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4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5.xml" ContentType="application/inkml+xml"/>
  <Override PartName="/ppt/notesSlides/notesSlide26.xml" ContentType="application/vnd.openxmlformats-officedocument.presentationml.notesSlide+xml"/>
  <Override PartName="/ppt/ink/ink6.xml" ContentType="application/inkml+xml"/>
  <Override PartName="/ppt/notesSlides/notesSlide27.xml" ContentType="application/vnd.openxmlformats-officedocument.presentationml.notesSlide+xml"/>
  <Override PartName="/ppt/ink/ink7.xml" ContentType="application/inkml+xml"/>
  <Override PartName="/ppt/notesSlides/notesSlide28.xml" ContentType="application/vnd.openxmlformats-officedocument.presentationml.notesSlide+xml"/>
  <Override PartName="/ppt/ink/ink8.xml" ContentType="application/inkml+xml"/>
  <Override PartName="/ppt/notesSlides/notesSlide29.xml" ContentType="application/vnd.openxmlformats-officedocument.presentationml.notesSlide+xml"/>
  <Override PartName="/ppt/ink/ink9.xml" ContentType="application/inkml+xml"/>
  <Override PartName="/ppt/notesSlides/notesSlide30.xml" ContentType="application/vnd.openxmlformats-officedocument.presentationml.notesSlide+xml"/>
  <Override PartName="/ppt/ink/ink10.xml" ContentType="application/inkml+xml"/>
  <Override PartName="/ppt/notesSlides/notesSlide3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32.xml" ContentType="application/vnd.openxmlformats-officedocument.presentationml.notesSlide+xml"/>
  <Override PartName="/ppt/ink/ink13.xml" ContentType="application/inkml+xml"/>
  <Override PartName="/ppt/notesSlides/notesSlide33.xml" ContentType="application/vnd.openxmlformats-officedocument.presentationml.notesSlide+xml"/>
  <Override PartName="/ppt/ink/ink14.xml" ContentType="application/inkml+xml"/>
  <Override PartName="/ppt/notesSlides/notesSlide34.xml" ContentType="application/vnd.openxmlformats-officedocument.presentationml.notesSlide+xml"/>
  <Override PartName="/ppt/ink/ink15.xml" ContentType="application/inkml+xml"/>
  <Override PartName="/ppt/notesSlides/notesSlide3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3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62" r:id="rId2"/>
  </p:sldMasterIdLst>
  <p:notesMasterIdLst>
    <p:notesMasterId r:id="rId80"/>
  </p:notesMasterIdLst>
  <p:handoutMasterIdLst>
    <p:handoutMasterId r:id="rId81"/>
  </p:handoutMasterIdLst>
  <p:sldIdLst>
    <p:sldId id="1310" r:id="rId3"/>
    <p:sldId id="1313" r:id="rId4"/>
    <p:sldId id="1311" r:id="rId5"/>
    <p:sldId id="1348" r:id="rId6"/>
    <p:sldId id="1319" r:id="rId7"/>
    <p:sldId id="1320" r:id="rId8"/>
    <p:sldId id="1318" r:id="rId9"/>
    <p:sldId id="1218" r:id="rId10"/>
    <p:sldId id="1212" r:id="rId11"/>
    <p:sldId id="1213" r:id="rId12"/>
    <p:sldId id="1214" r:id="rId13"/>
    <p:sldId id="1215" r:id="rId14"/>
    <p:sldId id="1216" r:id="rId15"/>
    <p:sldId id="1217" r:id="rId16"/>
    <p:sldId id="1051" r:id="rId17"/>
    <p:sldId id="1317" r:id="rId18"/>
    <p:sldId id="984" r:id="rId19"/>
    <p:sldId id="926" r:id="rId20"/>
    <p:sldId id="940" r:id="rId21"/>
    <p:sldId id="1129" r:id="rId22"/>
    <p:sldId id="843" r:id="rId23"/>
    <p:sldId id="939" r:id="rId24"/>
    <p:sldId id="987" r:id="rId25"/>
    <p:sldId id="1170" r:id="rId26"/>
    <p:sldId id="1268" r:id="rId27"/>
    <p:sldId id="1032" r:id="rId28"/>
    <p:sldId id="1152" r:id="rId29"/>
    <p:sldId id="1269" r:id="rId30"/>
    <p:sldId id="1153" r:id="rId31"/>
    <p:sldId id="1270" r:id="rId32"/>
    <p:sldId id="1154" r:id="rId33"/>
    <p:sldId id="1271" r:id="rId34"/>
    <p:sldId id="1207" r:id="rId35"/>
    <p:sldId id="1206" r:id="rId36"/>
    <p:sldId id="1102" r:id="rId37"/>
    <p:sldId id="1117" r:id="rId38"/>
    <p:sldId id="1272" r:id="rId39"/>
    <p:sldId id="1126" r:id="rId40"/>
    <p:sldId id="1145" r:id="rId41"/>
    <p:sldId id="948" r:id="rId42"/>
    <p:sldId id="1177" r:id="rId43"/>
    <p:sldId id="1274" r:id="rId44"/>
    <p:sldId id="949" r:id="rId45"/>
    <p:sldId id="1208" r:id="rId46"/>
    <p:sldId id="1209" r:id="rId47"/>
    <p:sldId id="1210" r:id="rId48"/>
    <p:sldId id="951" r:id="rId49"/>
    <p:sldId id="1146" r:id="rId50"/>
    <p:sldId id="1219" r:id="rId51"/>
    <p:sldId id="1205" r:id="rId52"/>
    <p:sldId id="1197" r:id="rId53"/>
    <p:sldId id="930" r:id="rId54"/>
    <p:sldId id="961" r:id="rId55"/>
    <p:sldId id="962" r:id="rId56"/>
    <p:sldId id="975" r:id="rId57"/>
    <p:sldId id="1273" r:id="rId58"/>
    <p:sldId id="1199" r:id="rId59"/>
    <p:sldId id="1200" r:id="rId60"/>
    <p:sldId id="1201" r:id="rId61"/>
    <p:sldId id="1202" r:id="rId62"/>
    <p:sldId id="1203" r:id="rId63"/>
    <p:sldId id="1204" r:id="rId64"/>
    <p:sldId id="1211" r:id="rId65"/>
    <p:sldId id="1189" r:id="rId66"/>
    <p:sldId id="1190" r:id="rId67"/>
    <p:sldId id="1191" r:id="rId68"/>
    <p:sldId id="1192" r:id="rId69"/>
    <p:sldId id="1193" r:id="rId70"/>
    <p:sldId id="1194" r:id="rId71"/>
    <p:sldId id="1195" r:id="rId72"/>
    <p:sldId id="1196" r:id="rId73"/>
    <p:sldId id="1150" r:id="rId74"/>
    <p:sldId id="1147" r:id="rId75"/>
    <p:sldId id="1148" r:id="rId76"/>
    <p:sldId id="1149" r:id="rId77"/>
    <p:sldId id="1124" r:id="rId78"/>
    <p:sldId id="1128" r:id="rId79"/>
  </p:sldIdLst>
  <p:sldSz cx="9144000" cy="6858000" type="screen4x3"/>
  <p:notesSz cx="7315200" cy="9601200"/>
  <p:custDataLst>
    <p:tags r:id="rId8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DCB9"/>
    <a:srgbClr val="0000FF"/>
    <a:srgbClr val="D5E0FF"/>
    <a:srgbClr val="CCECFF"/>
    <a:srgbClr val="E5E5FF"/>
    <a:srgbClr val="FFDEBD"/>
    <a:srgbClr val="008000"/>
    <a:srgbClr val="CC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notesViewPr>
    <p:cSldViewPr>
      <p:cViewPr varScale="1">
        <p:scale>
          <a:sx n="120" d="100"/>
          <a:sy n="120" d="100"/>
        </p:scale>
        <p:origin x="-2632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gs" Target="tags/tag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3539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30354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F915F17C-C845-41BB-A4BC-EB7660864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6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0-22T15:30:05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11088 8037,'0'0,"0"0,0 25,-25-1,25-24,-25 25,25 0,0 0,-25 24,25-24,0 25,-25-25,25 24,-24-24,24 25,0-26,0 26,0-50,0 25,24 0,1-1,-25-24,25 25,0-25,0 0,-1 25,1-25,25 0,-25 0,24 0,-24 0,25 0,-1 0,1 0,24 0,1 0,-26 0,26-25,-1 25,25 0,-24-25,-1 25,25-24,-24 24,24-25,0 25,1-25,-1 25,0-25,0 25,0 0,1-25,-1 25,-25 0,26 0,-1 0,0 25,0-25,0 0,-24 25,24-25,0 0,0 0,1 25,24-25,-25 0,0 0,25 25,-25-25,25 0,0 0,-24 0,24 0,0 0,0 0,0 0,25 0,-25 0,0-25,0 25,0 0,0 0,-25 0,25 0,-25 0,0 0,-24 0,24 0,-25 0,-24 0,0 0,-1 0,1 0,-25 25,24-25,-49 0,25 0,-25 0,0 0,0-25,0 25,0-25,0 0,0 0,0 1,0-1,0 0,0 0,-25 0,25 1,0-1,0 25,0-25,0 25,0 0,0 0,-25 0,25 0,0 0,-24 0,24 25,0-25,-25 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0-23T17:20:00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3994 2232,'-25'0,"25"-24,0 24,-25-25,0 25,0 0,1 0,-1 0,0 25,0-1,0 1,-24 25,24-1,0 26,25-26,0 26,0-1,25-24,0 0,24-26,26-24,-26 0,26-24,-1-26,1-25,-1 26,-24-50,-1 24,-24 1,-25-1,-25 1,0 24,-24 50,-1-24,1 24,24 24,0-24,0 25,50-25</inkml:trace>
  <inkml:trace contextRef="#ctx0" brushRef="#br0" timeOffset="422.0241">5978 2208,'25'0,"0"0,-25 0,24 24,-24 1,0 25,0-1,0 26,0-26,0 26,0-1,0 1,0-26,-24 1,48-25,-24-25,25 0,0-25</inkml:trace>
  <inkml:trace contextRef="#ctx0" brushRef="#br0" timeOffset="1145.0655">9054 2208,'0'0,"0"-25,25 0,-25 0,24 0,1 25,0-24,0-1,0 0,-1 25,1 0,25 0,-25 25,-25 24,24-24,-48 50,-1-26,0 26,0 24,0-25,-24 1,24-26,0 1,25 0,0-26,0-24,50 0,-25 0,24 0,1 0,-1-24,1-1,24 0,-24-25,24 1,1 24</inkml:trace>
  <inkml:trace contextRef="#ctx0" brushRef="#br0" timeOffset="1843.1054">11286 2059,'25'-25,"0"25,0-25,-1 25,26-25,-25 1,24 24,1-25,-25 25,24 0,-24 0,25 0,-50 0,0 25,0-1,0 1,-25 25,0-1,0-24,1 25,24-25,0 24,49-24,-24 0,0 0,49 24,-24-24,-1 0,1 0,0-1,-26 1,26 0,-50 0,0 0,-25-25,0 24,-24 1,-1 0,-24-25,24 25,-24 0,24-25,1 25,24-25,0 24,0-24,25 0,0 0,0 0,50-24</inkml:trace>
  <inkml:trace contextRef="#ctx0" brushRef="#br0" timeOffset="3020.1727">24309 7045,'0'0,"-50"-25,50 25,0 0,0 0,0 0,0 0,0 0,0 0,0 0,-25 25,25 24,0 1,0 24,0 25,0 1,0 24,0 0,25-25,-25 25,25-25,-25 25,0-25,25-24,-1-1,-24 25,0-49,0 24,25-24,-25-50,0 50,0-50,0 0,0 0,0 0,0 0,0 0,-25-25,25 25,-49-99,-1 49,25 25,-24-24,24-1,0 25,-24 0,49 25,-25-24,25 24,0 0,0 0,0 0,25 74,-25-74,49 99,-24-49,0-1,0 26,-1-26,1 26,0-26,-25 1,0-50,25 50,-25-50,0 0,49 0,-49 0,25-50,0 0,-25 1,25-1,0 1,-1-1,-24-24,0 74,50-50,-50 50,50-50,-50 50,24-49,-24 49,0 0</inkml:trace>
  <inkml:trace contextRef="#ctx0" brushRef="#br0" timeOffset="14701.8409">7615 4465,'0'0,"0"0,0 0,0 0,0 0,0 0,0 0,-25 25,25-25,-25 24,25 1,-24-25,-1 25,25 0,-25 0,25-25,25 24,-25-24,25 0,-1 25,1-50,0 25,0 0,0 0,-1-24,1 24,0-25,-25 25,25-25</inkml:trace>
  <inkml:trace contextRef="#ctx0" brushRef="#br0" timeOffset="14954.8548">7863 4341,'0'0,"0"-25,0 25,-25 0,25 0,0 25,0 0,0-1,0 1,0 25,-25-1,25 1,0 24,0-24,0 0,0-1,0-24,0 0,0 0,0 0,0-25,0 24</inkml:trace>
  <inkml:trace contextRef="#ctx0" brushRef="#br0" timeOffset="16279.9311">7541 4465,'24'-25,"-24"0,0 0,0 25,0 0,0 0,0 0,0 0,0 0,0 0,0 25,0 0,-24 0,-1 0,25-1,-25 1,25 0,0-25,0 0,0 0,0-25,25 25,-25-25,25 1,-1-1,-24 0,25 25,-25-25,0 25,0 0,0 25,0 0,-25 24,25-24,-24 25,24-1,-25-24,0 0,25 0,0-25,0 0,0 0,0-25,25 0,0-24,-1-1,26 25,-25-24,0-1,-1 0,1 26,0 24,-25 0,0 0,0 24,-50 1,50 25,-49-1,24 1,-25 0,50-1,-49-24,49 0,0-25,0 0,25 0,-1-25,26-25,0 1,-1-1,1 1,-1-1,-24 25,0 0,0 1,-25 24,-25 24,0 26,0 24,-24-24,24 24,-25-24,26 0,-1-1,0-24,25-25,25 0,24-50,-24 26,25-26,-1 0,-24 1,25-1,-25 25,-1 25,-24 0,0 0,-24 25,-1 25,0-1,0 1,0-25,25 0,0-1,0-24,25-24,0-1,25 0,-26-25,26 26,-25-1,-25 0,0 25,0 0,-25 25,25 24,-50 1,26 0,-1-1,0 1,25-25,-25 0,0-1,25-24,0 25,0-50,25 25,-25-24,25-1,-25-25,25 0</inkml:trace>
  <inkml:trace contextRef="#ctx0" brushRef="#br0" timeOffset="25490.4579">4490 5804,'24'0,"-24"0,0 0,0-25,0 25,0 0,0 0,0 0,0 0,0 0,0-24,0 24,25 0,0 0,0 0,0 0,24 0,1-25,-1 25,1-25,25 25,-26 0,1 0,24-25,1 25,-1 0,0-25,-24 25,24 0,1 0,-26 25,1-25,0 0,-1 0,1 25,-1-25,-24 0,25 25,0 0,-26-25,26 24,0-24,-26 0,26 25,0-25,-26 0,26 0,0 0,-1 0,1 0,-1 0,-24-25,25 25,-1 0,1-24,0 24,-26 0,26 0,-25 0,24-25,-24 25,25 0,-25 0,24 25,-24-25,25 0,-25 0,24 24,-24-24,25 0,-1 0,1 0,-25 25,24-25,1-25,-1 25,-24 0,25 0,-1 0,-24 0,25-24,-25 24,24 0,1 0,-25 0,24 0,1 0,-1 0,-24 0,25 0,0 0,-26 0,26 0,0 0,-26 0,26 0,0 0,-1 0,-24 0,25 0,-26 0,26 0,-25 0,0 0,24 24,-24-24,0 0,24 0,-24 0,0 25,0-25,24 0,-24 0,0 25,0-25,24 0,-24 0,25 0,-50 0,50 0,-26 0,1-25,-25 25,25 0,0-25,-25 25,0 0,25-24,-25 24,0 0,24 0,-24 0,0-25,0 25,0 0,0 0,0 0,25-25,-25 25,0 0,0 0,0 0,0 0,0 0,0 0,0 0,0 0,0 0,0-25,0 25,0 0,0 0,0 0,0 0,0 0,0 0,0 0,0 0,0 0,0 0,0 0,0 0,0 0,0 0,0 0,0 0,0 0,0 0,0 0,25-25,-25 25,0-24,0 24,0-25,0 0,-25 0,25 25,0-25,0 1,0 24,-25-25,25 0,0-25,0 50,0-24,0-1,0 0,25 0</inkml:trace>
  <inkml:trace contextRef="#ctx0" brushRef="#br0" timeOffset="26389.5094">4440 5060,'0'0,"0"0,0 0,-25-25,25 25,0 25,0-25,-25 0,25 0,-24 0,24 25,-25 0,25 0,-25-1,0 1,25 0,0 0,0 24,0 1,-25 0,25-26,25 26,-25-25,0 24,0-24,25 0,-25 25,25-26,0 1,-1 0,-24-25,25 25,0-25,-25 25,25-1,-25-24,25 25,-1-25,-24 0,0-25,25 25,-25-24,25-26,-25 25</inkml:trace>
  <inkml:trace contextRef="#ctx0" brushRef="#br0" timeOffset="57891.3112">19893 6846,'0'-25,"-24"25,24 0,0 0,-25 0,25 0,0-25,0 25,-25 0,0 0,0 25,25-25,-49 25,24 25,0-1,0 1,1 24,-1 1,0 24,25 0,0 0,25-24,0 24,-1-25,1 1,25-26,-1-24,1 0,24-25,-24 0,24-25,-24 0,24-49,-24 24,0-24,-1 0,-24-1,0-24,-25 25,0-26,0 26,-25 0,0-1,0 26,-24-1,-1 25,1 25,-26 0,26 0,-1 25,0 0,1 0,24 24</inkml:trace>
  <inkml:trace contextRef="#ctx0" brushRef="#br0" timeOffset="58881.3678">20017 8954,'0'0,"0"0,0 25,0-25,0 0,0 25,0-25,0 50,0-1,0 1,0 0,0 24,0 0,0 26,0-26,25 25,-25 0,25-24,-25-1,0 1,25-26,-25 26,0-26,0-24,25 0,-25 0,0-25,0 0,0 0,0-25,0 25,0 0</inkml:trace>
  <inkml:trace contextRef="#ctx0" brushRef="#br0" timeOffset="60044.4343">19720 11782,'0'0,"-25"0,25 0,0 0,0 0,0 0,0 0,0 0,0 0,0 0,0 0,0 0,0 0,0 0,0 0,0 0,0 0,0 0,0 0,0 25,-25 0,25 0,0 24,0 1,0-1,0 26,0-1,0 1,25-26,0 1,0 0,-1-1,1-24,25 0,-1 0,1-1,0-24,-1 0,1-24,-1 24,1-25,0 0,-1-25,1 1,-25-1,-1-24,1-1,0 26,0-26,-25 1,0-1,0 1,-25 0,0 24,0-24,1 24,-1 25,-25-24,1 24,-26 25,1 0,-1 25,26-1,-26 1,1 25,24-1,1 1,-1 24,25-24,1 0</inkml:trace>
  <inkml:trace contextRef="#ctx0" brushRef="#br0" timeOffset="60695.4715">20241 13866,'0'0,"0"0,0 0,0 25,0-1,0 1,0 25,0 24,0 1,-25-1,25 25,0 1,0-1,0 0,0 0,0 0,0-24,0-1,0 1,0-51,0 26,0-25,0 0,0-25,0 0,0 0,0 0</inkml:trace>
  <inkml:trace contextRef="#ctx0" brushRef="#br0" timeOffset="64043.6629">23391 8285,'25'25,"-25"-25,0 24,0-24,0 0,0 0,0 0,0 0,-25 0,0 0,0 0,-24 0,-1-24,-24 24,-1 0,1-25,-25 25,-1-25,-24 25,0-25,-25 25,25-25,-49 1,-1-1,-24 25,24-25,-24 0,-1 0,-24 1,0-1,-1-25,1 50,0-25,-25 0,0 1,-25-1,0 0,0 0,-24 25,-1-25,0 25,1-24,-1 24,0-25,1 25,24-25,25 25,-25 0,25 0,25 0,-25 0,49 25,1-25,-1 0,26 0,-1 25,25-25,25 0,0 24,25-24,0 25,49-25,-24 0,24 25,25 25,1-1,-1-24,0 50,25 24,-25-25,25 50,-25 0,25 25,-24 0,-1 0,0 24,0 1,0 24,25-49,-25 25,25-25,0 0,25-25,0-25,25 0,24-25,1-24,49-25,-25 0,50-1,-1-48,26 24,0-25,-1-25,51 25,-26 25,25-24,0-1,1 25,24-25,0 25,25 0,-25 25,25-25,24 25,-49-1,50 1,-25 0,24 25,-24-26,25 26,-25 0,0-1,24 1,-24-25,0 24,25-24,-1 0,-24 0,50-25,-51 0,26 0,0-25,-25 0,0-25,-25 26,0-1,0 0,-50-25,1 26,-26-1,-24-25,-50 50,0-25,-49 1,24 24,-74 0,50-75,-50 75,25-74,-25 24,0-24,-25-1,25-24,-25-25,25 0,-25 0,1 0,24-50,-25 26,0-1,25 0,-25 0,0 25,1 25,-26 0,0 24,1 26,-26 24,26 25,-50 0,24 25,-24 24</inkml:trace>
  <inkml:trace contextRef="#ctx0" brushRef="#br0" timeOffset="65658.7554">24011 12774,'25'25,"-50"0,25 0,0 0,0-25,0 24,-25-24,25 25,-25-50,25 25,-24 0,-26-24,25 24,-25-25,-24 25,0 0,-1 0,-24 0,0 25,-25-1,0 1,-25-25,0 50,-25-25,1-1,-26 1,1 0,0 0,-51 0,26-25,-25 24,0-24,-25 25,0-25,-24 25,-1 0,0-25,1 25,-26-25,1 0,-1 25,1-25,24 0,-24 24,-1-24,26 25,-1-25,25 25,-24-25,24 25,0-25,25 0,25 25,-1-25,26 0,-1 0,26 24,24-24,25 0,25 25,0 0,24 0,1 24,24 1,1 0,24-1,0 26,0 24,25 0,-25 0,25 0,0 25,25 1,-25 23,25-24,0 0,24 0,-24 0,50 25,-26-50,50 1,1-1,-1-25,25 1,25-1,-1-49,1 25,25-26,0 1,24 0,0-25,26 25,-26-25,25 0,1 0,-1 0,0-25,25 25,0 0,25 0,-25 0,25-25,0 25,0 0,24 0,-24 0,25 0,-1 0,1 0,0 0,24 0,-24 0,0 0,-1 25,1-25,-25 0,24 0,-24 0,-25 0,-24 0,-1 0,0-25,-25 0,-24 1,-25-1,0-25,0 1,-25-1,-25-24,0-1,-25 1,-24-50,0 24,-26-24,-48-24,24-1,-50-25,0 1,-24 24,24-25,-24 0,0 1,-1-1,26 25,24 1,-25 23,25 26,1 25,24 24</inkml:trace>
  <inkml:trace contextRef="#ctx0" brushRef="#br0" timeOffset="69793.9917">15404 4638,'0'0,"0"0,0 0,25 25,-1-25,-24 25,25-25,25 25,-1-25,1 0,24 25,26-25,-1 0,0 0,0 0,25 0,-25 0,1 0,-1-25,-25 25,1 0,-26 0,-24 0,25 0,-50 25,0-25,25 0,-25 0,-25 49,25-49</inkml:trace>
  <inkml:trace contextRef="#ctx0" brushRef="#br0" timeOffset="70790.0489">15156 6648,'0'0,"24"0,-24 0,0 0,-24-25,24 25,-25 0,0 0,25 25,-50-25,50 49,-24-49,24 50,0-1,0 1,24-25,1 25,0-26,0 1,0-25,-1 0,1-25,0 25,0-24,0-26,-25 25,24 0,-24 0,0 1,0 24,25 0,0 24,-25 1,0 25,0 0,0-1,0 26,0-26,0 26,-25-51,25 51,-25-50,25-1,0-24,0 0,0-24</inkml:trace>
  <inkml:trace contextRef="#ctx0" brushRef="#br0" timeOffset="71523.0907">15478 6796,'25'-24,"0"-1,-25 50,0-1,0 26,0 0,0-1,0 1,0 0,25-26,-25 1,24 0,1-25,0-25,0 0,0 1,-25-1,0 0,0 0,-25-24,25 24,-25 0,25 0,0 0,0 0,25 1,0-1,-1-25,26 1,-25-1,0-24,-1 24,1-24,-25 24,0 0,0 1,0-1,-25 25,25 1,-24 48,24 1,0 0,0 25,0 24,0-24,0 24,0 0,0 1,24-1,1-49,0 25,0-26,0-24,-1-24,26-1,-25-25,24 1,1-26,0 1,-26-25,1-1,25 1,-25 25,-25-1,24 1,-24 24,0 1,0 49,-24 0,24 25,-25-1,25 51,-25-1,0 25,0 1,1 24,-1 0,25 0,-25-25,0 25,25-25,-25-24,1 24,24-50,-25 26,25-50,-25-1,25 1,0-25,-25-49</inkml:trace>
  <inkml:trace contextRef="#ctx0" brushRef="#br0" timeOffset="71678.0997">15925 6871,'0'-50,"0"1,0 24,0 0,0 0,49 25,-24 0,25-25,-1 1,26-1,-1 0,0 0,-24-24</inkml:trace>
  <inkml:trace contextRef="#ctx0" brushRef="#br0" timeOffset="71980.117">15180 5953,'-49'0,"24"0,25 25,25 25,-25-1,49 26,1-1,24 25,26 0,-26 1,50-26,0 25,0-24,-25-1,1-24</inkml:trace>
  <inkml:trace contextRef="#ctx0" brushRef="#br0" timeOffset="72871.168">15453 8607,'0'-25,"0"-24,0 24,0 25,-24 0,24-25,-25 50,25-25,-50 50,25 24,-24 0,-1 26,0 24,1 25,24-1,-25 26,1-25,49-25,-25 0,50 0,-25-25,25-24,-1-26,26 26,0-51,-26 1</inkml:trace>
  <inkml:trace contextRef="#ctx0" brushRef="#br0" timeOffset="73467.2019">14833 9674,'0'0,"25"-25,0 25,24-25,1-24,0-1,-1 25,1 0,-1 1,1 24,0 0,-26 24,1 1,0 25,0-1,0 1,0-25,-1 0,1-1,-25-24,25 0,0-24,-25-1,0 0,0-25,0-24,-25 24,0 1,0 24,25-25,-24 26,24 24,0 0,24 24,1 1,0 0,25 25,-26-26,26 1,-25 0,0 0,-1-25,1-25,-25 0,25 0,-25-49,0 24,25-24,-25 0,25 24,-25-24,49 24,-49 0,50 25,-25 1</inkml:trace>
  <inkml:trace contextRef="#ctx0" brushRef="#br0" timeOffset="73793.2207">16098 9451,'25'-25,"0"25,-25-50,25 25,-25-24,24-1,-24-24,-24 24,-1 25,25-24,-25 49,0 0,-24 49,24 1,0 0,0 24,25 0,-25 26,25-51,0 26,0-26,25 1,-25-25,25-1,0-24,0-24,-1-1,1 0,25 0,-1-24</inkml:trace>
  <inkml:trace contextRef="#ctx0" brushRef="#br0" timeOffset="74014.2331">16594 8483,'25'-25,"-25"25,0 25,0 0,0 49,0 26,0-26,0 25,-25 0,25 1,-24-26,24 1,0-1,0-24</inkml:trace>
  <inkml:trace contextRef="#ctx0" brushRef="#br0" timeOffset="74150.2411">16669 9525,'0'25,"0"0,25-1,-25-24,0 0,-25 0,25 0,0 0,0-24,0 24</inkml:trace>
  <inkml:trace contextRef="#ctx0" brushRef="#br0" timeOffset="74791.2778">15528 11435,'0'0,"0"0,0 0,0 0</inkml:trace>
  <inkml:trace contextRef="#ctx0" brushRef="#br0" timeOffset="75173.2996">15528 11683,'0'0,"0"0,0 0,0 0,-25 0,0 25,0-25,25 0,-24 25,-1-1,0 1,0 0,0 25,0-1,1 1,24 24,0 1,0-26,24 1,1 0,0-26,25 1,-1-25,1-25,0-24</inkml:trace>
  <inkml:trace contextRef="#ctx0" brushRef="#br0" timeOffset="75380.3115">15949 11286,'-24'0,"24"0,-25 25,0 25,0 24,0-24,1 49,-1 0,0 0,25 0,0-24,-25-1,25 1,0-26</inkml:trace>
  <inkml:trace contextRef="#ctx0" brushRef="#br0" timeOffset="75624.3254">15900 11956,'25'-25,"-25"0,24 25,-24 25,25 0,-25 24,0 1,25 0,0-26,0 1,-1-25,1 0,0-25,25 1,-26-26,1-24,-25 24,25 0,0-24,-25 24,0 1,25 24,-25-25,24 26</inkml:trace>
  <inkml:trace contextRef="#ctx0" brushRef="#br0" timeOffset="75953.3441">16545 11261,'25'-24,"-25"24,0 24,0 1,0 25,-25 24,25 1,0-1,-25 25,25 0,0-24,0 24,0-49,25-1,-25 1,25-25,24-1,-24-48,0-1,24-25,-24 1,-25-1,25 0,-25-24,0 24,0 1,-25 24,0 25,1 0,-1 25,-25 0,25-1,1 1,-1 0</inkml:trace>
  <inkml:trace contextRef="#ctx0" brushRef="#br0" timeOffset="76290.3634">15379 11361,'-50'-25,"1"0,49 25,-25 0,25 0,0 0,25 25,-1 0,51 24,-1 1,1-1,49 26,0-1,25 1,-25-26,49 1,-24 24,0-49,0 0,-25 24,-25-49,-25 25,1-25,-26 25,-24 0,-25 0</inkml:trace>
  <inkml:trace contextRef="#ctx0" brushRef="#br0" timeOffset="77077.4084">15453 14015,'0'0,"-24"0,24 0,0 0,0 0,0 0,0 0,0 0,0 0,-25 24,25 1,0 0,0 25,0-1,0 26,-25 24,25-25,-25 50,25-24,0-1,-25 25,0-50,25 25,-24-24,24-1,-25-24,25-1,0-24,-25 0,25-25,0 0,0-25</inkml:trace>
  <inkml:trace contextRef="#ctx0" brushRef="#br0" timeOffset="77320.4224">15007 14808,'0'0,"-25"0,25 0,25 0,-25 0,49-24,1 24,-25-25,49 0,1 25,-26-50,26 50,-26-24</inkml:trace>
  <inkml:trace contextRef="#ctx0" brushRef="#br0" timeOffset="77657.4417">15726 14883,'25'0,"0"-25,0 25,-1-50,1 26,0-26,0 0,-25 1,25-1,-50 25,25-24,-25 49,0-25,-24 50,24-25,0 49,-25-24,26 25,-1-1,25 1,-25 24,50-24,-25-25,25 24,-1-24,1 0,0-25,25 0,-26-25,1 0</inkml:trace>
  <inkml:trace contextRef="#ctx0" brushRef="#br0" timeOffset="77979.4601">15974 14734,'25'0,"0"-25,-25 25,25 0,24 0,-49-25,50 25,-25-24,-1-1,1 0,0 0,0 0,-25-24,0 24,0-25,0 26,-25 24,0 0,0 0,1 0,-1 24,-25 26,25 24,1-24,24 24,0-24,0 24,24 1,1-26,25-24,-1 25,-24-25,25-25,-1 0,26 0</inkml:trace>
  <inkml:trace contextRef="#ctx0" brushRef="#br0" timeOffset="79198.5299">12874 9054,'-25'49,"0"-24,0 0,0 25,1-1,24-24,24 25,1-26,25 1,24-50,1 1,49-1,-25-25,25-24,0-1,0 1,-25 24,-24 1,-1-1,-49 50,-25 0</inkml:trace>
  <inkml:trace contextRef="#ctx0" brushRef="#br0" timeOffset="79657.5561">12601 14858,'0'-25,"0"25,0 0,0 0,0 0,0 0,0 0,25 0,-25-25,49 25,-24-24,25-26,24 25,-24-24,49-26,-25 26,25 24,-49-25,25 50,-26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0-23T17:22:08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3225 2753,'0'0,"24"0,-24 0,-24-24,24 24,0 0,0 0,0 0,0 0,0 0,0 0,0 0,0 0,0 0,-25-25,25 25,0-25,-25 25,25-25,-25 25,25 0,-25-25,25 25,-24 25,-1-25,25 0,-25 25,0 0,25 0,-25-1,25 1,0 0,-24 25,24-1,-25-24,25 0,0 24,0 1,25-25,-25 0,0-1,24 1,-24 0,25 0,-25-25,25 25,-25-25,25 24,0-24,-1 0,1 0,0 0,-25 0,25 0,0 0,-1 0,26-24,-50 24,25 0,0-25,-1 25,-24-25,25 0,-25 0,0 1,25-1,-25 0,0-25,0 1,0-1,0 25,0-49,-25 24,25 26,0-1,-25 0,25 0,0 0,-24 0,24 25,0 0,-25 0,0 25,25-25,-25 0,25 50,-25-50,25 25,-24-25,24 0,0 0</inkml:trace>
  <inkml:trace contextRef="#ctx0" brushRef="#br0" timeOffset="1346.077">12055 2704,'0'0,"0"0,0 0,25 0,-25-25,25 0,-25 0,24 0,-24 1,25-1,0-25,-25 25,25 25,-25-24,25-1,-25 25,0 0,25 25,-25-1,0 26,0 0,24-26,-24 51,0-25,0 24,0-24,-24-1,24 26,-25-26,-25 1,25-1,0-24,-24 25,24-25,0-1,0-24,-24 0,49 0,0-24,-25-1,50 0,-25 0,0 0,25 1,-1 24,-24-25,50 25,-50 25,25-25,0 24,-1 1,-24 0,25 0,0-25,-25 25,25-1,-25-24,25 0,-25 25,0-50,25 25,-25-24,24-26</inkml:trace>
  <inkml:trace contextRef="#ctx0" brushRef="#br0" timeOffset="1794.1026">12402 2530,'0'0,"0"0,0 0,0 0,0 25,0-25,0 25,0-25,-24 24,24 1,0 0,0 0,-25 0,25 0,0-1,0 1,25 0,-25 0,0 0,24-25,-24 24,25-24,-25 0,25 0,-25-24,25 24,-25-25,0 0,25 0,-25 0</inkml:trace>
  <inkml:trace contextRef="#ctx0" brushRef="#br0" timeOffset="2169.1239">12601 2282,'0'0,"0"0,0 0,0 0,25 25,-25-25,0 0,-25 25,25 24,0-24,0 25,-25-1,25 26,0-26,0 26,0-1,-25-24,25 24,0-24,0-1,0 1,-25-25,25 0,0-1,0 1,0 0,0-25,0 0,0 0,0 0,0 0,0 0,25 0,-25 0</inkml:trace>
  <inkml:trace contextRef="#ctx0" brushRef="#br0" timeOffset="25513.4593">22101 4564,'0'0,"0"0,0-25,0 25,-25 25,25 0,0-25,0 49,0 1,0 0,0 24,0 1,0 24,0 0,0 0,0 0,0 25,0-49,0-1,0 25,0-49,0 24,0-24,0-25,25 0,-25 0,0-1,0-24</inkml:trace>
  <inkml:trace contextRef="#ctx0" brushRef="#br0" timeOffset="25925.4828">21853 5631,'0'0,"0"24,0 1,25-25,-25 25,0 25,25-26,-25 26,0 0,0-1,0 1,0 0,24-1,-24 1,0-25,25-25,0 24,-25-48,50 24,-26-50,1 25,0-24,0-1,0 0,24 26,-49-1,50-25,-50 50,25-25,-25 25,0 0,24 0,-24 0,0 0</inkml:trace>
  <inkml:trace contextRef="#ctx0" brushRef="#br0" timeOffset="47180.6985">3249 4118,'0'-25,"0"25,-24-25,24 25,0-25,0 25,-25-25,25 25,-25 0,25 0,0 0,0 0,0 25,0-25,0 0,0 0,0 25,0-25,0 0,25 0,-25 0,25 25,-1-25,-24 0,25 0,0 0,0 0,0 0,-25 25,24-25,-24 0,25 0,0 24,-25-24,0 0,0 0,25 25,-25-25</inkml:trace>
  <inkml:trace contextRef="#ctx0" brushRef="#br0" timeOffset="47609.7225">3225 4242,'-25'0,"25"0,0 0,0 0,0 0,0 0,-25 0,25 0,0 0,25 0,-25 0,0 0,25 0,-25 0,24 0,-24 0,25 0,0 0,0 0,-25 0,25 0,-1 0,-24 0,0 0,0 0,0 0,25 0,-25 0,0 0,0 0,25 0</inkml:trace>
  <inkml:trace contextRef="#ctx0" brushRef="#br0" timeOffset="49497.831">12353 4316,'0'0,"0"-25,0 25,-25 0,25 0,0 0,0 0,-25 0,25 0,0 0,0 0,0 0,0 25,0 0,0 0,0-1,0 1,0 25,0 24,0-24,0 24,0 1,0-26,25 26,-25-26,-25 1,25 0,0-1,0-49,0 25,0-25,0 25,0-50,-25 25,25-25</inkml:trace>
  <inkml:trace contextRef="#ctx0" brushRef="#br0" timeOffset="49852.8514">12254 4291,'0'-25,"0"1,0 24,0 0,0 24,0 1,-25 0,25 0,0 0,-25-1,25-24,0 0,0 0,0 0,0 0,25-24,-25-26,25 25,-1-24,1 49,-25-25,25 0,0 25,-25 25,25 0,-25-1,24 1,1 25,0-1,-25-49,25 50,-25-50,25 0,-25-25,0 0</inkml:trace>
  <inkml:trace contextRef="#ctx0" brushRef="#br0" timeOffset="50564.8921">4961 4093,'0'0,"0"0,-25 0,25 0,0 0,25 0,0-25,-25 25,25 0,-1 0,1-25,0 25,0-25,0 25,-1 0,1 0,0 0,-25 0,25 25,-25-25,0 25,0-25</inkml:trace>
  <inkml:trace contextRef="#ctx0" brushRef="#br0" timeOffset="50806.906">4986 4266,'0'0,"0"0,0 0,0-24,25 24,-1 0,1 0,0-25,0 25,0 0,-1-25,1 25,0 0,0 0,0 0</inkml:trace>
  <inkml:trace contextRef="#ctx0" brushRef="#br0" timeOffset="51474.9442">6226 4068,'0'0,"0"0,0 0,0 0,0 0,0 0,0 0,0 0,0 0,25 0,0 25,-25-25,24 0,1 0,0 0,-25-25,50 25,-50 0,0 0,0 0,24 0</inkml:trace>
  <inkml:trace contextRef="#ctx0" brushRef="#br0" timeOffset="51694.9568">6251 4291,'0'0,"25"0,-1 0,1-25,0 25,-25 0,25-24,0 24,-25 0,24 0</inkml:trace>
  <inkml:trace contextRef="#ctx0" brushRef="#br0" timeOffset="52295.9909">8483 4068,'25'25,"0"-25,-25 25,0-25,25-25,-1 25,1 0,-25 0,25 0,-25 0,25-25,-25 50,0-25,25-25,-25 25,0 0,0 0</inkml:trace>
  <inkml:trace contextRef="#ctx0" brushRef="#br0" timeOffset="52487.0021">8458 4341,'25'25,"-25"-25,50 24,-50-48,25 24,24 24,-49-48,50 24,-50 0,25 0,-1-25</inkml:trace>
  <inkml:trace contextRef="#ctx0" brushRef="#br0" timeOffset="53087.0364">10418 4142,'0'0,"25"25,-25-25,25 0,-25 0,0 0,24 0,-24 0,25 0,-25-25,25 25,-25 0,25 0,-25 0,0 0</inkml:trace>
  <inkml:trace contextRef="#ctx0" brushRef="#br0" timeOffset="53297.0484">10393 4366,'25'24,"-25"-24,25 0,0 0,-1 0,1 25,-25-50,50 50,-25-50,-1 25</inkml:trace>
  <inkml:trace contextRef="#ctx0" brushRef="#br0" timeOffset="60142.4399">4068 8830,'0'-24,"50"24,-50 0,49 0,-24 0,0 0,0 0,-1 0,1 0,0 0,0 24,0-24,-1 0,1 0,25 25,-25-25,-1 0,1 0,25 0,-25 0,24 25,-24-25,25 25,-1-25,1 0,-25 25,24-25,1 24,-25 1,24-25,1 25,0-25,-1 25,1-25,24 25,-49 0,49-25,-24 24,0-24,24 25,-24-25,-1 25,26-25,-1 0,1 25,-26-25,26 25,-1-25,0 0,1 24,-26-24,51 0,-51 0,26 0,-1 0,25 0,-24 0,-1 0,1 0,24 0,-25 0,1-24,-1 24,0 0,1 0,-1 0,1 0,-1 0,0 0,1-25,-26 25,51 0,-51-25,26 25,-1 0,1 0,-26-25,26 25,-1-25,-24 1,-1 24,26-25,-26 25,-24-25,25 25,-26-25,1 25,25 0,-50 0,25 0,-25 0,0 0,24 0,-24 0,0 0,0 0,0 0,0 0,0 0,0 0,0 0,0 0,0 0,0 0,0 0,0 0,0 0,0 0,0 0,0 0,0 0,0 0,0 0,0 0,0 0,0 0,0 0,0 0,0 0,0 0,0 0,0 0,0 0,0 0,0 0,0 0,0 0,0 0,0 0,0 0,0-25,0 25,25-25,-25 25,25-24,0-1,0 0,-1 0,1-24,0 24,0-25,25 25,-26 1,1-26,0 0,0 1,0 24,-1-25,1 1,-25-1,25 25,0-24,-25-1,25 1,-25 24,24-25,-24 1,0 24,0-25,0 25,0 0,0 1,0-26,0 25,0 0,0-24,0 24,0-25,0 26,0-1,0-25,0 25,0 1,0-1,0 0,0 0,0 25,0-25,0 1,0-1,0 0,-24 25,24-25,0 25,0-25,0 25,-25-24,25 24,0 0,0 0,0 0,0-25,0 25,0 0,0 0,0 0,0 0,0 0,-25 0,25 0,0-25,0 25,0-25,-25 25,25-25,0 25,0-24,0 24,-25-25,25 25,0-25,-24 0,24 25,-25-25,25 1,-25 24,0-25,25 0,-25 0,1 25,-1-25,0 1,0 24,0-25,0 0,-24 25,24 0,0-25,-24 25,24-25,-25 0,25 25,-24-24,-1 24,1-25,24 25,-25-25,1 25,-1-25,0 25,-24 0,24 0,1 0,-1 0,1 0,-26 0,25 0,1 0,-1 0,1 0,-26 0,26 0,-1 0,-24 0,24 25,-24-25,24 0,-24 0,24 25,-24-25,-1 0,26 0,-26 25,1-25,-1 0,1 0,24 0,-24 0,-1 0,1 0,0 0,-1 0,1 0,-1 0,1 24,0-24,-26 0,26 0,-1 0,-24 0,25 0,-25 0,24 0,-24 0,0-24,24 24,-24 0,0 0,0-25,24 25,-24 0,0-25,24 25,-24 0,25 0,-1 0,-24-25,0 25,25 0,-26 0,26 0,-25 0,-1 0,1 0,0 0,25 0,-26 0,26 0,-25 0,24 0,-24 25,25-25,24 0,-24 25,24-25,-24 25,49-25,-25 24,25 1,1-25,-1 50,0-25,0 0,0 24,1 26,24-26,-25 26,25-1,-25 0,25 1,0 24,0 0,-25-24,25 24,0 0,0 0,0-24,0 24,0-25,0 1,25-26,-25 26,25-1,0-49,-25 25,24-1,1 1,0-25,0-1,0 1,-1-25,26 25,-25 0,0-25,24 25,1-25,0 24,24-24,-24 0,-1 0,26 0,-1 0,0 0,-24 0,24 0,1 0,-1 0,1 0,-1 0,-24 0,24 0,-24 0,24 25,-24-25,-1 0,26 0,-26 0,1 25,24-25,-24 25,0-25,-1 0,1 25,-25-25,24 0,-24 0,0 24,24-24,-24 0,0 25,-25-25,25 25,-25-25,-25 0,25-25,0 25</inkml:trace>
  <inkml:trace contextRef="#ctx0" brushRef="#br0" timeOffset="64026.6621">6251 11013,'-25'124,"-25"-24,26 24,-26 24,0 26,26 0,-1-1,0 26,25-26,0 1,25 0,0-26,24-24,1-24,-1-26,26-24,-1-50,1 0,-1-25,25-25,-49-24</inkml:trace>
  <inkml:trace contextRef="#ctx0" brushRef="#br0" timeOffset="64212.6727">5680 12055,'50'0,"-1"-25,26 0,24-24,0-1,25 1,0-26,-24 26</inkml:trace>
  <inkml:trace contextRef="#ctx0" brushRef="#br0" timeOffset="64471.6875">6921 10691,'0'25,"-25"24,0 26,0 49,0 0,0 49,1 1,-1 24,0 1,25 24,0-24,25-1,0-49,24 0,-24-25,25-50,-1 0,26-49,-26-50,1 1</inkml:trace>
  <inkml:trace contextRef="#ctx0" brushRef="#br0" timeOffset="64647.6975">6548 12303,'-24'25,"48"0,1 0,50-25,-1-25,25-25,1 25,24-49,-25-1</inkml:trace>
  <inkml:trace contextRef="#ctx0" brushRef="#br0" timeOffset="64884.7112">7764 10840,'-25'24,"0"26,0 49,1 25,-1 25,0 0,0 49,25 1,0-1,0 26,25-51,0 1,24-25,1-50,0-25,-1-24,1-50,-1-25</inkml:trace>
  <inkml:trace contextRef="#ctx0" brushRef="#br0" timeOffset="65052.7208">7417 12105,'-25'24,"25"1,0-25,49 0,26 0,24-25,0-24,25-1</inkml:trace>
  <inkml:trace contextRef="#ctx0" brushRef="#br0" timeOffset="65487.7456">8310 11137,'0'0,"-25"0,0 75,0-1,0 25,-24 25,49 50,-25 0,25-1,0 1,25 0,24-26,-24-24,25 0,24-74,-49 0,25-26,-1-24</inkml:trace>
  <inkml:trace contextRef="#ctx0" brushRef="#br0" timeOffset="65641.7545">8210 12129,'-24'0,"24"25,24 0,1 0,25 0,-1 0,1-25,24 24,1-24</inkml:trace>
  <inkml:trace contextRef="#ctx0" brushRef="#br0" timeOffset="65849.7659">9203 13072,'49'-50,"1"1,-25-26,24-24,-49 0,25-25,-50 25,-24 24,-1 1,0 49,-49 0,50 25,-1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0-23T17:47:50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1364 15949,'0'0,"0"0,0 0,25 0,-25 0,0 0,0 0,0 0,0 0,0 0,0 0,0 0,0 0,0 0,0 0,0 0,0 0,0 0,0 0,0 0</inkml:trace>
  <inkml:trace contextRef="#ctx0" brushRef="#br0" timeOffset="6041.3455">15900 9327,'0'0,"0"0,0 24,0 26,0 24,0 26,0-1,0 0,0 25,25-25,-25 1,0-1,24-50,-24 1,25-25,-25-25,0-25,0-25,0-24,0 0,-25-51,1 26,-1 0,0-25,0 25,-24 0,49-1,-25 51,25-26,25 26,-1-1,1 1,25 24,-1 0,1 0,0 0,-1 0,1 1,-1-1,-24 0,0 25,0 0</inkml:trace>
  <inkml:trace contextRef="#ctx0" brushRef="#br0" timeOffset="7113.4069">16024 9426,'0'49,"0"-24,0 0,25-25,-1 0,1 0,25-25,-25 0,24 25,1-49,-1 24,-24-25,25 26,-25 24,0-25,24 25,-49-25,50 25,-50 0,0 25,0 0,0-1,-25 1,25 25,-25-1,0 1,1 0,-26 24,50-49,-25 24,0 1,25-25,0 0,0-1,0-24,25-24,0-1,-25 25,0-50,25 25,0-24,-25 24,0 0,0 25,0 0,0-25,0 25,24 25,-24-25,25 25,-25-25,25 25,-25-25,25 0,0 0,-25 0,24-25,1 0,0 0,0-24,-25-26,25 26,-1-26,-24 1,0-25,0 24,0-24,0 49,0-24,0 49,-24-24,24 49,0 0,0 49,0-24,0 49,0 1,24-1,-24 1,25 24,-25-25,25-24,0 0,0-26,-1-24,1 0,0-24,0-1,0 0,-1 0,-24-24,25 49,0 0,-25 0,25 0,-25 24,0 1,0 25,0-25,0-1,0 1,-25 0,25 0,0-25,0 0,25 0,0-25,-1 0,1 0,0-24,25-1,-1 1,-24-26,25 26,-26-26,1 26,0-1,-25 25,0 0,0 25,-25 0,25 25,-25 25,25-1,0 1,0 24,25 1,0-50,25 24,-1-24,1 0</inkml:trace>
  <inkml:trace contextRef="#ctx0" brushRef="#br0" timeOffset="7436.4253">21382 9227,'-25'0,"0"0,-25 25,50 0,-24 0,-26 24,50 51,-25-26,25 25,0 0,0-24,25 24,-25-25</inkml:trace>
  <inkml:trace contextRef="#ctx0" brushRef="#br0" timeOffset="7648.4372">20960 9376,'0'-74,"-25"-1,75 26,-25-1,24 1,26-1,24 25,-25-25,1 1,24 24,-50 0,26 25,-50 0,24 0</inkml:trace>
  <inkml:trace contextRef="#ctx0" brushRef="#br0" timeOffset="8429.4821">21481 10046,'0'25,"0"-25,0-50,0 0,0 1,0-26,25 26,-25-26,24 1,-24 24,25 1,-25 49,0 0,25 0,-25 25,0 24,0-24,0 25,25-1,-25 1,0-25,25-1,-25 1,24-25,1 0,-25 0,25-25,0 1,-25-1,25-25,-25 25,25 1,-25 24,0 0,0 0,24 24,-24 1,0 0,0 0,25 0,0-25,0 24,0-24,-25 0,24-24,1-1,0 0,-25 0,0 0,0 25,25-24,-25 24,0 0,0 0,25 24,-25-24,24 25,1-25,25 0,-25-25,24 1,1-1,-25 0,24-49,-24 24,25 0,-26-24,-24 0,0 24,0 0,0 26,-24-1,-1 50,0 24,0 1,0 24,25 25,0-24,0 24,0-25,25 1,-25-26,25 1,0 0,-25-26,25-24,-25 0,24-24,-24-1</inkml:trace>
  <inkml:trace contextRef="#ctx0" brushRef="#br0" timeOffset="27889.5952">16495 11708,'0'25,"-25"-25,25 0,-24 24,24-24,0 25,-25-25,0 0,25 0,-25 25,0 0,25-25,-25 25,25-1,-24 1,-1 0,0 0,0 24,25 1,-25-25,1 24,-1 1,0 0,0-1,25-24,-25 25,1-1,24 1,-25-25,25 24,-25 1,25-25,0 24,0 1,0-25,0 24,0-24,25 0,-25 0,0 24,25-24,-25-25,24 25,1 0,-25 0,25-25,0 24,0 1,-1-25,1 25,-25-25,25 0,0 25,0-25,-1 0,1 0,0 0,0 0,0 0,0 0,-1-25,1 25,0 0,0 0,-25-25,25 25,-1-25,1 25,-25-24,25-1,0 0,0 0,-25 25,24-25,-24 1,25-1,-25 0,0 0,25 0,-25 1,0-1,0 0,0 0,25 25,-25-25,0 25,0 0,-25-24,25 24,0-25,0 25,0 0,0 0,0 0,0 0,0 0,-25-25,25 25,0 0,0 0,0 0,0 0,0 0,0-25,0 25,0 0,0 0,-25 0,25 0,0 0,0-25,0 25,0 0,0 0,0-24,0 24,-24 0,24 0,0-25,0 25,-25 0,25 0,0-25,0 25,-25 0,25 0,-25 0,25 0,-25 0,1 0,24 0,-25 0,25 0,-25 0,0 25,0-25,1 25,24-25,-25 24,0 1,25 0,-25 0,0 0,25-1,0 26,-25-25,25 24,0 1,0-25,0 24,0-24,25 0,-25 0,0 0,25-1,-25 1,0-25,25 25,-25-25,0 25,0-25,0 0,0 0,0 0,0 0,0 0,0 0,-25 0,25 0</inkml:trace>
  <inkml:trace contextRef="#ctx0" brushRef="#br0" timeOffset="34126.952">20340 4341,'0'25,"0"-1,0-24,0 0,0 0,0 0,0 25,0-25,0 0,0 0,0 0,0 25,25 0,-25-25,0 0,24 25,1-25,-25 0,25-25,0 25,0 0,24-25,-24 0,0 25,0-25,-1 25,1-24,0 24,0 0,0-25,-25 25,25 0,-25-25,0 25,0-25,24 25</inkml:trace>
  <inkml:trace contextRef="#ctx0" brushRef="#br0" timeOffset="34690.9842">20538 5085,'0'25,"0"0,0-1,0 1,0 0,0 0,0-25,0 0,0 25,25-25,0 0,0 0,-1 0,26-25,-25 25,25 0,-1-25,-24 25,0 0,-25 0,25 0,-25 0,24 0,-24 0</inkml:trace>
  <inkml:trace contextRef="#ctx0" brushRef="#br0" timeOffset="35409.0248">19621 5755,'0'0,"0"0,0 0,0 24,0-24,0 25,0 0,0 0,-25 0,25-25,0 25,0-1,0-24,0 25,25-25,-25 25,24-25,1 0,0-25,0 25,24 0,-24 0,0-25,0 25,24 0,-49 0,50 0,-50 0,25 0,-25 0,0 25,0-25,25 25,-25-25,0 0,0 0</inkml:trace>
  <inkml:trace contextRef="#ctx0" brushRef="#br0" timeOffset="52577.0072">16197 13717,'0'0,"0"0,0 0,0-25,0 25,0-25,0 25,0 0,0 0,0 0,0 0,0 0,0 0,0 0,0 0,0 0,0 0,0 0,25-24,-25 24,25-25,0 25,0-25,-1 25,1 0,25-25,-25 25,0 0,24 0,-24 0,0 0,0 25,-1-25,-24 25,0 24,0-24,0 0,-24 25,24-26,-25 26,-25-25,50 24,-49-24,49 0,-25 25,0-26,25 26,0-25,25 24,-25-24,25 25,24-1,-24 1,0 0,0-25,-1 24,1 1,0 24,0-49,-25 25,25-1,-25 1,0-1,-25-24,25 25,-25-25,0-1,0 1,1-25,-1 25,-25-25,1 0,-1 0,25 0,-25-25,1 0,-1 1,25-1,1 25,-1-25,-25 0,50 25,-25-25,25 1,-24-1</inkml:trace>
  <inkml:trace contextRef="#ctx0" brushRef="#br0" timeOffset="80585.6092">21208 7020,'0'0,"0"0,25 25,-25-25,-25 24,25 26,0-25,-25 24,25-24,0 0,0-25,0 0,25 0,0-25,24 0,1-24,24-1,-24 1,49-26,-24 26,-26-1,26 25,-26 0,-24 0,0 25,0 0,-25 0,0 0,0 0,0 25,0-25,0 25,0-25,0 25,0-25,25 0,-25 0</inkml:trace>
  <inkml:trace contextRef="#ctx0" brushRef="#br0" timeOffset="81675.6716">21010 12080,'0'0,"0"0,0 0,0 0,0 0,0 0,0 0,0 0,0 0,-25 25,25-1,0-24,0 0,-25 25,25 0,0-25,0 25,25 0,-25 0,25-1,-1-24,-24 25,25-25,0 25,0-25,0 25,-1-25,26 0,-50 0,25-25,0 25,-1-25</inkml:trace>
  <inkml:trace contextRef="#ctx0" brushRef="#br0" timeOffset="81993.6898">21382 11782,'0'0,"0"0,-25 25,25-25,-25 25,25 0,0 24,-25 1,25-25,-25 49,25 0,0 26,0-26,-24 25,24 1,0-1,0 0,0-25,0 1,-25-26,25 1,0-25,0 0,0-25,0 0,0 0</inkml:trace>
  <inkml:trace contextRef="#ctx0" brushRef="#br0" timeOffset="82909.7417">20985 13742,'-25'25,"0"-25,25 0,-25 0,25 0,0 0,0 0,0 0,0-25,25 0,-25 0,25 0,-25-24,25 24,0 0,-1 0,-24 1,25-1,0 0,0 25,0-25,-1 25,-24 0,25 25,0 0,-25 24,25 1,0 0,-25 24,0 0,0 26,0-26,0 0,-25-24,0 24,25 1,-50-26,26 1,-1 0,0-25,0-25,0 24,-24-24,24 0,0-24,0 24,1-50,24 25,0-25,-25 26,25-1,25-25,-25 25,0 1,24-1,1 25,0-25,25 50,-26-25,1 25,25-1,-1 1,-24 0,0 0,25 0,-50-25,24 24,-24-24,0 0,25 25,-25-25,25 0,-25-25,0 1</inkml:trace>
  <inkml:trace contextRef="#ctx0" brushRef="#br0" timeOffset="83765.7911">21034 15180,'0'0,"0"0,25 0,-25 0,0 0,0 0,0 0,0 25,0 0,-25-25,50 25,-25 24,0 1,0 0,0 49,0-25,0 1,0 24,0-25,0 1,0 24,-25-25,25-24,0 0,0-1,0-24,0 25,0-26,0 1,0-25,0 25,0-25,0 0,0 0,0 0,0 0,0 0,0 0,0 0</inkml:trace>
  <inkml:trace contextRef="#ctx0" brushRef="#br0" timeOffset="114761.564">14883 4713,'0'0,"0"0,0 0,0 25,0-25,0 24,-25 1,25 0,0 0,0 25,-25-26,25 51,0-26,0 26,0-1,0 1,0 24,0-25,0 25,0 1,0-1,0 0,0 0,0 1,0-1,0 0,0 0,0-24,0-1,0 0,25 26,-25-26,0 0,0 1,0-25,0 24,0 0,-25 1,25-26,0 26,0-1,0-24,0-1,0 26,0-26,0 1,0 0,0-1,25 1,-25 24,0-24,0-1,0 1,-25 0,25 24,0-49,0 25,0-26,0 1,0 0,0-25,0 0,0 25,0-25,0 0,0 0,0 0,0 0,-25 0,25 0,0 0,0-25,0 25,0 0,0 0,25-25,-25 0,0 25,25-24,0-1,0 25,-1-25,1 25,0-25,0 0,0 25,-25 0,24-24,-24 24,25 0,-25 0,0 0,0 0,0 0,-25 24,25-48,0 24,-24 0,-1 0,0-25,25 25,-25-25,0 25,25 0,-24-25,24 25,0 0,0 0,24 0,1 25,0-25,0 0,24 0,-24 0,0 0,0 0,-25 0,0 0,0 25,0-25,-25 25,25-1,-50 26,26-25,-1 24,0 1,-25 0,50-26,-24 26,-1-25,25 0,0-25,0 0,25 0,-1-25</inkml:trace>
  <inkml:trace contextRef="#ctx0" brushRef="#br0" timeOffset="115467.6044">22622 9351,'0'0,"0"25,0 0,0 0,-25 0,25-1,-25 26,25-25,0 0,25-1,0-24,24 0,26 0,-25-24,24 24,0-25,-24 0,0 25,-26 0,26 0,-50 0,0 0,25 25,-50-25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24T20:54:32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2646 4710,'-26'0,"-1"0,27 26,-26-52,26 26,-27 0,27 0,27-27,-27 27,26-26,1 26,26-27,0-26,26 27,0-27,1 26,-1-25,27-1,26 26,-26-26,0 0,26 0,0 27,-26 0,0-1,26 1,-26 26,-26 0,-1 26,0 1,-26-1,0 27,0 0,-26-27,-1 54,0-54,-26 27,27 0,-27-27,0 1,26-1,-26 1,0-27,0 0,0 26,0-26,0 0,0 0,0 0,0 0,0 0,0 27,0-27,0 0,0 0,0 0,0 0,0 0,0 0,0 0,0 0,0 0,0 0,0 0,0 0,0 0,0 0,0 0,0 0,0 0,0-27,0 1</inkml:trace>
  <inkml:trace contextRef="#ctx0" brushRef="#br0" timeOffset="785.0449">2884 4577,'-26'0,"-1"0,1 0,26 27,-27-27,27 0,0 0,0 0,0 0,27-27,-1 1,1-1,-1 1,54-27,-1 0,27 0,26-26,0 26,1-26,26 26,-1 0,1 0,0 26,0 1,-1-1,-25 27,-28 0,28 27,-27-27,-1 26,-25 1,-27 26,26-27,-53 27,27-26,-26 25,-27 1,26-26,-26-1,0 27,0-26,0-27,0 0,0 0,0 0,0 0,0 0,0-53,0 26,0-26,0 0,-26-26,26 26</inkml:trace>
  <inkml:trace contextRef="#ctx0" brushRef="#br0" timeOffset="1252.0716">2990 4551,'27'53,"-1"-53,1 0,52-27,0 1,1-1,52-26,0-26,27 0,0-1,26 1,0 26,0-26,27-1,-53 27,52 0,-52 53,26-26,-26 26,-27 0,1 26,-1 1,-53 26,1 0,-1 0,-52 0,-1 0,1-1,-27 28,0-27,0 0,0-27,0 27,0-27,0 1,26-1,-26-26,0 27,0-54,0 1,0-1,0 1</inkml:trace>
  <inkml:trace contextRef="#ctx0" brushRef="#br0" timeOffset="1690.0966">3466 4207,'0'0,"0"0,80-27,-1 1,27 0,26-27,27 0,26 0,27 0,0-27,-1 28,27 25,0 1,1-1,-1 27,0 0,-26 27,-1-1,-26 27,1-27,-54 54,0-27,-52 0,-1 26,-26-26,-27 0,1 0,-27-27,0 27,0-26,-27-1,27 1,0-1,0-26,0 0,27-26,-27 26</inkml:trace>
  <inkml:trace contextRef="#ctx0" brushRef="#br0" timeOffset="3312.1893">13891 7541,'0'0,"0"0,-26-27,26 27,0 0,0-26,0-1,26 1,-26 26,26-53,1 26,-1 1,27 0,-26-1,-1 1,27 26,-26-27,-1 27,0-26,1 26,-1 26,1-26,-1 27,-26-1,27 1,-27 25,0 1,-27 27,27-1,0 27,-53-27,27 27,-27-26,27-1,-27 0,0-26,-27 27,27-54,1 27,-1-27,0 1,0-27,0-27,26 27,1-26,-1-1,1-25,26 25,26-26,-26 27,27-1,26 27,0-26,0 26,-27 26,54-26,-28 27,28-1,-1 1,-26-1,0 1,0-27,0 26,-27 0,1-26,-27 0,26 0,-26 0,27-26,-27 26</inkml:trace>
  <inkml:trace contextRef="#ctx0" brushRef="#br0" timeOffset="4487.2566">15822 8176,'0'0,"0"0,0 0,27 0,-27 0,26 26,27-26,-26 0,26 0,26 27,-26-27,26 0,1 26,26-26,26 26,-26 1,26-1,0 1,27 26,-27-27,27 1,0 26,-27-27,53 27,-26 0,-27 0,27-27,-27 27,1-26,-28 26,1-27,-26 0,-1 1,0-1,-52-26,-1 0,1 0,-27 0,0 0,0 0,-27 0,1-26</inkml:trace>
  <inkml:trace contextRef="#ctx0" brushRef="#br0" timeOffset="5281.302">20823 8890,'-26'0,"-1"0,1 0,-27 0,0 0,-27 0,28 26,-1 1,26-1,1 54,26-27,0 0,26 26,27 0,0 1,26-1,-26 0,27-26,-27 27,-27-27,1 0,-27 0,0-1,-27 1,-26-26,0 26,0-27,0 1,-26-1,26 1,0-27,27 0,-1-27,1 1</inkml:trace>
  <inkml:trace contextRef="#ctx0" brushRef="#br0" timeOffset="5514.3154">20558 9022,'27'-26,"-1"-1,27 1,-26-1,26 1,0 0,26 26,-26-27,0 1,26-1,-26 1,0-1,0 1,26 26,-52-27,-1 1,1 26,-1-27</inkml:trace>
  <inkml:trace contextRef="#ctx0" brushRef="#br0" timeOffset="6407.3664">18680 9419,'-79'27,"-1"-1,-26 1,1 25,-1 1,0-26,-53 26,0 0,1 0,-1 0,-53-1,27 1,0 0,-27 0,27 27,0-28,-1-25,28 52,-1-52,27 26,-1-27,28 1,25-1,1 1,52-1,1-26,-1 0,1 26</inkml:trace>
  <inkml:trace contextRef="#ctx0" brushRef="#br0" timeOffset="6833.3908">13097 10134,'-26'0,"26"0,0 0,-27 0,27 26,-26 0,-1 27,27 27,-26-1,-1 27,27 0,-26 0,26 26,0-26,0 0,0-1,0-25,26-27,-52 0,52 0,-26-27,0 0,0-26</inkml:trace>
  <inkml:trace contextRef="#ctx0" brushRef="#br0" timeOffset="7233.4136">13547 10504,'0'0,"0"53,-26-27,26 1,-27 26,27 0,0 0,-26 26,26 0,26-26,1 27,-1-27,0-27,27 27,0-27,0-26,0 0,0 0,0-26,26-1,-26-25,0-1,0-27,-26 1,-1-1,0 1,-52 26,0-26,-1 26,-26 0,0 27,-26 26,26 0,0-27,27 54,-1-1,27-26</inkml:trace>
  <inkml:trace contextRef="#ctx0" brushRef="#br0" timeOffset="7679.4392">15584 10927,'0'0,"0"0,0 0,0 0,0 0,27 0,26 0,26 27,-26-27,53 26,0 1,26-1,0 1,27-1,26 1,-26 25,53-25,-27 26,0 0,0-27,-26 54,0-54,-1 27,-25 0,-1-27,-26 27,-27-26,27-1,-53 1,26-1,-26-26,0 27,-26-27,-1 0,1-27,-1 27</inkml:trace>
  <inkml:trace contextRef="#ctx0" brushRef="#br0" timeOffset="8234.4707">20929 11589,'0'0,"-27"0,1-27,0 27,26 0,0 27,0-27,0 26,0 1,0 26,0 0,0 26,26 0,-26 1,0-1,26 0,-26 1,0-1,27-26,-27 0,0 0,0-27,0 27,0-53,-27 27,27-27,0 0,0 0,0 0</inkml:trace>
  <inkml:trace contextRef="#ctx0" brushRef="#br0" timeOffset="8842.5057">19130 12250,'-27'27,"27"-27,-26 0,-1 0,1 26,-27-26,0 0,0 27,-53-27,27 26,-27 1,0-1,-26 0,0 1,-1-1,-25 1,-28 26,28-27,-1 27,-53 0,27 0,-27 26,1-26,-1 0,0 27,1-28,-1 28,27-54,0 27,26 0,27-26,26-27,0 0,27 0,-1-27</inkml:trace>
  <inkml:trace contextRef="#ctx0" brushRef="#br0" timeOffset="9305.5322">13044 12859,'-26'0,"26"0,0 0,0 26,0 1,0 26,26 0,1-1,-1 28,1-1,-1 1,1 25,-1-25,1 26,-27-27,0 0,0-26,0 27,0-27,-27-1,27-52,-26 0,26 0</inkml:trace>
  <inkml:trace contextRef="#ctx0" brushRef="#br0" timeOffset="9710.5554">13785 13150,'0'0,"-26"0,-1 0,1 26,-27 1,26 26,-26 0,27-1,0 28,-1 26,27-27,0 0,27 1,25-27,1 0,0-27,0 1,27-54,-27 27,26-53,0 0,-26-26,0-27,-26 27,-1-27,-26 0,0 0,-26 27,-1 26,-52 26,26 27,0 27,0-1</inkml:trace>
  <inkml:trace contextRef="#ctx0" brushRef="#br0" timeOffset="12077.6908">15002 13494,'0'0,"-26"26,26-26,0-26,0 26,0 0,0 0,0 0,0 26,0-26,26 0,-26 27,27-27,-1 0,1 26,26 1,-1-1,-25-26,52 27,-26-1,27 0,25 1,-25-1,26 1,-1-1,1 1,27-1,-28 1,28-1,-1-26,27 27,-53 25,52-52,-25 27,-1-1,0 1,27-1,-27 1,1-27,-1 26,27 1,-27-1,-26-26,26 27,-26-1,0-26,-1 27,-25-1,-1 0,1 1,-1-1,-26 1,0-27,0 26,0 1,0-27,-27 26,0-26,1 27,-1-27,1 0,-27 26,26-26,-26 0,0 0,0 0,0 0,0 0,0 0,0 0,0 0,0 0,0 0,27 27,-27-27,0 0,0-27,0 1,0-1,26-26</inkml:trace>
  <inkml:trace contextRef="#ctx0" brushRef="#br0" timeOffset="12737.7285">20400 13944,'0'0,"26"26,-26 0,-26 1,-1-1,27 27,-53 0,27 27,-1-27,1-1,0 1,-1-26,27-1,27 1,-1-1,0-26,27 27,0-27,0 0,0 0,0-27,0 27,0 0,0 0,-27-26,1 26</inkml:trace>
  <inkml:trace contextRef="#ctx0" brushRef="#br0" timeOffset="13036.7456">20823 13811,'0'0,"0"0,0 0,0 27,0 26,-26 0,-1 52,1 1,-1 27,1-1,-1 27,27-27,-26 27,26-54,-27 28,27-54,0 0,0 1,0-54,0 1,0-27,-26-27,26 1,-27-27</inkml:trace>
  <inkml:trace contextRef="#ctx0" brushRef="#br0" timeOffset="13899.795">17966 14949,'0'0,"0"0,0 0,0 0,-53 0,26 26,-26-26,0 27,-26-1,0 1,-1 26,-52 0,0 0,-1-1,-25 28,-28-27,28 0,-1 26,0-26,27 0,0 0,52-27,1 1,-1-27,54 0,0 0,-1 0</inkml:trace>
  <inkml:trace contextRef="#ctx0" brushRef="#br0" timeOffset="14392.8232">13256 15981,'0'0,"0"26,-26-26,-1 27,27-1,-26 1,-1 26,1-27,-1 53,1-52,-1 26,1 0,-1 0,27-27,27 1,-1-1,1 0,26-26,0 27,0-54,26 1,-26 0</inkml:trace>
  <inkml:trace contextRef="#ctx0" brushRef="#br0" timeOffset="14701.8408">13600 15954,'0'0,"0"27,0-1,0 1,0-1,0 27,0 0,0 26,0 1,0-1,0 1,0 25,0 1,0-26,0-1,0 27,0-53,0-27,26 27,-26-26,0-54,27 1</inkml:trace>
  <inkml:trace contextRef="#ctx0" brushRef="#br0" timeOffset="15070.862">14050 16140,'-27'53,"1"-1,-27 28,0-1,27 1,-27 25,26 1,27 0,0-27,0 1,27-1,26-52,26-1,0-26,27-26,0-1,-27-26,1-26,-1 0,0-1,-52-26,-1 0,-26 27,-26 0,-1-1,-25 27,-28 1,1 25,26 27,-27 0,28 0,-1 0,0 27</inkml:trace>
  <inkml:trace contextRef="#ctx0" brushRef="#br0" timeOffset="15792.9033">14314 15531,'-26'-53,"-54"0,1 0,0 0,-27 0,0 27,0-27,-26 27,0-1,-1 1,1 26,0 0,-1 26,1 1,0-1,0 27,-1 26,27 1,1-1,-28 27,28 0,25 0,1 26,26 0,-27 1,28-28,25 28,27-28,0 28,27-27,25-27,1 27,27-27,26 27,-1-27,54 1,-27-27,27 26,26-26,1 26,-1-52,0 52,27-52,-1 26,-25-53,52 26,-27-26,1 0,0-26,-27-27,27-27,-27 1,0-27,-26-26,-27 26,0-53,-26 0,-26 27,-1-27,-79 1,26 25,-52-25,-1-1,-52 27,-27-27,-26 27,0-1,-54 27,1 1,0 25,-27 1,1 52,-27 1,26 52,-26 1,0 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24T20:54:56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1032 4657,'0'26,"0"-26,0 0,-26 0,-1 0,1 0,-27-26,26 26,-25 0,-28 0,27 0,0 0,27 0,-27 0,27 26,-27 1,53 26,-27-1,27 28,0 26,0-27,-26 53,26-26,0 26,-27 1,27-27,0-1,27 1,-27-26,26-1,1-26,-1 0,27-27,-27 1,27-1,-26-26,26 27,-27-27,-26-27,27 27,-1-26,-26-1,0-26,0 0</inkml:trace>
  <inkml:trace contextRef="#ctx0" brushRef="#br0" timeOffset="441.0252">133 5159,'0'-26,"0"-1,0 27,0-26,0 26,0 0,0 0,0 0,0 26,0 1,0-1,0 1,0 26,0 0,0 0,0-27,0 53,-27-52,27 26,0-27,-26 1,26 26,-27-27,27 1,0-1,0 0,0 1,0-27</inkml:trace>
  <inkml:trace contextRef="#ctx0" brushRef="#br0" timeOffset="612.035">133 6059,'0'26,"26"-26,1 27,-27-27,26 0,-26 0,0 0,0 0,0 0,0 0,0 0</inkml:trace>
  <inkml:trace contextRef="#ctx0" brushRef="#br0" timeOffset="25406.4532">5054 3519,'0'0,"26"0,-26-26,0 26,0 0,0 0,0 0,0 0,0-27,0 27,0 0,0 0,-26 0,-1 0,1 0,0 0,-1 0,-26-26,27 26,-1 0,1 0,-1 0,1 0,26 26,0-26,-27 27,27-1,0 27,-26 0,-1 26,1-26,0 26,-27 27,26-53,27 27,-26-27,26-1,26-25,-26 26,27-27,26 1,-27-1,0-26,27 27,-53-27,27 26,-1 1,-26-27,27 0,-1 0,27-27,0 1</inkml:trace>
  <inkml:trace contextRef="#ctx0" brushRef="#br0" timeOffset="26045.4897">7911 3387,'27'-27,"-1"1,1-1,-1 1,27-1,-26 27,26-26,-1 26,1 26,-26 1,26 26,-27 0,1 26,-1 0,1 1,-27 26,0-1,26-25,-26-1,0-26,0 27,0-28,-26-25,-1-1,1 1,-27-1,0-26,-27 0,28 0,-1 27,0-27,0 0,26 26,27-26,0 27,27-27</inkml:trace>
  <inkml:trace contextRef="#ctx0" brushRef="#br0" timeOffset="29487.6866">5345 3678,'0'-27,"0"27,-27 0,27-26,-26 26,-27 26,27 1,-1 26,-26-27,27 53,-1-26,27 27,0-27,27 26,-1-26,27-27,0 1,0-1,26-26,1 0,-1-26,-26-1,0-52,-27 26,1 0,-54 0,27-26,-52 26,25 0,-52 27,26-1,0 1,0 26,26 26,1-26,26 27,26-1</inkml:trace>
  <inkml:trace contextRef="#ctx0" brushRef="#br0" timeOffset="29712.6994">5848 4048,'0'27,"0"-1,0 1,0-1,0 0,0 1,-27 26,27-27,-26 27,26-26,0-1,-27 1,27-27,0 0</inkml:trace>
  <inkml:trace contextRef="#ctx0" brushRef="#br0" timeOffset="30031.7177">6059 3598,'0'0,"0"27,-26-1,52 27,-52-26,26 26,0-1,0 1,0 0,0 0,26-26,-26 26,0-27,0 1,0-1,0-26,27 0</inkml:trace>
  <inkml:trace contextRef="#ctx0" brushRef="#br0" timeOffset="30331.7349">6324 4048,'26'27,"-26"-27,27 26,-27 1,26-1,-26 0,27 1,-27 26,0-27,0 27,-27-53,27 27,0-1,0-26,0 0,0 0</inkml:trace>
  <inkml:trace contextRef="#ctx0" brushRef="#br0" timeOffset="30709.7565">6615 3678,'26'-27,"1"27,-1-26,1-1,-1 27,-26-26,27 26,-1 0,-26 0,27 26,-27 1,-27 26,27 0,0 0,-26-1,-1 28,1-27,-1 0,27-27,0 27,0-53,0 27,27-27,-1 0,27 0,-26-27,-1 27,1-26,-1 26,0-27,1 27</inkml:trace>
  <inkml:trace contextRef="#ctx0" brushRef="#br0" timeOffset="30932.7692">7171 4180,'0'-26,"0"26,0 0,0 0,0 0,0 26,0 1,0-1,0 1,0-1,0 1,0 26,0-53,0 26,0-26,26 27</inkml:trace>
  <inkml:trace contextRef="#ctx0" brushRef="#br0" timeOffset="31600.8075">7488 3545,'0'0,"0"0,0 0,0 0,0 0,0 0,27-26,-27 26,26 0,0 0,1 0,-27 0,26 0,1 0,-1 26,-26 1,0-27,-26 26,26 1,-27-1,1 1,26-1,0 1,-27-1,27-26,0 27,27-1,-27 0,26 1,1-1,26 1,-27-1,27-26,-26 27,-1-1,-26 1,26-1,-52-26,26 27,-26-1,-27-26,0 27,0-27,0 26,26-26,-25 0,-1 0,0 0,53 0,-27-26,27-1,27 27</inkml:trace>
  <inkml:trace contextRef="#ctx0" brushRef="#br0" timeOffset="36517.0887">20585 8811,'0'0,"0"0,0 0,0 0,0 0,0 0,0 26,0 1,0-1,0 27,0 0,0 0,26 26,-26 1,0-1,0-26,0 26,-26-52,26 26,0-27,0 27,0-53,0 26,0-26,0 0</inkml:trace>
  <inkml:trace contextRef="#ctx0" brushRef="#br0" timeOffset="37262.1308">20400 11033,'0'0,"0"0,0 0,-27 0,54 0,-27-26,26 26,-26-27,27 27,26 0,-27 0,0 0,1 27,-1-1,1 27,-1-26,-26 52,0-26,-26 26,-1 1,1-28,-27 1,0 0,27 0,-1 0,1-26,-1-1,27 1,0-27,27 0,-1 26,27-26,0 0,26 0,1 0,-1 26,1-52,-1 52,-26-26,0 0,-27 0</inkml:trace>
  <inkml:trace contextRef="#ctx0" brushRef="#br0" timeOffset="37894.1668">20506 13070,'0'0,"0"-26,0 0,0-1,0 27,26-26,0-1,1 1,26 26,-27 0,27 0,-26 0,26 26,-27 1,-26 26,-26-1,-1 28,-26-27,0 26,-26 0,26 1,0-27,53 0,0 26,0-26,53 0,0 26,26-26,1 0,-1 0,0 0,-26 0,-53-27,27 1,-27-1,-27-26,1 27,-53-27,-1 0,1 0,-1 0,-25-27,25 27,1 0,-1-26,28 26,-28 0,54-27,-1 27,27 0,0-26</inkml:trace>
  <inkml:trace contextRef="#ctx0" brushRef="#br0" timeOffset="43131.4669">13573 7382,'0'0,"0"0,0 0,0 26,0-26,0 27,0-27,0 26,-26 27,26-26,0 26,0 26,0 0,0 1,0-1,0 0,0 1,0-1,26-26,-26 0,0 0,27-27,-27 1,0-1,26 1,-26-27,0-27,-26 1,52-1,-26-26</inkml:trace>
  <inkml:trace contextRef="#ctx0" brushRef="#br0" timeOffset="43453.4854">14050 7620,'0'0,"0"26,0 27,-27-26,1 52,-1 1,1-1,-1 0,27 27,0-53,0 26,53-26,-26-53,52 27,-26-54,26 27,1-53,-27 1,0-28,0 1,-27-27,-26 27,-26-27,-1 53,-26-27,-26 28,-1 52,1 0,0 0,26 26,0 27</inkml:trace>
  <inkml:trace contextRef="#ctx0" brushRef="#br0" timeOffset="44220.5292">16087 8070,'0'-27,"-26"27,-1-26,27 26,0-27,0 27,0 0,0 0,0 27,27-1,-1 1,27-27,0 53,0-27,53 54,-1-28,28 1,-1 27,0-27,27 26,0-26,26 26,0-26,0 27,1-27,-1-1,0 1,-26 0,0-26,-1 26,-25-27,-28 27,-25-26,-1-1,-26 0,0 1,-27-27,1 26,-27-26,26 27,-26-27,27 26,-27 1,26-27,-26 26,27-26,-1 0,-26 0,0 0,0 0,0-26</inkml:trace>
  <inkml:trace contextRef="#ctx0" brushRef="#br0" timeOffset="44856.5652">18945 9313,'0'0,"-27"0,27 0,-26 0,-27 0,26 27,-26-27,-26 0,0 26,26-26,-53 0,-26 27,-1-1,-26-26,-26 27,0 26,-27-27,-26 27,27-27,-28 54,28-27,-27 0,52 0,1 26,27-53,25 54,1-54,26 1,53 26,0-53,0 0,27 0,26 0,26 0,-26-27,0 1</inkml:trace>
  <inkml:trace contextRef="#ctx0" brushRef="#br0" timeOffset="45432.5986">13600 9684,'0'0,"0"0,0 0,0 0,26-27,27 27,-26 0,26 0,-27 0,1 27,-1-27,1 26,-27 27,-27 0,1 0,-1 26,-52 1,26-1,-27-26,28 26,-1 1,0-27,26 0,27 26,0-53,0 27,27-26,26-1,0 1,-1-27,1 26,27-26,-27 0,-27 0,27-26,0 26,-27-27,1 1,-1-1</inkml:trace>
  <inkml:trace contextRef="#ctx0" brushRef="#br0" timeOffset="45777.6183">14314 9948,'-26'0,"-1"0,1 27,-1 26,-25-27,25 54,-26-1,27 0,-1 1,1 26,26-27,26 0,-26-26,53 0,0-53,0 27,0-54,26 1,-26-1,0-52,0 26,-26-26,-1-27,-52 26,-1 1,-26 26,0 0,0 27,0-1,0 27</inkml:trace>
  <inkml:trace contextRef="#ctx0" brushRef="#br0" timeOffset="46343.6507">15743 10134,'27'26,"25"0,1 1,0 26,27 0,-1-27,27 27,0 0,26 0,27 0,-1 0,28 0,-1 0,27 0,-1-1,-26 1,27 0,-27 0,1 0,-1-26,-27 26,-25-27,-1 0,-53 1,1-1,-27-26,-27 27,1-27,-1 0,-26 0,-26-27,26 27,-27 0</inkml:trace>
  <inkml:trace contextRef="#ctx0" brushRef="#br0" timeOffset="46796.6766">19024 11218,'26'0,"-26"0,0 0,0 0,-26 0,-1 0,-25 0,-1 27,-27-27,-26 26,1 1,-54 26,0 0,-26-27,0 27,-27 26,0-26,-26 0,27 27,-28-28,54 1,-26 0,52-26,0 26,27-27,26-26,0 0,53-26</inkml:trace>
  <inkml:trace contextRef="#ctx0" brushRef="#br0" timeOffset="47459.7145">13468 11695,'26'0,"1"0,-1 0,27 0,0 0,0 0,26 0,-26 0,0 26,-27-26,27 27,-53-1,0 27,-26-27,-1 27,-25-26,25 26,-26 0,27-1,-27 1,53 0,0 0,26 0,1 0,-1 26,27-26,0 0,0-26,-27 26,1-27,-54 27,1-27,-1-26,-52 27,26-1,-26-26,-27 27,53-27,-26-27,26 27,26-26,1-1,52 27</inkml:trace>
  <inkml:trace contextRef="#ctx0" brushRef="#br0" timeOffset="47764.7312">14341 12118,'0'0,"-27"53,-26-27,27 54,-27-27,0 26,27 0,26 1,0-1,53 0,-1-52,28 26,-1-53,27 0,-27-53,27 26,-53-52,0 0,-26-1,-27-25,0 25,-53-26,26 53,-26-26,0 26,27 27,-1 26</inkml:trace>
  <inkml:trace contextRef="#ctx0" brushRef="#br0" timeOffset="48287.7611">15796 12039,'0'26,"26"0,-26 1,27-1,26 1,-27 26,27-27,27 27,-1 0,-26 0,53 0,0 0,26 0,0 26,0-26,27 0,0 26,0-26,-1 0,1 27,0-28,0-25,-1 26,-25-27,25 27,1-26,-27 26,1-27,-1 0,-26 1,0-1,0 1,-27-1,-26-26,0 27,-27-27,1 0,-27 0,0 0,-27 0</inkml:trace>
  <inkml:trace contextRef="#ctx0" brushRef="#br0" timeOffset="49021.8039">19341 13441,'0'0,"27"-27,-27 27,0 0,0 0,0 0,0 0,-27 0,1 0,-1 0,-25 0,-1 27,0-27,-53 26,27-26,-54 53,-26-26,1-1,-27 27,-27-26,0 25,-26 1,0 0,0 27,26-27,-52-1,52 28,0-27,27 0,26 26,1-52,52 25,-27-25,54-1,26 1,0-27</inkml:trace>
  <inkml:trace contextRef="#ctx0" brushRef="#br0" timeOffset="49627.8385">13256 14235,'0'0,"0"0,0 26,0-26,0 27,-26-1,26 27,0-27,0 27,0 0,26 0,0-26,1 25,26-25,0-1,-27-26,27 0,-26-26,25 26,-25-27</inkml:trace>
  <inkml:trace contextRef="#ctx0" brushRef="#br0" timeOffset="49873.8526">13706 14155,'0'0,"0"0,0 27,0-1,0 27,0 26,-27-26,27 53,0-26,-26 25,26-25,-27 26,27-27,0-26,0 0,0 0,0 0,0-53,0 26,27-26,-1-26</inkml:trace>
  <inkml:trace contextRef="#ctx0" brushRef="#br0" timeOffset="50268.8752">13997 14340,'0'-26,"0"26,-27 0,1 26,26 1,-27 26,1-27,0 54,-1-1,1 0,-1 27,27-26,0-1,27 0,-1-26,27 0,-27-26,54-27,-27 0,26-53,0 0,1 0,-27-26,0-27,-27 26,1-26,-27 27,0 0,-53 26,26 0,-26 26,-26 1,26 26,0 26,0-26</inkml:trace>
  <inkml:trace contextRef="#ctx0" brushRef="#br0" timeOffset="51346.9369">14261 13732,'-53'-27,"-26"-25,0 25,-1 27,-25-26,25-1,-52 27,0 27,-1-27,1 26,0 27,-27 26,0-26,0 53,27 0,-27 0,54 26,-28 0,54 1,26 25,0-25,27 25,52-25,1-1,25 27,1-27,53-26,0 0,0 0,53-27,-1 0,1-26,26 0,1-26,-1-1,26-26,1 0,0-26,26-1,-53-26,27-26,-27-1,0-25,-26-1,0-26,-54-27,1 0,-26 0,-54 1,-26-1,0 0,-53 0,-26 1,-27 25,-26 1,-1 0,-25 26,-1 26,-26-25,0 52,-1 0,1 0,26 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24T20:56:33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2355 2646,'0'0,"-26"0,26-27,-27 1,27 26,0-27,-26 27,26-26,0 0,0 26,0-27,26 1,1-1,-1 1,27-1,26-26,1 27,52-1,-26 1,26 0,27-1,0 1,26-1,0 27,0 0,1 0,52 0,-27 0,27 0,-26 0,53 27,-1-27,1 26,-1-26,1 27,26-27,0 0,27 0,-1 0,1 26,-1-52,54 26,-27 0,-1-27,1 1,0-1,0 1,-26-1,26-26,-53 53,26-26,-26-1,-26 1,0-1,-27 27,-27 0,-25 0,-28 0,-25 27,-1-27,-53 53,1-27,-1 54,-26-1,26 0,-26 1,0-1,0 1,26-28</inkml:trace>
  <inkml:trace contextRef="#ctx0" brushRef="#br0" timeOffset="16534.9457">6906 5741,'0'0,"26"-26,-26 26,0 0,0 0,27 0,-27 0,0 0,0 0,26 0,1 0,-27 26,26-26,1 0,-1 0,27 0,-26 0,25 27,1-27,0 0,0 0,27 0,-27 0,26 0,-26 0,26 0,-26 0,26 0,1 0,-27 0,26 0,-26 0,26 26,-26-26,27 0,-27 0,26 27,-26-27,-27 0,27 26,-26-26,-1 27,1-27,-1 0,-26 0</inkml:trace>
  <inkml:trace contextRef="#ctx0" brushRef="#br0" timeOffset="17833.02">8282 6033,'26'0,"-26"0,0 0,0 0,0-27,0 27,0 0,0 0,0 0,0 0,0 0,0 0,-26 0,26 0,-27 27,27-27,-26 26,26 0,-27-26,27 0,0 27,0-1,0-26,27 0,-27 27,26-27,1 0,-1 0,27 0,-26 0,-1 0,1 0,-1 0,-26 0,26 0,-26-27,27 27</inkml:trace>
  <inkml:trace contextRef="#ctx0" brushRef="#br0" timeOffset="18061.033">8573 5953,'0'0,"-27"27,27-27,-26 26,-1 1,27 25,-26-25,26 26,-26 0,26 0,-27-27,27 27,0-27,0 1,0-1,0-26,27-26,-27-1,26-25</inkml:trace>
  <inkml:trace contextRef="#ctx0" brushRef="#br0" timeOffset="18676.0682">6536 4180,'26'-26,"-26"26,0 0,26 0,-52 0,26 0,-26 0,-1 26,-26-26,27 0,-1 0,1 0,-1 0,1 0,26 0,0 0,0 0,0 27,0-1,0 27,-27-26,27 52,-26 0,0 1,-1-1,1-26,26 27,-27-1,54-53,-1 27,1-26,-1-1,0 1,27-54,-26 27,26-26,-27-1,27 1,0-1</inkml:trace>
  <inkml:trace contextRef="#ctx0" brushRef="#br0" timeOffset="19000.0867">6827 4392,'-27'-26,"1"52,-1 1,1 25,-1-25,1 26,26 0,0 0,0 26,26-52,1 25,26-25,0-27,26 0,0-27,-26 1,0-27,0 0,-26-26,-27 26,-27-27,1 54,-27-27,0 27,0-1,0 27,0 27,0-1,53 1,-26-1,52 0,1 1</inkml:trace>
  <inkml:trace contextRef="#ctx0" brushRef="#br0" timeOffset="19156.0957">7303 4789,'0'53,"26"-27,-52 1,26-1,0 1,-27-1,27 1,0-27,0 0,27 26,-1-52</inkml:trace>
  <inkml:trace contextRef="#ctx0" brushRef="#br0" timeOffset="19415.1097">7647 4366,'0'-27,"0"27,0 0,0 0,0 27,0 26,26-27,-26 27,0 0,0 26,0-26,0 0,0 0,0 0,0-53</inkml:trace>
  <inkml:trace contextRef="#ctx0" brushRef="#br0" timeOffset="19591.1204">7964 4789,'0'26,"0"1,-26-27,26 26,0 1,-27-27,27 26,0-26</inkml:trace>
  <inkml:trace contextRef="#ctx0" brushRef="#br0" timeOffset="20070.1479">8123 4419,'0'-27,"0"1,0 26,27-27,-27 27,26-26,0 26,1 0,-1 0,1 0,-1 0,-26 26,0 1,0-1,-26 27,26 0,-27 0,1 0,-1 0,1 0,26-27,0 27,26-27,1 1,26-27,-27 0,54 0,-54-27,27 1,0 0,0-1</inkml:trace>
  <inkml:trace contextRef="#ctx0" brushRef="#br0" timeOffset="20233.1573">8758 4789,'0'26,"0"1,0 26,-26-27,26 1,-27-1,27 1,-26-27,26 0,0 0</inkml:trace>
  <inkml:trace contextRef="#ctx0" brushRef="#br0" timeOffset="21089.2062">9023 4286,'0'0,"0"0,0-26,0 26,0 0,0 0,26 0,-26 0,0 0,0 0,0 0,0 0,0 0,27 0,-1-27,-26 27,26 0,27-26,-26 26,-1-27,1 27,-1 0,1 0,-27 27,26-27,-26 26,0 1,0-1,0-26,0 27,0-1,0 1,0-1,0-26,-26 27,-1-1,27-26,-26 26,-1-26,1 0,-1 0,1 0,26 0,0 27,0-27,0 0,26 26,1 1,-1-27,1 26,-1 1,27-1,-26 1,-27-1,26 1,-26-1,-26 1,26-1,-27-26,-26 26,0 1,0-27,27 0,-27 0,0 0,27 0,-1 0,27-27,0 1,0 0</inkml:trace>
  <inkml:trace contextRef="#ctx0" brushRef="#br0" timeOffset="21493.2293">9552 4260,'0'-27,"0"27,26-26,1 26,-27-27,53 27,-27 0,1 0,25 0,-25 27,26-1,-27 1,1 26,-1 0,1 0,-27-1,26 1,-26 0,0 27,0-54,-26 27,26 0,0-27,-27 1,1-27,-1 26,1-26,-1 0,1 0,-27-26,27 26,-1 0,1 0,-1-27,27 27,-26-26</inkml:trace>
  <inkml:trace contextRef="#ctx0" brushRef="#br0" timeOffset="22248.2725">4869 5001,'-27'0,"-26"0,0 0,53 0,-53 0,27 26,0-26,-1 0,1 27,26-27,26 26,1-26,-1 26,53-26,-26 27,53-27,0 0,26 26,1-26,-1 0,27 0,-1-26,-25 26,25 0,-25 0,-1 0,27 0,-27-27,-26 27,26-26,0 26,1 0,-27-26,26-1,0 27,-26-26,0 26,0 0,-1 0,1-27,-26 27,-1 0,-26-26,0 26,-27 0,1-27,-1 27,1-26,-1 26,-26 0</inkml:trace>
  <inkml:trace contextRef="#ctx0" brushRef="#br0" timeOffset="45663.6118">3413 6641,'0'0,"0"0,-26 0,26 0,0 0,0 0,0 0,0 0,0 0,0 0,0 0,0 0,0 0,0-26,26 26,-26 0,27 0,-1 0,1 0,-1 0,27 0,-26 0,-1 0,1 0,-1 0,1 0,-1 0,0 0,27 0,-26 0,26 0,0 0,-27 0,27-27,0 27,-27 0,27 0,-26 27,-1-27,1 0,26 0,-27 0,1 0,-1-27,0 27,27 0,-26 27,-1-27,1 0,-1 0,1 0,-1 0,27 0,-27 0,1 0,-1 0,27 0,-26 0,26 0,0 0,-27 0,27 0,-27 0,27 0,-26 0,26 0,-27 0,27 0,-26 0,25 0,-25 0,26 0,-27 0,27 0,-26 0,-1-27,1 27,-1 0,27 0,-27 0,1-26,-1 26,1 0,-1 0,1-27,-1 27,1 0,-1 0,-26 0,27 0,-1 0,0 0,-26 0,27 0,-1 0,1 0,-27 0,26 0,-26 0,27 0,-27 0,26 0,-26 0,0 0,0 0,0 0,0 0,0 0,0 0,0 0,0 0,0 0,0 0,0 0,0 0,-26-26</inkml:trace>
  <inkml:trace contextRef="#ctx0" brushRef="#br0" timeOffset="47270.7029">17569 7064,'0'-26,"0"26,0 0,0 0,0 0,0 0,0-27,0 27,-27 27,1-27,-1 0,1 0,-1 26,-26-26,1 0,-1 0,0 0,0 27,-27-27,28 0,-28 0,27 26,0-26,0 0,0 0,1 0,25 0,-26 0,27 0,-1 0,1 0,-1 0,1 0,26 0,0-26,0 26,0-27,26 27,1-26,-1-1,27 1,0 0,-26-27,25 0,1 26,0-26,0 27,0-27,-26 53,-1-26,-26 26,0 0,0 0,0 26,-26-26,-27 53,0 0,-27-27,1 27,26 0,-53 0,27-27,-27 27,27-26,26-1,0-26,26 27,1-27,26 0,0 0,26 26,1-26,26 0,0 0,0 0,0 27,-1-27,1 26,-26-26,-1 27,27-27,-53 0,27 26,-1 1,-26-27,0 0</inkml:trace>
  <inkml:trace contextRef="#ctx0" brushRef="#br0" timeOffset="52816.0208">17383 9446,'0'0,"0"26,0-26,0 0,0 0,0-26,0 26,-26 0,26 0,-26 0,26 0,-53 0,26 0,-26 0,27 0,-27 0,-26 26,-1-26,1 27,26-27,-27 0,1 26,26-26,0 26,0-26,0 0,1 27,25-27,1 0,-27 26,26-26,1 0,-27 0,26 0,1 0,-1 0,-25 0,25 0,1 0,-1 0,1 0,-1 0,27 0,0 0,-26 0,26 0,0-26,0-1,26-25,1 25,26-26,-27 0,27 0,0 0,0 1,0-1,0 26,-27 1,1-1,-1 1,-26 26,0 0,0 0,-26 26,-1-26,1 53,-27-26,0-1,0 27,0 0,-26 0,26 0,-27-27,27 27,1-26,-1-1,26 0,1-26,26 27,-27-27,27 0,53 26,-26-26,-1 27,27-27,26 26,1 1,-1-1,0 1,-26-1,0 1,0-1,0 1,-26-27,-1 0,-26 26,0-26,0 0,0 0,0 0,27 26,-27-26,26-26,-26 26</inkml:trace>
  <inkml:trace contextRef="#ctx0" brushRef="#br0" timeOffset="57832.3078">7779 8731,'27'0,"-27"0,0 0,26 27,-26-1,0 1,0 26,0-1,0 1,0 0,26 0,-26-26,0-1,27 1,-1-27,1-27</inkml:trace>
  <inkml:trace contextRef="#ctx0" brushRef="#br0" timeOffset="58219.3299">9023 8281,'26'-52,"-26"-28,-26 27,-1 27,-52-1,-1 1,1 26,0 26,-1 1,1 52,26 1,0 25,27 1,26 27,0-1,26 27,27-1,-27 1,1 0,-1 0,1-1,-27-25,0-1,0-26,-27 0,27-1,-26-25,26-1,-27-52,1-1,26-52,-26-1</inkml:trace>
  <inkml:trace contextRef="#ctx0" brushRef="#br0" timeOffset="58752.3604">8282 9578,'26'-27,"1"27,26-26,0 26,26-26,0 26,1 0,-1 0,-26 26,0 0,0 1,0-1,0 1,-27-1,1 1,25-27,-25 0,-1 0,27 0,-53-27,27 1,-27-27,-27 0,-26 27,27-54,-27 27,0 0,0 27,27-1,-1 1,1 26,52 26,-26 1,53 26,-26 0,26 0,26 0,0 26,27-53,-53 27,26-26,-26-27,-26 0,-1-27,-26 1,-26-27,-27 0,26 0,1 0,-27 0,27 0,-1 0,27 27,27 0,26 26,-1 0,-25-27,52 1,1 26,-1-27,0 27</inkml:trace>
  <inkml:trace contextRef="#ctx0" brushRef="#br0" timeOffset="59066.3784">9975 9472,'27'27,"-1"-1,27-26,0-26,0-1,0-26,0 0,-27 0,-26-26,0 26,-26 27,-1-1,-26 27,-26 0,26 27,0 52,27-26,-1 26,27-26,0 27,27-1,-1-26,27 0,26-53,-26 26,27-26,-1 0,-26-26,0-27,0 0</inkml:trace>
  <inkml:trace contextRef="#ctx0" brushRef="#br0" timeOffset="59287.391">10928 8149,'0'0,"0"0,0 53,-27 0,1 26,26 1,-27 26,-26-1,53 1,-26 0,-1 0,27-27,0 1,0-27,27-27,-27 27</inkml:trace>
  <inkml:trace contextRef="#ctx0" brushRef="#br0" timeOffset="59433.3994">10928 9578,'0'26,"0"27,0-26,0-27,0 0,26 0,-26 0,0-27,27-26,-1 0</inkml:trace>
  <inkml:trace contextRef="#ctx0" brushRef="#br0" timeOffset="59777.4191">11721 8096,'-26'0,"26"27,0-1,-27 1,27 26,-26-1,0 28,-27-27,26 26,1-26,-1 0,27 0</inkml:trace>
  <inkml:trace contextRef="#ctx0" brushRef="#br0" timeOffset="60856.4808">17410 11800,'26'0,"1"27,-1-27,-26 0,0 0,0 0,-26 0,-1 0,-26 0,1 0,-28 0,1 0,-1 0,-52 26,26 1,0-1,1 1,-1-27,26 26,1-26,0 27,26-27,26 0,1 26,-1-26,27 0,-26 0,26 0,26-26,1-1,-1 1,1-1,26-26,0 27,0-27,26 27,-26-27,0 0,-27 26,27 1,-53 26,27-27,-27 27,-27 27,1-1,-1 1,-26-1,0 27,-26-26,26 25,0-25,0-1,0 27,27-26,-1-27,27 26,27 1,-27-1,26-26,27 27,-26-1,26 0,0 1,-1-1,1 1,0-1,0-26,-26 27,-1-27,-26 0,0 0,-26 0,-1 0</inkml:trace>
  <inkml:trace contextRef="#ctx0" brushRef="#br0" timeOffset="64021.6618">17278 14129,'0'0,"0"26,0-26,0 0,0 27,0-27,0 26,0-26,0 0,0 0,0 27,-27-27,1 0,-1 26,1-26,-54 0,1 0,-27 0,-26 0,26 27,-26-27,-27 26,53-26,-26 26,53-26,-1 0,27 0,27 27,-1-27,27 0,0 0,0 0,0 0,-26-27,26 27,26 0,-26-26,0 0,0-1,0 1,27-1,-27-26,26 27,1-27,-1 26,1-26,26 27,-27-27,0 53,-26-26,27-1,-27 27,-27 27,1-27,-27 26,0 1,-26-1,-1 0,1 1,26-1,-26 1,-1 26,27-27,27 1,0-1,-1 27,54-26,-1 25,0-25,27-1,27 27,-1-26,-26 26,26-53,-26 26,0 27,0-27,-26-26,-1 0,-26 0</inkml:trace>
  <inkml:trace contextRef="#ctx0" brushRef="#br0" timeOffset="64770.7047">8202 12568,'0'53,"0"0,27-1,-27 28,26-27,1 0,26 0,-53 0,26-1,1-25,-27-27</inkml:trace>
  <inkml:trace contextRef="#ctx0" brushRef="#br0" timeOffset="65413.7413">8890 13150,'0'-27,"0"27,0 0,0 0,0 0,-26 0,26 27,-27-1,27 27,-26 0,0 53,-27 0,26 0,-26 26,27-26,-1 26,1-26,26 0,0-27,26 0,-26-52,27 26,-1-53,27 0,-26 0,-1-53</inkml:trace>
  <inkml:trace contextRef="#ctx0" brushRef="#br0" timeOffset="65583.7512">8388 13838,'0'26,"26"1,27-27,0 0,26 0,1 0,26 0,-27-27,27 1</inkml:trace>
  <inkml:trace contextRef="#ctx0" brushRef="#br0" timeOffset="65913.77">9367 13996,'26'0,"27"0,-27 0,27 0,0-26,0 0,0-1,-26 1,-1-27,0 26,-52 1,0-1,-1 27,-26 0,0 27,-26-1,52 27,-25 0,-1 26,26-26,1 27,26-27,0 0,26 0,1-1,-1-25,27-27,0 0,-27 0,27-27</inkml:trace>
  <inkml:trace contextRef="#ctx0" brushRef="#br0" timeOffset="66238.7886">9896 14023,'26'26,"27"-26,-26 0,26 0,26-26,0-1,-26 1,27-27,-28 27,-25-27,-27 26,0 1,-27 26,-25 0,-1 26,-27 1,1 26,0 26,26-26,0 26,26-26,27 27,0-27,27-1,26-25,-27-1,53-26,1-26,-1-1,1 1</inkml:trace>
  <inkml:trace contextRef="#ctx0" brushRef="#br0" timeOffset="66668.8131">11404 12462,'0'0,"0"53,0 0,0 0,-27 0,27 26,-52 0,25 1,1-1,26-26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24T20:58:07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3228 6773,'27'0,"-27"0,26-26,1 26,-1 0,1-27,-1 27,0 0</inkml:trace>
  <inkml:trace contextRef="#ctx0" brushRef="#br0" timeOffset="5433.3107">7382 5503,'0'-26,"27"26,-27 0,-27-27,27 27,0 0,0 0,-26-26,26 26,-27 0,27-26,-26 26,-1-27,1 27,-1 0,1 0,26 0,-26 0,26 0,0 0,0 0,0 0,0 27,0-27,-27 52,27-25,-26-1,26 27,-27-26,27-1,-26 1,26 26,0-27,0 0,0 1,26-1,-26 1,27-27,-27 26,26 1,1-27,-27 26,0-26,26 0,-26 0,26 0,1 0,-1 0,1-26,-1 26</inkml:trace>
  <inkml:trace contextRef="#ctx0" brushRef="#br0" timeOffset="5815.3326">7515 5689,'0'0,"0"-27,0 27,-53 0,53 0,-27 27,27-1,-26 0,26 1,-27-1,27 1,27-1,-27-26,26 27,27-27,-26-27,25 27,-25-26,-1-1,1-26,-27 27,0 0,0-27,-27 53,1-27,-1 1,1 26,0 26,-1-26,1 0,26 27,26-27,1 26,25 1</inkml:trace>
  <inkml:trace contextRef="#ctx0" brushRef="#br0" timeOffset="5999.3431">7832 5794,'26'27,"-26"-1,0-26,0 27,0-1,-26 1,26-1,0 1,0-27,-26 26,26 1,0-1,0-26,0 26,0-26</inkml:trace>
  <inkml:trace contextRef="#ctx0" brushRef="#br0" timeOffset="6225.356">8044 5503,'26'0,"-26"27,0-1,0 1,0-1,0 1,0 26,0-1,-26-25,26-1,0 1,0-1,0-26,26 27,-26-54</inkml:trace>
  <inkml:trace contextRef="#ctx0" brushRef="#br0" timeOffset="6420.3672">8335 5794,'0'27,"0"-1,0 1,0-1,0-26,0 27,0 26,-27-53,27 53,0-27,-26 0,26-26,-27 27,27-1,0-26</inkml:trace>
  <inkml:trace contextRef="#ctx0" brushRef="#br0" timeOffset="6692.3827">8837 5900,'0'0,"0"27,0-27,0 0,27-27,-27 27,0 0,0 0,26 0,-26 0,27-26</inkml:trace>
  <inkml:trace contextRef="#ctx0" brushRef="#br0" timeOffset="6876.3933">9181 5847,'0'0,"0"0,0 0,0 0,0 0,27 27,-27-27,0 0,26 26,-26-26,27 0,-1 0,1 0</inkml:trace>
  <inkml:trace contextRef="#ctx0" brushRef="#br0" timeOffset="7033.4023">9525 5900,'0'0,"27"0,-27 0,26 27,-26-27,0 0,0 0,0 0,27-27,-1 27</inkml:trace>
  <inkml:trace contextRef="#ctx0" brushRef="#br0" timeOffset="7945.4544">10266 5583,'-26'26,"26"-26,0-26,26 26,-26-27,27 27,-27 0,26-26,1 26,-1-27,27 27,-27-26,1 26,-1 0,1 26,-1-26,1 27,-27-1,0-26,0 53,-27-26,1-1,-1 27,-26-27,27 27,-27-26,0-1,27 1,-27-1,26-26,27 27,0-27,27 0,-1 0,1 0,-1 0,27 0,-27 0,1 0,-1 0,1 26,-1-52,-26 26,0 0,53 0</inkml:trace>
  <inkml:trace contextRef="#ctx0" brushRef="#br0" timeOffset="8435.4824">10822 5530,'0'0,"0"0,0 0,0 26,-27-26,27 0,-26 27,26-1,-27 1,27-27,0 0,0 0,27 26,-1-26,1 0,-1 0,1 0,-1 0,-26 0,27 0,-27-26,26 26,-26-27</inkml:trace>
  <inkml:trace contextRef="#ctx0" brushRef="#br0" timeOffset="8711.4982">11033 5398,'0'0,"0"0,0 0,0 26,-26 0,26-26,0 53,0 0,0-26,-26 26,26 0,0-1,0 1,0 0,0-26,26-1,-26 1,0-1,0-26,26 0,1-26,-27 26</inkml:trace>
  <inkml:trace contextRef="#ctx0" brushRef="#br0" timeOffset="9188.5255">11272 5450,'0'0,"26"-26,-26 26,0 0,27 0,-1-26,0 26,1 0,-1 0,-26 0,27 26,-27-26,26 26,-26 27,0 0,0 0,0 0,0 0,0 0,0 0,0-27,0 27,0-26,0-1,0 1,0-27,-26 26,26 1,-53-27,26 0,1 26,0-26,-1 0,1 0,26 0,0 0,26-26,1 26</inkml:trace>
  <inkml:trace contextRef="#ctx0" brushRef="#br0" timeOffset="10762.6155">3413 4260,'0'0,"27"0,-27 0,0 0,0 0,0-27,0 27,0 0,-27 27,27-1,-26-26,26 53,0-26,0-1,0 27,26-27,-26 1,27-27,-1 0,1 0,-1 0,1-27,-1 1,-26 0,27-27,-54 26,27-26,-26 27,-1-1,1 1,-27-1,26 27,1 0,0 0,-1 27,27-27</inkml:trace>
  <inkml:trace contextRef="#ctx0" brushRef="#br0" timeOffset="11184.6397">3890 4154,'0'0,"0"0,0 0,26 26,-52-26,26 27,0-1,0 1,0-1,0 1,0-1,0 1,0-1,0-26,0 0,0 0</inkml:trace>
  <inkml:trace contextRef="#ctx0" brushRef="#br0" timeOffset="12452.7122">12436 4207,'0'26,"0"-26,0 0,0 0,0-26,26 26,-26 0,27 0,-1 0,-26-27,27 27,-27 0,0 0,26 0,-26 27,0-27,0 26,0 1,-26-1,26 1,-27-1,27 1,-26-1,26 1,-27-1,27 0,0-26,0 27,0-27,0 0,27 26,-27-26,26 0,-26 0,27 27,-27-54,26 27,-26 0,27 0,-27 0,26 0,0-26,1-1</inkml:trace>
  <inkml:trace contextRef="#ctx0" brushRef="#br0" timeOffset="12832.734">12780 4207,'0'0,"0"0,-27 26,1-26,26 0,0 0,0 53,0-53,0 0,0 27,0-27,26 26,-26-26,27 0,-1 0,-26 0,0 0,53 0,-53-26,0 26,27-27</inkml:trace>
  <inkml:trace contextRef="#ctx0" brushRef="#br0" timeOffset="13123.7506">12886 4128,'26'26,"-26"-26,0 0,0 0,0 26,0-26,0 0,0 27,0-1,0 27,0-53,0 53,0-26,0-1,0 1,0-1,0 0,0 1,0-27,0 26,0-26,0 27,0-27,26 0</inkml:trace>
  <inkml:trace contextRef="#ctx0" brushRef="#br0" timeOffset="24807.4189">23072 6509,'26'26,"-26"1,0 26,0 0,0-1,0 28,0 26,0-1,0 1,0 27,-26-1,26 0,0 0,0 27,0 0,0 0,0-1,0 1,0-26,0-1,0 0,0 0,0-52,0-1,0-26,0 0,0-53,0 26,0-26,0 0</inkml:trace>
  <inkml:trace contextRef="#ctx0" brushRef="#br0" timeOffset="25062.4335">22834 9049,'0'-27,"-27"1,27-1,-26 27,26 27,-26 26,26 0,26 26,-26 27,26 0,1 0,-1-1,1-25,26-27,-27 0,27-53,0-27,-27 1,27-27,-26-27,26 1,-27 0,1 26</inkml:trace>
  <inkml:trace contextRef="#ctx0" brushRef="#br0" timeOffset="25884.4805">21485 15425,'-27'0,"27"0,0 0,27-26,-27 26,26-27,0 1,1 26,-1 0,1-27,-1 27,1 0,-1 27,1-27,-1 26,1 1,-1-1,0 27,-26 0,-26 26,0 1,-1-1,-26 27,0-27,-26 27,26-26,0-1,0 0,27 1,-1-27,1-27,26 1,26-1,1 0,-1-26,27 0,-26-26,25 0,1 26,0-27,0 1,-26-1,26 1,-53-1</inkml:trace>
  <inkml:trace contextRef="#ctx0" brushRef="#br0" timeOffset="26241.5009">21908 15690,'0'53,"0"-27,0 27,0 0,0-27,26 27,-26-26,27-1,-1 1,27-1,-26-26,-1 27,27-54,-27 27</inkml:trace>
  <inkml:trace contextRef="#ctx0" brushRef="#br0" timeOffset="26495.5154">22305 15452,'0'0,"0"0,0 26,0 27,0 0,0 0,0 26,0 1,0 25,0-25,0-1,0 1,26-1,-26-53,0 27,0-26,27-1,-27-26,0 27,0-27,0-27</inkml:trace>
  <inkml:trace contextRef="#ctx0" brushRef="#br0" timeOffset="28105.6075">20770 6244,'0'0,"0"0,-26 27,-1-27,1 0,-1 26,1-26,-27 27,26-27,-25 26,-28-26,27 0,-26 0,0 0,-27 0,26 0,1 0,-27 0,27 0,-1 0,27 0,1 0,-1 0,0 0,26 0,-26 0,27 0,26 0,0 0,-27 0,54-26,-27-1,26 1,1-1,26 1,-27-1,27 1,-26-1,25 27,-25-26,-1 26,-26-27,0 27,0 0,0 27,-26-1,-1 1,1-27,-27 26,27 1,-27-1,26 1,-26-27,27 26,-1 1,1-27,26 26,0 0,0 1,26-1,1 1,26-27,0 26,-27-26,27 27,-26-27,25 0,-25 0,26-27,-27 27</inkml:trace>
  <inkml:trace contextRef="#ctx0" brushRef="#br0" timeOffset="28986.6579">21008 7250,'27'0,"-27"26,0 1,-27-27,1 26,-1 0,1 1,-27-27,27 26,-54-26,27 0,-26 0,-27 0,27 0,-1 0,-26 0,1 0,-1 0,0 0,0 27,0-27,27 0,0 0,26 0,0 26,0-26,26 0,-26 27,27-27,26 0,0 0,0-27,0 1,26-1,1 1,-1-27,1 27,26-27,-27 26,1-26,-1 27,1-1,-1 1,0 26,-26 0,0 0,0 26,-26 1,0-1,-27-26,26 53,-52-26,26-1,0 27,0-27,0 1,27 26,-1-27,54 27,-1-26,27-1,0 1,26-1,-26 27,27-27,-27-26,-1 0,1 0</inkml:trace>
  <inkml:trace contextRef="#ctx0" brushRef="#br0" timeOffset="29873.7086">21167 8890,'0'26,"0"1,0-27,-26 26,-1-26,1 0,-1 0,-26 0,0 0,0 0,-26 0,-27 0,0 0,1 27,-1-27,-27 0,1 26,26-26,0 27,1-27,25 0,1 26,26-26,0 0,27 0,26 0,0 0,0-26,0 26,0-27,0 1,0-1,26 27,-26-53,27 27,-27 0,26-27,27 26,-27 1,27-1,-26 1,26-1,-27 27,-26 0,27 27,-27-27,-27 26,1 27,-27-26,0-1,0 1,-26 25,26-25,26-1,-26 1,27-27,26 26,0 1,0-27,26 26,27 1,-26-1,26-26,-1 27,1-1,0 1,-26-1,26-26,0 0</inkml:trace>
  <inkml:trace contextRef="#ctx0" brushRef="#br0" timeOffset="30405.7391">19685 12012,'27'159,"-27"26,26-26,-26 0,0-1,27 28,-27-28,0 1,0 0,26 26,-26-26,0-1,0 1,0 0,0-27,-26 27,26 0,0-27,-27 27,27-53</inkml:trace>
  <inkml:trace contextRef="#ctx0" brushRef="#br0" timeOffset="31130.7805">17622 15584,'0'0,"0"0,0 0,0 0,26 26,-26 1,27-1,-27 1,26-1,0 27,1-26,-1 26,1-27,-1 0,-26 1,27-1,-1-26</inkml:trace>
  <inkml:trace contextRef="#ctx0" brushRef="#br0" timeOffset="31397.7958">18971 15690,'0'26,"0"1,0-1,0 1,0 26,-26-27,26 27,0 0,0 0,0-27,0 27</inkml:trace>
  <inkml:trace contextRef="#ctx0" brushRef="#br0" timeOffset="36734.1009">1482 5133,'-26'0,"26"0,0 0,0 0,0 0,0 0,0 0,0 0,0 0,0 0,0 0,-27 0,1 0,26-27,-27 27,1 0,-1 0,1 0,26 27,-27-27,1 0,26 0,0 0,0 0,0 0,0 26,0 1,0-1,-27 1,27 26,0 0,-26 0,26-1,0 28,-26-27,26 0,0 26,0-53,0 27,0-26,26 26,-26-27,0-26,0 27,26-27,1 26,-27-26,26 0,27 0,-26 0,26-26,0 26,-53 0,26-27,0 27,-26 0,0 0</inkml:trace>
  <inkml:trace contextRef="#ctx0" brushRef="#br0" timeOffset="70390.026">3916 7699,'0'0,"0"0,0 0,-26 27,26-1,0-26,-27 27,27-27,0 26,0-26,0 0,0 0,27 27,-1-27,1-27,26 27,-1 0,1-26,0 26,0 0,0-27,0 27,26-26,-26 26,27-27,-1 27,-26 0,26 0,-52 0,52 0,-26 0,0 0,0 0,0 0,0 0,0 0,0 0,0 0,-1-26,1 26,0 0,-26-27,26 27,-27 0,1 0,-1 0,1 0,-1 0,0 0,1 0,-1 0,-26 0,27 0,-27 0,0-26,0 26,0 0,0 0,0 0,0 26,0-26,0 0,0 0,0 0,0 0,0 0,0 0,0 0,0 0,0 0,0 0,0 0,0 0,0 0,0 0,0 0,0 0,0 0,0 0,0 0,0 0,0 0,0 0,0 0,0 0,0 0,0-26,0 26,0 0,0-26,0 26</inkml:trace>
  <inkml:trace contextRef="#ctx0" brushRef="#br0" timeOffset="71351.081">7753 7541,'-27'0,"27"0,0 0,0-27,0 27,0 0,0 0,-26 0,26 0,0 0,0 0,0 0,0 0,0 0,26 0,1 0,-1 0,1 27,25-27,-25 0,52 0,-26 0,0 0,0 0,0 0,26 0,-26 0,0 26,0-26,-26 0,-1 27,0-27,-26 0,0 0,0 0,0 0,0 0,0 0,0 0,27 0,-27 0,0 0,0 0,0 0,0 0,0 0,0 0,-27 0</inkml:trace>
  <inkml:trace contextRef="#ctx0" brushRef="#br0" timeOffset="72628.1541">5054 8625,'0'0,"-27"-26,27 26,0-26,27-1,-1 1,27 26,0-27,27 1,-1 26,27-27,26 27,0 0,1 0,-1 0,53 0,-26 27,0-27,26 0,0 0,-26 0,26-27,-26 27,0 0,-27-26,27 26,-54 0,1 0,0 0,-27 0,-26 0,27 0,-27 0,-27 0,27 0,-27 26,1-26,-1 0,1 0,-27 27,26-27,-26 0,27 26,-27-26,26 0,-26 0,0 0,0 0,0 0,0 0,0 0,0 0,0 0,0 0,0 0,-26 0,26 0,0 27,0-27,-27 0</inkml:trace>
  <inkml:trace contextRef="#ctx0" brushRef="#br0" timeOffset="76390.3692">3466 2487,'0'0,"0"-26,0 26,-26-27,26 27,-27 0,27 0,0 0,0 0,0 0,0 0,0 27,0-1,0-26,0 53,0-27,0 27,0 0,0 0,0-26,0 26,0 0,0-1,0 1,27 0,-27-26,26 26,-26-27,27 1,-27 25,0-25,26-27,-26 26,0 1,27-27,-27 26,0-26,0 0,0 27,0-27,0 0,0 0,0 0,0 0,0 0,0 0,0 0,0 0,-27 0,27 0,0-27,0 27,-26-26,-1 26,27-27,-26 27,-1-26,27 26,-26-27,0 1,26 26,-27-26,1 26,26 0,0-27,0 27,0 0,0 0,0 0,0 0,0 27,0-27,0 26,26 0,-26 1,27-27,-27 26,26 1,-26-1,26 1,-26-1,0 1,27-27,-27 0,26 0,1-27,-27 1,26-27,1 26,-1 1,1-1,-1 1,1 0,-27-1,26 27,-26-26,27 26,-27 0,0-27,0 27,0 0,0 0,0 0,26 0,-26 0,0 0,26-26,-26 26</inkml:trace>
  <inkml:trace contextRef="#ctx0" brushRef="#br0" timeOffset="85148.8702">4101 12356,'27'0,"-27"-26,0-1,-27 27,27 0,0 0,0 0,0 0,0 27,0-1,-26 1,26 25,-27 28,1-1,0 1,-1 25,1 28,-27-27,0 26,26 0,-26 0,27 1,0-27,-1 26,27-26,0-27,0 27,27-53,25 26,-25-26,26 0,0-27,26 1,-26-27,0 0,26 0,-26 0,0-27,-26 1,-1 0</inkml:trace>
  <inkml:trace contextRef="#ctx0" brushRef="#br0" timeOffset="85526.8918">3413 13361,'-26'0,"26"0,-26 0,26 0,0 0,26 0,27 0,-27 0,54 0,-27 0,26 0,0-26,1 26,-1-26,1-1,-1 1,-26 26,0-27</inkml:trace>
  <inkml:trace contextRef="#ctx0" brushRef="#br0" timeOffset="86030.9207">2673 12118,'0'-27,"0"1,0 26,26 0,-26 26,27 1,-27 26,26 0,-26 26,26 1,-26 25,-26-25,26-1,-26 0</inkml:trace>
  <inkml:trace contextRef="#ctx0" brushRef="#br0" timeOffset="89455.1164">3890 3334,'0'26,"0"1</inkml:trace>
  <inkml:trace contextRef="#ctx0" brushRef="#br0" timeOffset="93179.3295">4234 3254,'26'27,"1"-1,-27 54,0-54,26 27</inkml:trace>
  <inkml:trace contextRef="#ctx0" brushRef="#br0" timeOffset="93858.3684">4683 3440,'0'0,"0"0,0 26,0-26,27 27,-27-1,0 27,0 0</inkml:trace>
  <inkml:trace contextRef="#ctx0" brushRef="#br0" timeOffset="94969.4319">5107 3228,'0'0,"0"0,0 0,0 26,0 1,0 26,0 0,0-27</inkml:trace>
  <inkml:trace contextRef="#ctx0" brushRef="#br0" timeOffset="96405.514">5504 2143,'0'-26,"0"26,0 0,-27 0,27 0,0 26,0-26,0 27,0-1,-26 1,26 25,0 1,0 0,0 0,0 0,0 26,0 1,0-27,0 26,26 1,-26-28,0 1,27 0,-27 0,0 0,26-26,-26-1,0 27,0-53,0 53,0-53,0 26,0 1,0-1,0-26,0 0,-26 27,26-27,0 0,0 0,-27-27,27 27,-26-26,26-1,-27 1,1-1,26 1,-27-1,27-25,-26 25,26 1,-27-1,27 1,0 26,-26-27,26 27,0 0,0 0,0 0,0 0,0 27,26-1,-26 1,0-1,27 27,-27 0,26 0,-26-27,27 27,-27-26,26-27,-26 26,27-52,-1 26,1-27,-1-26,1 27,-1-27,1 0,-1 0,0 0,-26 27,27-27,-1 53,-26-27,27 27,-27-26,26 26,-26 0</inkml:trace>
  <inkml:trace contextRef="#ctx0" brushRef="#br0" timeOffset="98480.6327">5239 12488,'0'-26,"0"26,0 0,0 0,0 0,-26 0,26 26,-27 1,27-1,-26 27,-1 0,1 26,-27 27,0 0,0 0,27 26,-27 1,0-1,0-26,0 26,26 0,1-26,0-27,26 1,0-1,26 1,0-27,27-1,-26-25,26-27,0 26,0-52,0 26,-1-27,-25 1,-1-27</inkml:trace>
  <inkml:trace contextRef="#ctx0" brushRef="#br0" timeOffset="98839.6533">4366 13256,'0'0,"-26"0,26 0,26 26,0-26,27 0,0 0,53 0,-27-26,1 26,26 0,0-53,-27 53,0-27,1 1,-1-1</inkml:trace>
  <inkml:trace contextRef="#ctx0" brushRef="#br0" timeOffset="100150.7283">5795 2990,'0'26,"0"1,26 26,-26 0,0-1,0 1,0 0,0 27,0-27</inkml:trace>
  <inkml:trace contextRef="#ctx0" brushRef="#br0" timeOffset="101038.7791">6562 2566,'0'27,"0"26,-26 0,26 0,26 26,-26 0,0-26,0 27,26-1,-26-26,27 0</inkml:trace>
  <inkml:trace contextRef="#ctx0" brushRef="#br0" timeOffset="101983.8331">6006 12462,'0'26,"0"-26,0 27,0-1,-26 54,26-27,-27 26,1 27,0 26,-1-26,1 26,-1 0,1 27,-1-26,27-1,-26-26,26-1,26-25,1-27,26 0,0 0,26-27,0-26,1 27,-27-54,0 27</inkml:trace>
  <inkml:trace contextRef="#ctx0" brushRef="#br0" timeOffset="102239.8477">5636 13520,'-26'0,"26"0,0 27,26-27,0 0,27 0,-26 0,26 0,26-27,-26 27,26-26,1-1,-1 1,1-1,-1 1</inkml:trace>
  <inkml:trace contextRef="#ctx0" brushRef="#br0" timeOffset="102907.886">7012 2963,'0'0,"0"0,-27-26,27 26,0 53,0 0,0-27,0 54,0-1,0-26,0 26,27-26</inkml:trace>
  <inkml:trace contextRef="#ctx0" brushRef="#br0" timeOffset="103110.8976">7382 3360,'0'53,"0"0</inkml:trace>
  <inkml:trace contextRef="#ctx0" brushRef="#br0" timeOffset="103795.936">8097 3069,'0'27,"0"26,0-27,0 27,0 0,0 0,0 0,0-27,0 27,0-26</inkml:trace>
  <inkml:trace contextRef="#ctx0" brushRef="#br0" timeOffset="104242.9619">8361 2778,'0'27,"27"26,-1-27,-26 27,27 0,-27 0,26 26,0 0,-26-26,0-26</inkml:trace>
  <inkml:trace contextRef="#ctx0" brushRef="#br0" timeOffset="104776.9921">8837 2619,'0'-26,"0"26,-26 0,26 0,0 0,0 0,0 0,0 26,0 1,0-1,0 1,-26 26,26 26,0-26,0 0,0 26,0 1,0-27,0 26,0-26,0-27,0 1,0-1</inkml:trace>
  <inkml:trace contextRef="#ctx0" brushRef="#br0" timeOffset="105065.0093">8679 3175,'0'26,"26"-26,-26 27,0-1,0 1,27 26,-27 0,0-27,26 1,-26-1,0 1,0-1,0-26,27-26,-1-1,-26 27,26-53,1 27,-1-27,1 0,-1 26,1 1,-1-1,1 1</inkml:trace>
  <inkml:trace contextRef="#ctx0" brushRef="#br0" timeOffset="105888.0564">7038 12621,'-26'0,"-1"0,1 0,-1 26,-25 1,25 25,1 1,26 27,-27 26,1 26,26 0,-27 0,27 27,0-26,0 25,0-52,27 26,-27-26,26 0,1-53,-1 0,27 0,0-27,-27 1,27-27,0 0,0-27,-26 1,-1-27</inkml:trace>
  <inkml:trace contextRef="#ctx0" brushRef="#br0" timeOffset="106090.068">6641 13679,'27'26,"-1"-26,27 0,0 0,0 0,0-26,26 26,-26-26,0 26,0-27</inkml:trace>
  <inkml:trace contextRef="#ctx0" brushRef="#br0" timeOffset="106744.1054">9234 2805,'0'26,"0"1,0-1,0 27,27-27,-1 54,-26-27,27 0,-1-1,1 1,-27 0,26 0,-26-26</inkml:trace>
  <inkml:trace contextRef="#ctx0" brushRef="#br0" timeOffset="106955.1174">9711 3122,'0'27,"0"25,26 1,-26 0,0 27,0-54,26 54,-26-54</inkml:trace>
  <inkml:trace contextRef="#ctx0" brushRef="#br0" timeOffset="107180.1303">10213 3122,'0'79,"-26"-26,26-26,0 52,-27-52</inkml:trace>
  <inkml:trace contextRef="#ctx0" brushRef="#br0" timeOffset="107753.1631">10504 2884,'-26'26,"26"1,0-27,-27 26,27 27,0 0,0 0,0 26,27-26,-27 0</inkml:trace>
  <inkml:trace contextRef="#ctx0" brushRef="#br0" timeOffset="108348.1971">10875 2619,'0'-26,"0"26,0 0,-27 0,27 26,-26 1,26-1,0 27,-27 0,27 27,-26-1,26 0,-27 1,27-1,0 0,0-26,0 0,0 0,0-26</inkml:trace>
  <inkml:trace contextRef="#ctx0" brushRef="#br0" timeOffset="108614.2121">10637 3228,'26'26,"-26"1,0-1,27 1,-27 26,0-27,26 1,0-1,-26-26,27 27,-1-54,1 27,-1-26,1-27,-1 26,1-52,-1 52,1-26,-1 1,0 25</inkml:trace>
  <inkml:trace contextRef="#ctx0" brushRef="#br0" timeOffset="109691.2739">7885 13785,'0'0,"0"-27,0 27,0-26,0 26,-27 0,27 0,0-27,0 27,-26 0,0 0,26 0,-27 0,1 27,-1-27,1 26,-1 1,27-1,-26 27,-1 0,27 0,-26 0,26 0,0 0,26 0,1 26,-1-52,27 25,0-25,0 26,26-27,-26-26,27 0,-27 0,26-26,-26-1,26 1,-26-1,0-52,-26 26,-1 0,-26-26,0 26,-26 0,-27 0,0 0,-27 27,1 26,0 0,-1 26,1 1,-1-27</inkml:trace>
  <inkml:trace contextRef="#ctx0" brushRef="#br0" timeOffset="110069.2956">9155 12303,'26'0,"-26"0,27 27,-27-1,0 1,0 25,0 28,0-1,-27 1,1 25,-1-25,1-1</inkml:trace>
  <inkml:trace contextRef="#ctx0" brushRef="#br0" timeOffset="110687.3309">2514 15716,'106'0,"26"0,27 0,52-26,1 26,53 0,26 0,26 0,27 0,27-27,25 27,28-26,-1-1,0 1,1 0,-1-1,0 1,-52-1,-1 1,-52 26,-27 0,-53 0,-79 26</inkml:trace>
  <inkml:trace contextRef="#ctx0" brushRef="#br0" timeOffset="147711.4486">13944 3149,'0'0,"0"0,26 26,-52 0,26 1,0 26,0 0,-27 26,27 1,-26-1,26 27,-26 0,-1 26,27-26,-26 0,26-1,0-25,0-1,-27-26,27-27,0-26,0 0,-26-52</inkml:trace>
  <inkml:trace contextRef="#ctx0" brushRef="#br0" timeOffset="148056.4683">13335 3493,'0'-53,"53"0,27-27,25 27,28 0,-1-26,0 53,27-27,-27 53,-52 0,-1 26,-52 27,-27 26,-27 1,-52 26,26 26,-27-26,1 26,26-53,0 27,53-26,27-1,26-26,52 0,-25-27,26 27,0-53,-27 27,0-27,1 0,-54 0,1 26,-27-26,-27 27,-26-27</inkml:trace>
  <inkml:trace contextRef="#ctx0" brushRef="#br0" timeOffset="148496.4933">13282 4789,'27'26,"-1"-26,54 0,-1-26,27 0,0-1,26 1,0-1,27 1,-27-27,1 26,-27 1,-1-1,1 27,-53-26,-26 26,-1 0,-26 0,0 0,0 0,-26 26,-27-26,26 27,-26-27</inkml:trace>
  <inkml:trace contextRef="#ctx0" brushRef="#br0" timeOffset="148766.5089">13706 4895,'-27'0,"27"0,53 0,-26 0,26-27,26 1,27 26,0-27,-1 1,1 26,0-26,0 26,0 0,-27 0,-26 26,0-26,-27 0,27 26,-53-26,0 0,0 0,0 0,-26 0</inkml:trace>
  <inkml:trace contextRef="#ctx0" brushRef="#br0" timeOffset="152934.7473">13521 5345,'0'0,"-27"-27,27 27,0 0,0 0,0 0,0 0,0 0,0 0,0 27,0-1,27-26,-27 27,0-1,26 0,-26 27,26-26,-26-1,27 1,-27-1,0 1,0-1,26 1,-26-27,-26 26,26 0,0-26,0 0,0 0,26 0,-26-26,27-27,-1 27,27-1</inkml:trace>
  <inkml:trace contextRef="#ctx0" brushRef="#br0" timeOffset="153244.7651">13812 5424,'0'0,"0"0,0 0,0 0,0 26,0-26,0 27,0 26,0-27,26 1,-26 26,0 0,0-1,27-25,-27-1,0 1,0-1,26 1,-26-27,0 26,0-26</inkml:trace>
  <inkml:trace contextRef="#ctx0" brushRef="#br0" timeOffset="154827.8553">13097 6429,'0'0,"0"0,0 0,0 0,0 0,0 27,-26-27,26 53,-27-27,27 27,-26 0,26 0,-27 26,27-52,0 26,0-27,0 1,0-1,27-26,-1-26</inkml:trace>
  <inkml:trace contextRef="#ctx0" brushRef="#br0" timeOffset="155128.8728">13441 6456,'0'0,"0"0,0 0,0 0,0 0,-26 0,26 53,-27-27,1 27,-1 27,27-28,-26 54,26-26,0-1,0 0,0 1,0-1,26-26,1-26,-1-1,1 0,26 1,-27-27,1 0,25 0,-25-27,-1 1,-26 0</inkml:trace>
  <inkml:trace contextRef="#ctx0" brushRef="#br0" timeOffset="155326.8834">13097 7038,'0'26,"27"-26,26 0,0 0,26 0,-26-26,26-1,-26 27,26-26,-26 26,0-26,-26-27</inkml:trace>
  <inkml:trace contextRef="#ctx0" brushRef="#br0" timeOffset="155513.8941">14156 6376,'26'0,"-26"27,0 26,0-27,0 1,-26 26,26-27,-27 27,1-26,26-1,0 27</inkml:trace>
  <inkml:trace contextRef="#ctx0" brushRef="#br0" timeOffset="155992.9222">13362 8070,'0'26,"0"-26,0 0,0 0,0 27,0-27,0 0</inkml:trace>
  <inkml:trace contextRef="#ctx0" brushRef="#br0" timeOffset="156118.9293">13388 8864,'-26'52,"26"-25,-27-1,27-26</inkml:trace>
  <inkml:trace contextRef="#ctx0" brushRef="#br0" timeOffset="157028.9809">12938 10345,'0'27,"-26"-1,26 1,0-1,0 1,0 25,0 1,0-26,0 26,0 0,0-27,26 1,-26-1</inkml:trace>
  <inkml:trace contextRef="#ctx0" brushRef="#br0" timeOffset="157370.001">13494 10345,'0'0,"0"0,0 53,-26-26,-1 26,1 26,-1 0,-26 27,27 0,-1 26,-25 1,52-28,-27 1,27 0,0-27,0-26,27 0,-1-26,27-27,-27 0,27 0,-26-53,26 26</inkml:trace>
  <inkml:trace contextRef="#ctx0" brushRef="#br0" timeOffset="157559.0118">13124 11139,'0'26,"0"-26,26 0,27 0,-26 0,25 0,1-26,0 0,0 26,27-53,-28 26</inkml:trace>
  <inkml:trace contextRef="#ctx0" brushRef="#br0" timeOffset="157798.0255">14023 10504,'-26'0,"26"0,-27 0,1 0,-1 53,1 0,-27 26,27-26,-1 53,-26 0,27 0,26-1,-27-25,27-1,27 1,-1-28,-26-25,53-1,-26-26,-1 0,1-26</inkml:trace>
  <inkml:trace contextRef="#ctx0" brushRef="#br0" timeOffset="157949.0341">13653 11113,'0'0,"0"0,26 0,1 0,26 0,-27 0,27-27,0 1,0-1,26 1</inkml:trace>
  <inkml:trace contextRef="#ctx0" brushRef="#br0" timeOffset="158165.0465">14420 10213,'0'0,"0"0,0 26,0 27,-26-26,26 26,-27 0,1 0,26-1,-27 1,27-26,0-1,27 1</inkml:trace>
  <inkml:trace contextRef="#ctx0" brushRef="#br0" timeOffset="158550.0685">13521 11986,'0'26,"26"1,-26-1,0 0,-26-26,26 0,-27 0,27 0,0 0</inkml:trace>
  <inkml:trace contextRef="#ctx0" brushRef="#br0" timeOffset="158673.0755">13626 12409,'0'53,"0"-53,-26 26,26-26,-27-26</inkml:trace>
  <inkml:trace contextRef="#ctx0" brushRef="#br0" timeOffset="158796.0826">13600 12753,'0'53,"0"-27,0 1,-27-27,27 0</inkml:trace>
  <inkml:trace contextRef="#ctx0" brushRef="#br0" timeOffset="159175.1043">12674 13441,'0'26,"26"27,-26 0,27 0,-27 0,0 0,26 26,-26-52,0 26</inkml:trace>
  <inkml:trace contextRef="#ctx0" brushRef="#br0" timeOffset="159416.118">13282 13282,'0'27,"-26"-1,0 53,-1-26,1 53,-27-26,0 52,26-26,1-1,-1 1,27-26,27-1,-1-26,27-27,-26-26,52 0</inkml:trace>
  <inkml:trace contextRef="#ctx0" brushRef="#br0" timeOffset="159596.1283">12965 13864,'-27'27,"27"-1,0 1,27-1,26 0,0-26,26 0,-26 0,26-26,-26-27,27 27</inkml:trace>
  <inkml:trace contextRef="#ctx0" brushRef="#br0" timeOffset="159776.1386">13732 13467,'0'-26,"0"-1,-26 1,-1 52,1 1,-1 52,1-26,-1 53,1 0,0 0,26-1,-27-25,54-1,-27 1,26-27,0-27,1-26</inkml:trace>
  <inkml:trace contextRef="#ctx0" brushRef="#br0" timeOffset="159927.1473">13521 13811,'-27'27,"27"-27,0 26,27 1,25-27,1 26,-26-26,52-26,-26-1,0 1</inkml:trace>
  <inkml:trace contextRef="#ctx0" brushRef="#br0" timeOffset="160130.1589">14182 13388,'0'0,"-26"26,-1 1,1-1,-1 54,-26-1,27 0,-27 1,26 26,1-1,26-25,0-1,26-26,1 0,26-26,-27-27,27 0</inkml:trace>
  <inkml:trace contextRef="#ctx0" brushRef="#br0" timeOffset="160273.1671">13891 13917,'-53'0,"27"27,26-1,26-26,27 26,0-26,26 0,27 0,-27-26,27 0</inkml:trace>
  <inkml:trace contextRef="#ctx0" brushRef="#br0" timeOffset="160685.1906">14817 13256,'0'26,"-26"1,26-1,-27 0,1 27,-1 0,27 0,-26 0,-1 0</inkml:trace>
  <inkml:trace contextRef="#ctx0" brushRef="#br0" timeOffset="160995.2084">13494 14605,'27'26,"-27"-26,26 0,-26 0,-26 0,26 0,0 0,26 27</inkml:trace>
  <inkml:trace contextRef="#ctx0" brushRef="#br0" timeOffset="161117.2153">13653 15055,'-27'53,"27"-27,0-26,0 0,0 0</inkml:trace>
  <inkml:trace contextRef="#ctx0" brushRef="#br0" timeOffset="161243.2225">13732 15319,'27'53,"-27"0,-27-26,27 26,-26-53,26 26,0-26</inkml:trace>
  <inkml:trace contextRef="#ctx0" brushRef="#br0" timeOffset="163556.3541">12647 15637,'0'53,"0"-53,0 26,0-26,0 53,0-53,0 53,27 0,-27-53,0 53,0-27,0 27,26-26</inkml:trace>
  <inkml:trace contextRef="#ctx0" brushRef="#br0" timeOffset="163853.3718">13124 15610,'0'53,"-27"-26,1 26,-1 0,-26 52,27 1,-27 0,27 26,-1-52,27 52,0-53,0 1,27-27,25 26,1-52,0-27,0-27,-26 1</inkml:trace>
  <inkml:trace contextRef="#ctx0" brushRef="#br0" timeOffset="163990.3797">12859 16272,'27'26,"-1"1,27-27,0 0,26-27,-26-26</inkml:trace>
  <inkml:trace contextRef="#ctx0" brushRef="#br0" timeOffset="164176.3903">13521 15954,'-27'53,"-26"0,27 53,-27-27,26 1,1 26,26-27,0 0,0 1,26-27,1-27,26 1,-27-27</inkml:trace>
  <inkml:trace contextRef="#ctx0" brushRef="#br0" timeOffset="164332.3989">13150 16298,'-53'0,"53"27,0-27,27 53,26-53,26 26,0-26,1-26,-1 26,27-53,-27 26</inkml:trace>
  <inkml:trace contextRef="#ctx0" brushRef="#br0" timeOffset="164542.4113">13838 15663,'-26'0,"-1"27,1 26,-1 26,-26 0,27 27,-1 0,1 26,-1-26,27-26,27 25,-1-25,27-27,27-27,-27 1,0-54,26 1</inkml:trace>
  <inkml:trace contextRef="#ctx0" brushRef="#br0" timeOffset="164687.4195">13653 16193,'-53'26,"53"0,0-26,26 27,27-27,0 0,0 0,27 0,-1-27</inkml:trace>
  <inkml:trace contextRef="#ctx0" brushRef="#br0" timeOffset="164945.4343">14341 15690,'0'0,"-27"26,27 27,-26-26,-1 52,1 0,-1 1,1 26,0-1,52-25,-26-1,26 1,27-28,-26 1,-1-53,27 0,-26 0</inkml:trace>
  <inkml:trace contextRef="#ctx0" brushRef="#br0" timeOffset="165089.4425">14129 16219,'-26'0,"-1"26,27-26,27 0,26 0,26 27,-26-54,26 27,27-26</inkml:trace>
  <inkml:trace contextRef="#ctx0" brushRef="#br0" timeOffset="165335.4563">15002 15584,'0'0,"-26"26,26 1,-27 26,1 0,-1-27,27 27,-26 0,26-27</inkml:trace>
  <inkml:trace contextRef="#ctx0" brushRef="#br0" timeOffset="165844.4857">13706 17013,'0'26,"0"-26,0 0,0 0,0 0,0-26</inkml:trace>
  <inkml:trace contextRef="#ctx0" brushRef="#br0" timeOffset="165960.4924">13812 17145,'26'0,"-26"26,0-26,0 0,-26 0</inkml:trace>
  <inkml:trace contextRef="#ctx0" brushRef="#br0" timeOffset="166087.4993">13865 17224,'0'27,"0"-1,-27 1,-26-1,53-26</inkml:trace>
  <inkml:trace contextRef="#ctx0" brushRef="#br0" timeOffset="166554.5263">12991 17463,'0'0,"0"0,0 0,0 0,-53 79,1-26,52-27,-53 54,26-1,1 0,26 1,0-27,0 26,26-26,-26 26,0-79,80 27,-80-27,52 0</inkml:trace>
  <inkml:trace contextRef="#ctx0" brushRef="#br0" timeOffset="166723.536">12753 17754,'-53'26,"53"-26,0 0,0 0,53 53,-53-53,106 0,-53-27,26 1</inkml:trace>
  <inkml:trace contextRef="#ctx0" brushRef="#br0" timeOffset="166864.5441">13415 17568,'0'0,"0"0,-80 53,80-53,-53 80,27-27,0 26,-1-26,27 0,0-53,0 79,0-79</inkml:trace>
  <inkml:trace contextRef="#ctx0" brushRef="#br0" timeOffset="166997.5513">13203 17912,'0'0,"0"0,0 0,0 0,0 0,0 0,79-26,-79 26,106-27</inkml:trace>
  <inkml:trace contextRef="#ctx0" brushRef="#br0" timeOffset="167251.5662">13732 17568,'0'0,"0"0,0 0,-79 53,79-53,-27 80,1-1,26 0,0-26,0 27,26-27,1 0,-1-1,-26-52,80 53,-80-53,79 0</inkml:trace>
  <inkml:trace contextRef="#ctx0" brushRef="#br0" timeOffset="167396.5743">13521 17859,'0'0,"0"0,0 0,0 0,79 53,-26-53,0 0,26 0,1 0</inkml:trace>
  <inkml:trace contextRef="#ctx0" brushRef="#br0" timeOffset="167831.5993">14182 17886,'-53'26,"53"-26,-79 27,79-27,-27 53,27-53,-26 79,26-79,26 53,-26-53,106 26,-53 1,0-54,26 27,-52-26,-27 26,79-26,-79 26,0 0,0-53,0 53,-79-53,52 53,-26-27</inkml:trace>
  <inkml:trace contextRef="#ctx0" brushRef="#br0" timeOffset="168619.6445">12700 17463,'-26'-27,"26"27,-53 0,53 0,0 0,-79 53,79-53,-53 79,0-26,53 0,-27 27,27-28,0 1,27 27,-1-27,1 0,26 0,-53-53,105 52,-105-52</inkml:trace>
  <inkml:trace contextRef="#ctx0" brushRef="#br0" timeOffset="169109.6725">12171 17304,'0'0,"0"0,0 0,0 0,-26 0,26 26,0 1,-27 26,27-53,0 79,0-26,0-53,-26 79</inkml:trace>
  <inkml:trace contextRef="#ctx0" brushRef="#br0" timeOffset="169364.6871">12356 17833,'0'0,"0"0,80 26,-80-26,79 0</inkml:trace>
  <inkml:trace contextRef="#ctx0" brushRef="#br0" timeOffset="169788.7113">15135 17542,'0'53,"0"26,-27-26,1 0,26-53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24T21:13:02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1085 9710,'27'0,"-27"0,0 0,0 0,0 0,0 0,0-26,0-1,0 1,0-1,0-26,-27 27,27-27,0 0,-26-26,26 26,0 0,0-26,0 26,0 0,26-27,1 27,-1 1,1-1,-1 26,27-26,0 0,-27 27,27-27,0 27,0-1,0 1,26 26,1-27,-1 27,27-26,-27 26,27-27,26 1,-26 26,0-27,0 27,0-26,0-1,-1 27,-25 0,-1-26,1-1,-28 27,1 0,-26-26,-1 26,1 0,-27-26,0 26,0 0,0-27,0 27,-27-26,1 26,26-27,-27 27,-26-26,27 26,0-27,-27 1,26 26,1 0,-1 0,1 0,26-27,0 27,0 0,0 0,0 27,0-27,26 0,1 26,-1 1,27-27,-26 26,25-26,1 0,-26 0,26 0,0 0,-27 0,1 0,25 0,-52 0,27 27,-27-27,0 26,0-26,0 27,-27-1,1 0,-27 27,27-26,-1-1,-26 27,27-26,-27 26,26-27,1 1,0-1,26-26,0 0,0 0,0 0</inkml:trace>
  <inkml:trace contextRef="#ctx0" brushRef="#br0" timeOffset="8827.5049">7964 3625,'27'0,"-27"-53,26 26,1 1,-1-27,1 0,26 27,-27-27,27 26,-27 1,1-1,26 1,-27 26,-26 0,27 26,-1 1,1 26,-1 0,-26 26,0 0,0 1,0 26,0-1,-26-25,-27 26,0-27,0 0,0-26,-26 27,-1-27,27-27,-26 1,26-27,0 0,27-27,-1 1,27-1,0-26,27 27,-1-27,27 26,0 27,26 0,-26 27,0-1,0 1,-27-1,27 27,0-26,-26-1,26 1,0-54,26 1,0-27</inkml:trace>
  <inkml:trace contextRef="#ctx0" brushRef="#br0" timeOffset="9434.5397">10319 3704,'-26'-26,"26"26,-27-27,27 27,-26 0,26 0,0 27,0-1,26 1,1-1,26 27,26 0,-53 0,54 0,-27 0,-27 26,1-26,-27 0,-27 26,-26-52,0 26,0 0,0-1,1-25,-1-1,26-26,27 0,-26-26,52-27,1-26,-1-1</inkml:trace>
  <inkml:trace contextRef="#ctx0" brushRef="#br0" timeOffset="9608.5496">10478 3598,'26'-53,"1"1,26-1,0 26,0 1,-1-1,28 1,-1-1,1 1,-1-1,-26 1,0-1,26 1,-26 0,-26-1,25 1</inkml:trace>
  <inkml:trace contextRef="#ctx0" brushRef="#br0" timeOffset="10435.5968">14208 3228,'0'0,"0"-27,0 1,0 0,27-1,-1 1,27-1,-26 1,26-1,0-26,-27 53,27-26,0 52,-27-26,1 27,-1 26,1 0,-1 26,-26 0,-26 27,26-26,-27 25,1-25,-27-1,0 1,-26-28,26 1,-27 0,27-26,0-27,1 0,-1 0,26-27,1 1,52-27,-26 26,27 1,-1 0,27-1,0 27,26 27,-26-27,0 26,0 0,0 1,0-1,-27 1,27-1,-26-26,-1-26,-26-1</inkml:trace>
  <inkml:trace contextRef="#ctx0" brushRef="#br0" timeOffset="11009.6298">15108 2672,'-26'0,"26"0,-27 0,1 0,26 0,-27 27,1-27,26 26,0 1,26-1,-26 27,27-26,-1-1,1 0,-27 1,26 26,-52-27,-1 1,1-27,-1 26,-26 1,27-27,-27 0,26-27,1 1</inkml:trace>
  <inkml:trace contextRef="#ctx0" brushRef="#br0" timeOffset="11151.6379">15029 2699,'53'-27,"0"1,-1-1,-25 1,52-1,-26-25,27 25,-28 1,1-27,0 26</inkml:trace>
  <inkml:trace contextRef="#ctx0" brushRef="#br0" timeOffset="11377.6508">15717 3069,'26'27,"1"-27,-1 0,27 0,0-27,0 1,-27 26,27 0,-26-27,-1 1</inkml:trace>
  <inkml:trace contextRef="#ctx0" brushRef="#br0" timeOffset="11586.6628">15770 3387,'26'0,"27"0,-27-27,27 27,0-26,0-1,0 1,0 26</inkml:trace>
  <inkml:trace contextRef="#ctx0" brushRef="#br0" timeOffset="11832.6768">16405 2963,'-27'27,"27"-27,27 0,-1 0,0 0,27 0,-26 0,26-27,-27 27,1-26,-1 26,-26 0,0 0,0 0</inkml:trace>
  <inkml:trace contextRef="#ctx0" brushRef="#br0" timeOffset="11977.685">16457 3122,'0'27,"0"-1,0 0,27 1,-1-27,27 0,0 0,0-27,-26 1,25 0,1-1</inkml:trace>
  <inkml:trace contextRef="#ctx0" brushRef="#br0" timeOffset="12353.7066">17225 2566,'26'0,"-26"0,53 0,-26 0,25 0,1 0,-26 0,-1 27,1-1,-27 1,-27-1,1 27,-27 0,26 27,1-28,0 1,26 27,0-1,26-26,0 0,1 0,26 0,-27 0,-26-27,27 27,-54-53,1 27,-1-1,-26-26,27 26,-27-52,27 26,-1-26,1 26</inkml:trace>
  <inkml:trace contextRef="#ctx0" brushRef="#br0" timeOffset="12662.7243">17807 2540,'53'-53,"26"27,-26-27,26 53,-26-27,0 27,0 27,-26 26,-1 0,-26-1,0 28,-26 26,-27-27,26 0,1 27,-1-53,1 27,52-28,1 1,26-26,0-1,0-26,26 27,0-1,-26-26,0 27,-26 26</inkml:trace>
  <inkml:trace contextRef="#ctx0" brushRef="#br0" timeOffset="13605.7783">4763 16748,'-27'0,"27"-26,27-1,-27 1,26-1,27 1,0-1,27 27,-1-26,27-1,0 1,-1 26,54 0,0 0,0 0,52 0,-25 0,78 0,-26 0,53 0,0 0,0-26,53 26,-26 0,26 0,0-27,0 1,0 26,26-27,-52 1,-1-27,1 53,-27-53,-53 26,-27 1,-25 0,-28-27,-52 53,-26-27,-28 27,-25-26,-27 26,0-27,-27 27,1-26,0-1</inkml:trace>
  <inkml:trace contextRef="#ctx0" brushRef="#br0" timeOffset="14582.8341">12092 16510,'0'26,"0"-26,26 0,1 0,26 0,-27 0,27 0,-27 0,1 27,-1-1,-26 1,0 26,-26-27,-1 27,1 0,0-26,-1-1,27 27,0-27,0 1,0-27,27 26,-27 1,0-1,0-26,0 53,-27-26,1-1,-27-26,26 26,-26 1,27-1,-1-26,1 27,0-54</inkml:trace>
  <inkml:trace contextRef="#ctx0" brushRef="#br0" timeOffset="14915.8532">12409 16563,'53'0,"0"-27,-26 1,26 26,-1 0,-25 0,26 0,-27 26,1 1,-1-1,-26 27,-26 0,-1 0,1 0,-27 0,0 0,27 0,-27 0,26-27,1 27,26-26,0-1,26-26,1 0,26 26,-1-26,1 0,0 0,0 0,0 0</inkml:trace>
  <inkml:trace contextRef="#ctx0" brushRef="#br0" timeOffset="20504.1728">10610 8176,'0'0,"0"0,0 0,0 0,0-27,27 27,-1-26,-26-1,27 1,-1-27,0 26,1 1,-1 0,1-1,-27 1,26 26,-26-27,0 27,0 0,0 0,0 0,0 27,0 26,0-27,-26 27,26 0,-27 26,27 1,-26-28,26 28,-27-27,27 0,-26 0,26 0,0-27,0 0,0 1,0-1,-26-26,52 27,-26-27,0 0,0 0,-26 0,-1 0,27 0</inkml:trace>
  <inkml:trace contextRef="#ctx0" brushRef="#br0" timeOffset="20764.1877">10398 8784,'0'0,"0"0,53 0,-53-26,80 26,-27 0,26-27,27 27,-27 0,1-26,-1 26,0 0,-26 0,0 0,0 0,-53 0,0 0,0 0,0 0,0 0,-26 0,26 0,0-27</inkml:trace>
  <inkml:trace contextRef="#ctx0" brushRef="#br0" timeOffset="32726.8719">8335 9790,'0'26,"0"-26,0 0,26 0,-26 0,0 27,0-1,0 0,0 27,27 0,-27 0,0 27,0-1,0 27,0-27,0 27,0 0,0-27,0 27,0-27,0-26,-27 27,27-54,-26 1,26-1,-27-52</inkml:trace>
  <inkml:trace contextRef="#ctx0" brushRef="#br0" timeOffset="33114.8941">8123 9843,'-26'-53,"26"0,0 0,26 0,1 26,25-26,1 27,27 0,-27-1,26 1,27 26,-27 0,1 26,-1 1,0-1,1 27,-27 0,-27 0,1 0,-27 0,-27 0,1-1,-1 1,-52-26,-27-1,27 1,-27-27,26 0,1 0,0 0,26 26,0-26,53 0,0 0,26-26</inkml:trace>
  <inkml:trace contextRef="#ctx0" brushRef="#br0" timeOffset="41579.3782">9499 9446,'0'26,"0"-26,-27 0,27 0,0 0,0 0,0 0,27 27,-27-27,26 0,1 0,26 26,-27-26,27 26,26-26,-26 0,27 27,-27-27,0 26,0-26,-27 0,27 0,-27 27,-26-27,0 0,0 0,27 0,-54 26,1-26,-1 0,1 27,-27-27,27 0,-27 26,0 1,0-27,0 26,0 1,27-27,-27 0,26 26,1-26,-1 27,27-27,0 0,0 0,0 0,0 0,27 0,-1-27</inkml:trace>
  <inkml:trace contextRef="#ctx0" brushRef="#br0" timeOffset="42309.42">11086 9472,'27'0,"-27"0,-27-26,1 26,26 0,-53 0,27 26,-1-26,1 27,-27-1,26 27,-26-27,27 27,26 0,-27 0,27 0,0 0,27 0,-1-27,27 27,0-26,0-27,26 0,-26 0,27 0,-1-27,-26 1,0-1,0-26,0 1,-53-1,26 0,-26 0,0 0,-26 0,-1 26,1-25,-27 25,-26 1,26 26,-27 0,27 0,0 26,1 1,-1-27,26 26,1-26,26 0</inkml:trace>
  <inkml:trace contextRef="#ctx0" brushRef="#br0" timeOffset="44827.564">12198 9551,'0'0,"0"-26,0 26,0 0,0 0,0 0,0 0,-27 0,27 0,-26 26,26-26,0 27,0-27,0 26,26-26,1 0,-1 0,1 0,-1 0,0 0,1 0,-27-26,0-1,0 1,0 26,0-26,-27 26,1 0,0 0,-1 0,1 0,26 0,-27 0,27 26,-26-26,26 26,0-26,26 27</inkml:trace>
  <inkml:trace contextRef="#ctx0" brushRef="#br0" timeOffset="45344.5928">12251 9843,'0'0,"0"0,-27 0,27 0,-26 0,26 0,0 0,0 26,0-26,0 26,26-26,-26 0,27 0,-1 0,0-26,-26 26,0 0,0 0,0-26,-26 52,26-26,-26 0,26 0,-27 26,27-26,0 0,27 27,-27-27,26 0,-26-27,0 27,26 0,-26 0,-26 0,26 0,-26 0,26 0,-27 0,27 0,-26 0,26 27,0-27,0 0,0 0,0 0</inkml:trace>
  <inkml:trace contextRef="#ctx0" brushRef="#br0" timeOffset="50605.8945">6139 11800,'26'27,"-26"-1,27 1,-1-1,-26-26,27 27,-27-54,0 1,-27-1,27 1,-26-53,-1 26,1 0,-1-27,27 1,-26 26,26 0,0 0,26 0,27 27,-26-1,-1 1,53-1,-26 1,27 26,-27-26</inkml:trace>
  <inkml:trace contextRef="#ctx0" brushRef="#br0" timeOffset="50892.911">6615 11430,'0'26,"0"1,26-27,1 0,26-27,-27 27,27-52,-26 25,-1-26,1 27,-27-27,-27 26,1 27,-27 0,0 53,0-26,0 26,0 26,27 0,-1-26,27 27,0-1,27-52,25 25,-25-25,26-27,26-27,-26 1</inkml:trace>
  <inkml:trace contextRef="#ctx0" brushRef="#br0" timeOffset="51385.9392">7329 11245,'-26'-27,"-1"27,1 0,-27 0,27 0,-1 53,1-26,26 52,26-26,1 26,-1-26,27 27,-27-27,27 0,-26-27,-27 0,0 1,-27-1,-26-26,0 0,1-26,-1 26,-27-27,54 1,-1 0,1-27,26 0,26 26,27 1,-26-1,52 1,-52 26,52 0,-53 0,27 26,-26 1,-1 26,1 0,-1 0,1-27,26 27,-1-53,-25 26,52-26,-26-26,0-1,26 1,-52 0,-1-27,1 0,-27 0,0 26,-27 1,27-1,-26 1,26 26,0 0</inkml:trace>
  <inkml:trace contextRef="#ctx0" brushRef="#br0" timeOffset="51964.9723">8546 10927,'0'0,"0"-26,0 26,0 0,-26-27,26 54,-27-1,1 1,26 26,-26 26,-1 0,1 1,-1 26,1-27,-1 27,27-27,0 1,-26-27,26-1,26-25,-26-27,27 26,-1-26,1-26,-1-1,-26-25,53-1</inkml:trace>
  <inkml:trace contextRef="#ctx0" brushRef="#br0" timeOffset="52286.9906">9102 10742,'0'0,"0"0,0 0,0 27,0-1,-26 27,-1 0,27 26,-26 1,26-1,-27 27,1-27,-1 27,27-27,-26-26,26 27,0-27,0 0,0-27,-27 0,27 1,0-27,0 0,0 0</inkml:trace>
  <inkml:trace contextRef="#ctx0" brushRef="#br0" timeOffset="52495.0026">8599 11298,'27'-27,"26"27,-27 0,54 0,-28 0,1 0,0 0,0 0,0 0,-26 0,25 0,-25 0,-1-26</inkml:trace>
  <inkml:trace contextRef="#ctx0" brushRef="#br0" timeOffset="53421.0556">10081 11377,'-26'27,"-1"-27,27 0,0 0,0 26,0-26,27 0,-1 0,27 0,0 0,0 0,0 26,0-26,-1 0,-25 0,-1 0,1 0,-1 0,-26-26,0 0</inkml:trace>
  <inkml:trace contextRef="#ctx0" brushRef="#br0" timeOffset="53708.072">10293 11060,'0'26,"0"1,0-27,0 26,-27 27,27-27,-26 27,26 0,0 0,-27 0,27 0,-26-27,26 27,0-26,-27 26,27-53,0 53,-26-53,26 0,0 0,0 0</inkml:trace>
  <inkml:trace contextRef="#ctx0" brushRef="#br0" timeOffset="53973.0871">10504 11113,'0'0,"0"0,0 26,-26 0,-1 1,1-1,-27 1,27-1,-27 1,0 26,0 0,0-27,26 27,1-27,-27 1,53-1,-26-26,26 27,0-27</inkml:trace>
  <inkml:trace contextRef="#ctx0" brushRef="#br0" timeOffset="54232.1019">10055 11165,'0'0,"0"0,0 27,0-27,26 26,0-26,1 53,-1-26,1 26,26-27,-27 27,1-27,26 1,-27 26,0-27,27-26,-53 0,27 0</inkml:trace>
  <inkml:trace contextRef="#ctx0" brushRef="#br0" timeOffset="54624.1243">10928 11298,'0'0,"-27"26,27-26,0 0,0 0,0 0,27 0,-1 0,1 0,-1 0,27 0,-27 0,27 27,0-27,-26 0,-1 26,-26-26</inkml:trace>
  <inkml:trace contextRef="#ctx0" brushRef="#br0" timeOffset="54880.139">10848 11509,'0'0,"27"27,-27-27,26 26,-26-26,27 0,-1 0,1 0,-1 0,0 0,27 0,-26 0,26-26</inkml:trace>
  <inkml:trace contextRef="#ctx0" brushRef="#br0" timeOffset="55620.1813">11854 10874,'-27'-26,"27"26,0 0,0 0,0 26,-26 1,52-1,-52 27,26 0,0 27,0-1,0 27,0-27,0 0,0-26,0 27,0-27,0-27,26 1,-26-1,27-26,-1 0,-26-26,27-1,26 1,-1-1,-25 1,26-1,-27 1,27-1,-26 27,-1 0,1 0,-1 27,0-1,1 1,-1-1,1 1,-1 26,-26-27,0 1,0-1,0 0,-26-26,-1 27,1-27,-27 0,0 0,0 0,0 0,-26 0,52 0,-25 0,25 0,1 0,26 0,0 0,-27-27</inkml:trace>
  <inkml:trace contextRef="#ctx0" brushRef="#br0" timeOffset="71176.0711">6297 12965,'0'0,"27"0,-27-27,0 27,0 0,0 0,0 0,0 0,0 0,0 27,0-1,0-26,0 27,0-1,0 27,26 0,-26 26,0 1,27-1,-27 0,0 27,0-26,0 25,0-25,0-1,0-26,0-27,-27 27,27-26,0-27,0 0,-26-27,26 1,0-1</inkml:trace>
  <inkml:trace contextRef="#ctx0" brushRef="#br0" timeOffset="71490.089">6139 13256,'-53'-80,"26"1,1 26,-1 0,27 0,27 0,-1 27,27-1,0 1,53 26,-27 0,27 26,0-26,-27 53,1-26,-27 26,0 0,-53-1,0-25,-27 26,-26 0,0-27,-26 1,26-1,-26 1,-1-27,27 26,0 0,27-26,26 0,0 0,26 0,1 0</inkml:trace>
  <inkml:trace contextRef="#ctx0" brushRef="#br0" timeOffset="73622.211">7488 13123,'0'0,"0"27,0-27,0 0,0 0,27 0,-27 0,26 0,0 0,1 0,26 0,-27 0,27 0,0 0,-26 0,-1 0,0 26,-26-26,27 0,-27 0,0 0,0 0,0 0,0 0,26 0</inkml:trace>
  <inkml:trace contextRef="#ctx0" brushRef="#br0" timeOffset="73934.2288">8123 12938,'-26'0,"26"0,0 0,26 0,1 0,-1 0,27 0,0-26,0 26,0 0,26 0,-26 0,0-27,-27 27,27 0,-26 0,-1 0,1 0,-27 0,0 0,0 0,-27 0</inkml:trace>
  <inkml:trace contextRef="#ctx0" brushRef="#br0" timeOffset="74168.2417">8123 13123,'0'27,"0"-27,27 0,-1 0,27 0,-27 0,27 0,0 0,0 26,-26-26,25 0,1 0,-26 0,-1 0,27 0,-26-26,26 26</inkml:trace>
  <inkml:trace contextRef="#ctx0" brushRef="#br0" timeOffset="74519.2619">9499 12356,'0'0,"0"53,0-27,0 1,0 26,0 26,0 1,0-1,0 0,0 1,0 26,0-27,0-26,26 0,-26-27,0 1,0-1,0 1,0-27,27 26,-27-26,0 0</inkml:trace>
  <inkml:trace contextRef="#ctx0" brushRef="#br0" timeOffset="79928.5717">13468 17277,'26'0,"-26"0,0 0,0 27,0-27,0 0,-26 26,26 1,0-27,0 26,26-26,1 0,-1 0,53-26,1-27,-1 26,53-26,-26 0,27 1,-28-1,-25 0,26 26,-53 1,-1 26,-25 0,-1-27,-26 27,27 0,-27 0,0 0,0 0,0 0,0 0,0 0,0 0,0 0,0 0,-27 0,27 0</inkml:trace>
  <inkml:trace contextRef="#ctx0" brushRef="#br0" timeOffset="81784.6779">6641 2223,'0'0,"0"0,27 0,-27 0,0 0,0 0,0 26,0-26,26 26,1 1,-1-1,-26-26,53 27,-26-1,26 27,-1 0,1-26,0 25,0 1,0 0,-26 0,25-26,-25-1,-1 1,1-1,-1 1,-26-27,27 26,-27-26,0 0,0 0,26 26,-26-26,0 0,0 0,0 27,0-27</inkml:trace>
  <inkml:trace contextRef="#ctx0" brushRef="#br0" timeOffset="82173.7001">6959 3016,'0'0,"0"0,26 0,-26 0,27 0,-1 0,27 0,-26 27,26-27,-27 0,27 26,0-26,0 27,-27-27,1 26,-1-26,1 0,-27 0,26-26,-26-1,0 1,0-1,0 1,0-27,0 26,0 1,0 0,0-27,0 0,0 26,0 1,27-27,-27 0,0 0</inkml:trace>
  <inkml:trace contextRef="#ctx0" brushRef="#br0" timeOffset="82930.7426">5610 1535,'26'-27,"-26"27,26-79,-26 79,27-80,-27 80,53-105,-53 105,53-53,-53 53,53-53,-53 53,79-27,-79 27,53 27,-53-27,53 26,-27 27,1 0,-27 0,0 26,0 27,-27-26,1-1,-27 27,0-27,0 0,-26 1,26-27,0 26,-26-52,26-1,0-26,26 0,1 0,-1-26,27-1,0 1,0-1,27 1,-1-1,27 27,0 0,0 0,0 27,-27-1,1 1,26-1,-27-26,1 27,26-1,-27-26,0 27,1-27,-1 0,1 0</inkml:trace>
  <inkml:trace contextRef="#ctx0" brushRef="#br0" timeOffset="83644.7843">7620 847,'-26'-53,"26"53,0 0,-79 26,79-26,-53 27,53-27,-80 53,54 0,-27-1,26 28,1-1,-1 1,27-1,0-26,27 26,-1-26,27-26,0-27,27 0,-1-27,-26-26,26 0,-26 0,27-26,-54 0,-26-27,0 53,-26-26,-27 26,0 0,0 26,0 27,-26 27,26-1,53-26</inkml:trace>
  <inkml:trace contextRef="#ctx0" brushRef="#br0" timeOffset="85416.8856">7806 1905,'26'26,"-26"1,0-27,26 26,-26-26,53 27,-26-1,-1 1,27-1,0 1,-26-1,52 1,-26 26,26-27,1 0,25 1,1-1,-26 1,26-1,26 1,-26 26,-1-27,28 1,-1-1,-26 0,0 27,0-26,-27-1,27 1,-53-1,26 1,-52-1,25 1,-25-1,26 1,-27 25,1-25,-1-1,1 1,-1 26,1-27,-27 1,26-1,0 1,1-1,-1 0,-26 1,27-27,-27 0,0 0,26 26,-26-26,0 0,0 0,0 0,0 0,0 0,-26 0,26 0,0 0,0 0,0 0,0 0,0 0,0 0,0 0,0-26,0 26,0 0,0-27,-27 1,27 26,0-26,0-1,0 1,0 26,-26-27,26 1,0 26,0 0,-27 0,27 0,0 0,0-27,0 27,0 0,0 0,0 0,0 0,0 0,0 0,0 0,0 0,0 0,0 0,0 0,0 0,0 27,0-27,27 0,-27 26,0 1,26-27,-26 26,0 1,27-1,-1 0,1 1,-1-27,-26 26,27 1,-27-27,26 0,-26 26,0-26,0 0,27 27,-27-27,0 0,0 0,0 0,0 0,0 0,0 0,0 0,0-27,0 27,-27-26,27 26,0 0,0-27,-26 1,26 26,0-53,0 27,0-1,0-26,26 0,-26 0,0 0,27 1,-27 25,26-26,-26 27,0 26,0 0,0-27,0 27,0 0,0 27,0-1,0 1,0-1,0 27,-26 0,26-27,0 54,-27-54,27 27,-26 26,26-52,-27 26,27 0,-26 0,26-27,0 1,-27-1,27 1,0-1,0-26,0 0,-26 0,26 0,-27 0,27-26,0 26,-26-27,-27 1,27-1,-27 1,26-1,-26 1,0-1,27 1,-27 26,27-27,-1 27,27 0,-26 0,-1 27,27-27,0 0,0 0,0 0,0 26,0-26,27 27</inkml:trace>
  <inkml:trace contextRef="#ctx0" brushRef="#br0" timeOffset="100589.7534">16378 8943,'27'0,"-1"0,-26 0,0 0,0 0,0 0,-26 26,26-26,0 0,0 0,-27 0,27 0,0 27,27-1,-27-26,0 27,0-1,0 1,26-1,-26 1,0-1,26 27,-26-53,0 53,27-27,-27-26,0 53,0-26,0-1,0 1,-27-1,27 1,-52-1,25 0,1 1,-27-27,0 26,0-26,0 0,-26 0,-1 0,-26 0,27 0,0 0,-27 0,0-26,0 26,0 0,0 26,27-26,-27 0,27 0,-1 0,1 27,26-27,0 26,0 1,0-27,27 0,0 26,-27-26,26 0,-26 27,27-27,-1 0,1 26,-27-26,26 0,1-26,-27 26,27 0,-1 0,1-27,-1 27,27 0,-26 0,-1 0,1-26,-1 26,1 0,0 0,26 0,-27 0,1 0,26 0,-27 0,27 0,0 0,0 0,0 0,0 0,0-27,27 1,-1-1,1 1,-1-27,27 27,0-1,0-26,-27 53,27-53,0 27,-27 26,1-27,-1 27,-26 0,0 0,0 0,0 0,0 0,-53 27,27-1,-27 1,-26-1,26 27,-27-26,1 25,26-25,0-1,0 1,0-1,0 1,27-27,26 0,-26 26,26 1,26-27,0 26,1 1,26-27,0 26,0 1,0-1,0 0,26 1,-26-1,0-26,0 27,0-1,-27 1,0-27,1 26,-1-26,-26 27,27-27,-27 0,0 26,0-26,0 0,0 0,0 0,0-26,0-27,-27 26,27-26,-26 0,26 1,-27-28,27 1,-26 26,0 0,-1-26,27 52,-26 1,26-1,0 1,0 26,0 0,0 0,-27 26,27-26,0 27,0 26,-26-27,26 0,-27 27,27-26,-26-1,26 1,-27-27,27 0,0 0,0 0,0 0,0 0,0 0,0 0,-26 26,26-26,0 0,0 0,0 0,0 0,-27 0,27 0,27-26,-27 26,0-27</inkml:trace>
  <inkml:trace contextRef="#ctx0" brushRef="#br0" timeOffset="110166.3012">11404 14631,'-27'27,"27"-27,0 0,0 0,0 0,0 0,0-27,0 27,27-26,-27 26,26-26,1-1,-27 1,26 26,1 0,-27 0,0 0,0 0,0 26,0 1,0 25,0-25,-27 26,27 0,-26 0,26 0,0-27,0 27,0-27,0 1,-27-1,27 1,0-27</inkml:trace>
  <inkml:trace contextRef="#ctx0" brushRef="#br0" timeOffset="110377.3133">11219 15161,'-27'0,"1"0,26 0,0 0,0 0,26 0,27 0,-26 0,26 0,26 0,-26-27,-27 27,27 0,0-26,0 26,-53 0,26-27,1 27,-1 0,-26-26</inkml:trace>
  <inkml:trace contextRef="#ctx0" brushRef="#br0" timeOffset="110894.3427">11748 14261,'-27'-53,"1"0,-27 27,0-1,-26 1,-1 26,1-27,-27 54,0-27,0 53,1-27,25 54,-26 25,27-25,26 26,27 26,-1 0,27-26,27 26,26-26,26 0,27-27,0-26,26 0,0 0,27-26,-27-27,1 0,-1-53,0 26,-26-52,-27-27,1 0,-27-26,-27 0,-26 26,0-27,-53 28,0 25,-26 1,-53 52,26 1,-27 52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24T21:25:27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7541 7673,'26'-27,"1"27,-1 0,27-26,27 26,-27-26,52 26,1 0,-26-27,52 27,27-26,-1 26,-25-27,52 27,0 0,0-26,1 26,-1-27,0 27,-26 0,-27-26,0 26,-26 0,-27 0,-26 0,0 0,-26 26,-27-26,0 0,0 27,-27-27,1 0,-1 0,27-27</inkml:trace>
  <inkml:trace contextRef="#ctx0" brushRef="#br0" timeOffset="2046.117">2884 16007,'0'53,"0"-26,0 26,-26-53,26 0,0-27,0-26,0 0,0 0,0-52,0-1,-27 0,27 0,-26 0,26 0,-27 27,27 26,-26 27,26 26,53 0,-27 53,27-1,-26 28,52-1,-26 27,26-53,1 26,-27-26,0-26,0-1,-1-52,-25-1,-1 1,-26-54,0 1,-26 0,-1-27,1 0,0 27,-1-1,1 1,26 52,0-25,0 52,0 0</inkml:trace>
  <inkml:trace contextRef="#ctx0" brushRef="#br0" timeOffset="2745.157">3572 15478,'0'80,"27"-1,-27-26,26-27,27 27,-26-53,25 0,-25-26,-1-27,27 26,-26-52,-27 26,0-26,-27-1,-26 27,0-26,1 0,-28 52,27-26,-26 0,26 27,0-1,27 27,26 0,0-26,26 0,0 26,1-27,26 1,0 26,26 0,-26-27,0 27,0 0,0 0,-27 0,27 27,-26-27,26 53,-27-27,0 27,1 0,-1 26,1-26,-1 26,1 1,-27-27,26 0,1 0,-27 0,26-27,-26 0,27-26,-27 0,0 0,-27-26,27-27,0 0,-26 0,-1-53,27 1,-26-1,26 0,0 27,0-27,0 53,26 0,1 26,-1 27,27 27,-26-1,25 27,1 0,0 27,-26-1,26-26,0 53,-27-53,0-1,-26-25,27 26,-27-53,0 0</inkml:trace>
  <inkml:trace contextRef="#ctx0" brushRef="#br0" timeOffset="2880.1645">4842 14843,'53'-26,"0"26,0-27,-27 1,27-1,0 1</inkml:trace>
  <inkml:trace contextRef="#ctx0" brushRef="#br0" timeOffset="4216.2412">5292 14446,'26'27,"1"26,-1-27,1 27,26 26,0-26,-27 0,27 0,-26 0,-1-26,0 25,1-52,-1 0,-26-26,0-27,27 0,-27 0,0-26,0-1,26-25,-26 25,27 1,-1 26,1 0,-27 27,53 26,-53 0,26 26,0 27,1 0,-27 26,26 1,-26-1,0 0,27-26,-27 0,0 0,26-26,1-27,-1 0,1-27,-1-26,-26 27,0-27,27-27,-27 28,0-28,-27 27,27-26,0 52,0-25,-26 25,26 1,0 26,26 0,-26 26,27 27,-1 0,1 0,-1 0,0 0,1 0,-1-27,-26 0,27-26,-1-26,1 0,-1-27,1 26,-27-26,26 53,-26-26,27-1,-27 27,26 27,0-1,1 1,-1-1,1 1,-1-27,27 0,-26-27,-1 1,-26-1,0-52,0 52,0-52,0 53,-26-27,26 26,0 1,0 26,26-27,1 27,26 0,-27-26,27 26,-27-27,27 1,-26-1,-27-25,0 25,0 1,0-1,-27 27,1 0,-1 27,-26-1,53 1,-26 25,0 28,26-27,0 26,26-26,0 26,1-52,26 26,0-53,0 26,0-52,-1-1,1-26,0-26,0 0,27-27,-27 0,-1-53,-25 1,-1-1,1 0,-27 0,0 27,-27 0,27 52,-26 1,-1 52,1 27,0 27,-1 26,1 53,26 0,-27 26,27 0,0 27,27 0,-1-27,1 0,-1 0,0-52,1-1,-1-26,27 0,-53-26,53-27,-26 0,-1-27</inkml:trace>
  <inkml:trace contextRef="#ctx0" brushRef="#br0" timeOffset="4491.2569">8070 13785,'0'-53,"27"0,-27 27,0 26,0 0,-27 26,1 0,26 27,-27 0,54 0,-27 0,26 0,27-27,26 1,-26 26,0-53,0 26,-26-26,-27 0,-27 27,1-27,-1 26,-26-26,-26 0,26 53,0-26,0-1,-26 1,26 25</inkml:trace>
  <inkml:trace contextRef="#ctx0" brushRef="#br0" timeOffset="4891.2796">4631 16087,'26'0,"27"0,0-27,53-26,26 0,27-52,26-1,53-27,0 28,0-28,27 1,-27 53,0-27,-26 26,-53 28,-1 25,-52 1,0 26,-53 0,-27 0,1 26,-27-26,0 0,0 0,-27 0,1-26,26-1</inkml:trace>
  <inkml:trace contextRef="#ctx0" brushRef="#br0" timeOffset="6972.3988">6615 1561,'0'0,"0"27,0-27,0 52,0-25,0 26,0 0,0 0,0-27,0 27,0 0,0-27,0 1,0-1</inkml:trace>
  <inkml:trace contextRef="#ctx0" brushRef="#br0" timeOffset="7370.4216">6932 1614,'0'0,"0"0,0 0,-26 0,26 0,-26 26,26 1,0-27,-27 53,27 0,0-27,-26 27,26 0,0 0,0 0,-27-27,27 1,0-27,0 0</inkml:trace>
  <inkml:trace contextRef="#ctx0" brushRef="#br0" timeOffset="7753.4435">7223 1588,'0'0,"0"0,0 0,0 0,0 0,0 26,0 0,27 1,-27-1,0 27,0-26,0 26,0-27,0 27,0-27,0 1,0-27,0 26,0-26,0 0,26-26</inkml:trace>
  <inkml:trace contextRef="#ctx0" brushRef="#br0" timeOffset="8640.4942">6774 1482,'0'26,"0"-26,0 27,0-1,0 1,0 25,26-25,-26 26,27 0,-1 0,1-27,-1 27,-26-27,26 1,1 26,-1-27,1 1,-27-27,0 26,0-26,0 0,0 0,-27-26</inkml:trace>
  <inkml:trace contextRef="#ctx0" brushRef="#br0" timeOffset="8905.5094">6985 1614,'0'0,"0"26,27 1,-27-1,0 27,0-26,0 26,0 0,-27 26,27-53,-26 27,-1 0,1 0,26 0,-26-26,-1-1</inkml:trace>
  <inkml:trace contextRef="#ctx0" brushRef="#br0" timeOffset="9999.572">6800 1693,'-26'0,"-1"27,-26-1,27 27,26 0,-27 0,27 0,0-27,0 1,27-27,26-27,0 1,0-27,0 0,-1-26,-25 52,-1-26,1 27,-27 26,0 0,-27 53,-26 0,27 0,0-27,-1 53,27-52,0-27,27 0,-1-53,27 0,0 27,-27-27,27 0,0 0,-53 53,27 26,-27 1,-27 26,1 0,-1 26,27-26,-26 0,26-27,26-26,1 0,-1-26,1-27,-1 26,27 1,-27 0,27-1,-53 27,27 27,-27-1,-27 0</inkml:trace>
  <inkml:trace contextRef="#ctx0" brushRef="#br0" timeOffset="10474.5991">6694 3016,'-26'0,"26"0,0 27,-27-27,27 0,0 26,-26 27,26-26,0 25,0-25,0 26,0-27,0 1,0-1,0-26,0 0</inkml:trace>
  <inkml:trace contextRef="#ctx0" brushRef="#br0" timeOffset="11052.6322">7197 3043,'0'-27,"0"27,0 0,-26 0,26 0,0 0,0 0,0 27,0-27,0 26,0 27,0-26,0 25,0 1,0-26,-27 26,27-27,0 1,0-27</inkml:trace>
  <inkml:trace contextRef="#ctx0" brushRef="#br0" timeOffset="11308.6468">7409 2963,'-27'27,"27"-1,0 1,0-1,0 27,0-26,0-1,0 27,0-53,0 26,0 1,0-27,27 0</inkml:trace>
  <inkml:trace contextRef="#ctx0" brushRef="#br0" timeOffset="11611.6642">7673 2990,'0'0,"0"26,0-26,0 27,0-1,0 1,0-1,0 1,0 25,0-25,27-1,-27 1,0-1</inkml:trace>
  <inkml:trace contextRef="#ctx0" brushRef="#br0" timeOffset="12041.6888">7885 3043,'26'26,"-26"1,0-1,0-26,0 27,0 25,0-25,27-1,-27 1,0-27,0 0</inkml:trace>
  <inkml:trace contextRef="#ctx0" brushRef="#br0" timeOffset="12634.7227">8123 3016,'-26'27,"26"-27,0 0,-27 0,27 26,0 1,0-1,0 1,0 25,0-25,0 26,0-27,0 1,0-1,0 1,0-27</inkml:trace>
  <inkml:trace contextRef="#ctx0" brushRef="#br0" timeOffset="13023.7449">8361 3096,'0'0,"0"26,0-26,27 27,-54 25,54 1,-27 0,0 27</inkml:trace>
  <inkml:trace contextRef="#ctx0" brushRef="#br0" timeOffset="13997.8006">6165 3863,'0'0,"27"0,-1 0,27-27,26 27,1 0,26 0,26 0,0 0,27 0,0 0,26 0,0 27,0-1,0 1,1-27,-1 26,0-26,-26 0,0 27,-1-27,-25 0,-1 0,0 0,-26 0,-27 0,1 26,-1-26,-26 27,0-27,0 26,-27 27,1-26,-1-1,1 27,-1 0,1-27,-27 27,26-26,-26 26,27-27,-27 0,26-26</inkml:trace>
  <inkml:trace contextRef="#ctx0" brushRef="#br0" timeOffset="15113.8645">9711 11324,'-27'0,"1"-26,26 26,-27-27,1 1,-1 26,1-27,26 27,-27-26,27 26,0-27,27 54,-1-27,1 0,26 0,0 26,26-26,0 0,-26 0,27 0,-27-26,-1 26,1 0,0-27,-26 27,26-26,-53 26,26 0,-26 0,0 26,0 1,-26-1,26 27,0 0,-27 27,27-1,0 0,-26 27,26 0,0 0,-27-27,27 1,0-1,-26 0,26-26,0 0,-27 0,27-53,0 27,0-27,0 26,0-26,0-26,27 26</inkml:trace>
  <inkml:trace contextRef="#ctx0" brushRef="#br0" timeOffset="15377.8795">10028 11800,'0'0,"0"0,-26 0,26 0,0 0,26 0,1 0,-1 27,27-27,-27 0,27 0,0 0,0 0,0 0,0 0,-27 0,1 0,-27 0,0 0</inkml:trace>
  <inkml:trace contextRef="#ctx0" brushRef="#br0" timeOffset="16428.9397">10346 10927,'0'-53,"-27"-26,1 0,-1 26,-26-27,0 1,-26 26,0 0,-27 27,0-1,0 1,-26 26,26 26,-26 27,-1 27,1-1,26 53,0 27</inkml:trace>
  <inkml:trace contextRef="#ctx0" brushRef="#br0" timeOffset="16708.9557">10557 13388,'185'-53,"1"-53,-28-26,-25-27,-27-26,-27 0,-26-27,-27-26,-26 26,-26-26,-1 0,-52 26,0 1,-54 52,-25-26,-1 79,-26 0,-27 80,-53 26</inkml:trace>
  <inkml:trace contextRef="#ctx0" brushRef="#br0" timeOffset="18783.0743">8732 10716,'-27'0,"1"0,-1 26,1 1,26-1,-27 27,27 0,0 26,0 1,0 25,27 28,-1-27,1 52,-27-25,26 25,1 1,26 26,-27-26,0 26,27 0,0-26,27 0,-27-27,52 1,1-28,0 1,0-26,26-27,-26-27,0 0,0 1,-27-27,0-27,1 1,-27 0,0-1,-27 27,1-26,-1 26</inkml:trace>
  <inkml:trace contextRef="#ctx0" brushRef="#br0" timeOffset="28989.6581">14685 10134,'0'0,"26"0,-26 0,0 0,0 26,0 27,0-27,0 54,0-1,0 1,0 25,0 1,27-26,-27 25,0 1,0-26,0-27,0 26,26-53,-52 1,26-1,0-26,0-53</inkml:trace>
  <inkml:trace contextRef="#ctx0" brushRef="#br0" timeOffset="29469.6856">15373 10186,'53'-52,"26"52,0-53,-26 26,0 1,0 26,0 0,-27 26,27 1,-26 52,-1 0,1 1,-27 52,-27-26,1 26,-1-52,-52 25,26-25,-26-1,-1-26,1-26,0-27,-1 0,1 0,26-53,26 26,1-26,26 27,26-1,27 1,27 26,-1 0,0 26,27 27,0-26,0 26,-27 0,27-27,-26 27,-28-27,1-26,0 0,-26 0,-1-26,1-1,-1 1,1 0</inkml:trace>
  <inkml:trace contextRef="#ctx0" brushRef="#br0" timeOffset="30251.7303">21326 10292,'26'-26,"1"-27,-27 53,0-53,-27 27,-26-27,-26 26,26 1,-53 26,27 0,-1 26,1 1,26 26,0 26,53 0,27 27,26 0,26 0,0 26,27-26,-26 0,25 0,-25-27,-27 0,-27-26,-26-26,-53-27,0 26,-26-52,0 26,-27-27,26-26,-25 27,25-1,27-25,27 25,26-26,26 0,54 0,-1-26,0-27,27 53,0-53,-27 27,1 0,-27-1,-27 27,-26-26,0 52,-26 1,-27 0,26 26,-52-27,0 54</inkml:trace>
  <inkml:trace contextRef="#ctx0" brushRef="#br0" timeOffset="31075.7775">18574 9922,'0'0,"0"0,0 0,-26 0,26 26,-27 1,27-1,-26 27,-1 0,1 26,26 1,-27 26,27 0,0-1,-26 28,52-1,-26 27,0-1,0 28,0-1,0 27,0-1,0 1,0 0,0 26,0 0,0 0,0 0,0-26,0 26,0 0,0-26,0-1,0 1,-26 0,26-27,-27 0,1 0,0-26,26 0,-27-27,1 0,-1 1,27-28,-26-25,-1-1,27 1,-26-28,26 1,-27 0,27-26,0-1,-26-26,26 27,0-27,0 26,0-26,0 0,0 0,0 0,0 0,0 0,0 0,0-26,0-1,-27 1,27-27,0 0</inkml:trace>
  <inkml:trace contextRef="#ctx0" brushRef="#br0" timeOffset="31944.8272">13203 9499,'-26'0,"26"0,0-27,0 27,0-26,0 26,0 0,26-27,1 54,-27-1,26 1,0 25,-26 1,27 0,-27 0,0 0,0 0,0-26,0-1,0 0,0-26,26 0,-26-26,27 0,-1-27,1 0,-1 0,1 0,-1 0,1 0,-1 27,0-1,-26 27,27 0,-27 27,0 25,0 1,0 0,26 0,-26 27,0-54,0 1,0 25,0-52,27 0,-27 0</inkml:trace>
  <inkml:trace contextRef="#ctx0" brushRef="#br0" timeOffset="32094.8357">13838 9578,'53'-27,"-27"27,27-26,-26 0,26 26,-27-27,1 27,-1-26</inkml:trace>
  <inkml:trace contextRef="#ctx0" brushRef="#br0" timeOffset="32268.8457">13917 9684,'-26'0,"26"0,26 26,1-52,-1 26,1 0,26 0,-27 0,27-27,-26 27,25-26</inkml:trace>
  <inkml:trace contextRef="#ctx0" brushRef="#br0" timeOffset="33056.8908">18812 9340,'27'-27,"-1"27,-26 0,27-26,-27 26,26 0,-26 26,27-26,-27 53,0 0,0 0,0 0,26 26,-26-26,0 0,0 0,0 0,0-26,0-27,0 0,26 0,-26-27,27 1,-1-27,1 0,-1 0,1 0,-27-26,26 52,-26-26,27 27,-27 26,0 0,26 26,-26 1,27 26,-27-27,26 27,-26 0,26 0,-26 0,0-27,27 1,-27-27,26 0,-26 0</inkml:trace>
  <inkml:trace contextRef="#ctx0" brushRef="#br0" timeOffset="33245.9016">19527 9499,'26'26,"1"-26,25-26,1 26,0 0,0 0,-26-27,26 27,-27-26</inkml:trace>
  <inkml:trace contextRef="#ctx0" brushRef="#br0" timeOffset="33403.9106">19659 9657,'0'0,"26"0,1 0,-1 0,1-26,26-1,-27 1,1-1</inkml:trace>
  <inkml:trace contextRef="#ctx0" brushRef="#br0" timeOffset="34205.9565">20479 9128,'-26'0,"-1"-26,27-1,-53 27,27 0,-27 0,26 0,-25 27,25-1,-26 1,53-1,-26 27,52-27,-26 27,53 0,-26 0,25-26,1 26,0-1,-26-25,-1-1,-26 1,27-1,-54 1,27-27,-26 0,-1 0,-26 0,27-27,-1 27,1-26,26 26,0-27,0 27,26-26,1-1,-1-25,1 52,-1-53,1 26,-27 1,26-1,1 1,-27-1,26 27,-26 0,27-26,-27 26,0 0,0 0,0 0,0 0,0 0,0 0,0 0,0 0,0 0,-27 0,27 0,0 0,0 0,0 0,0 0,0 0,0 0,-26 0,26 0,0 0,0 0</inkml:trace>
  <inkml:trace contextRef="#ctx0" brushRef="#br0" timeOffset="51389.9393">20188 4710,'0'0,"0"0,0 26,0-26,27 0,-27 0,0 27,-27-27,27 26,-26-26,26 26,-27-26,27 27,-26-27,26 0,-27 0,1 0,26 0,-27 0,27 0,-26 0,-1 0,1 0,-1 0,1 0,0-27,-1 27,1 0,-1-26,1 26,-1 0,1-26,-1 26,1 0,-27 0,27 0,-1 0,1 0,-1 26,-26-26,27 0,-27 0,26 0,-26 26,1-26,25 0,-26 0,27 0,-1 0,-26 0,27 0,-1 0,27 0,-26 0,0 0,-27 0,26 0,1 0,-27 0,0 0,26 0,-26 0,1 0,25 0,-26 0,0 0,0 0,0 0,1 0,-1-26,0 26,-27 0,27-26,0 26,-26 0,0-27,26 27,-27 0,28 0,-1-26,0 26,0 0,0-27,0 27,26 0,-25 0,-1 0,0 0,0 0,0 0,0 0,0 0,-26 0,26 0,0 0,0 0,0 0,0 0,0 0,27 0,-27 0,0 0,0 0,0-26,0 26,0 0,0 0,27 0,-27-27,26 27,1 0,-27 0,27 0,-1 0,1 0,-1 0,1 0,-1 27,27-27,-26 0,-1 26,27 1,-26-1,0 27,-1-27,27 27,-26-26,-1 26,27 0,-26-27,26 27,0 0,0-27,0 1,0 26,0-27,0 1,0-1,0 1,26-1,-26 1,0-1,27 0,-27-26,26 27,1-1,-1 1,0-27,27 26,27-26,-27 0,26 0,-26 0,26 0,1-26,26 26,-27-27,0 27,1-26,-27 26,26 0,0-27,1 27,-27 0,26 0,-26 0,0 0,0 0,0 0,0 0,26 0,-26 0,0 0,0 0,0 0,0 0,-1-26,28 26,-27 0,0 0,26 26,-26-26,0 0,-27 0,27 0,0 0,27 0,-28 0,1 0,0 0,27 0,-27 0,-1 0,28 0,-1 0,-26 0,27 0,-1 0,0 0,1 0,-1 0,0 0,1 0,-1 0,1 0,-1 0,0 0,1 0,-1 27,0-27,1 0,-27 0,26 0,-26 0,26 0,-52 0,26-27,-27 27,1 0,-1 0,1 0,-27-26,26 0,-26 26,26-27,-26 1,0-1,27-26,-27 27,0-27,-27 0,27 0,-26 27,0-27,26 26,-53-26,26 27,1-1,-1 1,-26 26,0-27,1 27,-1-26,0 26,0-26,26 26,27-27,0-26,27 27</inkml:trace>
  <inkml:trace contextRef="#ctx0" brushRef="#br0" timeOffset="51972.9727">21035 4974,'0'0,"0"27,0-27,26 0,1 0,26-27,-27 1,0-1,1 1,-1-1,-26-26,0 27,0 0,-53-1,27 1,-27 26,-26 26,26-26,0 27,-26 25,26 1,26 0,1 27,-1-27,54-1,-1 1,27-26,0 26,26-27,1-26,26 0,-27 0,27 0,-27-53,-26 27,26-27,-26 26,-26-25,-1-1</inkml:trace>
  <inkml:trace contextRef="#ctx0" brushRef="#br0" timeOffset="52865.0229">21537 4842,'-26'0,"26"26,0 1,26 26,-26-27,53 27,-26 0,-1-27,1 27,-1-26,1 26,-1-27,1-26,-27 0,0 0,26-26,-26-1,0 1,0-27,0 0,26 0,-26 27,0-27,27 26,-27 1,0 26,26 0,-26 0,27 0,26 0,-27 0,27 26,0-52,0 26,0 0,-27-27,27 1,-26 26,-27-53,0 27,0-1,-27 1,1-1,-1 27,-26 0,1 27,-1-1,0 1,26 25,1 1,-1 0,1 0,26 0,0 0,26-27,-26 27,27-26,26-27,-27 0,1 26,26-52,-27 26,27 0,-27-27,27-26,-26 27,26 0,-27-27,1 26,-1 1,-26-1,26 1,1 26,-27 0,0 0,26 0,-26 26,0 1,27 26,-27-27,26 1,-26-1,0 27,27-27,-27 1,26-27,-26 0,27 0,-1 0,1-27,-1-26,1 27,-1-27,27 0,0 0,-53 0,53 27,-27-1,1 27,26 0,-27 27,-26-1,26 1,1 26,-1 0,1-27,-1 1,1-1,26-26,-53 0,53 0,-27 0</inkml:trace>
  <inkml:trace contextRef="#ctx0" brushRef="#br0" timeOffset="54207.1005">20003 5741,'26'0,"-26"0,0 0,0-26,0 26,0 0,0 0,0 0,0 26,-26-26,-1 0,1 27,-1-1,-25-26,25 27,1-1,26 1,-27-1,27 1,0-1,0-26,27 27,-27-27,26 26,1-26,-27 27,26-27,0 26,-26-26,27 0,-1 0,-26 26,0-26</inkml:trace>
  <inkml:trace contextRef="#ctx0" brushRef="#br0" timeOffset="54591.1225">20003 6006,'0'0,"0"0,0-26,0 26,26 0,-26-27,27 27,-1 0,1 0,26 0,26 0,0 0,27 27,0-27,26-27,27 27,0 0,26-26,0 26,-26-27,26 27,-53 0,-26-26,-26 26,-1 0,-26 0,-53 0,26 0,-26 0,0 26,0-26,0 27,-26-1,26-26,0 27,0-1,0 1</inkml:trace>
  <inkml:trace contextRef="#ctx0" brushRef="#br0" timeOffset="63547.6347">15373 11800,'0'0,"-27"0,27 0,0 0,-26 0,26 27,0-27,-27 0,1 26,26-26,-27 27,1-1,-1 1,1-1,0 27,-27 0,26 0,-26 0,27 0,-1 0,-26 0,27 0,-1-1,27 1,-26 0,26-26,0 26,0-27,0 27,0 0,26 0,-26-27,27 27,-1-26,1 26,-1-27,1 1,26-1,-27 27,27-53,-26 26,25-26,1 27,0-27,0 0,0 0,0 0,0 0,0-27,0 27,0-26,0 26,-27 0,1-27,-1 1,0 0,1 26,-1-27,-26 1,0-27,27 26,-27 1,0-1,0 1,-27-1,27 1,0-1,-26 27,-1-26,27 0,-26-1,0 27,-1 0,27-26,-26 26,-1 0,1 0,-27 0,26 0,1 26,-1-26,1 27,26-1,-27 0,27 1,-26 26,26-27,0 27,0-26,0-1,0 1,0-1,26 1,-26-27,0 0,0 26,0-26,0 26,0-26</inkml:trace>
  <inkml:trace contextRef="#ctx0" brushRef="#br0" timeOffset="70454.0298">20135 4180,'0'27,"0"-1,0 1,0-1,0 1,0-1,27 1,-27-27,26 26,1-26,-1 0,27-26,26 26,1-53,25 26,1-26,27 0,-1 27,-26-27,0 27,-1-1,-25 1,-1 26,-26 0,0 0,-27-27,1 54,-27-27,0 0,0 0,26 0,-26 0,0 0,0 0,0 0,0 0,27-27,-27 27</inkml:trace>
  <inkml:trace contextRef="#ctx0" brushRef="#br0" timeOffset="72373.1395">15108 13679,'-26'0,"26"0,-27 0,27 0,0 0,0 0,0 0,0 0,0 0,27 0,-1-26,1 26,-1 0,27-27,-27 27,27-26,0 26,27 0,-28 0,1 0,0 26,-26 1,-1-1,1 27,-27-27,0 1,-27 26,-26-27,0 27,0-26,1 25,-1-25,0-1,0 1,26-1,1-26,26 27,0-1,26-26,27 27,0-1,0 1,26-1,-26 27,27-27,-27 27,-27-26,1 26,-1-27,-26 1,-26 26,-27-27,0 0,-27 1,27-1,-52-26,25 0,1 27,26-27,0-27,0 27,0 0,27 0,26 0</inkml:trace>
  <inkml:trace contextRef="#ctx0" brushRef="#br0" timeOffset="76903.3986">20056 4128,'0'-27,"0"27,0 0,0-26,0 26,0 0,0 0,0 0,0 26,0-26,0 27,0-1,26-26,-26 26,0 1,27-27,-27 26,26 1,1-27,-1 0,1 26,-1-26,0 0,1 0,26 0,-27 0,27 0,-26-26,26 26,-1 0,1-27,27 1,-1-1,1 1,-1 0,0-1,1 1,-1-1,0 1,1-1,-1 27,-26-26,0-1,0 27,-27 0,1 0,-1 0,1 0,-1 0,-26 0,0 0,0 0,0 0,0 0,0 0,0 0,0 0,0-26,0 26,27-27,-27 1,26-1</inkml:trace>
  <inkml:trace contextRef="#ctx0" brushRef="#br0" timeOffset="77871.454">24051 4895,'0'0,"0"26,26-26,1 27,-1-1,1 1,-1-1,27 1,-26-1,-1 0,1-26,-1 27,0-1,-26-26,27 0,-27 0,26-26,-26 26,0-27,27 27</inkml:trace>
  <inkml:trace contextRef="#ctx0" brushRef="#br0" timeOffset="78105.4674">24395 4895,'0'0,"0"-27,0 27,-27 27,27-1,-26 1,26-1,-26 1,-1-1,27 27,-26-53,-1 53,1-27,-1 1,1-1,-1-26,1 27,26-1,-27-26</inkml:trace>
  <inkml:trace contextRef="#ctx0" brushRef="#br0" timeOffset="82375.7116">22093 6959,'0'0,"0"0,0 0,0 0,0 26,0-26,0 26,0 1,-26-1,26 1,-27 26,-26-27,0 27,0-26,27 26,-27-1,0 1,0-26,0 26,27-27,26 1,0-1,0 1,26-27,1 0,26 26,0-26,-27 0,27 0,-27-26,27 26,0 0,-26 0,-1 0,1-27</inkml:trace>
  <inkml:trace contextRef="#ctx0" brushRef="#br0" timeOffset="82743.7319">21934 7303,'27'-27,"-1"1,1 26,26 0,0-27,26 27,0-26,1 26,25-27,1 27,0 0,0-26,0 26,0 0,-27 0,0-27,-26 27,0 0,-26-26,-1 26,1 0,-27 0,0 0,0 0,0 0,26 0,-26 0,0 0,0 26</inkml:trace>
  <inkml:trace contextRef="#ctx0" brushRef="#br0" timeOffset="98934.6588">13706 15240,'0'0,"0"26,0 27,0 0,0 0,-27 53,27-27,0 27,0 27,-26-28,26 1,0 0,0-27,0 1,0-1,0-26,-27-26,27-1,0-26,-26-26,26-1,-27-52,1-1,26-25,-26-28,-1 27,1-26,26 0,-27 26,27 27,0-1,0 27,27 0,-1 27,27-1,0 27,0 0,26 0,1 0,-1 27,0-27,27 0,-53-27,53 27,-53 0,0-26,-27 26</inkml:trace>
  <inkml:trace contextRef="#ctx0" brushRef="#br0" timeOffset="99154.6713">13626 15716,'27'27,"26"-27,0 0,0 0,26-27,27 27,-27-26,1 26,-1-27,0 27</inkml:trace>
  <inkml:trace contextRef="#ctx0" brushRef="#br0" timeOffset="99541.6934">14579 15610,'26'53,"-26"-26,27-1,-1 27,27-26,-53 26,27-1,-1-25,1-1,-27 1,0 26,0-53,-27 0,1 0,-1 0,-52 0,-1 0,1 26,0-26,-1 53,1-26,26 26,0-1,27 28,-1-27,54 0,26-53,-1 26,1 1,27-54,-1 1,1-1,-1-26,0 0,-26-26,0 0,0-27</inkml:trace>
  <inkml:trace contextRef="#ctx0" brushRef="#br0" timeOffset="99777.707">15161 15028,'0'27,"0"26,0 0,0 26,0 27,0 26,0-26,0 26,0 1,0-28,0 1,0-26,0 25,0-78,26 26,-26-53,27 26,-27-52</inkml:trace>
  <inkml:trace contextRef="#ctx0" brushRef="#br0" timeOffset="100333.7387">15611 15875,'26'-26,"1"-1,-27 27,-53 0,26 0,-26 27,27-1,-27 0,53 27,0-26,0 52,53-26,0 0,0 0,0 0,0-27,-27 1,1-1,-27-26,-27 27,-26-27,0-27,0 27,0-26,-26 26,53 0,-1 0,27 0,0 0,53 26,-27 1,54-27,-1 0,1 0,-1 0,27-27,-27 1,27-27,-27 0,1-26,26 26,-53 0,-1-27,-25 1,-1 26,-52 0,-1 27,-25 26,-1 0,-27 26,1 27,26 26,-26 1,26 26,26-27,1 27,26-27,26 1,1-27,26-27,-1 0,1 1,0-54,27 27,-54-26</inkml:trace>
  <inkml:trace contextRef="#ctx0" brushRef="#br0" timeOffset="100670.7581">13626 16960,'53'26,"27"-26,52-26,80 26,26-27,26 1,27-1,0 27,0-26,-26 26,-53 0,-54 26,-25-26,-27 27,-53-1,-27 1,-52-27,-1 0,-26-27</inkml:trace>
  <inkml:trace contextRef="#ctx0" brushRef="#br0" timeOffset="109733.2764">19288 10001,'-52'27,"25"-27,1 26,-1-26,1 27,26-27,0 0,0 0,53 0,-27 0,53 0,1 0,-1 0,27-27,0 27,0-26,0 26,-1-27,-25 27,-1-26,-26 26,0 0,-27-27,1 27,-27 0,0 0,0 0,0 0,0 0,0 0,26-26</inkml:trace>
  <inkml:trace contextRef="#ctx0" brushRef="#br0" timeOffset="110688.331">20691 11880,'0'0,"0"0,0 0,0 0,0 0,0 0,0 0,0 0,0 0,0 26,0-26,-27 0,27 27,0-1,-26 1,-1-1,27 27,-26-27,-1 1,1 26,0-27,-1 1,27-1,0-26,0 27,0-27,27 0,-1 26,0-26,27 0,0 0,0 0,0 0,0 0,-26 0,25 0,1 0,-26 0,-1 0,1 0,-1-26,-26 26,27 0</inkml:trace>
  <inkml:trace contextRef="#ctx0" brushRef="#br0" timeOffset="111051.3518">21193 11721,'0'27,"0"-27,0 0,0 52,-26-25,26 26,0 26,-26-26,26 53,0-27,-27 27,27-26,0-1,0 0,0-26,0 27,0-28,0-25,0-1,0 1,27-1,-27-26,0 0,0 0,0 0,-27 0,27 0</inkml:trace>
  <inkml:trace contextRef="#ctx0" brushRef="#br0" timeOffset="112530.4364">20770 13441,'0'0,"-26"0,26-27,0 27,0-26,0 26,26-27,1 27,-27-26,26 0,27-1,-27 1,1 26,26 0,-27 0,27-27,-26 27,26 0,-27 0,0 27,1-27,-1 53,1-27,-1 27,-26 0,0 26,0 1,0-1,-26 0,-1 1,-26-1,27 0,-27-26,0 27,0-27,0 0,0 0,1-27,-1 0,-27 1,27-1,0-26,0 0,27-26,-27-1,27 1,-1-27,27 27,0-27,0 26,0 1,27-1,26 27,-27 0,27 0,0 0,26 0,-26 27,27-1,-1 1,-26-1,0 1,0-1,0 1,-1-1,-25-26,26 26,-53-26,26 0,-26 27,0-27,27 0,-27 0,0 26,0-26,0 0,0 0,0 0,26 27,-26-27,0 0,0 0,0 0,0 0,0 0,0-27</inkml:trace>
  <inkml:trace contextRef="#ctx0" brushRef="#br0" timeOffset="113545.4944">20558 15002,'0'0,"0"0,0 0,0-27,0 27,27 0,-1-26,1 0,-1-1,1 1,-1-1,27 1,-26-1,-1 1,1-1,-1 1,0 26,-26 0,27 0,-27 0,26 0,-26 0,0 26,0 27,0-26,0 26,0 0,0-1,0 28,0-27,-26 0,26 26,0-26,0 0,-27-27,27 27,0-26,0-1,0 27,-26-53,26 27,0-1,0-26,0 26,0-26,0 0,0 53,0-53,0 27,0-27,0 0</inkml:trace>
  <inkml:trace contextRef="#ctx0" brushRef="#br0" timeOffset="113987.5197">20267 15875,'0'0,"0"0,27 0,26 0,0-26,0 26,26-27,0 27,1 0,26-26,-1 26,-52 0,27 0,-1 0,-26 0,-27 0,1 0,-1 0,-26 0,27 0,-27 0,0 0,0 0,0 0,0 0,0 0,0 26,0-26,0 0,-27 27</inkml:trace>
  <inkml:trace contextRef="#ctx0" brushRef="#br0" timeOffset="126187.2174">15161 4815,'0'0,"0"0,0 0,0 0,0 0,0 0,0 0,0 27,0-27,-26 0,26 0,0 26,-27 1,27-1,0 1,0-1,27 1,-27 26,26-1,-26 1,26-26,1 52,-27-52,0 26,26 0,-26-1,27 1,-27 0,0-26,26 26,-26 0,0-1,0-25,0-1,0 27,0 0,0 0,0-26,0 52,0-53,0 27,0 0,0 0,0-26,0 52,-26-53,26 27,0 0,0 0,-27-26,27 26,0 0,-26-27,26 27,0 0,0-27,0 27,0-26,0 26,0-27,0 0,0 1,0-1,-27 27,27-26,0-1,0 27,-26-26,26-1,0 27,-26-53,26 53,0-27,0 1,0-1,0 1,0-1,0-26,0 27,0-1,0 1,0-1,0 0,0-26,0 27,0-1,0-26,0 0,0 27,26-27,-26 0,0 26,0-26,0 0,0 0,0 0,0 0,-26 0,26 0,-27-26,27 26,-26-27,-1 1,1-1,26 1,-27 0,1 26,26-27,-27 1,27-1,0 27,0 0,0 0,0-26,0 26,0 0,0 26,0-26,27 27,-27-1,26 27,-26-27,27 27,-27 0,26-26,-26 26,0-27,27-26,-27 0,0 27,26-54,1 1,-27-1,52-26,-25 27,-1-27,1 26,26-25,-27 52,1-27,-1 1,-26-1,27 27,-27 0,26-26,-26-1</inkml:trace>
  <inkml:trace contextRef="#ctx0" brushRef="#br0" timeOffset="126868.2565">20056 16642,'0'53,"0"0,0 0,-27 0,27 0,27 26,-27 1,0-1,26-26,-26 0,27 0,-27 0,26 0,-26-53,0 0,-26 0</inkml:trace>
  <inkml:trace contextRef="#ctx0" brushRef="#br0" timeOffset="127075.2683">19580 16880,'-27'-26,"27"0,0-1,53 1,0-1,26-26,27 0,0 0,0 0,26 1,-26 25,0-26,-27 27,-26-27,26 53,-52-53</inkml:trace>
  <inkml:trace contextRef="#ctx0" brushRef="#br0" timeOffset="128043.3237">20426 17436,'27'53,"-27"-53,0 0,0-26,0-27,0 0,-27-27,54 1,-27 0,26-1,1-26,25 27,-25 26,26 0,0 27,0-1,-27 27,1 0,-27 27,0 26,-27 0,1-1,-1 28,27-27,-26 26,26-26,0-27,26 27,1-53,-1 0,27 0,0-53,0 27,0-53,-27 26,27 0,-26 0,-1 0,1 0,-27 27,0 26,0 0,26 0,-26 26,0 27,26-27,1 27,-1-26,1 26,-1-27,1 1,26-1,-27-26,1 0,-1 0,1-26,-1-1,27-26,-27 0,-26 0,27 27,-1-27,-26 27,0-1,0-26,0 53,0-26,0 26,0 0,0 26,27-26,-27 27,26 26,1-53,-1 53,1-27,-1 0,27-26,-27 27,27-27,0 0,-26-27,26 1,0 0,-1-27,-25 0,26 0,-27-27,-26 1,27 0,-54-1,27 54,-26-27,-1 26,-26 27,27 27,0 26,-1 26,1 1,26 25,26-25,1-1,25 1,-25-28,52 28,1-54,-27 1,-1-27,1 0</inkml:trace>
  <inkml:trace contextRef="#ctx0" brushRef="#br0" timeOffset="128326.3399">20479 17621,'106'53,"26"-53,53 0,27-79,53 26,-1 0,-26-26,27-27,-27 53,-53-27,-26 28,-27-1,-52 26,-54 1,-26 26</inkml:trace>
  <inkml:trace contextRef="#ctx0" brushRef="#br0" timeOffset="137454.862">22199 9604,'26'27,"-26"-27,27 26,-1-26,1 27,-1-27,27 0,-26 0,25 0,1 0,27 0,-1-27,27 1,0-1,0 1,26-27,-26 27,0 26,-27-27,0 27,-26 0,-26 0,-1 27,1-27,-27 26,0 0,0-26,0 27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24T21:25:27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7541 7673,'26'-27,"1"27,-1 0,27-26,27 26,-27-26,52 26,1 0,-26-27,52 27,27-26,-1 26,-25-27,52 27,0 0,0-26,1 26,-1-27,0 27,-26 0,-27-26,0 26,-26 0,-27 0,-26 0,0 0,-26 26,-27-26,0 0,0 27,-27-27,1 0,-1 0,27-27</inkml:trace>
  <inkml:trace contextRef="#ctx0" brushRef="#br0" timeOffset="2046.117">2884 16007,'0'53,"0"-26,0 26,-26-53,26 0,0-27,0-26,0 0,0 0,0-52,0-1,-27 0,27 0,-26 0,26 0,-27 27,27 26,-26 27,26 26,53 0,-27 53,27-1,-26 28,52-1,-26 27,26-53,1 26,-27-26,0-26,0-1,-1-52,-25-1,-1 1,-26-54,0 1,-26 0,-1-27,1 0,0 27,-1-1,1 1,26 52,0-25,0 52,0 0</inkml:trace>
  <inkml:trace contextRef="#ctx0" brushRef="#br0" timeOffset="2745.157">3572 15478,'0'80,"27"-1,-27-26,26-27,27 27,-26-53,25 0,-25-26,-1-27,27 26,-26-52,-27 26,0-26,-27-1,-26 27,0-26,1 0,-28 52,27-26,-26 0,26 27,0-1,27 27,26 0,0-26,26 0,0 26,1-27,26 1,0 26,26 0,-26-27,0 27,0 0,0 0,-27 0,27 27,-26-27,26 53,-27-27,0 27,1 0,-1 26,1-26,-1 26,1 1,-27-27,26 0,1 0,-27 0,26-27,-26 0,27-26,-27 0,0 0,-27-26,27-27,0 0,-26 0,-1-53,27 1,-26-1,26 0,0 27,0-27,0 53,26 0,1 26,-1 27,27 27,-26-1,25 27,1 0,0 27,-26-1,26-26,0 53,-27-53,0-1,-26-25,27 26,-27-53,0 0</inkml:trace>
  <inkml:trace contextRef="#ctx0" brushRef="#br0" timeOffset="2880.1645">4842 14843,'53'-26,"0"26,0-27,-27 1,27-1,0 1</inkml:trace>
  <inkml:trace contextRef="#ctx0" brushRef="#br0" timeOffset="4216.2412">5292 14446,'26'27,"1"26,-1-27,1 27,26 26,0-26,-27 0,27 0,-26 0,-1-26,0 25,1-52,-1 0,-26-26,0-27,27 0,-27 0,0-26,0-1,26-25,-26 25,27 1,-1 26,1 0,-27 27,53 26,-53 0,26 26,0 27,1 0,-27 26,26 1,-26-1,0 0,27-26,-27 0,0 0,26-26,1-27,-1 0,1-27,-1-26,-26 27,0-27,27-27,-27 28,0-28,-27 27,27-26,0 52,0-25,-26 25,26 1,0 26,26 0,-26 26,27 27,-1 0,1 0,-1 0,0 0,1 0,-1-27,-26 0,27-26,-1-26,1 0,-1-27,1 26,-27-26,26 53,-26-26,27-1,-27 27,26 27,0-1,1 1,-1-1,1 1,-1-27,27 0,-26-27,-1 1,-26-1,0-52,0 52,0-52,0 53,-26-27,26 26,0 1,0 26,26-27,1 27,26 0,-27-26,27 26,-27-27,27 1,-26-1,-27-25,0 25,0 1,0-1,-27 27,1 0,-1 27,-26-1,53 1,-26 25,0 28,26-27,0 26,26-26,0 26,1-52,26 26,0-53,0 26,0-52,-1-1,1-26,0-26,0 0,27-27,-27 0,-1-53,-25 1,-1-1,1 0,-27 0,0 27,-27 0,27 52,-26 1,-1 52,1 27,0 27,-1 26,1 53,26 0,-27 26,27 0,0 27,27 0,-1-27,1 0,-1 0,0-52,1-1,-1-26,27 0,-53-26,53-27,-26 0,-1-27</inkml:trace>
  <inkml:trace contextRef="#ctx0" brushRef="#br0" timeOffset="4491.2569">8070 13785,'0'-53,"27"0,-27 27,0 26,0 0,-27 26,1 0,26 27,-27 0,54 0,-27 0,26 0,27-27,26 1,-26 26,0-53,0 26,-26-26,-27 0,-27 27,1-27,-1 26,-26-26,-26 0,26 53,0-26,0-1,-26 1,26 25</inkml:trace>
  <inkml:trace contextRef="#ctx0" brushRef="#br0" timeOffset="4891.2796">4631 16087,'26'0,"27"0,0-27,53-26,26 0,27-52,26-1,53-27,0 28,0-28,27 1,-27 53,0-27,-26 26,-53 28,-1 25,-52 1,0 26,-53 0,-27 0,1 26,-27-26,0 0,0 0,-27 0,1-26,26-1</inkml:trace>
  <inkml:trace contextRef="#ctx0" brushRef="#br0" timeOffset="6972.3988">6615 1561,'0'0,"0"27,0-27,0 52,0-25,0 26,0 0,0 0,0-27,0 27,0 0,0-27,0 1,0-1</inkml:trace>
  <inkml:trace contextRef="#ctx0" brushRef="#br0" timeOffset="7370.4216">6932 1614,'0'0,"0"0,0 0,-26 0,26 0,-26 26,26 1,0-27,-27 53,27 0,0-27,-26 27,26 0,0 0,0 0,-27-27,27 1,0-27,0 0</inkml:trace>
  <inkml:trace contextRef="#ctx0" brushRef="#br0" timeOffset="7753.4435">7223 1588,'0'0,"0"0,0 0,0 0,0 0,0 26,0 0,27 1,-27-1,0 27,0-26,0 26,0-27,0 27,0-27,0 1,0-27,0 26,0-26,0 0,26-26</inkml:trace>
  <inkml:trace contextRef="#ctx0" brushRef="#br0" timeOffset="8640.4942">6774 1482,'0'26,"0"-26,0 27,0-1,0 1,0 25,26-25,-26 26,27 0,-1 0,1-27,-1 27,-26-27,26 1,1 26,-1-27,1 1,-27-27,0 26,0-26,0 0,0 0,-27-26</inkml:trace>
  <inkml:trace contextRef="#ctx0" brushRef="#br0" timeOffset="8905.5094">6985 1614,'0'0,"0"26,27 1,-27-1,0 27,0-26,0 26,0 0,-27 26,27-53,-26 27,-1 0,1 0,26 0,-26-26,-1-1</inkml:trace>
  <inkml:trace contextRef="#ctx0" brushRef="#br0" timeOffset="9999.572">6800 1693,'-26'0,"-1"27,-26-1,27 27,26 0,-27 0,27 0,0-27,0 1,27-27,26-27,0 1,0-27,0 0,-1-26,-25 52,-1-26,1 27,-27 26,0 0,-27 53,-26 0,27 0,0-27,-1 53,27-52,0-27,27 0,-1-53,27 0,0 27,-27-27,27 0,0 0,-53 53,27 26,-27 1,-27 26,1 0,-1 26,27-26,-26 0,26-27,26-26,1 0,-1-26,1-27,-1 26,27 1,-27 0,27-1,-53 27,27 27,-27-1,-27 0</inkml:trace>
  <inkml:trace contextRef="#ctx0" brushRef="#br0" timeOffset="10474.5991">6694 3016,'-26'0,"26"0,0 27,-27-27,27 0,0 26,-26 27,26-26,0 25,0-25,0 26,0-27,0 1,0-1,0-26,0 0</inkml:trace>
  <inkml:trace contextRef="#ctx0" brushRef="#br0" timeOffset="11052.6322">7197 3043,'0'-27,"0"27,0 0,-26 0,26 0,0 0,0 0,0 27,0-27,0 26,0 27,0-26,0 25,0 1,0-26,-27 26,27-27,0 1,0-27</inkml:trace>
  <inkml:trace contextRef="#ctx0" brushRef="#br0" timeOffset="11308.6468">7409 2963,'-27'27,"27"-1,0 1,0-1,0 27,0-26,0-1,0 27,0-53,0 26,0 1,0-27,27 0</inkml:trace>
  <inkml:trace contextRef="#ctx0" brushRef="#br0" timeOffset="11611.6642">7673 2990,'0'0,"0"26,0-26,0 27,0-1,0 1,0-1,0 1,0 25,0-25,27-1,-27 1,0-1</inkml:trace>
  <inkml:trace contextRef="#ctx0" brushRef="#br0" timeOffset="12041.6888">7885 3043,'26'26,"-26"1,0-1,0-26,0 27,0 25,0-25,27-1,-27 1,0-27,0 0</inkml:trace>
  <inkml:trace contextRef="#ctx0" brushRef="#br0" timeOffset="12634.7227">8123 3016,'-26'27,"26"-27,0 0,-27 0,27 26,0 1,0-1,0 1,0 25,0-25,0 26,0-27,0 1,0-1,0 1,0-27</inkml:trace>
  <inkml:trace contextRef="#ctx0" brushRef="#br0" timeOffset="13023.7449">8361 3096,'0'0,"0"26,0-26,27 27,-54 25,54 1,-27 0,0 27</inkml:trace>
  <inkml:trace contextRef="#ctx0" brushRef="#br0" timeOffset="13997.8006">6165 3863,'0'0,"27"0,-1 0,27-27,26 27,1 0,26 0,26 0,0 0,27 0,0 0,26 0,0 27,0-1,0 1,1-27,-1 26,0-26,-26 0,0 27,-1-27,-25 0,-1 0,0 0,-26 0,-27 0,1 26,-1-26,-26 27,0-27,0 26,-27 27,1-26,-1-1,1 27,-1 0,1-27,-27 27,26-26,-26 26,27-27,-27 0,26-26</inkml:trace>
  <inkml:trace contextRef="#ctx0" brushRef="#br0" timeOffset="15113.8645">9711 11324,'-27'0,"1"-26,26 26,-27-27,1 1,-1 26,1-27,26 27,-27-26,27 26,0-27,27 54,-1-27,1 0,26 0,0 26,26-26,0 0,-26 0,27 0,-27-26,-1 26,1 0,0-27,-26 27,26-26,-53 26,26 0,-26 0,0 26,0 1,-26-1,26 27,0 0,-27 27,27-1,0 0,-26 27,26 0,0 0,-27-27,27 1,0-1,-26 0,26-26,0 0,-27 0,27-53,0 27,0-27,0 26,0-26,0-26,27 26</inkml:trace>
  <inkml:trace contextRef="#ctx0" brushRef="#br0" timeOffset="15377.8795">10028 11800,'0'0,"0"0,-26 0,26 0,0 0,26 0,1 0,-1 27,27-27,-27 0,27 0,0 0,0 0,0 0,0 0,-27 0,1 0,-27 0,0 0</inkml:trace>
  <inkml:trace contextRef="#ctx0" brushRef="#br0" timeOffset="16428.9397">10346 10927,'0'-53,"-27"-26,1 0,-1 26,-26-27,0 1,-26 26,0 0,-27 27,0-1,0 1,-26 26,26 26,-26 27,-1 27,1-1,26 53,0 27</inkml:trace>
  <inkml:trace contextRef="#ctx0" brushRef="#br0" timeOffset="16708.9557">10557 13388,'185'-53,"1"-53,-28-26,-25-27,-27-26,-27 0,-26-27,-27-26,-26 26,-26-26,-1 0,-52 26,0 1,-54 52,-25-26,-1 79,-26 0,-27 80,-53 26</inkml:trace>
  <inkml:trace contextRef="#ctx0" brushRef="#br0" timeOffset="18783.0743">8732 10716,'-27'0,"1"0,-1 26,1 1,26-1,-27 27,27 0,0 26,0 1,0 25,27 28,-1-27,1 52,-27-25,26 25,1 1,26 26,-27-26,0 26,27 0,0-26,27 0,-27-27,52 1,1-28,0 1,0-26,26-27,-26-27,0 0,0 1,-27-27,0-27,1 1,-27 0,0-1,-27 27,1-26,-1 26</inkml:trace>
  <inkml:trace contextRef="#ctx0" brushRef="#br0" timeOffset="28989.6581">14685 10134,'0'0,"26"0,-26 0,0 0,0 26,0 27,0-27,0 54,0-1,0 1,0 25,0 1,27-26,-27 25,0 1,0-26,0-27,0 26,26-53,-52 1,26-1,0-26,0-53</inkml:trace>
  <inkml:trace contextRef="#ctx0" brushRef="#br0" timeOffset="29469.6856">15373 10186,'53'-52,"26"52,0-53,-26 26,0 1,0 26,0 0,-27 26,27 1,-26 52,-1 0,1 1,-27 52,-27-26,1 26,-1-52,-52 25,26-25,-26-1,-1-26,1-26,0-27,-1 0,1 0,26-53,26 26,1-26,26 27,26-1,27 1,27 26,-1 0,0 26,27 27,0-26,0 26,-27 0,27-27,-26 27,-28-27,1-26,0 0,-26 0,-1-26,1-1,-1 1,1 0</inkml:trace>
  <inkml:trace contextRef="#ctx0" brushRef="#br0" timeOffset="30251.7303">21326 10292,'26'-26,"1"-27,-27 53,0-53,-27 27,-26-27,-26 26,26 1,-53 26,27 0,-1 26,1 1,26 26,0 26,53 0,27 27,26 0,26 0,0 26,27-26,-26 0,25 0,-25-27,-27 0,-27-26,-26-26,-53-27,0 26,-26-52,0 26,-27-27,26-26,-25 27,25-1,27-25,27 25,26-26,26 0,54 0,-1-26,0-27,27 53,0-53,-27 27,1 0,-27-1,-27 27,-26-26,0 52,-26 1,-27 0,26 26,-52-27,0 54</inkml:trace>
  <inkml:trace contextRef="#ctx0" brushRef="#br0" timeOffset="31075.7775">18574 9922,'0'0,"0"0,0 0,-26 0,26 26,-27 1,27-1,-26 27,-1 0,1 26,26 1,-27 26,27 0,0-1,-26 28,52-1,-26 27,0-1,0 28,0-1,0 27,0-1,0 1,0 0,0 26,0 0,0 0,0 0,0-26,0 26,0 0,0-26,0-1,0 1,-26 0,26-27,-27 0,1 0,0-26,26 0,-27-27,1 0,-1 1,27-28,-26-25,-1-1,27 1,-26-28,26 1,-27 0,27-26,0-1,-26-26,26 27,0-27,0 26,0-26,0 0,0 0,0 0,0 0,0 0,0 0,0-26,0-1,-27 1,27-27,0 0</inkml:trace>
  <inkml:trace contextRef="#ctx0" brushRef="#br0" timeOffset="31944.8272">13203 9499,'-26'0,"26"0,0-27,0 27,0-26,0 26,0 0,26-27,1 54,-27-1,26 1,0 25,-26 1,27 0,-27 0,0 0,0 0,0-26,0-1,0 0,0-26,26 0,-26-26,27 0,-1-27,1 0,-1 0,1 0,-1 0,1 0,-1 27,0-1,-26 27,27 0,-27 27,0 25,0 1,0 0,26 0,-26 27,0-54,0 1,0 25,0-52,27 0,-27 0</inkml:trace>
  <inkml:trace contextRef="#ctx0" brushRef="#br0" timeOffset="32094.8357">13838 9578,'53'-27,"-27"27,27-26,-26 0,26 26,-27-27,1 27,-1-26</inkml:trace>
  <inkml:trace contextRef="#ctx0" brushRef="#br0" timeOffset="32268.8457">13917 9684,'-26'0,"26"0,26 26,1-52,-1 26,1 0,26 0,-27 0,27-27,-26 27,25-26</inkml:trace>
  <inkml:trace contextRef="#ctx0" brushRef="#br0" timeOffset="33056.8908">18812 9340,'27'-27,"-1"27,-26 0,27-26,-27 26,26 0,-26 26,27-26,-27 53,0 0,0 0,0 0,26 26,-26-26,0 0,0 0,0 0,0-26,0-27,0 0,26 0,-26-27,27 1,-1-27,1 0,-1 0,1 0,-27-26,26 52,-26-26,27 27,-27 26,0 0,26 26,-26 1,27 26,-27-27,26 27,-26 0,26 0,-26 0,0-27,27 1,-27-27,26 0,-26 0</inkml:trace>
  <inkml:trace contextRef="#ctx0" brushRef="#br0" timeOffset="33245.9016">19527 9499,'26'26,"1"-26,25-26,1 26,0 0,0 0,-26-27,26 27,-27-26</inkml:trace>
  <inkml:trace contextRef="#ctx0" brushRef="#br0" timeOffset="33403.9106">19659 9657,'0'0,"26"0,1 0,-1 0,1-26,26-1,-27 1,1-1</inkml:trace>
  <inkml:trace contextRef="#ctx0" brushRef="#br0" timeOffset="34205.9565">20479 9128,'-26'0,"-1"-26,27-1,-53 27,27 0,-27 0,26 0,-25 27,25-1,-26 1,53-1,-26 27,52-27,-26 27,53 0,-26 0,25-26,1 26,0-1,-26-25,-1-1,-26 1,27-1,-54 1,27-27,-26 0,-1 0,-26 0,27-27,-1 27,1-26,26 26,0-27,0 27,26-26,1-1,-1-25,1 52,-1-53,1 26,-27 1,26-1,1 1,-27-1,26 27,-26 0,27-26,-27 26,0 0,0 0,0 0,0 0,0 0,0 0,0 0,0 0,0 0,-27 0,27 0,0 0,0 0,0 0,0 0,0 0,0 0,-26 0,26 0,0 0,0 0</inkml:trace>
  <inkml:trace contextRef="#ctx0" brushRef="#br0" timeOffset="51389.9393">20188 4710,'0'0,"0"0,0 26,0-26,27 0,-27 0,0 27,-27-27,27 26,-26-26,26 26,-27-26,27 27,-26-27,26 0,-27 0,1 0,26 0,-27 0,27 0,-26 0,-1 0,1 0,-1 0,1 0,0-27,-1 27,1 0,-1-26,1 26,-1 0,1-26,-1 26,1 0,-27 0,27 0,-1 0,1 0,-1 26,-26-26,27 0,-27 0,26 0,-26 26,1-26,25 0,-26 0,27 0,-1 0,-26 0,27 0,-1 0,27 0,-26 0,0 0,-27 0,26 0,1 0,-27 0,0 0,26 0,-26 0,1 0,25 0,-26 0,0 0,0 0,0 0,1 0,-1-26,0 26,-27 0,27-26,0 26,-26 0,0-27,26 27,-27 0,28 0,-1-26,0 26,0 0,0-27,0 27,26 0,-25 0,-1 0,0 0,0 0,0 0,0 0,0 0,-26 0,26 0,0 0,0 0,0 0,0 0,0 0,27 0,-27 0,0 0,0 0,0-26,0 26,0 0,0 0,27 0,-27-27,26 27,1 0,-27 0,27 0,-1 0,1 0,-1 0,1 0,-1 27,27-27,-26 0,-1 26,27 1,-26-1,0 27,-1-27,27 27,-26-26,-1 26,27 0,-26-27,26 27,0 0,0-27,0 1,0 26,0-27,0 1,0-1,0 1,26-1,-26 1,0-1,27 0,-27-26,26 27,1-1,-1 1,0-27,27 26,27-26,-27 0,26 0,-26 0,26 0,1-26,26 26,-27-27,0 27,1-26,-27 26,26 0,0-27,1 27,-27 0,26 0,-26 0,0 0,0 0,0 0,0 0,26 0,-26 0,0 0,0 0,0 0,0 0,-1-26,28 26,-27 0,0 0,26 26,-26-26,0 0,-27 0,27 0,0 0,27 0,-28 0,1 0,0 0,27 0,-27 0,-1 0,28 0,-1 0,-26 0,27 0,-1 0,0 0,1 0,-1 0,0 0,1 0,-1 0,1 0,-1 0,0 0,1 0,-1 27,0-27,1 0,-27 0,26 0,-26 0,26 0,-52 0,26-27,-27 27,1 0,-1 0,1 0,-27-26,26 0,-26 26,26-27,-26 1,0-1,27-26,-27 27,0-27,-27 0,27 0,-26 27,0-27,26 26,-53-26,26 27,1-1,-1 1,-26 26,0-27,1 27,-1-26,0 26,0-26,26 26,27-27,0-26,27 27</inkml:trace>
  <inkml:trace contextRef="#ctx0" brushRef="#br0" timeOffset="51972.9727">21035 4974,'0'0,"0"27,0-27,26 0,1 0,26-27,-27 1,0-1,1 1,-1-1,-26-26,0 27,0 0,-53-1,27 1,-27 26,-26 26,26-26,0 27,-26 25,26 1,26 0,1 27,-1-27,54-1,-1 1,27-26,0 26,26-27,1-26,26 0,-27 0,27 0,-27-53,-26 27,26-27,-26 26,-26-25,-1-1</inkml:trace>
  <inkml:trace contextRef="#ctx0" brushRef="#br0" timeOffset="52865.0229">21537 4842,'-26'0,"26"26,0 1,26 26,-26-27,53 27,-26 0,-1-27,1 27,-1-26,1 26,-1-27,1-26,-27 0,0 0,26-26,-26-1,0 1,0-27,0 0,26 0,-26 27,0-27,27 26,-27 1,0 26,26 0,-26 0,27 0,26 0,-27 0,27 26,0-52,0 26,0 0,-27-27,27 1,-26 26,-27-53,0 27,0-1,-27 1,1-1,-1 27,-26 0,1 27,-1-1,0 1,26 25,1 1,-1 0,1 0,26 0,0 0,26-27,-26 27,27-26,26-27,-27 0,1 26,26-52,-27 26,27 0,-27-27,27-26,-26 27,26 0,-27-27,1 26,-1 1,-26-1,26 1,1 26,-27 0,0 0,26 0,-26 26,0 1,27 26,-27-27,26 1,-26-1,0 27,27-27,-27 1,26-27,-26 0,27 0,-1 0,1-27,-1-26,1 27,-1-27,27 0,0 0,-53 0,53 27,-27-1,1 27,26 0,-27 27,-26-1,26 1,1 26,-1 0,1-27,-1 1,1-1,26-26,-53 0,53 0,-27 0</inkml:trace>
  <inkml:trace contextRef="#ctx0" brushRef="#br0" timeOffset="54207.1005">20003 5741,'26'0,"-26"0,0 0,0-26,0 26,0 0,0 0,0 0,0 26,-26-26,-1 0,1 27,-1-1,-25-26,25 27,1-1,26 1,-27-1,27 1,0-1,0-26,27 27,-27-27,26 26,1-26,-27 27,26-27,0 26,-26-26,27 0,-1 0,-26 26,0-26</inkml:trace>
  <inkml:trace contextRef="#ctx0" brushRef="#br0" timeOffset="54591.1225">20003 6006,'0'0,"0"0,0-26,0 26,26 0,-26-27,27 27,-1 0,1 0,26 0,26 0,0 0,27 27,0-27,26-27,27 27,0 0,26-26,0 26,-26-27,26 27,-53 0,-26-26,-26 26,-1 0,-26 0,-53 0,26 0,-26 0,0 26,0-26,0 27,-26-1,26-26,0 27,0-1,0 1</inkml:trace>
  <inkml:trace contextRef="#ctx0" brushRef="#br0" timeOffset="63547.6347">15373 11800,'0'0,"-27"0,27 0,0 0,-26 0,26 27,0-27,-27 0,1 26,26-26,-27 27,1-1,-1 1,1-1,0 27,-27 0,26 0,-26 0,27 0,-1 0,-26 0,27 0,-1-1,27 1,-26 0,26-26,0 26,0-27,0 27,0 0,26 0,-26-27,27 27,-1-26,1 26,-1-27,1 1,26-1,-27 27,27-53,-26 26,25-26,1 27,0-27,0 0,0 0,0 0,0 0,0-27,0 27,0-26,0 26,-27 0,1-27,-1 1,0 0,1 26,-1-27,-26 1,0-27,27 26,-27 1,0-1,0 1,-27-1,27 1,0-1,-26 27,-1-26,27 0,-26-1,0 27,-1 0,27-26,-26 26,-1 0,1 0,-27 0,26 0,1 26,-1-26,1 27,26-1,-27 0,27 1,-26 26,26-27,0 27,0-26,0-1,0 1,0-1,26 1,-26-27,0 0,0 26,0-26,0 26,0-26</inkml:trace>
  <inkml:trace contextRef="#ctx0" brushRef="#br0" timeOffset="70454.0298">20135 4180,'0'27,"0"-1,0 1,0-1,0 1,0-1,27 1,-27-27,26 26,1-26,-1 0,27-26,26 26,1-53,25 26,1-26,27 0,-1 27,-26-27,0 27,-1-1,-25 1,-1 26,-26 0,0 0,-27-27,1 54,-27-27,0 0,0 0,26 0,-26 0,0 0,0 0,0 0,0 0,27-27,-27 27</inkml:trace>
  <inkml:trace contextRef="#ctx0" brushRef="#br0" timeOffset="72373.1395">15108 13679,'-26'0,"26"0,-27 0,27 0,0 0,0 0,0 0,0 0,0 0,27 0,-1-26,1 26,-1 0,27-27,-27 27,27-26,0 26,27 0,-28 0,1 0,0 26,-26 1,-1-1,1 27,-27-27,0 1,-27 26,-26-27,0 27,0-26,1 25,-1-25,0-1,0 1,26-1,1-26,26 27,0-1,26-26,27 27,0-1,0 1,26-1,-26 27,27-27,-27 27,-27-26,1 26,-1-27,-26 1,-26 26,-27-27,0 0,-27 1,27-1,-52-26,25 0,1 27,26-27,0-27,0 27,0 0,27 0,26 0</inkml:trace>
  <inkml:trace contextRef="#ctx0" brushRef="#br0" timeOffset="76903.3986">20056 4128,'0'-27,"0"27,0 0,0-26,0 26,0 0,0 0,0 0,0 26,0-26,0 27,0-1,26-26,-26 26,0 1,27-27,-27 26,26 1,1-27,-1 0,1 26,-1-26,0 0,1 0,26 0,-27 0,27 0,-26-26,26 26,-1 0,1-27,27 1,-1-1,1 1,-1 0,0-1,1 1,-1-1,0 1,1-1,-1 27,-26-26,0-1,0 27,-27 0,1 0,-1 0,1 0,-1 0,-26 0,0 0,0 0,0 0,0 0,0 0,0 0,0 0,0-26,0 26,27-27,-27 1,26-1</inkml:trace>
  <inkml:trace contextRef="#ctx0" brushRef="#br0" timeOffset="77871.454">24051 4895,'0'0,"0"26,26-26,1 27,-1-1,1 1,-1-1,27 1,-26-1,-1 0,1-26,-1 27,0-1,-26-26,27 0,-27 0,26-26,-26 26,0-27,27 27</inkml:trace>
  <inkml:trace contextRef="#ctx0" brushRef="#br0" timeOffset="78105.4674">24395 4895,'0'0,"0"-27,0 27,-27 27,27-1,-26 1,26-1,-26 1,-1-1,27 27,-26-53,-1 53,1-27,-1 1,1-1,-1-26,1 27,26-1,-27-26</inkml:trace>
  <inkml:trace contextRef="#ctx0" brushRef="#br0" timeOffset="82375.7116">22093 6959,'0'0,"0"0,0 0,0 0,0 26,0-26,0 26,0 1,-26-1,26 1,-27 26,-26-27,0 27,0-26,27 26,-27-1,0 1,0-26,0 26,27-27,26 1,0-1,0 1,26-27,1 0,26 26,0-26,-27 0,27 0,-27-26,27 26,0 0,-26 0,-1 0,1-27</inkml:trace>
  <inkml:trace contextRef="#ctx0" brushRef="#br0" timeOffset="82743.7319">21934 7303,'27'-27,"-1"1,1 26,26 0,0-27,26 27,0-26,1 26,25-27,1 27,0 0,0-26,0 26,0 0,-27 0,0-27,-26 27,0 0,-26-26,-1 26,1 0,-27 0,0 0,0 0,0 0,26 0,-26 0,0 0,0 26</inkml:trace>
  <inkml:trace contextRef="#ctx0" brushRef="#br0" timeOffset="98934.6588">13706 15240,'0'0,"0"26,0 27,0 0,0 0,-27 53,27-27,0 27,0 27,-26-28,26 1,0 0,0-27,0 1,0-1,0-26,-27-26,27-1,0-26,-26-26,26-1,-27-52,1-1,26-25,-26-28,-1 27,1-26,26 0,-27 26,27 27,0-1,0 27,27 0,-1 27,27-1,0 27,0 0,26 0,1 0,-1 27,0-27,27 0,-53-27,53 27,-53 0,0-26,-27 26</inkml:trace>
  <inkml:trace contextRef="#ctx0" brushRef="#br0" timeOffset="99154.6713">13626 15716,'27'27,"26"-27,0 0,0 0,26-27,27 27,-27-26,1 26,-1-27,0 27</inkml:trace>
  <inkml:trace contextRef="#ctx0" brushRef="#br0" timeOffset="99541.6934">14579 15610,'26'53,"-26"-26,27-1,-1 27,27-26,-53 26,27-1,-1-25,1-1,-27 1,0 26,0-53,-27 0,1 0,-1 0,-52 0,-1 0,1 26,0-26,-1 53,1-26,26 26,0-1,27 28,-1-27,54 0,26-53,-1 26,1 1,27-54,-1 1,1-1,-1-26,0 0,-26-26,0 0,0-27</inkml:trace>
  <inkml:trace contextRef="#ctx0" brushRef="#br0" timeOffset="99777.707">15161 15028,'0'27,"0"26,0 0,0 26,0 27,0 26,0-26,0 26,0 1,0-28,0 1,0-26,0 25,0-78,26 26,-26-53,27 26,-27-52</inkml:trace>
  <inkml:trace contextRef="#ctx0" brushRef="#br0" timeOffset="100333.7387">15611 15875,'26'-26,"1"-1,-27 27,-53 0,26 0,-26 27,27-1,-27 0,53 27,0-26,0 52,53-26,0 0,0 0,0 0,0-27,-27 1,1-1,-27-26,-27 27,-26-27,0-27,0 27,0-26,-26 26,53 0,-1 0,27 0,0 0,53 26,-27 1,54-27,-1 0,1 0,-1 0,27-27,-27 1,27-27,-27 0,1-26,26 26,-53 0,-1-27,-25 1,-1 26,-52 0,-1 27,-25 26,-1 0,-27 26,1 27,26 26,-26 1,26 26,26-27,1 27,26-27,26 1,1-27,26-27,-1 0,1 1,0-54,27 27,-54-26</inkml:trace>
  <inkml:trace contextRef="#ctx0" brushRef="#br0" timeOffset="100670.7581">13626 16960,'53'26,"27"-26,52-26,80 26,26-27,26 1,27-1,0 27,0-26,-26 26,-53 0,-54 26,-25-26,-27 27,-53-1,-27 1,-52-27,-1 0,-26-27</inkml:trace>
  <inkml:trace contextRef="#ctx0" brushRef="#br0" timeOffset="109733.2764">19288 10001,'-52'27,"25"-27,1 26,-1-26,1 27,26-27,0 0,0 0,53 0,-27 0,53 0,1 0,-1 0,27-27,0 27,0-26,0 26,-1-27,-25 27,-1-26,-26 26,0 0,-27-27,1 27,-27 0,0 0,0 0,0 0,0 0,0 0,26-26</inkml:trace>
  <inkml:trace contextRef="#ctx0" brushRef="#br0" timeOffset="110688.331">20691 11880,'0'0,"0"0,0 0,0 0,0 0,0 0,0 0,0 0,0 0,0 26,0-26,-27 0,27 27,0-1,-26 1,-1-1,27 27,-26-27,-1 1,1 26,0-27,-1 1,27-1,0-26,0 27,0-27,27 0,-1 26,0-26,27 0,0 0,0 0,0 0,0 0,-26 0,25 0,1 0,-26 0,-1 0,1 0,-1-26,-26 26,27 0</inkml:trace>
  <inkml:trace contextRef="#ctx0" brushRef="#br0" timeOffset="111051.3518">21193 11721,'0'27,"0"-27,0 0,0 52,-26-25,26 26,0 26,-26-26,26 53,0-27,-27 27,27-26,0-1,0 0,0-26,0 27,0-28,0-25,0-1,0 1,27-1,-27-26,0 0,0 0,0 0,-27 0,27 0</inkml:trace>
  <inkml:trace contextRef="#ctx0" brushRef="#br0" timeOffset="112530.4364">20770 13441,'0'0,"-26"0,26-27,0 27,0-26,0 26,26-27,1 27,-27-26,26 0,27-1,-27 1,1 26,26 0,-27 0,27-27,-26 27,26 0,-27 0,0 27,1-27,-1 53,1-27,-1 27,-26 0,0 26,0 1,0-1,-26 0,-1 1,-26-1,27 0,-27-26,0 27,0-27,0 0,0 0,1-27,-1 0,-27 1,27-1,0-26,0 0,27-26,-27-1,27 1,-1-27,27 27,0-27,0 26,0 1,27-1,26 27,-27 0,27 0,0 0,26 0,-26 27,27-1,-1 1,-26-1,0 1,0-1,0 1,-1-1,-25-26,26 26,-53-26,26 0,-26 27,0-27,27 0,-27 0,0 26,0-26,0 0,0 0,0 0,26 27,-26-27,0 0,0 0,0 0,0 0,0 0,0-27</inkml:trace>
  <inkml:trace contextRef="#ctx0" brushRef="#br0" timeOffset="113545.4944">20558 15002,'0'0,"0"0,0 0,0-27,0 27,27 0,-1-26,1 0,-1-1,1 1,-1-1,27 1,-26-1,-1 1,1-1,-1 1,0 26,-26 0,27 0,-27 0,26 0,-26 0,0 26,0 27,0-26,0 26,0 0,0-1,0 28,0-27,-26 0,26 26,0-26,0 0,-27-27,27 27,0-26,0-1,0 27,-26-53,26 27,0-1,0-26,0 26,0-26,0 0,0 53,0-53,0 27,0-27,0 0</inkml:trace>
  <inkml:trace contextRef="#ctx0" brushRef="#br0" timeOffset="113987.5197">20267 15875,'0'0,"0"0,27 0,26 0,0-26,0 26,26-27,0 27,1 0,26-26,-1 26,-52 0,27 0,-1 0,-26 0,-27 0,1 0,-1 0,-26 0,27 0,-27 0,0 0,0 0,0 0,0 0,0 0,0 26,0-26,0 0,-27 27</inkml:trace>
  <inkml:trace contextRef="#ctx0" brushRef="#br0" timeOffset="126187.2174">15161 4815,'0'0,"0"0,0 0,0 0,0 0,0 0,0 0,0 27,0-27,-26 0,26 0,0 26,-27 1,27-1,0 1,0-1,27 1,-27 26,26-1,-26 1,26-26,1 52,-27-52,0 26,26 0,-26-1,27 1,-27 0,0-26,26 26,-26 0,0-1,0-25,0-1,0 27,0 0,0 0,0-26,0 52,0-53,0 27,0 0,0 0,0-26,0 52,-26-53,26 27,0 0,0 0,-27-26,27 26,0 0,-26-27,26 27,0 0,0-27,0 27,0-26,0 26,0-27,0 0,0 1,0-1,-27 27,27-26,0-1,0 27,-26-26,26-1,0 27,-26-53,26 53,0-27,0 1,0-1,0 1,0-1,0-26,0 27,0-1,0 1,0-1,0 0,0-26,0 27,0-1,0-26,0 0,0 27,26-27,-26 0,0 26,0-26,0 0,0 0,0 0,0 0,-26 0,26 0,-27-26,27 26,-26-27,-1 1,1-1,26 1,-27 0,1 26,26-27,-27 1,27-1,0 27,0 0,0 0,0-26,0 26,0 0,0 26,0-26,27 27,-27-1,26 27,-26-27,27 27,-27 0,26-26,-26 26,0-27,27-26,-27 0,0 27,26-54,1 1,-27-1,52-26,-25 27,-1-27,1 26,26-25,-27 52,1-27,-1 1,-26-1,27 27,-27 0,26-26,-26-1</inkml:trace>
  <inkml:trace contextRef="#ctx0" brushRef="#br0" timeOffset="126868.2565">20056 16642,'0'53,"0"0,0 0,-27 0,27 0,27 26,-27 1,0-1,26-26,-26 0,27 0,-27 0,26 0,-26-53,0 0,-26 0</inkml:trace>
  <inkml:trace contextRef="#ctx0" brushRef="#br0" timeOffset="127075.2683">19580 16880,'-27'-26,"27"0,0-1,53 1,0-1,26-26,27 0,0 0,0 0,26 1,-26 25,0-26,-27 27,-26-27,26 53,-52-53</inkml:trace>
  <inkml:trace contextRef="#ctx0" brushRef="#br0" timeOffset="128043.3237">20426 17436,'27'53,"-27"-53,0 0,0-26,0-27,0 0,-27-27,54 1,-27 0,26-1,1-26,25 27,-25 26,26 0,0 27,0-1,-27 27,1 0,-27 27,0 26,-27 0,1-1,-1 28,27-27,-26 26,26-26,0-27,26 27,1-53,-1 0,27 0,0-53,0 27,0-53,-27 26,27 0,-26 0,-1 0,1 0,-27 27,0 26,0 0,26 0,-26 26,0 27,26-27,1 27,-1-26,1 26,-1-27,1 1,26-1,-27-26,1 0,-1 0,1-26,-1-1,27-26,-27 0,-26 0,27 27,-1-27,-26 27,0-1,0-26,0 53,0-26,0 26,0 0,0 26,27-26,-27 27,26 26,1-53,-1 53,1-27,-1 0,27-26,-27 27,27-27,0 0,-26-27,26 1,0 0,-1-27,-25 0,26 0,-27-27,-26 1,27 0,-54-1,27 54,-26-27,-1 26,-26 27,27 27,0 26,-1 26,1 1,26 25,26-25,1-1,25 1,-25-28,52 28,1-54,-27 1,-1-27,1 0</inkml:trace>
  <inkml:trace contextRef="#ctx0" brushRef="#br0" timeOffset="128326.3399">20479 17621,'106'53,"26"-53,53 0,27-79,53 26,-1 0,-26-26,27-27,-27 53,-53-27,-26 28,-27-1,-52 26,-54 1,-26 26</inkml:trace>
  <inkml:trace contextRef="#ctx0" brushRef="#br0" timeOffset="137454.862">22199 9604,'26'27,"-26"-27,27 26,-1-26,1 27,-1-27,27 0,-26 0,25 0,1 0,27 0,-1-27,27 1,0-1,0 1,26-27,-26 27,0 26,-27-27,0 27,-26 0,-26 0,-1 27,1-27,-27 26,0 0,0-26,0 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0-23T02:16:23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12080 6226,'49'-25,"26"25,-1 0,1 0,49-25,-25 25,0-24,25 24,0-25,0 0,-25 25,26 0,-51 0,25 25,0 0,-24-1,-1 1,-24 0,-1 25,1 24,0-24,-26 24,-24 0,25 26,-25-1,25 25,-50-25,25 50,0-25,0 50,0-26,0 51,0-26,0 51,0-26,0 25,0 25,0 1,0-1,-25 24,25-24,0 25,0 0,-24-25,24 0,0 0,0-24,0-1,0 0,0-25,0-24,24 25,-24-51,0 1,0-25,0 0,0-49,25 24,-50-50,25 26,0-25,0-1,-24 1,-1-1,0-24,-25 0,1 25,-1-1,-24-24,-1 25,1-1,0-24,-1 25,1-26,-1 1,1 0,24 0</inkml:trace>
  <inkml:trace contextRef="#ctx0" brushRef="#br0" timeOffset="2366.1354">5953 3919,'-25'-25,"25"1,0-1,0 0,0 25,0-25,0 25,0-25,0 25,0 25,0 25,0-1,-24 1,24 24,0 1,-25-1,25 1,25-1,-25-24,24-1,1-24,0 0,25-25,-26-25,26 25,0-25,-26 0,26 25,-25-24,-25 24,25-25,-1 0,-24 0</inkml:trace>
  <inkml:trace contextRef="#ctx0" brushRef="#br0" timeOffset="2655.1519">6375 3572,'0'-25,"0"0,0 25,-25 0,25 25,0 0,0 0,0 49,-25 25,25 1,0 24,0 0,0 24,0 1,25 0,-25-25,0 0,0-25,0-24,0-1,25-49,-25-25,25 0,-25-25</inkml:trace>
  <inkml:trace contextRef="#ctx0" brushRef="#br0" timeOffset="3584.2051">7119 3820,'0'25,"25"-25,0 0,24 25,-24-1,25 1,-1 25,1-1,-1 1,1 24,0 26,-26-1,1-25,0 50,-25-49,0 24,-25 0,0 0,1 1,-1-26,-25 0,1 1,-1-26,-24 1,-1 0,26-1,-51 1,51 24,-26-24,1-1,-25 26,49-1,-24 1,-1-1,26 1,-26-1,26 0,-1 1,25-26,0 1,1 0,-1-1,25-24,0 0,0 0,0-25,0 0,0 0,0 0,0 24,0-24,0 0,0 0,0-24,0 24,0 0,0 0,-25-25,25 0,0 25,0-25,0 0,-25 1,25-1,0 0,0 0,-25-24,25 24,0 0,0 0,0 25,0 0,0 0,0 25,0 25,-24-1,24 1,0-1,0 26,0-26,0 1,0 0,24-26,-24 1,25-25,0 0,0-25,24 1,-24 24,25-25,-25 0,-1 0,26 25,0 0,-26 25,1-25,0 50</inkml:trace>
  <inkml:trace contextRef="#ctx0" brushRef="#br0" timeOffset="5382.3079">9699 8731,'0'-25,"0"1,0 24,0-25,0 25,0 0,0 25,0-25,0 49,0 1,0 24,0 1,0-1,0 1,0-1,0 0,0-24,0 0,0-26,0 1,0-25,0 0,0 0,0 0,0-25</inkml:trace>
  <inkml:trace contextRef="#ctx0" brushRef="#br0" timeOffset="5602.3205">9947 9351,'24'25,"1"0,0 0,-25 0,0-1,0 1,0 25,0-1,0-24,-25 0,25-25,0 25</inkml:trace>
  <inkml:trace contextRef="#ctx0" brushRef="#br0" timeOffset="6068.3471">10740 8756,'0'-25,"0"0,-24 25,24 25,-25-25,25 50,-25-1,25-24,25 50,-25-26,25 1,-1 0,1 24,0-24,0-1,0 1,-25-1,24 1,-24-25,0 24,0-24,-24 0,24 0,-25 0,0-25,25 0,-25-25,0 0,25 0</inkml:trace>
  <inkml:trace contextRef="#ctx0" brushRef="#br0" timeOffset="6267.3585">10666 8781,'25'-50,"0"1,-1 49,26-50,-25 25,0 0,24 1,-24-1,25 25,-26-25,1 25,0 0,-25 0,25-25</inkml:trace>
  <inkml:trace contextRef="#ctx0" brushRef="#br0" timeOffset="7016.4014">9004 6821,'0'-25,"0"1,0-1,0 25,0-25,-25 0,0 25,-24 0,24 0,0 0,-24 0,24 0,0 0,0 0,0 0,25 0,0 25,0 25,0-1,25 1,-25 49,-25 0,25 25,0 25,0-25,0 0,0-25,0 1,0-26,25 0,-25-49,25 0,0 0,24-25,-24 0,-25-25,50 0,-50 0,49-24</inkml:trace>
  <inkml:trace contextRef="#ctx0" brushRef="#br0" timeOffset="7473.4275">9252 7045,'0'-25,"25"25,-25 0,0-25,0 25,0 25,0 0,-25-1,25 26,0 0,0-1,-25 26,25-1,0 0,0-24,-24 0,24-1,0-24,0-25</inkml:trace>
  <inkml:trace contextRef="#ctx0" brushRef="#br0" timeOffset="7637.4369">9475 7516,'0'0,"25"49,0 1,-25 0,0-1,0 1,-25-1,0-24,25 25,0-25,0-25</inkml:trace>
  <inkml:trace contextRef="#ctx0" brushRef="#br0" timeOffset="7927.4535">9723 6970,'25'-49,"25"24,-25 0,24 0,-24 25,0 25,0-25,-25 50,0-1,0 1,0 24,-25 1,25-26,0 26,0-26,0 1,0-25,25-1,-1-24,1 0,25-24,-25-1,0 0</inkml:trace>
  <inkml:trace contextRef="#ctx0" brushRef="#br0" timeOffset="8058.461">10443 7367,'0'74,"25"-24,-50 24,25-24,0 0,0 24</inkml:trace>
  <inkml:trace contextRef="#ctx0" brushRef="#br0" timeOffset="8428.4821">10666 6846,'25'-25,"0"0,24 1,-24-1,0 25,0 25,-25-1,24 26,-24-25,0 25,0-1,0 1,0-1,25-24,0 0,25 0,-1-25,1 0,-25 25,24-25,-49 24,25-24,-25 50,-25-25,25 24,-49-24,49 0,-50 0,50 0</inkml:trace>
  <inkml:trace contextRef="#ctx0" brushRef="#br0" timeOffset="8593.4916">11237 7441,'24'0,"26"50,-50-25,25 24,-25 1,0 0,0-1,-25 1,25-1,-25-24,25-25</inkml:trace>
  <inkml:trace contextRef="#ctx0" brushRef="#br0" timeOffset="8961.5126">11559 6821,'0'0,"0"0,0 25,0 0,0 25,0-1,0 1,0-25,25-1,-25 1,25-25,-1 0,1-25,25 1,-50-26,49 0,-49 1,25 24,-25 0,25 0,-25 25,0 0,0 25,25 25,-25-1,0 26,0-26,0 26,0-1,0-24,25-1,-25 1,24-50,-24 0</inkml:trace>
  <inkml:trace contextRef="#ctx0" brushRef="#br0" timeOffset="9299.532">12030 6648,'0'-25,"0"0,0 25,25 0,-25-25,25 25,0 25,-1-25,1 50,0-26,-25 26,25 24,-25 26,25-100,-25 124,25 0,-25-25,0 0,0-24,0 24,0-50,0 75,-25-99,0 0,0-50</inkml:trace>
  <inkml:trace contextRef="#ctx0" brushRef="#br0" timeOffset="10616.6073">8384 9401,'0'50,"-25"-26,25 1,-25-25,25 0,0-25,0 1,0-26,0-24,25 24,0-24,0-26,0 26,24-25,1 24,24-24,1 25,-1 24,0-24,1 24,24 25,-24 0,24 25,-25 25,25 0,-24 0,-26 24,51 1,-51 0,26-26,-26 26,26-25,-26-25,1 0,-1-25,26 0,-25-24,-1-1,26-24,-26 24,1-24,-1 24,1 0,0 26,-1 24,-24 0,25 0,-1 24,-24 26,25-25,-1 24,26-24,-26-25,26 0,-1-25,0 1,26-26,-1 0,0 1,25-1,-25 1,25 24,0 25,0 0,0 0,-24 49,24 1,0 24,-25 1,0 24,-24 0,-1-24,0 24,-49 0,25-25,-25-24,-25 0,24-25,-24-25,0 0,25-50</inkml:trace>
  <inkml:trace contextRef="#ctx0" brushRef="#br0" timeOffset="19043.0893">17661 7094,'-25'25,"50"0,-25-25,0-25,50 0,-26-24,1 24,25-50,-1 1,1 24,0 1,-26-1,26 0,-25 26,-25-1,25 25,-25 0,0 25,0-1,0 1,-25 50,25-1,0-24,-25 49,25 0,0 0,-25-24,25 24,-25-25,25 1,0-26,-24 26,24-50,0-1,0 1,0-25,0 0,0 0,0 0,-25 0,25 0</inkml:trace>
  <inkml:trace contextRef="#ctx0" brushRef="#br0" timeOffset="19285.1031">17711 7888,'-25'25,"0"-1,0 1,25-25,0-25,50 25,-1-24,26-26,-26 25,51 0,-1-24,-25 24,1 0,-1 0,-24 25,-26-24,26 48,-50-24,0 0,-50-24,50 24</inkml:trace>
  <inkml:trace contextRef="#ctx0" brushRef="#br0" timeOffset="20728.1856">6772 9302,'0'0,"0"-25,24 0,1 0,0 1,25-26,-1 25,1-24,-25 24,24 0,1 0,-25 0,0 25,-1 0</inkml:trace>
  <inkml:trace contextRef="#ctx0" brushRef="#br0" timeOffset="20840.192">7119 9252,'-25'50,"25"-25,0-1,0-24,25 0,0 0,0-24,24-26,26 0,-26-24</inkml:trace>
  <inkml:trace contextRef="#ctx0" brushRef="#br0" timeOffset="25953.4845">9203 6648,'0'-25,"0"-25,0 25,-25 1,25-26,0-24,-25 24,0 0,0 1,1-1,-26 1,25 24,-25-25,-24 50,24-25,-24 50,0-25,-1 50,1-1,-25-24,-1 50,1-1,-25 25,0 0,0 25,25 0,-25 1,0 23,-25-24,25 50,0-25,0 0,0-25,-25 24,25 1,0-25,0 0,0 0,-25 0,25-24,0-1,25 0,-25 25,25-49,-1-1,26 25,-25-24,24-1,26-24,-26-1,26-24,24 0,0 0,0-1,25-24,0 0,-24 0,24 0,24-24,-24-1,0 0,25 0,0 0,0-24,-25-1,25 1,-1-1,-24 25,25 0,-25-24,0 49,0 0,-25 0,1 0,-1 25,25 24,-25-24,0 25,0-26,25 26,0-25,0 24,25-49,-25 25,25 0,0-25,24 25,-24-25,25 0,-1 0,1 0,0-50</inkml:trace>
  <inkml:trace contextRef="#ctx0" brushRef="#br0" timeOffset="26744.5297">22622 8086,'49'-24,"-24"-1,25-25,-25 25,0-24,-1 24,1-25,-25 50,25-25,-25 25,0 0,0 25,0 25,-25-1,25 1,0 49,0-24,-25-1,25 25,0 1,0-26,0 0,0 1,0-26,25 1,-50-25,25 0,0-1,0-24</inkml:trace>
  <inkml:trace contextRef="#ctx0" brushRef="#br0" timeOffset="26948.5414">22622 8905,'0'0,"0"0,49 0,-24 0,0-25,25 25,-1-25,1 25,0 0,-1 0,-24 0,0 0,24 0,-24 0,0 0,0 0,0-25</inkml:trace>
  <inkml:trace contextRef="#ctx0" brushRef="#br0" timeOffset="28670.6398">1240 11683,'0'0,"-25"-50,25 50,0 0,0 0,-24-24,48 24,1 0,0 0,49 24,-24-24,24 25,1 0,24 0,0 0,-24-1,24-24,-25 25,26-25,-26 0,-24-25,-1 25,1-24,-25-1,24 0,-49 0,0 0,-25 1,1-1,-1-25,0 25,0 1,-24-1,-1 0,25 25,0 0,1 0,-1 0,25 0,0 0,25 0,24 0,-24 25,25 0,-1-1,1 1,-1 0,1 0,-25 0,0-1,-1 26,-24-25,0 24,-24-24,-1 25,25 24,-50-24,50-1,-49-24,49 25,0-50,0 0</inkml:trace>
  <inkml:trace contextRef="#ctx0" brushRef="#br0" timeOffset="33520.9173">19397 7838,'0'0,"-25"0,25 0,0 0,0-25,0 25,-24 0,24 0,-25 0,25 0,0 0,0 25,25-25,-1 0,-24 25,50 0,-25-25,24 25,26-1,-25 26,24-50,0 25,26 0,-26 0,25-1,0 26,1-25,24 0,-25-1,25 26,-25 0,25-26,-25 26,25 0,-24-1,24-24,-50 25,25-26,-24 1,-26-25,26 25,-51-25,1 25,0-25,0 0,-25 0</inkml:trace>
  <inkml:trace contextRef="#ctx0" brushRef="#br0" timeOffset="34663.9827">21555 8781,'0'25,"-25"-25,1 0,24 0,-25 24,0 1,-25-25,1 25,-1 0,1 24,-26-24,-24 25,0 24,0-24,-25 24,24 1,-24-1,0 1,0-26,0 26,25-1,0-24,0-1,-1 1,26-25,0 24,24-24,0-25,1 25,24-25,0 0,25 0,0 0,-25 0,25 0,0 0,0 0,0 25,0-25,-25 24,25-24,0 25,-24 0,-1-25,25 25,-25 0,0-25,25 25,-25-25,25 0,0 0,0 0,0-25,0 0,0 0,0 0,25-24,-25 24,25-25,0 1,0-1,-25 25,24-24,-24 24,0 25,0 0,0 0,-24 0,-1 25,0 24,0 1,-24-1,24 26,-25-1,25 1,1-1,-1-24,25-1,0-24,25 0,-1 0,1-25,25 0,-1 0,26 0,-26 0,26-25,-26 0,-24 0,25 1</inkml:trace>
  <inkml:trace contextRef="#ctx0" brushRef="#br0" timeOffset="35457.028">17587 9723,'0'0,"-25"25,25-25,-25-25,25 25,25 0,0 0,-1-24,1 24,25-25,-25 0,24 0,1 0,-1-24,-24 24,25 0,-25 0,-1 1,-24-1,25 25,-25 0,25 0,-25 0,0 25,0-1,0 1,-25 25,25-1,0 26,-25-1,25 1,0-1,-24 25,-1 1,25-26,-25 25,0-24,25 24,-25-25,25 1,-24-26,24 26,0-26,0 1,0-25,0-1,0-24,0 0,0 0,0 0,0 0,0-24,0 24</inkml:trace>
  <inkml:trace contextRef="#ctx0" brushRef="#br0" timeOffset="35836.0498">17413 10988,'0'25,"-25"-25,25 0,-25 0,25 0,25 0,0 0,0-25,-1 25,26-24,25 24,-26 0,26 0,-1-25,0 25,-24 0,24-25,-24 25,-25 0,24 0,-49 0,25 0,-25 0,25 0,-25 0,0 0,0 0</inkml:trace>
  <inkml:trace contextRef="#ctx0" brushRef="#br0" timeOffset="39777.2749">19447 10616,'0'0,"0"0,0 25,25-25,-25 0,24 25,26 0,-25 24,49-24,1 25,24-25,25-1,-25 26,25 0,25-26,-25 26,0-25,0 24,-25-24,1 0,-1 0,-25 25,-24-50,-1 24,-24 1,0-25,0 0,0 0,-25 0,0 0,0 0,-25-25,25 25,0-24,0 24,-25-25,25 0,0 0,0 0,0 25,0-25</inkml:trace>
  <inkml:trace contextRef="#ctx0" brushRef="#br0" timeOffset="40080.2922">21158 10964,'0'-25,"0"0,-24 0,-1 0,25 25,0 0,-25-24,25 24,25 24,-25 1,25 0,-1 0,1 0,25 24,-25-24,24 25,-24-26,25 1,-26 0,-24 0,25 25,-25-26,-25 1,1-25,-1 25,0 25,-25-26,26 1,-1 0,0 0,-25 24,50-49,-24 25,24 0,0-25,24 0</inkml:trace>
  <inkml:trace contextRef="#ctx0" brushRef="#br0" timeOffset="40891.3389">22721 10988,'-25'0,"0"0,1 0,24-24,0 24,-25 0,50-25,-25 0,24 0,26 0,-25 1,25-1,-1 25,1-25,-1 25,1 0,-25 0,24 25,-24 24,-25 26,0-26,-25 51,1-1,-26 0,0 0,-24 1,0-1,-1 0,-24-25,24-24,26 0,-26-1,51-24,-1 0,0-25,25 0,50 25,-26-25,51 0,-26 0,26 0,-1 24,1-24,-1 0,-24 25,-1-25,1 25,-50 0,0-25,25 0,-25 0,0 25,0-25</inkml:trace>
  <inkml:trace contextRef="#ctx0" brushRef="#br0" timeOffset="43447.4851">21059 11733,'0'0,"0"0,-25 0,25 0,-24 0,-1 0,0 0,0 0,-24 24,-1-24,0 25,-24 25,-1-1,-24 1,-25 0,0 49,0-50,-25 51,25-26,-24 1,24-1,-1 0,26-24,0-25,25 24,-1-24,26 0,24-25,-25 25,25-25,25 0,-24 0,24 0,0 0,0 0,0 0,0-25,0 25,0 0,24 0,-24 0,0 0,0 0,0 0,0 0,0 0,25 0,-25 0,0-25,0 25,0-25,0 1,25-1,0-25,-25 25,25-24,-1-1,-24 1,25 24,-25-25,25 50,-25-25,0 1,-25 24,25 0,-25 24,1 1,-1 0,-25 0,1 24,-1 1,25 0,-24-1,-1 1,25-25,0-1,1 1,-1 0,25 0,0 0,0-1,25-24,-1 0,26 0,0 0,24 0,-24 0,24-24,0 24,1 0,-26-25,26 25,-26 0,-24 0,0 0,0 0,-25 0,25 25,-25-25,0-25,0 0,-25 0</inkml:trace>
  <inkml:trace contextRef="#ctx0" brushRef="#br0" timeOffset="44081.5211">17711 12799,'0'-25,"0"1,24-1,1-25,-25 1,0 24,0-25,25 25,-25-24,0 24,25 0,-25 0,0 25,25-24,-1 24,1-25,0 25,0 0,0 25,-1-25,26 49,-25-24,-25 25,25 24,-25-24,0 49,-25-25,0 25,0 1,-24-1,-1 0,0-24,1-1,-1 0,1-24,-1 0,25-1,0-24,25-25,0 0,50 0,-25 0,24-25,26 0,-1 1,1-26,-1 25,0 25,1-25,-26 25,1 0,0 25,-1-25,-24 25,25-25</inkml:trace>
  <inkml:trace contextRef="#ctx0" brushRef="#br0" timeOffset="45937.6272">19025 13196,'0'0,"0"0,0 0,0 0,-25-25,25 25,0 0,0 0,0 0,0 0,0 0,0 0,0 0,0 0,0 0,0 0,0 0,0 0,25 25,-25-25,0 0,0 0,0 25,0-25,25 0,-25 0,0 25,0-25,25 0,-25 0,0 0,0 25,0-25,25 0,-1 24,1-24,-25 0,50 25,-25-25,24 0,1 0,-1 0,26 25,-1-25,1 0,-1 25,25-25,-24 25,24-25,0 24,-24-24,24 0,0 25,-25-25,1 0,-1 25,25-25,-49 25,25-25,-26 25,1-1,-1 1,1 0,-25-25,24 25,-24 0,25-25,-25 24,24-24,-24 0,0 0,0 0,-1 0,-24 0,0 0,0 0,25-24,-25 24,0 0,0 0,0 0,0 0,0 0,0 0,0-25,0 0,0 25,0-50,0 26,0-26,0 0,0 26,-25-26,25 0,0 1,0 24,-24 0,24 0,-25 0,25 1,-25 24,25 0,-25-25,0 25,25 25,0-25,-24 0,24 24,24 1,-24 0,25 25,0-25,0 24,24-24,1 25,0-26,-26 26,26 0,0-26,-1 26,1-50,-25 50,-1-26,1 1,0-25,-25 25,25-25,-25 0,0 25,0-25,0 0,0 0,0 0,-25 25,25-25,-25 24,0 1,-24 0,24 0,0 0,-24-1,-1 1,0 0,26 0,-26 0,25-25,0 24,25-24,-24 25,24-25,0 0,0 0,0 25,0-25,0-25,24 25,-24-25</inkml:trace>
  <inkml:trace contextRef="#ctx0" brushRef="#br0" timeOffset="47051.691">22696 13568,'0'0,"0"0,0 0,0 0,25-25,-25 25,0 0,0-24,0-1,25 25,-25-25,25 0,0 0,-1 1,1-1,25 25,-25-25,-1 25,26 0,-25 0,-25 25,25 0,-1-1,-24 1,-24 50,24-26,-25 1,0-1,-25 26,26-50,-1 24,0-24,0 0,25 0,25-1,0 1,0 0,24 0,1 24,-1 1,1-25,0 24,-26 1,26 0,-25-26,0 26,-25 0,0-25,-50 24,25-24,0 25,-49-26,24 1,1-25,-26 0,1 0,0 0,24-25,0 1,1-26,-1 0,-24-24</inkml:trace>
  <inkml:trace contextRef="#ctx0" brushRef="#br0" timeOffset="47710.7288">9252 6598,'0'25,"25"-25,0-50,0 1,-1-26,26 1,0-25,-1-1,1-24,24 25,-49 25</inkml:trace>
  <inkml:trace contextRef="#ctx0" brushRef="#br0" timeOffset="47967.7433">9947 6325,'49'-25,"-49"-74,50 25,0-25,-26-1,26-24,24 25,-24 0,0 24,24 26,-24-26,-1 75,-24-24</inkml:trace>
  <inkml:trace contextRef="#ctx0" brushRef="#br0" timeOffset="48189.7563">10939 6325,'25'-25,"-1"-24,1-1,0-24,-25-25,50 24,-26 1,26-50,0 49,-1 1,1-1,0 1</inkml:trace>
  <inkml:trace contextRef="#ctx0" brushRef="#br0" timeOffset="49850.8514">21530 14362,'-24'0,"24"25,-25-25,0 25,0-25,0 0,1 24,-1-24,-25 25,25 0,-24 0,-1 0,-24-1,-1 1,-24 0,25 25,-25-26,-26 26,1 0,-24 24,24-24,0 24,-25 0,25-24,0 24,0-24,24 24,1-24,0 0,25-25,-1-1,26 1,-26 0,50-25,1 0,-1 0,0 0,25 0,0 0,0 0,0-25,0 25,25-25,-25 25,25-24,-25-1,24 0,1 0,-25-25,25 1,0-1,0 1,-1-1,1 0,-25 26,0-26,25 25,-25 0,-25 25,25 25,-25 0,-24 0,24 24,-25 1,1 24,-1 1,1-1,-1 1,0-1,1 1,24-26,0 1,0-25,25-1,25 1,0-25,0 0,24 0,1-25,24 1,1 24,-1-25,1 0,-26 0,26 25,-26 0,-24-25,0 25,0 0,-25 25,24-25,-24 0,-24 25,-1-25,25 0</inkml:trace>
  <inkml:trace contextRef="#ctx0" brushRef="#br0" timeOffset="51225.93">17810 14883,'0'0,"-25"0,25-25,-25 25,25 0,0-25,0 25,-25 0,1 0,24 0,-25 0,25 25,-25 0,0-25,0 49,1 1,-1 0,0-1,0 26,0-1,0-24,1 49,-1-49,0 24,25 0,0-24,0 24,0-24,0 0,25-1,-25 1,25-25,-1 24,1-24,0 0,25 0,-25-1,24 1,-24-25,25 25,-1-25,1 0,-25 0,24 0,1 0,-25-25,-1 0,26 25,-25-24,0-1,-1-25,-24 25,25 1,0-1,-25-25,25 25,-25 1,0-26,0 50,0-50,0 26,0-1,-25 0,25 0,0 0,-25 25,0-24,25-1,-24 25,-1-25,25 25,-25 0,0 0,0 0,1 25,-1-25,0 25,0-25,25 24,-49 1,49 0,-25 0,25 0,0 24,0-24,0 0,0 24,0-24,0 0,0 0,0 0,0-25,25 24,-25 1,0-25,0 0,0 0,0 25,0-25,0 0,0 0,0 0,0 25,0-25,0 0,24 25,-24-25,0 0,0 0,0 24,0-24,0 0,25 0,-25 0,0 0</inkml:trace>
  <inkml:trace contextRef="#ctx0" brushRef="#br0" timeOffset="52575.0072">19546 15875,'-50'0,"50"25,-24-50,-1 25,25 0,0 0,0 0,25 0,-1 25,1-25,0 0,25 0,-1 25,26-1,-1 26,1-25,24 24,0-24,0 25,0-1,1 1,24 0,0-1,-25 1,0 0,0-1,1 1,-26-1,0 1,1 0,-26-26,1 1,0 0,-1 0,-24 0,0-25,0 0,-1 24,1-48,-25 24,25 0,-25-25,0 25,0 0,0-25,0 0,0 0,-25 1,25-1,-25-25,1 25,-1-24,0 24,-25-25,26 26,24-26,-50 25,50 25,-25 0,0 0,25 0,0 0,25 25,0 0,0 0,0-1,24 26,1-25,-1 0,1-1,0 1,-1 0,1 0,-25 0,24-25,-49 24,25-24,0 25,-50 25,25-25,-25 24,1-24,-1 25,-25-1,25-24,0 0,1 0,-1-1,0 1,25-25,0 0,0-25,0 25</inkml:trace>
  <inkml:trace contextRef="#ctx0" brushRef="#br0" timeOffset="53055.0346">22647 16073,'0'0,"0"0,0 0,0 25,-25 0,25 0,0 24,-25-24,25 50,-25-26,25-24,-25 25,50-1,0 1,-25-25,25 0,24-25,1 24,0 1,-25-25,24 0,1 0,-1 0,-24 0,0-25,0 1,0 24</inkml:trace>
  <inkml:trace contextRef="#ctx0" brushRef="#br0" timeOffset="53357.0519">23093 16073,'-25'25,"25"25,0-25,0 49,-24 0,24 1,-25 24,25-24,-25 24,25-25,0 25,-25-49,25 24,0-24,-25-25,25 0,0 24,0-49,0 25,0-25,25 0,-25 0,0 0,-25 0,25-25</inkml:trace>
  <inkml:trace contextRef="#ctx0" brushRef="#br0" timeOffset="64162.6698">20811 17140,'-25'0,"25"0,-24 0,24-25,-25 25,25 0,-25 0,0 0,0 0,0 0,-24 25,-1-25,1 25,-1 0,0-1,-24 1,0 0,-1 0,1 0,-25-1,24 1,1-25,-1 0,26 0,-1-25,1 25,-1-24,25 24,-25 0,26-25,-1 25,0 25,-25-25,26 0,-1 24,-25 1,1 0,-1-25,0 25,1 24,-1-24,1 0,-1 0,25-25,-24 25,24-25,25 0,-25 25,25-25,0 0,0 0,25 0,-25-25,25 25,-25 0,0 0,24-25,1 25,-25 0,25-25,-25 0,25 0,-25 1,25-26,-25 25,24 0,-24-24,25 24,-25-25,0 50,25-24,-25-1,0 25,0 0,0 0,-25 0,25 25,-25-25,1 24,-26 1,25 25,0-25,1 24,-26-24,25 25,0-26,1 1,24 0,0-25,0 0,0 75,0-75,49 24,1 1,-1 0,1 0,0 0,-1-1,1 1,-1-25,1 25,-50-25,50 25,-50-25,0 0</inkml:trace>
  <inkml:trace contextRef="#ctx0" brushRef="#br0" timeOffset="64818.7075">17289 17115,'25'-25,"-25"1,0 24,24-25,1 0,-25 0,50 0,-25 1,-1 24,1 0,25 0,-25 0,0 24,-1 26,-24 0,0-1,0 26,0-26,-24 50,-1-49,0 49,0-49,0 24,-24-24,49-50,-25 74,25-74,-25 50,25-50,0 0,0 0,50 25,-50-25,74 0,-24 0,-25 0,24 0,1 0,-50 0,74-25,-74 25,50-25</inkml:trace>
  <inkml:trace contextRef="#ctx0" brushRef="#br0" timeOffset="65173.7275">17884 16966,'0'0,"0"-24,0 24,-25 0,25 0,0 24,-24 26,24-25,0 0,0 24,0 1,24-1,1-24,-25 0,25 0,0-25,0 0,-1 0,1 0,0-25,0 0,0 0,-1-24</inkml:trace>
  <inkml:trace contextRef="#ctx0" brushRef="#br0" timeOffset="65464.7444">18207 16718,'0'0,"0"0,0 0,0 25,0 0,0 25,0-1,0 26,0-1,0 0,0 26,0-26,0 25,0-24,0-26,24 1,-24 0,0-50,0 74,0-74,0 50,0-50,0 0,50 49,-50-49,0 0,0 0,0 0</inkml:trace>
  <inkml:trace contextRef="#ctx0" brushRef="#br0" timeOffset="66528.8053">18182 16421,'0'-25,"-25"0,25 25,-25 0,0 0,1 0,-1 0,-25 25,1 0,-26 0,1-1,-1 26,-24-25,25 0,-26-1,1-24,25 25,-1-25,1 0,0-25,24 1,0-1,26 25,-1 0,0-25,25 25,0 0,0 25,0 0,25 24,-25 26,25-1,-25 25,0 25,0 25,0-25,0 25,0 25,0-50,-25 24,25-24,0-24,0-1,0-25,25-24,-25-50,24 74,-24-74,75-25,-1 1,-24-1,24 0,1-25,24 1,-25 24,26 0,24 0,-25 1,25-1,-25 0,0 0,0-24,1 24,-26-25,0 25,-24 1,0-26,-1 0,-49 1,25-26,-25 1,-25-50,25 0,-24-25,-1 0,-25 0,0-24,-24 49,24-25,1 50,-26 24,26 26,-1-1,1 25,-1 25,25 0,0 25,1 0,-1 24,25-24,-25 0,25 25</inkml:trace>
  <inkml:trace contextRef="#ctx0" brushRef="#br0" timeOffset="67089.8374">16793 17214,'-25'25,"25"-25,-25 0,0-25,1 25,-1-24,-25-26,1-24,-26 24,-24-24,24-1,-49 1,0-25,-24-1,-26 1,0 0,1 0,-26-25,-24 0,0 0,0 24,-26-24,26 0,-50 25,25 25,0 24,0 0,-25 26,25 24,-24 49,-1 1,25 24,0 26,-25-1,49 0,26 0,-25-24,49 24,1-25,49-24,-1-1,26-24,0 0,25-25,24 25,25-25,-24 0,24 0,0 0</inkml:trace>
  <inkml:trace contextRef="#ctx0" brushRef="#br0" timeOffset="67666.8704">7045 14982,'0'-25,"0"0,24 1,1-26,0 25,25-24,-1 49,1 24,-25 26,24 49,-49 25,0 75,-25 24,1 25,-1 25,-25-25,25 0,1-50,24-24,24-50,1-50,25-24,-1-50,26-25,-1-24,1-1,24-49,-50 24,51-24,-51 25,1-25</inkml:trace>
  <inkml:trace contextRef="#ctx0" brushRef="#br0" timeOffset="68025.8909">7764 14784,'25'49,"-25"1,49 24,-24 25,25-24,-26 24,26 0,0-24,-1-1,1 1,0-75,-1 0,-24-25,25-25,-26-24</inkml:trace>
  <inkml:trace contextRef="#ctx0" brushRef="#br0" timeOffset="68223.9019">8285 14486,'-25'-74,"25"24,-25 25,0 50,25 0,0 49,25 50,0 0,25 50,-26-1,26 51,0-26,-1 25,1-24,-1-26,1-24,0 0,-1-50,-24 1,0-51</inkml:trace>
  <inkml:trace contextRef="#ctx0" brushRef="#br0" timeOffset="68998.9463">7937 17438,'50'0,"0"0,-1-25,26 0,24-49,0 24,25-24,0-1,0 1,0-1,0 1,-24 0,-1-1,-25 26,1-51,-26 26,1-50,-25 0,-25-25,0-25,-25-24,0 0,-25-26,1 1,-1 0,1 24,-26 1,1 24,-1 25,1 1,-1 48,-24 1,0 25,25 24,-50 1,24 24,1 0,-25 25,0 25,-25 24,25 1,-25 0,1 24,24 0,-25 1,25 24,0-25,24 26,1-26,25 1,24 24,-24-25,49 50,-25-25,50 1,-24 48,24 1,0 0,24 25,1 24,0 1,25-1,-26 0,26-24,0 25,-1-51,26 1,-26-25,26-25,-26-24,51-1,-26-24,0-25,1-1,-1-24,25 0,1-24,-26-1,25 0,0 0,1-24,-26 24,25 0,-49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24T16:32:53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1984 3746,'0'0,"0"0,-24 0,24 0,0 49,0-24,24 0,-24 24,0 1,0 0,25 24,-25-24,25 24,-25-24,0-1,25-24,-25 0,0 0,0-1,0-24,0 0,-25-49,25 24,0-25,0 26,-25-51,25 26,0-26,0 26,0-26,0 50,25-24,-25-1,25 1,0 24,-1 0,1-25,25 25,-25 1,24 24,-24-25,25 25</inkml:trace>
  <inkml:trace contextRef="#ctx0" brushRef="#br0" timeOffset="392.0224">2431 4093,'25'25,"-25"-25,24-25,1 0,0 0,0 0,0-24,-1-1,1 25,-25-24,0 24,0-25,0 26,-25 24,1 0,-1 0,-25 24,25 26,1 0,-1-1,0 26,0-26,25 26,0-26,0 1,0-1,25-24,0 0,0-25,-1 0,1 0,0-25</inkml:trace>
  <inkml:trace contextRef="#ctx0" brushRef="#br0" timeOffset="756.0433">2927 3770,'25'-24,"-25"24,-25 0,0 0,25 0,-25 24,1 1,-1 0,0 0,25 24,0-24,0 0,25 0,0 24,-1-24,1 0,0-25,0 25,0 0,-1-1,-24 1,0 0,-24 0,-1-25,0 25,0-25,0 0,1 0,-1 0,0 0,25-25</inkml:trace>
  <inkml:trace contextRef="#ctx0" brushRef="#br0" timeOffset="1089.0619">3150 3944,'0'50,"0"-26,0 26,25-25,-25 24,25-24,-25 0,25 0,-1-50,26 25,-50-50,50 26,-26-26,-24 25,25-49,0 24,-25 1,0-26,-25 26,25-1,0 25,-25-25,25 26,0-26,0 25,25 0</inkml:trace>
  <inkml:trace contextRef="#ctx0" brushRef="#br0" timeOffset="1437.0818">3770 3101,'0'0,"0"24,0 1,-24-25,24 50,-25-25,25 24,-25 26,25-1,-25 25,25 0,0 1,0-1,0-25,0 1,0-1,0-49,0 25,0-1,0-49,0 0,0 0</inkml:trace>
  <inkml:trace contextRef="#ctx0" brushRef="#br0" timeOffset="1735.0993">4167 2952,'0'49,"25"1,-25 24,0 26,0-1,-25 0,25 0,0 25,0-24,-25-1,25-25,0 1,0-26,0 1,-24-25,48-1,-24 1,0-25,0-25</inkml:trace>
  <inkml:trace contextRef="#ctx0" brushRef="#br0" timeOffset="1926.1102">3870 3646,'0'0,"0"25,24 0,26-25,0 0,-1 25,-24-25,25-25,-1 25,1 0,-1-25,-24 0,25 0,-25 1</inkml:trace>
  <inkml:trace contextRef="#ctx0" brushRef="#br0" timeOffset="2292.1311">4614 3597,'0'0,"24"0,1 0,0 0,25 0,-26-25,1 25,0 0,0-25,0 0,0 25,-25 0,24-25</inkml:trace>
  <inkml:trace contextRef="#ctx0" brushRef="#br0" timeOffset="2561.1465">4638 3795,'0'0,"25"25,0-25,0 0,0 0,-1 0,1 0,0 0,-25-25,25 25,0 0,0-25</inkml:trace>
  <inkml:trace contextRef="#ctx0" brushRef="#br0" timeOffset="4880.2791">2257 5234,'0'0,"0"0,0-25,0 0,-25 25,25-25,0 1,-24 24,24-25,-25 25,0 0,25 0,-25-25,0 50,1-25,24 0,-25 0,0 0,25 25,0-25,0 24,-25 1,25 25,0-25,25 24,-25 26,0-26,0 50,0-24,0-1,0 25,0 1,25-26,-25 1,0 24,25-25,-25 25,0-24,0-1,0 1,0-26,0 26,0-26,0 1,0-25,0 24,0-24,-25-25,25 0,0 0</inkml:trace>
  <inkml:trace contextRef="#ctx0" brushRef="#br0" timeOffset="5598.3202">1910 6127,'25'-25,"0"25,24-25,-24 25,25-25,-1 25,-24 0,25-24,-1 24,-24 0,0 0,0 0,-25 0,24 0,1 0,-25 0,0 0,0 24,0 1,-25 25,25-25,0 24,0-24,0 25,0-1,0-24,25-25,-25 25,25-25,0 0,-25-25,25 0,-25 0,24 1,-24-26,0 25,-24-24,-1-1,25 0,-50 26,25-1,1 0,24 0,-25 0,25 25,0 0,25 0,-1 0,1 0,25 25,-25 0,24 25,1-26,-25 1,24 25,1-25,-50-1,25 1,0-25,-25 0,0 25,0-25,0-25,-25 0,0 1,25-26,-25 25,0-24,25 24,0-25,0 25,25-24,0 49,-25-50,25 25,0 25,-1-25,1 1</inkml:trace>
  <inkml:trace contextRef="#ctx0" brushRef="#br0" timeOffset="6063.3468">3225 5755,'24'24,"-24"1,0 0,25 0,0 25,0-1,0 1,-1-1,26 1,0 0,-26-1,1-24,25 0,-25 0,-25-1,24-24,1 0,-25 0</inkml:trace>
  <inkml:trace contextRef="#ctx0" brushRef="#br0" timeOffset="6315.3612">3696 5804,'-25'0,"25"0,-25 50,0-25,1 0,-26 24,0 26,26-26,-26 1,25 24,0-24,-24-1,24-24,25 0,-25 0,0 0,25-1,0-24</inkml:trace>
  <inkml:trace contextRef="#ctx0" brushRef="#br0" timeOffset="6751.3862">4316 5904,'0'0,"0"0,-25 0,25 0,0 24,0 1,0 25,0-25,0 24,0-24,0 25,0-1,0-24,0 0,0 0,0-25,0 0,0 0</inkml:trace>
  <inkml:trace contextRef="#ctx0" brushRef="#br0" timeOffset="6907.3951">4366 5556,'0'-25,"0"25,0-24,0 24,0 0,0 0,-25 0</inkml:trace>
  <inkml:trace contextRef="#ctx0" brushRef="#br0" timeOffset="7383.4223">4490 6300,'0'-24,"0"-1,0 0,0 0,0-24,-25-1,25-24,0 49,0-50,0 26,0 24,0 0,0 0,0 25,25 0,-25 25,24 0,-24 0,0 24,25 1,-25 0,25-1,0 1,-25-25,25-1,-1 1,1-25,0-25,0 1,0-1,-25 0,0-25,24 1,-24-26,0 26,-24-1,24 0,0 1,0 24</inkml:trace>
  <inkml:trace contextRef="#ctx0" brushRef="#br0" timeOffset="8056.4608">5531 5035,'0'-24,"0"24,0 0,-24 24,24 1,0 25,-25 24,25 1,0 24,-25 0,0 0,25 0,-25 1,1-26,24-24,-25-1,25 1,-25-25,25-25,0 0,25-25,-25 0,25 0,-25 1,24-1,1 25,0 0,0 0,0 25,-1-1,1 26,25-25,-25 0,-1-25,1 24,25-24,-25 0,-1 0,1-24,-25-1,25-25,0 1</inkml:trace>
  <inkml:trace contextRef="#ctx0" brushRef="#br0" timeOffset="14645.8377">347 14362,'0'0,"0"0,0 0,0 0,0 0,-25-25,25 25,0 0,0 0,0 0,0 75,0-75,50 49,-50-49,74 50,-74-50,50 74,-50-74,50 50,-50-50,25 49,-25-49,24 50,-24-50,0 0,25 50,-25-50</inkml:trace>
  <inkml:trace contextRef="#ctx0" brushRef="#br0" timeOffset="14967.8554">595 14139,'0'0,"0"0,0 0,0 0,0 0,0 0,-49 74,49-24,0-1,-25 26,0-1,25 1,-25-1,0 0,25-24,-24 0,24-50,0 99,0-99,0 0,0 0,0 0,0 0,0 0</inkml:trace>
  <inkml:trace contextRef="#ctx0" brushRef="#br0" timeOffset="16582.9485">794 14287,'0'0,"-25"0,25 0,0 0,0 0,0 0,0 0,0 0,50 0,-50 0,0 0,49-24,-49 24,50 0,-50 0,49 0,-49 0,75-25,-50 25,24 0,-24 0,25 25,-26-25,26 0,-25 24,0-24,-1 25,1 0,0 25,0-25,-25-1,25 1,-25 25,24-25,-24 24,0-49,0 50,25-25,-25-1,0 1,0-25,25 25,-25-25,0 25,0-25,0 0,0 0,0 25,0-25,0 24,0-24,0 0,0 0,0 0,0 0</inkml:trace>
  <inkml:trace contextRef="#ctx0" brushRef="#br0" timeOffset="17067.9762">1315 14660,'0'0,"0"24,0-24,24 25,-24 0,25-25,-25 25,25 24,0-24,-25 0,25 0,-1-25,-24 25,25-1,0-24,-25 0,0 0,25 0,-25 0,0-24,0-1,25 0,-25 0,0 0,0-24,24 24,-24-25,0 26,0-1,0 0,0 0,25 25,-25-25,0 25,0 0,25-24,-25-1,25 25,-25-25,25 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24T21:27:59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5980 3043,'0'0,"0"0,0-27,0 27,0 0,26 27,-26-27,-26 26,26 1,0-1,0 1,-27 52,27-26,-26 26,0 1,-1-1,1 0,-1 1,1-1,-1-26,1 0,26 0,-27 0,27-27,0 1,0-27,0 26,27-26,-27 0,53 0,-27 0,27 0,26 0,-26 0,27 0,-1 0,-26 27,26-27,-26 26,0-26,27 27,-54-27,1 26,-1-26,0 26,-26-26,27-26,-27 0,0-1</inkml:trace>
  <inkml:trace contextRef="#ctx0" brushRef="#br0" timeOffset="576.033">7435 3043,'0'0,"-26"0,-1 0,-26 0,0-27,0 27,1 0,25 0,-26 0,27 0,-1 0,1 0,26 0,0 0,0 27,0-1,0 27,0 26,0 1,0 26,-27-27,1 27,26 0,-27-27,27 27,-26-27,26 1,26-27,-26 0,27-1,-1 1,1 0,-1-53,27 27,-26-1,-1-26,1 0,-1 0,0-26,1 26,-1-27,27 1,-26-27,26 26</inkml:trace>
  <inkml:trace contextRef="#ctx0" brushRef="#br0" timeOffset="965.0551">7753 3625,'-27'0,"1"-27,-1 54,-26-27,27 0,-1 26,-25-26,25 53,1 0,-1 0,27 0,0 26,27-26,-1 0,27 0,0-26,0-1,26-26,1 0,-1-53,0 27,1-27,-27 0,-27-27,1 1,-27 0,-27-1,-26 27,27 0,-27 27,-27-27,27 53,1-26,25 26,27 0,0 0,27 26,-1-26</inkml:trace>
  <inkml:trace contextRef="#ctx0" brushRef="#br0" timeOffset="1396.0799">8308 3228,'0'-27,"27"1,-1 26,1-26,-1-1,27 27,0-26,-27-1,27 27,-26-26,-1 26,1 26,-1 1,1 26,-1 26,-26 0,27 27,-27 26,0 1,26-1,-26 0,26-26,1-26,-27-1,0 0,0-26,0-26,-27-1,1 1,-27-27,0 0,-26 0,26 0,0 0,0 0,0-27,27 27,26 0,0-26,26 26,1-27</inkml:trace>
  <inkml:trace contextRef="#ctx0" brushRef="#br0" timeOffset="2154.1232">10055 4022,'26'-53,"27"26,-27-26,-26 0,27 1,-27-1,0 0,0 0,-27 0,27 26,-26 1,26 0,0 26,-27 26,54 0,-27 27,26 0,1 27,-1-27,27 26,0-26,-26 0,25 0,-25-27,-1 1,-26-27,-26 0,-1-27,-25 1,-1-1,-27-26,27 27,-26-27,26 26,27 27,-1-26,27 0,0 26,27 0,-1-27,1 27,25 0,1-26,0 26,0-27,-26 27,-1 0,-26 0,0 27,-26-1,-1 27,-26-27,27 27,-27 27,26-27,-25 0,25 0,27-27,0 0,-26 1,52-1,-26-26,0 0,0-26,27-1</inkml:trace>
  <inkml:trace contextRef="#ctx0" brushRef="#br0" timeOffset="7928.4535">6853 5292,'0'0,"-26"0,-1-27,1 54,-1-27,1 53,-1-27,27 1,0-1,0 0,27 1,-1-27,27 0,0 0,0 0,-27-27,27 1,-53 0,27-1,-54 1,27-1,-53 1,27 26,-27-27,27 54,-27-27,26 53,1-53,26 26,0 27,26-27,1 1</inkml:trace>
  <inkml:trace contextRef="#ctx0" brushRef="#br0" timeOffset="8395.4802">6906 5821,'-26'26,"26"-26,-27 27,27-1,-26-26,26 53,-27-53,27 27,0-1,0 1,0-27,27 0,-1 0,-26 0,27-27,-27 1,0 26,0-27,0 27,-27 0,1 0,-1 0,1 27,26-1,-27 1,27-1,0 0,27-26,-1 0,27 0,-26 0,-1 0,0-26,-26 0,0-1,-26 1,0-1,-1 1,-26 26,27-27,-27 27,26 0,27 0,0 0,0-26,0-1</inkml:trace>
  <inkml:trace contextRef="#ctx0" brushRef="#br0" timeOffset="8749.5005">6774 5450,'-27'0,"1"27,-1-27,1 0,26 26,0 1,0-27,26 0,1 0,-1 0,1-27,-1 1,1-1,-1 27,-26-52,0 25,0 27,-26-26,-1 26,1 0,-1 0,1 0,-1 26,1-26,-1 27,27-1,0-26,27 26,-27 1,26 26,1-27,-1 27</inkml:trace>
  <inkml:trace contextRef="#ctx0" brushRef="#br0" timeOffset="8973.5133">6827 6059,'0'0,"0"26,0-26,0 0,0 0,0 0,-27-26,27 26,0 0,0 0,0 0,0 0,27 26,-27-26,0 0,-27-26,27 26,-26 0,-1 0</inkml:trace>
  <inkml:trace contextRef="#ctx0" brushRef="#br0" timeOffset="9741.5572">3572 7858,'0'0,"0"27,-26-27,26 26,-27 27,27-27,0 27,0 0,27 0,-1-26,1-1,26 1,26-27,-26 0,26-27,1-26,25-26,-25-1,-1-25,1-1,-54 0,27-26,-27 26,-26-26,0 26,-26 26,-27 1,27 26,-1 27,-26 26,0 26,27 0,-1 54,1 26,-1 26,27 0,0 27,27 26,-1-26,1 26,-1-26,1 0,-1-27,1-26,-1 0,-26-1,27-52,-27 27,0-80,-27 26,1-52,-1-1</inkml:trace>
  <inkml:trace contextRef="#ctx0" brushRef="#br0" timeOffset="9918.5672">3413 7594,'-26'-53,"-27"26,53 27,-26 0,26 0,0 0,26 0,1 0,-1 0,53 0</inkml:trace>
  <inkml:trace contextRef="#ctx0" brushRef="#br0" timeOffset="10196.5832">4631 7594,'0'0,"0"0,26 26,0 27,1-27,-1 27,27 0,27 27,-27-27,26-1,0 28,-26-27,0-27,0 27,-26-53,-1 27,-26-27,26-27,-26 1,-26-1</inkml:trace>
  <inkml:trace contextRef="#ctx0" brushRef="#br0" timeOffset="10419.596">5213 7435,'0'0,"0"26,-27 27,27-26,-26 26,-27 52,0-25,0 26,0-27,0 0,0 1,0-1,27-26,-1 0,27-27,0-26,0 0,27-26,-1-27</inkml:trace>
  <inkml:trace contextRef="#ctx0" brushRef="#br0" timeOffset="10741.6144">5901 7488,'0'0,"26"0,-52 26,-1-26,-26 27,0 26,27-27,-27 0,0 1,0-1,53 1,0 26,0-53,27 26,25 1,1-1,0 1,0-27,-26 26,26 1,-27-1,0-26,1 0,-27 0,53 0,-27-26</inkml:trace>
  <inkml:trace contextRef="#ctx0" brushRef="#br0" timeOffset="11119.636">6350 8043,'0'27,"27"-27,-27 0,26 0,1-27,-27-26,26 1,-26-1,0-27,0 1,0-1,0 1,-26 0,26-1,0 27,26 1,1 25,-1 1,27-1,0 1,26 26,1 0,-1 0,0-27</inkml:trace>
  <inkml:trace contextRef="#ctx0" brushRef="#br0" timeOffset="11694.6688">6853 7541,'0'53,"0"-27,27-26,-1 0,27 0,0-26,0 26,-27-53,27 26,-26 1,-27-27,-27 53,1 0,-27 0,0 0,0 26,0 27,0 0,0 26,27-26,26 27,0-27,0 0,53-27,0 1,-1-1,1-26,27-53,-1 53,-26-53,26 0,1 0,-27-26,0 26,0-26,-27 26,-26 0,0 26,-26-26,-1 53,-26 0,0 0,27 27,-1 26,1 0,26 0,26 0,1 26,26-26,0 26,0 1,-1-54,-25 27,-1 0,-52-27,26 1,-27-27,-25 0,-1 0,-27 0,27-27,0 1,53-1,-26 1</inkml:trace>
  <inkml:trace contextRef="#ctx0" brushRef="#br0" timeOffset="11975.685">7885 7620,'26'0,"-26"26,27 27,-27-26,0 26,26 0,1 0,-1-27,27 27,-26-53,52 26,-26-26,0-26,0 0,0-27,-27 0,-26 0,0-27,0 1,-26 26,-1-26,1 26,-1-27,27 54,-26-27,52 27,-26 26</inkml:trace>
  <inkml:trace contextRef="#ctx0" brushRef="#br0" timeOffset="12416.7102">8758 6615,'0'0,"-26"-27,26 27,0-26,0 26,26 53,-26-27,0 27,27 26,-27 1,0 52,0-53,26 54,-26-1,0-26,0 0,0-27,0 0,0 1,0-1,0-52,0 26,0-27,0-26,0 0,0 0,0-26,0 26,0-53</inkml:trace>
  <inkml:trace contextRef="#ctx0" brushRef="#br0" timeOffset="13363.7644">9314 6641,'-27'-53,"27"0,0 27,27 26,-54-27,27 27,0 27,0-1,-26 27,-1 27,27-1,-26 0,-1 27,1 0,26 0,0 0,0-27,0 27,26-27,-26 1,27-28,-1 1,1 0,-27-26,26-1,-26-26,0 0,0 0,0-26,-26-27</inkml:trace>
  <inkml:trace contextRef="#ctx0" brushRef="#br0" timeOffset="13576.7766">8917 7223,'0'0,"26"0,27 0,-26 27,52-27,0 0,27 0,-26-27,25 27,-52 0,27-26,-1 26,-26-27,-27 27,1 0,-1-26,1-1</inkml:trace>
  <inkml:trace contextRef="#ctx0" brushRef="#br0" timeOffset="13953.7981">10160 7064,'-26'27,"26"-27,-27 0,27 0,0 26,0-26,0 0,27 0,-1 0,27 0,-26-26,-1 26,-26 0,0 0,0 0,-26 0,-1 0,1 0,-27 26,26-26,1 27,-27-27,53 26,0-26,27 0,-27 0,26 0</inkml:trace>
  <inkml:trace contextRef="#ctx0" brushRef="#br0" timeOffset="14455.8268">10240 7567,'0'0,"0"0,0 0,0 0,0 0,0 0,0 27,0-27,26 0,-26 0,27 0,-1 0,1 0,-1 0,-26-27,26 27,-26-26,-26 26,0 0,-1 0,-26 0,27 0,-1 26,1-26,-1 0,27 0,0 0,27 0,-27 0,26 0,-26 0,27 0,-27 0,0 0,0 0,0 0,0 27,0-27,0 0,0 0,0 0,0 0,0 0,0 26,0-26,0 0,-27-26,27 26,0-27,-26 27,26-53</inkml:trace>
  <inkml:trace contextRef="#ctx0" brushRef="#br0" timeOffset="14864.8502">10107 7064,'-26'0,"0"0,-1 0,27 0,0 0,-26 0,26 27,0-27,0 26,26 1,-26-27,27 26,-1-26,27 0,-27 0,1 0,-1 0,-26-26,0-1,0 27,0-26,-26-1,26 1,-27 26,1-27,-1 27,27 0,-26 0,26 0,-26 27,26-1,0-26,0 0,0 0,26 27,-26-27,0 26,0 1</inkml:trace>
  <inkml:trace contextRef="#ctx0" brushRef="#br0" timeOffset="15280.874">10266 7673,'-26'-27,"26"1,-27 0,27 26,-26-27,-1 27,1 0,26 0,-27 0,27 0,-26 27,26-27,26 0,1 0,-1 0,27 0,-26 0,-1 0,1 0,-27 0,0 0,0 0,-27 0,1 0,26 0,-53 0,53 26,-27 0,27-26,-26 27</inkml:trace>
  <inkml:trace contextRef="#ctx0" brushRef="#br0" timeOffset="18415.0533">4895 9843,'0'0,"27"0,-27 26,53 27,-27-27,27 27,-27 27,27-27,-26 26,-1 0,1-26,-1 0,1-26,-1-1,-26-26,0-26,0-27,0 0,0 0,0-27,26-25,-26 25,27-26,-1 27,1 26,26-26,-27 52,27 1,0 26,0 0,0 0,-27 26,1 1</inkml:trace>
  <inkml:trace contextRef="#ctx0" brushRef="#br0" timeOffset="18704.0698">5742 10054,'0'0,"26"0,-26 0,27-26,-1-1,1-26,-1 27,1-27,-27 27,-27-27,27 53,-26 0,-27 0,26 26,1 1,-1 25,1 1,26 27,0-27,0 0,26-1,1-25,-27 26,53-27,-27-26,1 0,26-26</inkml:trace>
  <inkml:trace contextRef="#ctx0" brushRef="#br0" timeOffset="18993.0864">6403 9763,'27'-26,"-27"-1,0 27,-53-26,26 52,1-26,-27 27,27 26,-1-27,27 27,0 0,27 0,-1 0,27 0,-27-27,27 1,-26 25,-27-25,0-1,0-26,-27 27,-26-27,27 0,-27 0,0-27,27 1,-1 26,27-27,0-25</inkml:trace>
  <inkml:trace contextRef="#ctx0" brushRef="#br0" timeOffset="19205.0985">6483 10001,'53'0,"-27"27,0-27,1 26,-27 27,26-26,1-27,-1 26,1 0,26-26,-27 0,27-26,-26 0,-1-1,0-26,-26 27,0-54,-26 54,0-53,26 26,-27 0</inkml:trace>
  <inkml:trace contextRef="#ctx0" brushRef="#br0" timeOffset="19470.1131">7250 9022,'0'-26,"0"26,0 0,0 53,0-27,0 27,0 27,-27-1,27 27,0 0,0-1,0 1,27-26,-27 25,0-25,0-1,26 1,-26-54,0 27,0-53,0 0</inkml:trace>
  <inkml:trace contextRef="#ctx0" brushRef="#br0" timeOffset="19715.1277">7726 9102,'27'-53,"-27"53,26 0,-26 0,0 53,-26 26,26 0,-27 1,27 52,0-26,0 0,0 0,0-1,27-25,-27-27,26 0,1 0,-27-53,0 0</inkml:trace>
  <inkml:trace contextRef="#ctx0" brushRef="#br0" timeOffset="19882.1371">7462 9710,'0'0,"53"0,-27 0,27 0,0 0,0 0,0-26,26 26,-26 0,-27 0,27-27</inkml:trace>
  <inkml:trace contextRef="#ctx0" brushRef="#br0" timeOffset="20057.1472">8361 9604,'27'0,"26"0,-1 0,-25 0,26 0,-27 0,1 0,-1 0,1-26</inkml:trace>
  <inkml:trace contextRef="#ctx0" brushRef="#br0" timeOffset="20247.1581">8388 9869,'26'26,"27"-26,-27 0,27 0,0 0,-26 0,26-26,-27 26,1-26</inkml:trace>
  <inkml:trace contextRef="#ctx0" brushRef="#br0" timeOffset="20514.1734">9287 9499,'0'0,"27"-27,-1 54,1-27,26 52,-27-25,27 26,26-27,-26 27,27 0,-28-26,1 26,0-27,-26 0,-1-26,1 27,-1-54</inkml:trace>
  <inkml:trace contextRef="#ctx0" brushRef="#br0" timeOffset="20738.1862">10028 9313,'0'27,"-26"-27,-1 53,-26 0,0 0,-26 52,0-25,-1-1,1 1,26 25,-26-25,26-1,0-26,26 0,1-27,52 1,-26-27</inkml:trace>
  <inkml:trace contextRef="#ctx0" brushRef="#br0" timeOffset="27344.564">2329 12700,'0'0,"0"0,0 0,0 0,0 0,26 26,1-26,-1 53,-26-26,27-1,-1 27,-26-26,26-27,-26 0,0 0,0 0,0-53,0 26,0-26,0 0,0-26,27 26,-27 0,26 0,1 0,26 27,0 0,0-1,-1 1,28-1,-27 27,0 0,26 0,-26-26</inkml:trace>
  <inkml:trace contextRef="#ctx0" brushRef="#br0" timeOffset="27662.5822">3070 12488,'0'53,"-27"-26,27 26,27-27,-27 1,52-1,-25-26,26 0,-27-26,27-1,-26-26,-1 0,1 27,-27-27,0 53,-27-27,1 27,-1 27,-26-1,27 27,-1 0,1 0,26 26,-27 1,54-27,-27 0,53 0,-27-27,1-26,26-26,0-27,-1 26</inkml:trace>
  <inkml:trace contextRef="#ctx0" brushRef="#br0" timeOffset="27876.5945">3890 11853,'0'-26,"0"-1,0 27,-27 27,1-1,26 54,-27-1,27 27,-26-27,-1 27,27 26,0-26,0-26,0-1,0-53,-26 1,26-27</inkml:trace>
  <inkml:trace contextRef="#ctx0" brushRef="#br0" timeOffset="28353.6218">3652 12383,'0'-53,"0"26,26 1,1-1,25 54,-25-27,-1 26,27 27,-26 0,26 0,-27 26,27-26,-27 0,1-26,26-1,-27 0,27-26,-26-26,-1 26,1-53,-1 27,-26-27,0 0,0 26,0-26,0 27,0 0,0 26,0 0,27 0,-27 26,52 27,-25-27,-1 1,1-1,-27 1,26-1,-26-26,27 0,-54-26,27-1,0 1,-26-1,26 1,0-27,0 0,0 27,26-1,1 1,26 26,0-27,-1 27,1 0,0 0,0 27</inkml:trace>
  <inkml:trace contextRef="#ctx0" brushRef="#br0" timeOffset="28702.6417">5001 12779,'0'27,"0"-27,0 0,26-27,-26 1,27-1,-27-25,26-1,-26 0,27 0,-1 0,-26 26,0 1,27 0,-1 26,-26 26,27 0,-1 1,27-1,-27 1,27-1,-26-26,26 0,-27 0,1-53,-1 27,1-27,-27 0,26-26,-26 26,0 0,27 0,-27 0,26 0</inkml:trace>
  <inkml:trace contextRef="#ctx0" brushRef="#br0" timeOffset="29196.67">6483 12277,'0'26,"0"27,26 0,-26 0,27-27,-27 27,26-53,-26 53,0-53,0 0,-26 0,26 0,-27-53,1 27,-1-27,1 26,-1-52,27 26,27 27,-27-27,53 0,-27 26,27 1,0-1,0 27,26-26,-26 26,27-26</inkml:trace>
  <inkml:trace contextRef="#ctx0" brushRef="#br0" timeOffset="29897.7101">6959 12330,'0'0,"26"0,-26 0,0 26,27-26,-1 0,27 0,-26 0,26-26,-27-1,0 27,1-26,-1-27,-26 26,-26 27,-1-26,1 26,0 0,-27 26,0 1,26 26,-26 0,27 26,-1-26,27 26,27-26,-1-26,1 26,-1-53,27 26,0-52,-26-1</inkml:trace>
  <inkml:trace contextRef="#ctx0" brushRef="#br0" timeOffset="30152.7247">7620 12118,'-26'0,"26"0,-27 26,1 1,0-1,26 1,-27 26,27 0,27 0,-1-1,0-25,1 26,-27-27,0 1,0-27,0 0,-27 26,-25-52,25 26,-26-27,27 1</inkml:trace>
  <inkml:trace contextRef="#ctx0" brushRef="#br0" timeOffset="30353.7362">7806 12435,'52'27,"1"-1,0 27,-26-53,-1 27,1-27,-1 0,1-27,-1 1,1-27,-1 26,0-52,-26 26,27-26,-27 26,0 0,0-26</inkml:trace>
  <inkml:trace contextRef="#ctx0" brushRef="#br0" timeOffset="30797.7616">8467 11377,'-26'27,"26"-27,-27 26,27 27,0 26,0 1,27 26,-27-1,0 28,26-1,0-26,-26 0,27-1,-1-25,-26-1,0-26,0-26,0-27</inkml:trace>
  <inkml:trace contextRef="#ctx0" brushRef="#br0" timeOffset="31746.8158">8970 11430,'26'-26,"-26"-1,0 1,0 26,0 26,0 27,0 0,-26 26,26 1,-27 26,27-1,-26 1,26 26,-27-26,27-26,0-1,27 0,-27-26,0 0,26-26,-26-1</inkml:trace>
  <inkml:trace contextRef="#ctx0" brushRef="#br0" timeOffset="31924.826">8679 11933,'-27'0,"27"0,27-27,26 27,0 0,-1 0,54 0,-26 0,-1 0,27 0,-27-26</inkml:trace>
  <inkml:trace contextRef="#ctx0" brushRef="#br0" timeOffset="49501.8313">847 14288,'0'-27,"26"27,1-26,-27 26,26-27,1 27,-1 0,27 0,0 0,0 0,26 0,1 0,26 0,26 0,0-26,27 26,-27-27,27 27,0-26,-27 26,0 26,1-26,-28 27,1-1,-26 27,-1 0,0 0,-26 0,0 26,-26-26,-1 26,1 1,-27-1,-27-26,27 27,0-28,-26 1,26 0,0 0,0-53,26 27,-26-27,27-27,-27-26</inkml:trace>
  <inkml:trace contextRef="#ctx0" brushRef="#br0" timeOffset="50051.8628">1641 14261,'0'0,"0"0,0 0,26 0,1 0,26-26,26 26,27 0,0 0,26 0,27 0,-27-27,53 27,0-26,-26 26,26-27,1 27,-1 0,-26-26,-1 26,1 0,0 0,-27 0,-26 26,26-26,0 0,-52 27,26-1,0 1,-27-1,-26-26,0 27,-27 25,1-25,-1-1,-52 27,26-26,0 26,-27-27,27 1,0-1,-26 0,26-26,0 0,0 0,-27-26</inkml:trace>
  <inkml:trace contextRef="#ctx0" brushRef="#br0" timeOffset="50772.9041">768 16325,'-27'0,"27"0,0 0,0 0,0 0,27 26,-27 27,26-26,1-1,-1 27,0 0,1-27,-27 27,26-26,-26-1,27 1,-27-27,0 0,0 0,-27-27,27 1,-26-27,26 26,0-26,0 1,0-1,0 0,53 0,-27 26,27 1,0-1,0 1,26 26,-26-26,27 26,-54-27</inkml:trace>
  <inkml:trace contextRef="#ctx0" brushRef="#br0" timeOffset="51124.9242">1165 16404,'-27'27,"54"-1,-27-26,26 0,0 0,27-26,-26 26,-1-27,1 1,-1-1,1 1,-1 26,-26-27,0 27,-53 0,53 27,-26-1,-27 1,26 26,27-27,-26 27,26 0,0-27,0-26,26 27,1-27,-1 0,27-27,-26 1,26-27</inkml:trace>
  <inkml:trace contextRef="#ctx0" brushRef="#br0" timeOffset="51396.9398">1641 16166,'-27'27,"1"-1,-1 0,1 1,-1 26,27-27,0 1,0 26,27-27,-1 1,1-27,-27 26,26-26,-26 26,0-26,0 0,0 0,-26 0,-1 0,27 0,-26 0,-1-26,27 26,0 0,0 0</inkml:trace>
  <inkml:trace contextRef="#ctx0" brushRef="#br0" timeOffset="52321.9926">1958 16589,'0'0,"0"0,0 0,0 0,0 0,0 0,0-26,0-1,0 1,27 0,-27-1,0 1,26-1,-26-26,0 27,0-1,27-26,-27 27,0-27,0 27,26-1,-26 1,0-1,0 1,0-27,0 53,0-27,0 27,0 0,0 0,-26 0,26 0,-27 0,1 27,-1-1,1-26,-1 27,1-1,-1-26,27 0,-26 27,26-27,0 0,0 0,26 0,-26 0,27-27,-27 27,26-26,1-1,-1 1,1-1,-1 27,-26-26,27 26,-27 0,0 0,26 0,-26 0,27 26,-1-26,-26 27,26-1,1 1,-1-1,1 1,-1-1,-26-26,27 27,-27-27,0 0,26 26,-26-26,0 27,0-27,0 0,27 0,-27 0,0 0</inkml:trace>
  <inkml:trace contextRef="#ctx0" brushRef="#br0" timeOffset="71808.1072">4445 16378,'0'0,"0"0,-26 26,26 1,0-1,-27 1,27-1,0 27,27-27,-27-26,0 27,0-27,0 0,26 0,-26-27,0 1,0-1,0-25,0-1,0 26,27-26,-1 27,1-1,-1 27,1-26,-1-1,1 27,-1 0</inkml:trace>
  <inkml:trace contextRef="#ctx0" brushRef="#br0" timeOffset="72119.125">4816 16325,'26'0,"-26"-27,27 27,-27-26,0-1,0 27,0-26,-27 0,27 26,-53 0,27 26,-1 0,27 1,-26-1,-1 27,1 0,26-26,0 26,26-27,-26 27,27-27,-1-26,1 0,26 0,-27 0,27 0,-26-26</inkml:trace>
  <inkml:trace contextRef="#ctx0" brushRef="#br0" timeOffset="72273.1338">4975 16563,'-27'0,"27"26,0-26,0 0,0 0,0 0,-26 0,26 0,0 0</inkml:trace>
  <inkml:trace contextRef="#ctx0" brushRef="#br0" timeOffset="72747.1609">5186 16245,'-26'0,"26"0,-27-26,1 26,-1 0,27-26,-26 26,26 0,0 26,0 0,26 1,1-1,-1 1,27-1,-26 27,-1-26,1-1,-1 1,-26-27,0 26,-26 0,-1 1,1-27,-1 0,27-27,-26 27,26 0</inkml:trace>
  <inkml:trace contextRef="#ctx0" brushRef="#br0" timeOffset="73441.2006">5371 16431,'0'0,"27"-27,-27 1,0-1,-27 1,27-1,0 1,0-1,0 1,0 0,0 26,0 0,27 0,-1 26,-26-26,27 26,-1 1,-26-1,27 1,-1-1,-26 1,0-27,27 26,-27-26,0 0,0 0,0 0,0-26,0 26,0-27,0 27,-27-26,27 26,0-27,0 1,0-1,0 27,0-26,-26 26,26-26,0-1,-27 27,27-26,0 26,-26 0,26 0,-27 0,27-27,-26 27,-1 0,27 0,-26 0,26 27,-27-27,27 0,-26 0,26 0,0 0,0 0,0 0,0 0,0-27,26 27,-26-26,0 26,0-27,0 27,27 0,-27 0,0-26,0 26,0 26,-27-26,27 53,0-26,0-1,-26 27,26-27,0 1,0-1,0-26,0 0</inkml:trace>
  <inkml:trace contextRef="#ctx0" brushRef="#br0" timeOffset="74087.2374">9076 16404,'0'27,"0"-27,0 26,-27 1,54-27,-27 26,0 0,0 1,0-27,0 0,0 0,-27-27,27 1,0 0,0-1,0-26,0 0,0 27,0-27,53 26,-53 1,26 0,1 26</inkml:trace>
  <inkml:trace contextRef="#ctx0" brushRef="#br0" timeOffset="74554.2643">9525 16325,'27'0,"-1"0,1-27,-54 1,27-1,-26 27,-27-26,26 26,-25 26,-1-26,0 27,26-1,1 27,-1 0,27-26,27-1,-1 1,27-1,-26-26,26 26,-1-52,1 26,0-26,-26 26,26 0,-27-27,1 27,-27-26,26 26,-26 0,0 0,0 0,0 26,0-26,0 27,0-27,0 26,0-26,0 26,0-26,-26 27,26-1,-27-26,1 27,-1-27,27 26,-26-26,-1 0,27 0,0 0,-26-26</inkml:trace>
  <inkml:trace contextRef="#ctx0" brushRef="#br0" timeOffset="75088.2947">9975 16245,'-26'0,"26"0,-27 0,1 27,-1-27,27 0,-26 0,26 0,0 26,0-26,0 27,26-27,-26 26,27 1,-1-1,1 1,-1-27,-26 26,27-26,-27 27,0-27,-27 26,1-26,-1 26,1-26,-1 27,1-27,-27 0,53 26,-53-26,53 0,0 0,0 0</inkml:trace>
  <inkml:trace contextRef="#ctx0" brushRef="#br0" timeOffset="75602.3242">10266 16616,'0'0,"0"-27,0 27,0-53,0 27,-26-27,26 27,0-27,0 26,0 1,0-27,26 26,-26 1,0 26,0-26,0-1,0 1,0-1,0 1,0 26,0-27,0 27,0 0,0 0,-26 27,26-1,-27 1,1-1,-1 1,1-1,-1 0,27-26,-26 0,26 0,0 0,0 0,0-26,0-27,26 27,1-1,-1 1,1-1,-1 1,27 26,-26 0,26 26,-27-26,27 27,-27 26,-26-53,27 53,-1-27,1 0,-27-26</inkml:trace>
  <inkml:trace contextRef="#ctx0" brushRef="#br0" timeOffset="88914.0856">14182 2858,'0'26,"26"0,-26-26,0 27,0 26,0 0,0 0,27 26,-27 0,0 27,26 0,-26 0,0 0,27 0,-27-27,0 27,0-53,0 26,0-26,0-27,-27 27,27-26,0-27,0 0,0-27,0 1,0-27,0 0,-26 0,26-26,-27-1,-25 27,25-26,-26 26,0 27,0-1,-26 27,26 27,-26-1,26 27,-27 26,27-26,1 53,-1-26,53-1,0 27,26-53,1 26,52-26,0-27,1 1,-1-27,27 0,-27-27,27 27,-53-26,26 0,-52-27,-1 53,1-53,-1 26</inkml:trace>
  <inkml:trace contextRef="#ctx0" brushRef="#br0" timeOffset="89116.0971">14526 3836,'26'0,"27"-26,0 26,0-26,0 26,0 0,-27-27,27 27,-26 0,26 0,-27-26,-26 26,27-27</inkml:trace>
  <inkml:trace contextRef="#ctx0" brushRef="#br0" timeOffset="89322.109">14658 3969,'0'0,"53"26,-53-26,53 0,0 0,0 0,0 0,0-26,26-1,-26 27,26-26</inkml:trace>
  <inkml:trace contextRef="#ctx0" brushRef="#br0" timeOffset="89928.1436">15902 3228,'0'-53,"0"0,26 0,27 27,0-54,0 54,0-27,0 27,0 26,26 0,-26 26,0 27,-27 53,1-27,-1 53,-26 1,-26-1,-1 0,-25 1,-28-1,1-53,-27 27,27-53,-1 0,-26-27,27 1,26-27,27-27,-1-26,27 27,0 0,53-1,0 1,26 26,27 0,-26 26,25 1,1 25,0-25,-27 26,1-27,-1-26,-26 27,-26-27,-1-27,-26 1,0 26</inkml:trace>
  <inkml:trace contextRef="#ctx0" brushRef="#br0" timeOffset="92124.2692">14129 5794,'0'-53,"0"53,-26-26,26 0,0 26,-27 0,1 26,-1 27,1 0,-1 53,-26 0,27 26,-27-26,27 26,-1 0,1-52,26 25,-27-52,54 0,-1-26,1-27,-1-27,27 1,0-27,26-26,-26 26,0-27,-26 27,25 27,-25-1,26 1,-27 52,1 1,-1-1,27 1,0-1,-26 1,25-27,1 0,0-27,-26 1,-1-27,-26-27,0 1,0 0,-26-27,26 27,-53-1,53 1,-53-1,53 27,26-26,1 53,-1-54</inkml:trace>
  <inkml:trace contextRef="#ctx0" brushRef="#br0" timeOffset="92538.2921">15214 5080,'26'-26,"1"-1,-1 27,-26 0,0 27,0 25,27 28,-27-1,0 54,0 25,26-25,-26 25,27 1,-27-27,26 1,-26-28,27-25,-1-27,0-27,1 1,-27-27,26-27,1-26,26 0,-27-26,1 0,26 26,-27 0,1 0,25 26,-25 27,-1 0,1 53,-1 0,1 0,-27 0,0 0,0 0,0-27,26 1,-26-1,0-26,0 0,27 0,-1-26,27 26,-27-27</inkml:trace>
  <inkml:trace contextRef="#ctx0" brushRef="#br0" timeOffset="92674.3007">16378 6271,'27'0,"-1"0,-26 0,0 26,0 1,0-1,0 0,0-26,0 0,0 0,0-26,0-27</inkml:trace>
  <inkml:trace contextRef="#ctx0" brushRef="#br0" timeOffset="93239.333">16431 5106,'0'-26,"0"26,-26 0,26 0,0 26,0 1,0-1,0 1,0-1,0 1,26-1,-26-26,26 0,1-26,26 26,-27-27,27 1,-26 26,-1 0,1 0,-1 0,0 53,-26-27,27 54,-27-27,0 52,-27 1,27 26,0-26,0 0,0 26,27-52,-27 26,26-53,1-1,26 1,0-26,0-27,0 0,26-27,-26-26,0 27,0-53,-27-1,1 1,-1 26,-26-26,0 26,-26 26,-1 27,1 0,-27 53,26-26,1 52,26 0,0 1,0-27,0 26,53-53,-27 1,27-27,26 0,-26-27</inkml:trace>
  <inkml:trace contextRef="#ctx0" brushRef="#br0" timeOffset="93878.3696">18733 5900,'0'0,"-27"-26,1-1,-27 27,0 0,-26 27,26-1,-27 27,28 27,-1-28,26 28,27-1,27-26,-1 0,27-53,26 0,1 0,-27-79,26 26,-26-53,-27-26,1-1,-1-25,-52-1,-1 0,-26-26,1 53,-1-27,0 79,0-25,0 52,26 0,27 26,27 1,-1 26,1 0,26 26,26 1</inkml:trace>
  <inkml:trace contextRef="#ctx0" brushRef="#br0" timeOffset="94270.3919">19897 5450,'0'0,"0"27,0-27,0 0,0 0,0 0,-26 0,-1 0,1 26,-1 1,-26-1,0 27,-26 0,26 0,27-27,-27 27,26 0,1 0,26-26,26 26,27-27,-26 1,26-1,26 0,0-26,-26 0,27 0,-1 0,0-26,-26-27</inkml:trace>
  <inkml:trace contextRef="#ctx0" brushRef="#br0" timeOffset="95004.4337">20453 5636,'26'0,"1"0,-1 0,0 0,27 0,-26 0,26 26,0 1,-27-1,27 27,-26 0,-1 26,0-26,-26 27,0-28,0 28,-26-27,26 0,-26-27,26 1,-27-1,27-26,0 0,0-53,27 27,-27-27,26 0,0-27,1-25,-1 25,27 1,-26-1,26 28,-27-28,27 27,-27 0,27 27,-26-1,26 27,-27-26,27 52,-26-26,-1 27,1 26,25-27,-25 27,26 27,-27-28,27 1,-26 27,-1-1,1-26,-27 0,26 0,-26 0,26 0,-26-27,0 1,27-1,-27-26,0 0,0 27,0-27,0-27,0 27,0 0,0-26,26 26</inkml:trace>
  <inkml:trace contextRef="#ctx0" brushRef="#br0" timeOffset="95761.4773">22781 4789,'0'-26,"-26"26,-1 0,1 26,-1 0,1 1,-1 26,1-27,26 27,0-53,0 0,26 27,-26-54,27 1,-1-1,1 1,-1-27,-26 53,27-27,-27 1,0 26,-27-26,27 52,-26 0,26 1,0-1,0 1,0-1</inkml:trace>
  <inkml:trace contextRef="#ctx0" brushRef="#br0" timeOffset="96083.4957">22834 5398,'0'26,"0"-26,-27 26,1-26,26 0,-26 27,-1-27,1 0,26 26,0-26,0 0,0-26,26 26,1-27,-1 27,-26 0,-26 0,26 0,-27 0,-26 27,27-1,-1 1,1-1,-1-26,27 27,0-27,0-27,27 27</inkml:trace>
  <inkml:trace contextRef="#ctx0" brushRef="#br0" timeOffset="103702.9314">15611 8123,'0'26,"0"1,0 26,0-1,0 1,26 0,-26 27,0-27,0 26,27-26,-27 0,0-27,0 1,0-27,0 0,0-53</inkml:trace>
  <inkml:trace contextRef="#ctx0" brushRef="#br0" timeOffset="103836.9391">15399 7699,'-53'-26,"53"26,0 0,0-27,53 27</inkml:trace>
  <inkml:trace contextRef="#ctx0" brushRef="#br0" timeOffset="104158.9576">16405 7303,'0'-53,"-27"26,-26 1,0-1,0 1,0 26,0 26,1-26,-1 53,26 27,27 25,0 1,0 26,27 1,-1 52,27-26,-27 26,1-26,26-1,-27 1,1 0,-1-27,1 1,-1-28,-26 1,0-26,0-28,0-25,0-27</inkml:trace>
  <inkml:trace contextRef="#ctx0" brushRef="#br0" timeOffset="104335.9674">15875 8440,'27'-26,"26"26,0 0,0-27,-1 27,1 0,27 0,-27-26,0-1,0 1</inkml:trace>
  <inkml:trace contextRef="#ctx0" brushRef="#br0" timeOffset="105245.0197">17145 7911,'0'-26,"0"26,27-27,-27 1,26-1,1 1,-1 26,27 0,-26 26,25 27,1-26,0 52,-26 0,26 27,-53-26,26-1,1 27,-27-53,0 0,0 0,0-27,0-26,0 0,0-53,0 0,0 0,0-26,0-1,26 1,-26 0,27-1,-27 27,26 1,0 25,1 27,-1 27,1-1,-1 27,1 0,-1 0,1 0,-1 26,-26 0,0-26,27 0,-27 0,26 0,-26-26,0-1,26-26,1 0</inkml:trace>
  <inkml:trace contextRef="#ctx0" brushRef="#br0" timeOffset="105671.0441">18680 7435,'0'-27,"0"1,-27 26,1-27,0 27,-27 0,0 27,0-1,26 1,-26-1,53 1,-26-1,52-26,27 0,0 0,0 0,0-26,-26-1,25 27,1-26,-26 26,-27 0,0 53,0-27,-27 54,1-1,-27 27,27 0,-1-1,-26 1,27 27,-1-54,1 27,-1-53,1 0,52 0,-26-53,0 0,27-27</inkml:trace>
  <inkml:trace contextRef="#ctx0" brushRef="#br0" timeOffset="105927.0587">18759 8229,'0'26,"0"27,0 0,-26 0,26 26,0-26,26 0,1 0,-1-53,27 26,0-26,0-26,0-1,-27 1,1-27,-27 0,-27 27,1-27,-1 26,-25-26,-1 53,0-26,26-1,27 1</inkml:trace>
  <inkml:trace contextRef="#ctx0" brushRef="#br0" timeOffset="106357.0833">19685 8255,'-53'26,"1"-26,-1 27,26-1,-26 1,27 26,-1-27,27 27,27-26,-1-27,1 26,26-26,0-26,26-1,-26-52,0 26,0-27,-27 1,-26-27,-26-26,-27 53,0-54,-53 54,27-27,-1 27,1 26,26 0,0 0,53 27,0 26,26 0,27 0,27 26</inkml:trace>
  <inkml:trace contextRef="#ctx0" brushRef="#br0" timeOffset="106749.1057">20850 7355,'-27'-26,"27"0,-26-1,26 1,0 26,0 0,0 0,-27 26,27 27,0-27,0 54,0-1,0 1,0-1,-26 27,26-27,0 1,0-1,26-26,-26 0,0-27,0 1,27-1,-27-26</inkml:trace>
  <inkml:trace contextRef="#ctx0" brushRef="#br0" timeOffset="107083.1248">20823 8599,'0'26,"0"-26,0 0,0-26,0 26,27 0,-27-26,26-1,-26 27,0 0,0-26,0 26,0 0,0 0,0 0,0 0,0 0,0 0,0 0,0 26,0-26,-26 0,-1 0,1 0,26 27,-27-54,27 27,0-26,27 26,-1-53</inkml:trace>
  <inkml:trace contextRef="#ctx0" brushRef="#br0" timeOffset="107326.1387">21193 7779,'0'0,"0"0,0 0,27 0,-1 0,1 0,26 0,0 0,0-27,0 27,-1 0,1-26,0 26,-26 0,-1 0,1 0,-1 0,-26 0</inkml:trace>
  <inkml:trace contextRef="#ctx0" brushRef="#br0" timeOffset="107530.1504">21220 8096,'0'0,"0"0,0 27,26-54,27 27,-26 0,26 0,0 0,-27-26,27 26,0 0,0 0,-27 0,27 0,0-27</inkml:trace>
  <inkml:trace contextRef="#ctx0" brushRef="#br0" timeOffset="108062.1808">22384 7938,'-26'0,"26"0,-27 0,1 26,-27 0,26 1,-26 26,27 0,0 26,-1-26,1 26,26 1,26-27,27 0,0-27,26 1,1-27,-1 0,0-27,1 1,-1-27,1 0,-28 0,1-27,-53 1,27 26,-54-26,1-1,-27 54,0-27,0 27,0-1,0 1,0 26,0 26,27-26</inkml:trace>
  <inkml:trace contextRef="#ctx0" brushRef="#br0" timeOffset="113165.4727">18071 9499,'0'0,"0"-27,0 1,0-1,0 27,0 0,0 0,0 0,0 0,0 53,0-26,0 52,0 0,27 27,-27-26,0 52,0-26,0-1,0 1,0-26,0-1,-27 0,27-26,0-26,0 26,0-53,0 0,0 0,0-27,0 1,-26-27,26 0,-27 27,1-54,-27 54,0-1,0 1,-26 26,26 26,-26 1,26-1,26 27,1 0,-1 26,27-52,27 26,-1 0,1-27,26-26,0 0,-1 0,28 0,-27-26,0-1,26 1,-26-27,0 26,0 1,0-1,26 1</inkml:trace>
  <inkml:trace contextRef="#ctx0" brushRef="#br0" timeOffset="113430.4879">18759 9948,'0'0,"-26"0,26 27,-27-1,27 1,0 26,-26 0,26 26,0-26,-27 0,27 0,27 0,-27 0,0-27,26 27,-52-27,52-26,-26 0,0 0</inkml:trace>
  <inkml:trace contextRef="#ctx0" brushRef="#br0" timeOffset="113755.5065">18415 10319,'0'0,"0"0,0 0,0-27,27 27,-27 0,26 0,-26 0,27 0,-1 0,1 0,26 0,-27 0,0-26,1 26,26 0,-27 0,1 0,-1-27,1 27,-1-26</inkml:trace>
  <inkml:trace contextRef="#ctx0" brushRef="#br0" timeOffset="114085.5253">19368 10107,'-27'0,"27"0,0 0,0 0,27 0,-1 0,1 0,26 0,-27 0,27 0,0 0,0 0,-27-26,27 26,-26 0,-1 0,1 0,-27 0,0 0</inkml:trace>
  <inkml:trace contextRef="#ctx0" brushRef="#br0" timeOffset="114299.5376">19368 10266,'0'26,"0"-26,0 0,0 0,26 0,27 0,-26 27,-1-27,1-27,26 54,-27-54,27 27,0 0,0 0,-27 0,27-26</inkml:trace>
  <inkml:trace contextRef="#ctx0" brushRef="#br0" timeOffset="114694.5602">20479 9525,'27'0,"-1"0,-26 0,26 26,-26 1,0 26,0 0,-26 26,26 1,0 25,0-25,0 26,0-1,0-25,0-1,0 1,26-28,-26 1,0-26,27-1,-27-26,0 0,0 0,0 0</inkml:trace>
  <inkml:trace contextRef="#ctx0" brushRef="#br0" timeOffset="116809.6812">15452 11986,'0'26,"26"-26,-26 27,53-27,-26 26,-1-26,27 0,0-26,0-1,-26 27,25-26,-25-27,-1 26,1 1,-27-27,-27 26,1 27,-1-26,-25 52,-1-26,-27 27,27 52,-26-26,0 27,52 25,-26-25,27-1,26 1,26-1,27-26,0-27,0 1,26-1,1-26,-1-26,-26-1,26-26,1-26</inkml:trace>
  <inkml:trace contextRef="#ctx0" brushRef="#br0" timeOffset="117064.6957">16193 11086,'0'27,"-27"25,27 28,0 26,0-1,0 1,-26 27,26-1,0 27,0-27,0-26,0-27,0 27,0-53,26 0,-26-27,27 1,-1-54</inkml:trace>
  <inkml:trace contextRef="#ctx0" brushRef="#br0" timeOffset="117554.7238">16696 11986,'26'-27,"-26"27,-26 0,-1 0,27 27,-26-1,-1 27,1 0,26 26,0-26,0 0,26 0,-26 0,0 0,0-27,0 1,-26-27,-1 0,27 0,-26 0,-1 0,27 0,0 0,27-27,-1 1,27 26,0-27,26-25,1 25,-1-26,1-26,-27 26,-27 0,0 0,-26 27,0-1,-26 1,-27 26,27 26,-27 27,0 0,26 0,1 26,-1 1,54-27,-27 26,26-26,27-27,-26 1,26-1,0-26,-27-26,27-1,-27-26</inkml:trace>
  <inkml:trace contextRef="#ctx0" brushRef="#br0" timeOffset="117713.7329">17383 11668,'0'0,"0"27,0-1,0 1,0-27,0 0,0 26,0-26</inkml:trace>
  <inkml:trace contextRef="#ctx0" brushRef="#br0" timeOffset="117858.7412">17463 12091,'0'27,"0"-27,0 0,0 0,0 0,0 0,26 0</inkml:trace>
  <inkml:trace contextRef="#ctx0" brushRef="#br0" timeOffset="118525.7793">17225 13864,'26'27,"-26"-1,27 1,-1-1,1 0,-27-26,0 0,0-26,0 0,-27-27,27 0,0-27,-26 1,26 0,0-1,26 1,-26 26,53 26,-27-25,27 52,27-27,-27 54,0-1,26 0,0-26,-26 27,27-1,-27 1,-1-27,1 0,-26 0,-1-27,-26 1,0-1,-26 27,26-26,-53 26,26 26,-25-26,-1 53,0-26,26 52,-26-26,53 27,0-28,27 1,-1 0,1-26,26-1,0 1,-1-54,28-26,-27 27,26-54</inkml:trace>
  <inkml:trace contextRef="#ctx0" brushRef="#br0" timeOffset="118713.7901">18548 12779,'0'-26,"-27"26,1 26,-1 27,27 27,-26 26,26 26,-27-26,27 26,0-26,0 0,0-53,0 26,0-79,0 0</inkml:trace>
  <inkml:trace contextRef="#ctx0" brushRef="#br0" timeOffset="119236.82">18230 13414,'-26'-79,"-1"26,27 0,27 0,26 53,-27 0,27 0,26 27,-26-1,0 27,0 0,-26 0,-1 26,0 1,1-27,-27 0,26 26,1-53,-1 27,1-26,-1-27,1 0,-1 0,1-27,26 1,-27-27,0 0,-26 0,0-26,27 26,-27 0,26 0,-26 26,0 1,0 26,0 26,27 1,-27-1,26 27,-26 27,27-27,-1 0,1-1,-1-25,-26-1,27-26,-27 0,0-26,0-1,0-25,0-1,0 0,0-27,26 27,0 0,1 27,-1 0,1-1,26 27,0 0,0 27,-27-27,1 26</inkml:trace>
  <inkml:trace contextRef="#ctx0" brushRef="#br0" timeOffset="119579.8396">19500 13864,'27'0,"-1"-26,1-27,-1 0,0-26,1 26,26 0,-53 26,26 1,1-1,-27 54,26-1,1 1,-1 26,27 0,-27-1,27-25,0-27,-26 26,26-52,-27-1,1-25,-1-1,1-27,-1 1,-26-1,0-25,26 25,1 27,-1 0</inkml:trace>
  <inkml:trace contextRef="#ctx0" brushRef="#br0" timeOffset="119957.8612">20982 13811,'0'0,"0"-53,26 27,-26-53,0 26,0-53,27 0,-54 0,27 0,-26 0,-1 1,27-1,-26 26,-1 1,1 26,26 0,0 27,53-1,-27 27,27 0,27 0,-1 0,27-26,0 26,-27 0,0-27,1 27,-27-26</inkml:trace>
  <inkml:trace contextRef="#ctx0" brushRef="#br0" timeOffset="120662.9015">20797 13018,'0'52,"26"-25,27-27,0 0,26 0,1-27,-1 27,27-26,-53 0,26-1,-26 27,-26 0,25 0,-25 27,-1-27,-26 52,27-25,-1 26,-26-27,27 27,-1 0,-26-26,27 25,-1-25,-26-1,27-26,-27 27,0-27,0 0,0 0,0 0,-27 0,1 0,-1 0,1 0,-1 0,-26 0,27 0,-1 0,-25 0,25 0,27 0,-26 0,-1 0,1 0,26 0,0 0,0 0,0 0,0 0,-27 0,27 0,-26 0,26 0,-27 0,1 26,-1 1,-26-1,27 1,0-1,26 27,-27-26,27 25,27-25,-27 26,26-27,27 1,-27-1,27 1,0-27,0 0,0 0,0-27,0 1,0-27,0 26,0-26,0 1,-1-1,-25 0,-27 26</inkml:trace>
  <inkml:trace contextRef="#ctx0" brushRef="#br0" timeOffset="121190.9317">22040 12462,'0'-27,"0"1,0 26,0 0,-26 53,52-27,-52 27,52 27,-26-1,0 27,0 0,0 0,27-1,-27 28,26-54,-26 0,0 1,27-27,-27 0,26-27,-26-26,26-26,1-1</inkml:trace>
  <inkml:trace contextRef="#ctx0" brushRef="#br0" timeOffset="121703.9611">22569 12965,'0'-27,"0"27,-26 0,-1 53,1-26,26 25,-27 1,27 27,0-27,0 26,27-26,-27 0,26-27,-26 27,0-26,0-27,-26 0,-27 0,27 0,-27 0,26-27,-26 27,27-26,-1 26,1-27,26 27,26 0,1 0,26 27,0-27,26 0,0-27,27 27,0-26,0-1,-27-26,27 1,-27-1,-26 0,0-27,-26 27,-27 1,0-1,-27 26,1 27,-27 27,0 26,0-1,27 1,-1 53,1-26,26 25,0-25,26 26,-26-53,27 26,-1-53,27-26</inkml:trace>
  <inkml:trace contextRef="#ctx0" brushRef="#br0" timeOffset="123125.0424">13150 15690,'0'0,"0"0,0 0,0 26,0-26,0 0,0 0,27 53,-27-53,0 0,26 27,-26-1,0-26,27 27,-27-27,0 26,0-26,0 0,0 0,0 0,0 0,0 0,0 0,0 0,0-26,0 26,0-53,0 26,0-26,0 0,0-26,0 26,26 0,0 0,1-26,-27 52,53 1,0-1,26 1,0 26,27 26,-26-26,26 0,-27 27,27-27,-27-27,0 27,-26-26</inkml:trace>
  <inkml:trace contextRef="#ctx0" brushRef="#br0" timeOffset="124199.1038">13309 8070,'0'0,"0"-27,-27 1,27-1,0 1,0 26,0 0,0-26,0 26,0 0,0 0,0 26,0 0,0 1,0-1,0 1,0 26,0 0,0 26,0 0,27 1,-27-1,0 27,26 0,-26 0,27 26,-1-26,1 26,-27 0,26 1,1 25,-27-25,26 25,-26-25,27 25,-27-25,0 26,0-1,0-25,0 25,0-25,0 25,0-25,26-1,-26 0,26 1,-26 25,27-25,-27-1,26 27,-26-27,0 27,0-27,0 0,0 1,0-1,-26-26,26 26,0 0,-27-26,27 0,-26 0,26 0,0-27,-26 0,26 1,0-1,0-26,0 0,0-27,26 1,-26-1,0-26</inkml:trace>
  <inkml:trace contextRef="#ctx0" brushRef="#br0" timeOffset="124797.138">14235 15610,'26'27,"27"-27,-53-27,53 1,0 0,-26-1,-1 1,1-1,-27-26,0 53,-27-26,-26 26,27 0,-27 26,0 1,26 26,-26 0,27-27,26 53,0-26,0 0,26-26,27-1,-26-26,26 0,0-26,0-27</inkml:trace>
  <inkml:trace contextRef="#ctx0" brushRef="#br0" timeOffset="124974.1481">14896 14790,'-26'-53,"26"53,-27 53,27 0,0 27,-26-1,52 53,-52-26,52 0,-26 26,0-26,27-27</inkml:trace>
  <inkml:trace contextRef="#ctx0" brushRef="#br0" timeOffset="125252.164">14791 15399,'26'-53,"0"26,-26 1,53 26,-26 0,26 26,-27 27,27-26,-26 26,26 0,-1 0,-25-27,26 0,26-26,-26 0,0-26,0 0,0-1,-53-26,26 0,-26 0,-26 0,26 0,-27 27,1 0,-1-1,1 27</inkml:trace>
  <inkml:trace contextRef="#ctx0" brushRef="#br0" timeOffset="125452.1755">15743 15584,'27'-26,"-27"-1,0-26,-27 0,27-26,0 26,0 0,27 0,-27 27,26-27,0 26,27 27,-26 0</inkml:trace>
  <inkml:trace contextRef="#ctx0" brushRef="#br0" timeOffset="125775.1939">15928 15690,'0'0,"27"0,-27 0,26-53,1 26,-1-25,1 25,-27-26,26 27,0-1,1 27,-27 0,26 27,1-1,-1 1,27-1,-26 1,-1-1,27-26,-26 0,-1-26,0-1,1 1,-27-54,26 27,-26 0,27-26</inkml:trace>
  <inkml:trace contextRef="#ctx0" brushRef="#br0" timeOffset="126049.2096">17569 15399,'0'53,"0"0,0 0,0-1,0 28,0-1,26-26,-26 0,0 0,-26-27,26-26</inkml:trace>
  <inkml:trace contextRef="#ctx0" brushRef="#br0" timeOffset="126228.2199">17013 15161,'0'-27,"53"-26,0 27,0-1,26 1,27-1,0 27,0 0,-27 0,0 27,1-1</inkml:trace>
  <inkml:trace contextRef="#ctx0" brushRef="#br0" timeOffset="127038.2661">18018 15875,'0'26,"0"-26,0 0,-26-26,52 0,-26-54,27 27,-27-26,26 0,1 26,-1-27,1 27,-1 27,1-1,-1 27,1 27,-1-1,-26 1,0 26,0 26,0-26,0 0,0 0,0-27,0 1,27-1,-1-26,0-26,1 26,26-53,-27 53,1-53,-1 0,1 27,-1-1,1 1,-27-1,0 27,26 0,-26 27,26-1,-26 27,27-27,-1 1,1-1,-1 1,1-27,26 0,-27-27,1 1,-1-1,1-25,-1 25,-26-26,26 0,-26 53,0-26,0 26,27 0,-27 0,26 26,1 1,26-1,-27 27,54-53,-28 0,28 0,-1 0,1-26,-27-27,26 26,-53-52,1 26,-1 0,-26 0,0 27,-26 26,-27 0,26 0,1 79,0-26,-1 26,1 1,26 26,0-27,26 0,1-26,-1 0,27-26,-27-27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0-25T20:51:01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 3423,'0'-50,"0"50,0 0,0 0,-25-49,25 49,-74 0,24 0,1 0,-1 25,-24-25,24 0,0 0,1 24,49-24,-50 25,50-25,0 0,-25 50,25-50,25 74,0-24,0 24,24 1,-24 24,0 25,0 25,0 0,-1 24,-24 26,25-1,0 25,-25-24,0-1,0 1,0-1,0-24,0-1,-25 1,25-25,-25-25,25 0,0 0,-24-25,24 0,0 1,-25-51,25 26,25-1,-25-49,0-25,24 99,-24-99,25 50,-25-50,25 24,-25-24,74 25,-24-50</inkml:trace>
  <inkml:trace contextRef="#ctx0" brushRef="#br0" timeOffset="12050.6893">10294 2853,'0'0,"0"0,25 0,-25-25,25 25,-25-25,24 0,1 0,0 1,0-1,24-25,-24 25,0 0,0 1,0-1,-1 25,-24 0,25 0,-25 25,0-25,25 49,-50 1,25 0,0-26,-25 51,25-26,0 1,-24 0,24 24,0-49,-25 24,25 1,0 0,0-26,0 26,0-25,-25 0,25-1,0-24,0 25,0-25,-25 25,25-50,0 50,-25-25,25 0,-24 0</inkml:trace>
  <inkml:trace contextRef="#ctx0" brushRef="#br0" timeOffset="12425.7107">10021 3671,'0'0,"0"0,0 0,25 0,0-25,24 25,1-25,0 1,24 24,25-25,-24 25,24-25,0 25,-25-25,1 25,-26 0,26 0,-26 0,-24 0,0 0,0 0,0 0,-25 0,0 0,0 0,0 0,0 0,0 0,0 0,0 0,-25-25,25 25,0 0,0 0,0-24</inkml:trace>
  <inkml:trace contextRef="#ctx0" brushRef="#br0" timeOffset="12981.7425">9823 2555,'-25'-25,"0"0,25 25,0 0,0 0,25 25,0 0,-1 0,1-1,25 26,-1 0,26-1,-25 1,24 24,0-24,-24 24,24 1,1-1,-1 1,-24-26,-1 26,1-26,0 1,-26-1,26 1,-25-25,0 0,-25-25,0 0,0 0,0-25,0 0,-25 0,25-24,-25-1,25 0</inkml:trace>
  <inkml:trace contextRef="#ctx0" brushRef="#br0" timeOffset="13364.7645">10914 2356,'0'0,"0"0,0 25,-25 0,0 0,25 24,-24 1,-26 24,25 1,0-1,-24 26,24-26,-25 50,1-50,-1 26,25-26,-24 25,-1-49,1 49,-1-49,25-1,-24 26,-1-50,0 24,26-24,-1 0,0 0,25-25,-25 0,25 0,0-50,0 25,0 0,-25 1</inkml:trace>
  <inkml:trace contextRef="#ctx0" brushRef="#br0" timeOffset="14762.8444">3200 4837,'0'0,"0"0,0 0,-25 0,25 0,0 0,0 0,0 0,0 0,0-25,25 25,0 0,-1-25,26 25,0-25,-1 1,26-1,-1 25,0-25,26-25,-1 26,-25-1,26 0,-26 0,25 0,0 25,-24-24,24 24,-25-25,26 50,-26-25,0 0,1 0,-1 24,-24 1,0-25,-1 0,1 25,-25-25,-1 25,-24 0,25-25,-25 0,25 24,-25-24,0 0,0 0,0 0,0 0,-25-24,25 24,0-25,0 0,-25 25,25-25,0 25,0-25,0 1,0-1,0 25,-24-25,24 25,0 0,0 0,-25-25,25 25,0 0,0 0,0 25,0-25,25 25,-25-25,24 25,-24-1,0 1,25-25,0 25,-25-25,0 25,0-25,0 25,25-25,-25 0,0 24,0 1,0-25,-25 0,0 25,25-25,-25 25,1-25,-1 25,0-1,0 1,0 0,1-25,-1 25,25-25,0 0,0 0,0 0,0 0</inkml:trace>
  <inkml:trace contextRef="#ctx0" brushRef="#br0" timeOffset="15627.8939">4688 6201,'0'0,"0"0,0 0,25 0,0 25,-1-25,1 25,0-25,25 25,-1-25,26 24,-1-24,1 0,24 0,-25 25,25-50,1 25,-1 0,0 0,-25-24,1 24,-1 0,-24-25,0 25,-26 0,1 0,-25 0,0 0,0 0,0 0,0 0,0 0,0 0,0 0,0 0,0 0,0 0,25 0,-25 0,0 0,0 0,25-25,-25 0</inkml:trace>
  <inkml:trace contextRef="#ctx0" brushRef="#br0" timeOffset="16363.936">10244 4242,'25'0,"0"-25,0 25,0-25,-1 0,26 0,-25 1,24 24,1-25,0 25,-26 0,26 25,-25-1,0 1,-1 0,-24 25,0-1,-24 1,-1-1,-25 26,1-26,-1 1,0 24,1-24,-1-25,1 24,24-24,0 0,25 0,0 0,25-25,0 0,24 0,1 0,-1-25,26 25,-26-25,26 25,-26-25,1 25,0 0,-26 0,1 0,0 25,0-25</inkml:trace>
  <inkml:trace contextRef="#ctx0" brushRef="#br0" timeOffset="17338.9918">9699 3820,'-50'-25,"25"25,25 0,25 0,-25 25,50 25,-1-26,-24 26,49 0,1 24,-1-24,1 24,-1 0,1 1,24-1,-25-24,1 24,-1-24,0 24,-24-24,0-1,-1 1,-24-25,0 25,0-26,-25 1,0-25,24 25,-24-25,-24-25,24-24,-25 24</inkml:trace>
  <inkml:trace contextRef="#ctx0" brushRef="#br0" timeOffset="17686.0114">10616 3894,'25'25,"-25"0,25 25,-25-1,0 1,0 24,-25 1,0 24,1 0,-1 0,-25-24,25 24,-24-25,24 1,0-1,0-24,1-1,24 1,-25-25,25 0,0-25,0 24,0-24,0 0,0-24,0 24,25 0,-25 0,0-25</inkml:trace>
  <inkml:trace contextRef="#ctx0" brushRef="#br0" timeOffset="18366.0504">10096 5655,'0'25,"0"0,24 0,-24 24,0 26,25-25,-25 24,25-24,-25 24,0 0,0-24,0 0,25-1,-25-24,0 0,-25 0,50-25,-25 0,0 0,0 0,0-25,25 0</inkml:trace>
  <inkml:trace contextRef="#ctx0" brushRef="#br0" timeOffset="18785.0745">10517 5879,'0'0,"0"0,0 25,-25 24,25 1,0-25,0 49,0 0,0-24,25 24,0-24,0 0,24-26,1 1,24-25,-24 0,0-25,24 1,-24-26,-1 25,-24-49,25 24,-50-24,0-1,0 1,0-25,-50 49,25-24,-24 24,-1 25,-24-24,24 49,-24-25,-1 50,26-25,-26 24,26 1,-1 0,25 0,-24 0,49-25,0 0</inkml:trace>
  <inkml:trace contextRef="#ctx0" brushRef="#br0" timeOffset="19776.1311">5755 4118,'0'0,"0"0,-25 24,25-24,0 25,0 0,25 0,-25 0,0 24,0-24,24 25,-24-26,0 1,0 25,0-25,0-1,0-24,0 25,0-25,0 0</inkml:trace>
  <inkml:trace contextRef="#ctx0" brushRef="#br0" timeOffset="20421.1681">10071 5606,'0'0,"0"25,25-1,24 26,26-25,-26 49,26 1,24-1,-25 1,25-1,-24 0,-1-24,1 0,-51-1,26 1,0-25,-26-1,1-24,-25 0</inkml:trace>
  <inkml:trace contextRef="#ctx0" brushRef="#br0" timeOffset="20655.1814">10889 5680,'-25'0,"1"0,-26 25,0 25,-24-1,24 26,-49-1,25 1,-25-1,24 0,1 1,-1-1,26-49,-1 25,25-26,0 1,1 0,24-25</inkml:trace>
  <inkml:trace contextRef="#ctx0" brushRef="#br0" timeOffset="21087.2062">10120 6821,'0'25,"0"0,25 0,-25 24,0 1,25 0,-25-1,0 1,0-25,25-1,-25 26,0-25,0 0,25-25,-25 0,0 24,0-24</inkml:trace>
  <inkml:trace contextRef="#ctx0" brushRef="#br0" timeOffset="21462.2276">10567 6871,'25'25,"-25"0,-25-1,25 1,0 25,0-1,0 1,25 24,-1-49,1 25,0-1,0-24,24 0,1-25,0 0,-26-25,26 0,-25 1,24-1,-24-25,-25 1,25-1,-50 0,25 26,-25-26,-24 0,-1 26,1 24,-1 0,-24 0,24 24,-24 1,-1 0,50 0,-24 0,24-1</inkml:trace>
  <inkml:trace contextRef="#ctx0" brushRef="#br0" timeOffset="23291.3321">9922 6747,'0'0,"0"0,0 0,0 25,0-1,25 1,24 25,-24 0,25-1,-1 26,1-26,0 26,24-1,-24-24,24 24,0-24,-24-1,0 1,-1-1,1-24,-25 0,-1 0,1 0,0-25,-25-25,0 0</inkml:trace>
  <inkml:trace contextRef="#ctx0" brushRef="#br0" timeOffset="23549.347">10765 6896,'0'0,"-25"0,25 25,-49 24,24-24,-25 25,-24 24,0 0,-1 1,-24-1,25 1,-26-1,26-24,24 24,-24-24,24-26,25 26,1-25,-1-25,25 0</inkml:trace>
  <inkml:trace contextRef="#ctx0" brushRef="#br0" timeOffset="23989.3721">9823 8136,'0'25,"-25"-25,0 49,25-24,-25 0,0 25,25-26,-24 1,24 0,24 0,1 0,0-1,0-24,24 0,1 0,0 0,-1 0,1 0,0-24,-1 24,-24-25,25 25,-26-25</inkml:trace>
  <inkml:trace contextRef="#ctx0" brushRef="#br0" timeOffset="24289.3893">10269 8062,'0'0,"0"24,-25 1,25 25,0-25,-24 49,24 0,-25-24,25 49,-25-49,25 49,-25-49,25 24,-25-24,25-1,-24-24,24 0,0 24,0-49,0 25,0-25</inkml:trace>
  <inkml:trace contextRef="#ctx0" brushRef="#br0" timeOffset="24767.4167">10517 8235,'-25'25,"25"25,-24-26,-1 26,25 24,-25-24,25 24,0 26,25-51,-25 50,49-49,1 0,0-1,24-24,-24-25,24 0,0-25,1 0,-26-24,1-1,0-24,-26-1,1 1,-25-25,-25 0,1 24,-1 1,-25-1,1 26,-26-1,26 25,-26 25,1 0,-1 25,26 0,-1 0,1 0,-1-1,25 1</inkml:trace>
  <inkml:trace contextRef="#ctx0" brushRef="#br0" timeOffset="25551.4615">10592 7342,'-75'-25,"1"1,-1 24,1 0,-25 0,0 24,-1 26,1-25,0 24,0 26,-1-1,1 1,0-1,0 25,24 25,1-24,24 24,-24 0,49-25,0 25,25 0,0-25,25 0,0 0,25 1,-1-1,26-25,24 1,-25-26,25 26,25-26,-24 1,24 0,0-1,25-24,-25 25,0-26,0-24,0 25,-25-25,25 0,0-25,-25 1,0-1,1 0,-1-25,-25-24,1 24,-26-24,26-25,-51 0,1-25,0 24,0-49,-25 25,-25-24,0 24,0 0,-24-25,-1 25,1 24,-26-24,26 25,-26 0,1 25,-1-1,-24 1,25 49,-26-25,26 26,-25-1,24 25,-24 25,0-25</inkml:trace>
  <inkml:trace contextRef="#ctx0" brushRef="#br0" timeOffset="34501.9733">21803 7714,'0'25,"0"0,0 0,-24 24,-1-49,0 50,0-1,-25-24,26 0,-1 0,0 25,25-26,0 1,0 0,25 0,24-25,1 25,0-1,24 1,1-25,-1 25,-24 0,24-25,-24 25,-26-25,1 0,0 24,0-24,-25 0,0-24</inkml:trace>
  <inkml:trace contextRef="#ctx0" brushRef="#br0" timeOffset="34756.988">22225 7665,'0'0,"0"0,0 24,0 51,-25-1,25 25,-25 1,25 24,-24 0,-1 0,0-25,0 0,25-24,-25-1,1 0,24-49,0-25,0 0,0 0,24 0</inkml:trace>
  <inkml:trace contextRef="#ctx0" brushRef="#br0" timeOffset="35117.0086">22547 8012,'0'-25,"25"0,-25 25,0 50,-25 0,1 49,-26 0,25 25,0 0,-24 25,49-50,0 0,0 0,25-24,24-50,1 0,-1-50,26-25,-1-24,1-1,-1-49,-24-25,-1 25,-24-24,-25-1,0 25,-25 24,-24 1,-1 50,1-1,-26 50,25 0,1 25,-1 0,1-1,24 1</inkml:trace>
  <inkml:trace contextRef="#ctx0" brushRef="#br0" timeOffset="42863.4517">22597 2332,'-50'24,"26"26,-26 0,25 24,0 25,25 1,0-1,0 25,25-25,0 0,25 0,-1-49,1 0,24-50,1 0,-26-25,26-25,-26-24,1-25,-25-1,0 1,-25-25,-25 25,0 0,-25-1,1 51,-26-26,26 26,-26 24,1 25,49 25,-25 24,1 1,24-25</inkml:trace>
  <inkml:trace contextRef="#ctx0" brushRef="#br0" timeOffset="43269.4749">22299 3770,'0'0,"0"0,0 0,0 25,-24 0,24 49,-25-24,25 49,-25-24,0 24,25-25,0 25,0-49,-25 0,25-1,25-49,-25 25</inkml:trace>
  <inkml:trace contextRef="#ctx0" brushRef="#br0" timeOffset="43653.4969">22622 4192,'-25'50,"0"-26,0 51,25-26,-24 26,-1-1,25-24,0 24,0-24,25-50,-1 25,26-25,-25-25,24 0,1-49,0 24,-25-24,-1-26,-24 26,25 0,-50-1,1 1,-1 24,0 25,-25 1,25 24,-24 0,24 24,0 1</inkml:trace>
  <inkml:trace contextRef="#ctx0" brushRef="#br0" timeOffset="44053.5198">22126 2332,'-25'0,"25"0,25 49,-25 1,25-1,24 26,1 24,24 0,1 1,-1 24,0-25,1 0,-26-25,26 26,-25-51,-1 1,1-1,-1-49,-49 0</inkml:trace>
  <inkml:trace contextRef="#ctx0" brushRef="#br0" timeOffset="44254.5312">22895 2505,'-25'25,"0"25,-24 24,24 1,-25 24,-24 0,24 25,-49-25,49 0,-24 1,24-26,25 0</inkml:trace>
  <inkml:trace contextRef="#ctx0" brushRef="#br0" timeOffset="44646.5536">22027 3994,'0'0,"0"0,0 0,49 49,1 1,-1 24,26 1,-1 24,1-25,-1 25,0 1,-24-26,0-24,-1-26,1 1,0-25</inkml:trace>
  <inkml:trace contextRef="#ctx0" brushRef="#br0" timeOffset="44802.5626">22671 4217,'-74'99,"-25"25,0-25,-1 25,1-25,0 26</inkml:trace>
  <inkml:trace contextRef="#ctx0" brushRef="#br0" timeOffset="45381.5948">21903 5531,'49'0,"26"-24,-26-1,1 25,-1-25,-24 25,0 0,0 25,-50 0,25-1,-25 26,-24 0,24-1,0 1,0-1,0 1,1-25,24 0,24 0,1-25,0 0,0 0,24-25,1-25,0 0,-1 1,1-1,-1 1,1-1,-50 25,25 25,-25 0,0 50,-25-1,25 1,0 0,0 24,25-24,-25-1,49-24,-24 0,0-25,25-25,-26-24,1 24,-25-50,25 26,-50-26,0 1,25 24,-49-24,24 24,0 25,-24 1,24 24,0 0,-25 24</inkml:trace>
  <inkml:trace contextRef="#ctx0" brushRef="#br0" timeOffset="45610.6088">22126 5407,'0'0,"0"0,0 0,0 25,25 25,-1-1,1 1,25 0,-1 24,1 0,0 1,-1-25,1-1,-1-24,1 0,-25-25</inkml:trace>
  <inkml:trace contextRef="#ctx0" brushRef="#br0" timeOffset="45765.6176">22721 5556,'-50'0,"1"25,-1 25,-24-1,24 1,-24 24,24 1,-24 24,24-49,1 24,24-49</inkml:trace>
  <inkml:trace contextRef="#ctx0" brushRef="#br0" timeOffset="46166.6406">21977 6424,'0'0,"25"0,0 0,24-24,1 24,-25 0,24 0,-24 24,0 1,0 0,-1 25,-24-1,0 1,0-1,25 1,-25 0,0-1,25 1,0 0,-25-26,0 26,0-25,0 0,-25-25,0 24,-24-24,24-24,-25 24,1 0,24-25,0 0</inkml:trace>
  <inkml:trace contextRef="#ctx0" brushRef="#br0" timeOffset="46465.6576">22448 6796,'25'75,"-25"24,0-24,25-1,0-24,-1-26,26 1,-25-25,24-25,1-24,-25-26,25 26,-50-50,0 24,0-24,0 24,-25 26,-25-26,0 26,1-1,-1 25,1 1</inkml:trace>
  <inkml:trace contextRef="#ctx0" brushRef="#br0" timeOffset="46659.6688">22126 6325,'0'25,"25"0,-1 0,26 49,24-24,1 24,-1 0,1 1,-1-1,0 1,-24-26,0 1,-1 0,-24-50,25 0</inkml:trace>
  <inkml:trace contextRef="#ctx0" brushRef="#br0" timeOffset="46845.6795">22920 6350,'-50'25,"0"0,1 49,-51 0,26 26,-25-1,24 25,1-25,-25-24,49 24,1-50,24-24,25-25</inkml:trace>
  <inkml:trace contextRef="#ctx0" brushRef="#br0" timeOffset="71021.0621">17190 4812,'0'0,"0"0,0 0,0 0,-25-25,25 25,0 0,0 0,-25-25,25 25,0-24,0 24,0-25,-25 25,25 0,0 0,0 0,0-25,0 0,0 25,0-25,0 25,25 0,-25 0,0-24,0 24,0 0,0 0,25 0,0 0,-25 0,24 0,1 0,-25 0,25 0,25 0,-26 24,1-24,25 0,-1 0,1 0,0 0,-1 0,26 0,-1 0,-24 0,24 0,1 0,-1 0,0 0,-24 0,24 25,1-25,-26 0,26 0,-1 0,1 0,-26 25,26-25,-1 0,1 0,-1 0,0 0,1 25,-1-25,-24 0,24 0,1 0,-26 25,1-25,24 0,-24 0,0 0,24 0,-24 0,-26 0,26 0,0 0,-26-25,26 25,-50 0,25 0,0 0,-1 0,1 0,0-25,-25 25,25 0,0-25,-25 25,24-25,1 1,-25-1,0 0,25 0,-25 25,0-25,0 1,0 24,0-25,0 25,0 0,0 0,0 0,0 25,0-1,0 1,-25 0,25 25,0-1,0 1,-25-1,25 1,0-25,0 25,-24-50,48 24,-24-24,0 0,25 0</inkml:trace>
  <inkml:trace contextRef="#ctx0" brushRef="#br0" timeOffset="75555.3216">17413 2729,'-25'0,"0"24,0-24,1 0,-26 0,25 0,-24-24,24 24,0-25,0 0,25 25,0-25,0 0,0 25,0 25,0 0,0 25,-25 24,1 0,-1 26,0-1,0 0,0 0,1 25,-26-49,50 24,-25-25,25-24,0 0,25-1,-25 1,25-25,0 24,-25-49,24 25,1 0,0 0,-25-25,25 24,-25-48,25 24,-25 0,24-25,1 0,-25 0</inkml:trace>
  <inkml:trace contextRef="#ctx0" brushRef="#br0" timeOffset="75908.3417">17388 3497,'0'0,"0"0,-25 0,0 25,-24 25,24-25,0 49,25-24,-25-1,25 26,25-26,0-24,25-25,-1 0,1-25,24 1,-24-26,24-24,-49-1,25 1,-25-26,-25 26,-25-25,0 24,-25 26,26-1,-26 50,0 0,1 25,24 0,-25 24,50 1,0 0,0-1</inkml:trace>
  <inkml:trace contextRef="#ctx0" brushRef="#br0" timeOffset="76121.3539">17934 3746,'0'49,"0"1,0-1,0-24,0 50,0-26,-25-24,0 25,25-26,-25 26,25-50,0 0,-24 0</inkml:trace>
  <inkml:trace contextRef="#ctx0" brushRef="#br0" timeOffset="76399.3698">18256 3026,'25'0,"-25"25,25 0,-50 0,50 49,-50-24,25 24,0 0,0-24,0 24,0-24,0 0,0-26,0 1,0-25,0-25,0 25,25-24</inkml:trace>
  <inkml:trace contextRef="#ctx0" brushRef="#br0" timeOffset="76606.3817">18529 3696,'25'50,"-25"-1,0 1,0-1,0 1,-25 0,25 24,0-49,-25 24,25 1,-25 0,25-50,-24 0,24 0</inkml:trace>
  <inkml:trace contextRef="#ctx0" brushRef="#br0" timeOffset="76942.4007">18827 2977,'49'-50,"1"25,-25 25,0 0,24 0,-24 25,-25 25,0-1,-25 1,25 24,-49 1,24-1,0 0,0 1,0-26,1 26,24-50,0 24,24-24,1 0,0-25,25 0,-26 0,26-25,-25 0,24 0,-24 1,0 24,0-25</inkml:trace>
  <inkml:trace contextRef="#ctx0" brushRef="#br0" timeOffset="77144.4117">19472 3721,'0'49,"0"-24,0 50,0-26,-25-24,25 49,0-24,-25-25,25 0,0-1,0 1,0-25,0 0</inkml:trace>
  <inkml:trace contextRef="#ctx0" brushRef="#br0" timeOffset="77588.4377">19645 2952,'25'-25,"-25"0,25 25,0-25,24 1,-24 24,0 0,25 0,-26 0,1 24,0 1,-25-25,0 50,0-25,-25 24,25 1,-25-25,25 24,0 26,25-51,0 51,0-26,-25 1,25 0,-1-1,-24 1,25-25,-50-1,25-24,-49 25,24-25,0 0,-24 0,-1 0,0 0,50 0,-49 0,49-25,0 25,25-24</inkml:trace>
  <inkml:trace contextRef="#ctx0" brushRef="#br0" timeOffset="78211.4734">20191 2654,'0'0,"0"0,0 0,0-25,25 25,0-25,-1 25,1 0,0-24,0 24,0 24,-25-24,24 25,1 25,-25 0,25-1,-25 50,25-49,-25 49,25-24,-25 24,0-50,24 26,-24-1,0-49,-24 25,24-1,-25-24,-25 0,25 0,1-25,-1 0,25 0,-25-25,25 25,-25-25,25 0,25 25,-25 0,0-25</inkml:trace>
  <inkml:trace contextRef="#ctx0" brushRef="#br0" timeOffset="78764.5051">18752 4266,'0'0,"0"0,0 0,0 0,0 0,-24 0,24 25,0-25,0 25,-25 0,25 0,0-1,0 1,0 0,0 0,0 0,0-25,0 24,0-24,0 0,25 0,-25 0,24-24,-24-1</inkml:trace>
  <inkml:trace contextRef="#ctx0" brushRef="#br0" timeOffset="79000.5186">18827 4192,'0'25,"0"0,-25-1,25 1,0 25,-25-1,25-24,0 25,0-1,0-24,0 25,0-25,0-1,0 1,0-25,0 0,0 0,0 0,0-25,0 25</inkml:trace>
  <inkml:trace contextRef="#ctx0" brushRef="#br0" timeOffset="79565.5509">18579 4564,'0'0,"0"-25,0 25,0 0,0 0,0 0,0 0,0 0,0 0,0 0,0 0,0 25,0-25,25 25,-25 0,0-1,24 1,-24 25,0-50,25 25,-25-1,25-24,-25 0,25 0,-25-24,25 24,-1-25,-24 0,50-25,-50 26,50-26,-26 25,1 0,0 1,-25-1,25 0,0 0,-25 25,0 0,0 0,0 0,0 0,0 0,0 0,0 0,0 0,0 0,0 0,0 0,0 0,0 0,0-25,0 25,0 0,0 0</inkml:trace>
  <inkml:trace contextRef="#ctx0" brushRef="#br0" timeOffset="82622.7258">5333 10443,'0'-25,"0"25,0 0,-25 0,25 0,0 0,0 0,0 0,0 0,-25 0,1 0,24 0,-50 0,25 0,0 25,1-25,-1 0,-25 0,25 0,-24 0,24 25,-25-25,26 0,-26 0,0-25,1 25,-1 0,0 0,1 0,-1 0,25-25,-24 25,-1 0,25 0,-24 0,-1 0,25 0,-24 0,24 0,-25 0,26 25,-26-25,25 0,0 25,1-25,-1 0,0 0,0 24,25-24,-25 0,25 0,0 0,0 0,0 25,0 0,-24-25,24 25,0 0,0-1,0 1,0-25,0 50,0-25,24-1,-24 26,0-25,0 0,25-1,-25 1,0 25,25-25,-25-1,0 1,0 0,0-25,0 25,0 0,0-25,0 0,0 0,25 24,-25-24,25 0,-25 0,24 25,-24-25,25 0,-25 0,25 0,-25 0,25 25,0-25,-1 0,1 0,-25 25,25-25,0 0,0 0,-1 0,1 0,0 0,0 0,24 0,-24 0,25 0,-1-25,1 25,-25-25,24 25,1 0,0-25,-1 25,1 0,0 0,-1-24,1 24,-1 0,1 0,0 0,-26 0,26 0,0 0,-1 0,-24 0,25 0,-1 0,1 0,-25 0,24 0,1-25,-1 25,1 0,0 0,-1 0,1 0,0-25,-1 25,1 0,-25 0,24 0,-24 0,25 0,-26 0,26 0,-25 0,0 0,24 0,-24 0,25 0,-1 0,-24 0,25 0,-1 0,1 0,-25 0,24 0,-24 0,25 0,-26 0,1 0,0-25,0 25,0 0,24 0,-24-25,25 25,-25 0,24-24,-24 24,25 0,-1 0,-24 0,25 0,-1 0,1 0,-25 0,24 0,1 0,-1-25,-24 25,25 0,-25 0,-1 0,26-25,-25 25,0 0,-1-25,26 25,-50 0,50 0,-50-25,24 25,-24 0,25 0,0 0,-25 25,25-25,0 0,-25 0,25 0,-25 0,24 0,-24 0,25 0,0 0,-25-25,0 25,25 0,-25-24,0-1,0 25,0-25,25-25,-50 26,25-1,0-25,0 50,0-49,0 24,-25 0,25 0,0 25,0-25,-25 25,25 0,-25-24,25 24,0-25,-24 25,-1 0,25 0,-50 0,50 0,-50 0,26 0,-1 0,0 0,-25 0,26 0,-26 0,25 0,-24 0,-1 0,0 0,1 0,24 0,-25 25,-24-25,24 0,1 0,-1 24,1-24,-1 0,0 0,26 0,-26 0,25 0,-24 0,24 25,-25-25,25 0,-24 0,-1 0,-24 0,24 0,0 0,-24 0,24 0,-24 0,24 0,1 0,-26 0,26-25,-1 25,-24 0,24 0,1 0,-1 0,-25 0,26 0,-1 0,1 0,-1 0,-24 0,24 0,-24 0,24 0,-24 0,24 0,-24 0,24 0,0 0,1-24,24 24,0 0,25-25,-25 25,25 0,0 0,25-25,-25 25,25 0,0-25</inkml:trace>
  <inkml:trace contextRef="#ctx0" brushRef="#br0" timeOffset="90628.1837">8731 10517,'0'0,"0"25,-25-25,25 25,-24-25,-1 0,-25 0,25 0,1 0,-1 0,25 0,-25-25,0 25,25 0,0 0,0 25,0 0,0-1,0 1,0 25,0-1,0 1,-25-25,25 49,-24-24,24-25,0 24,0-24,0 0,0 0,0-1,24 1,1-25,-25 0,50 0,-25 0,-1 0,1 0,0 0,-25 0,25 0,0 0,-25 0</inkml:trace>
  <inkml:trace contextRef="#ctx0" brushRef="#br0" timeOffset="91032.2067">8855 10864,'-25'-24,"25"-1,0 25,-24-25,-1 0,25 25,-25 0,0 25,25-25,0 25,-25 0,25 24,25-24,-25 25,25-26,0 1,24 0,-24 0,25-25,-1 0,1-25,-25 0,0-24,0 24,-25-25,0 1,0 24,-50-25,25 25,0 1,-24-1,-1 25,25 0,0 25,1-1,-1 1,25 0,0 0,25-25</inkml:trace>
  <inkml:trace contextRef="#ctx0" brushRef="#br0" timeOffset="91234.2181">9302 10988,'25'50,"-25"-25,24 0,-24 24,0-24,-24 0,24 25,-25-1,0-24,25 0,-25 0,25-1,0-24</inkml:trace>
  <inkml:trace contextRef="#ctx0" brushRef="#br0" timeOffset="91519.2346">9699 10716,'0'0,"0"24,0 26,0-25,0 0,-25 24,25 1,-25-25,25-1,0 26,0-50,0 25,0-25,0 25</inkml:trace>
  <inkml:trace contextRef="#ctx0" brushRef="#br0" timeOffset="91708.2454">9773 11112,'25'25,"-25"-25,0 25,0 0,0 0,0 0,0 24,0-24,-25 0,25 0,0-1,0 1,0-25,0 0</inkml:trace>
  <inkml:trace contextRef="#ctx0" brushRef="#br0" timeOffset="92110.2684">10220 10641,'24'-25,"-24"25,25-24,-25 24,25 0,-25 0,25 24,-25-24,25 25,-25 0,-25 0,25 24,-25 1,25-25,-25 24,0 1,1 0,24-50,0 49,0-24,0 0,0-25,24 25,1-25,0 0,0 0,0-25,-1 25,1 0,25-25</inkml:trace>
  <inkml:trace contextRef="#ctx0" brushRef="#br0" timeOffset="92266.2774">10666 11088,'0'24,"0"1,0 0,0 0,-25 0,25 24,0-24,-25 0,25 0,0-25,0 0</inkml:trace>
  <inkml:trace contextRef="#ctx0" brushRef="#br0" timeOffset="92719.3033">10864 10592,'0'-25,"25"0,0 25,0 0,0 0,-1 0,1 25,-25 0,0-1,0 1,0 0,25 25,-25-26,0 26,25-25,-25 0,25-1,-1 1,1 0,-25 0,0 0,0-25,0 24,-25 1,1-25,-1 25,-25-25,50 0,-49 0,49 0,-25 0,25 0</inkml:trace>
  <inkml:trace contextRef="#ctx0" brushRef="#br0" timeOffset="93243.3331">11286 10443,'0'0,"25"0,-25 0,25 0,0-25,-25 25,24 0,1 0,0 0,0 25,0-25,-25 25,24-1,1 26,-25 0,25-1,0 26,-25-1,25 0,-25-24,24 0,-24-1,25-24,-25 0,0 0,-25-1,1-24,-1 25,0-25,0 0,0 0,1 0,-1 25,0-25,0 0,25 0,0 0</inkml:trace>
  <inkml:trace contextRef="#ctx0" brushRef="#br0" timeOffset="121463.9474">4614 13246,'-25'0,"25"0,0 0,0 0,0 0,0 49,25-24,-1 0,-24 25,25-1,-25 1,0-1,25 1,-50 0,25-1,0-24,0 0,0 0</inkml:trace>
  <inkml:trace contextRef="#ctx0" brushRef="#br0" timeOffset="121843.9691">5581 12774,'0'-24,"-25"-26,25 25,-49 25,24 25,-25 0,1 24,-1 26,25 24,-24 25,24 0,0 25,25 25,0-26,0 26,0-25,0 0,0-25,0 0,0-25,0 0,0-24,-25-26,0-24,1 0,-1-25</inkml:trace>
  <inkml:trace contextRef="#ctx0" brushRef="#br0" timeOffset="122389.0003">4911 13915,'25'-74,"0"24,25 26,24-1,-24 0,24 0,0 50,-24 0,0 0,-1 24,-24 50,0-49,-25 49,25-24,-25-1,24 0,1-24,0-25,0 0,0 0,-1-50,1 0,0 0,0-25,-25 1,0-26,0 26,-25-26,0 1,25 49,-25-24,25-1,0 25,0 25,0 0,0 25,25 25,0-26,0 26,0 0,24-1,-24 1,0-1,25-24,-50 0,24-25,1 0,-25-25,0-24,25-1,-25-24,0 24,25 0,-25-24,25 49,-1-24,1 49,25-25,-1 25,-24 0,0 25,25-25</inkml:trace>
  <inkml:trace contextRef="#ctx0" brushRef="#br0" timeOffset="122737.0202">6226 14015,'25'0,"24"0,1-25,0 25,-26-25,26 0,-25-24,0 24,-25-25,24 25,-48 25,24-24,-50 48,25-24,-24 50,24 0,0-1,-25 26,50-1,0 0,0 1,0-26,50 1,-25 0,24-50,1 0,0-25,-1 0</inkml:trace>
  <inkml:trace contextRef="#ctx0" brushRef="#br0" timeOffset="123033.0371">7169 12898,'0'25,"0"25,0-1,-25 1,0 0,25-1,-25 26,0-26,1 1,-1 0</inkml:trace>
  <inkml:trace contextRef="#ctx0" brushRef="#br0" timeOffset="123458.0614">4663 14883,'0'0,"25"49,-25 1,25 0,0-1,-25 26,24-1,-24 0,0 1,25-25,-25-1,25 1,-25-25,25-1</inkml:trace>
  <inkml:trace contextRef="#ctx0" brushRef="#br0" timeOffset="123822.0823">5407 14982,'0'0,"0"25,-24 24,48-24,-48 50,24-1,0 0,0 26,0-1,0 0,-25 0,25 1,0-26,0-24,0 24,-25-24,25-26,0 1</inkml:trace>
  <inkml:trace contextRef="#ctx0" brushRef="#br0" timeOffset="124356.1127">5184 15577,'0'0,"0"0,0 0,0 0,25 0,0 0,0-24,24 24,1 0,24-25,-24 25,24-25</inkml:trace>
  <inkml:trace contextRef="#ctx0" brushRef="#br0" timeOffset="124745.135">5556 15701,'0'25,"25"0,0-25,24-25,-24 25,25-25,24 1,-24-1,-25-25,24 25,-24-24,0 24,-25-25,-25 26,0-1,1 25,-26 0,0 0,-24 25,24 24,25 1,-24-1,24 26,0-1,25-24,0 24,0 1,50-26,-25 26,-1-51,26 1,0 0,-1-25,1 0,0-25</inkml:trace>
  <inkml:trace contextRef="#ctx0" brushRef="#br0" timeOffset="125079.1542">6028 15701,'0'25,"24"-25,1 0,0-25,25 1,-26-1,26 0,-25 0,0-24,-1 24,-24 0,0 0,-24 0,-1 25,0 25,-25 0,1 0,24 24,-25 1,26 24,-1-24,25 0,25 24,-25-49,49 24,-24-24,25-25,-1 25,1-50,-1 25</inkml:trace>
  <inkml:trace contextRef="#ctx0" brushRef="#br0" timeOffset="125373.171">6821 14610,'25'0,"0"50,-25-1,0 26,0-1,-25 25,0-24,0 24,-24-25</inkml:trace>
  <inkml:trace contextRef="#ctx0" brushRef="#br0" timeOffset="141307.0823">18901 14635,'25'25,"-25"-25,0 24,-25 1,25 0,-25 0,1 24,-1 1,0 0,0 24,0-24,1-1,-1 26,25-26,0 1,25-1,-25 1,24-25,26 0,-25 0,24-25,-24 24,25-24,-25-24,24 24</inkml:trace>
  <inkml:trace contextRef="#ctx0" brushRef="#br0" timeOffset="141644.1016">18554 15032,'0'0,"0"24,25-24,0 0,-1 0,26 0,24 0,-24 0,0 25,24-25</inkml:trace>
  <inkml:trace contextRef="#ctx0" brushRef="#br0" timeOffset="142041.1243">19298 14808,'-25'50,"0"-25,1 49,-1 1,0-26,0 26,0-1,1 0,24 1,0-25,0-26,24 26,26-25,0-25,-1 0,1 0,24-25</inkml:trace>
  <inkml:trace contextRef="#ctx0" brushRef="#br0" timeOffset="142365.1429">18951 15131,'0'0,"25"0,-25 0,24 0,1 0,25 0,-1 0,-24 0,25 0,-1 0,26-25,-26 25,1-25,0 0</inkml:trace>
  <inkml:trace contextRef="#ctx0" brushRef="#br0" timeOffset="142763.1656">19869 14610,'0'50,"-25"-26,0 26,0 0,0 24,1 0,-1 1,0-1,0 25,25-49,0 49,0-49,0 0,25 24,0-49,0 24,-1-49,1 25,25-25,-25 0</inkml:trace>
  <inkml:trace contextRef="#ctx0" brushRef="#br0" timeOffset="143031.1809">19521 15131,'0'0,"0"0,25 0,0 0,0 0,24 0,1 0,0 0,-1 0,1 0,-1 25,1-25,24 0,-24 0</inkml:trace>
  <inkml:trace contextRef="#ctx0" brushRef="#br0" timeOffset="143545.2104">20365 15106,'-25'0,"0"-25,25 50,-25-25,0 25,1-25,-1 25,0-1,0 26,0-50,1 50,-1-1,25 1,-25-25,25 24,25-24,0 25,-25-25,49-1,-24-24,25 0,-1 0,1 0,-1-24,1-1,0 0,-1-25,1 1,-25 24,-1-25,1 1,-25-1,-25 25,25 0,-49-24,24 24,-25 0,26 25,-51 0,50 0,-24-25,-1 50</inkml:trace>
  <inkml:trace contextRef="#ctx0" brushRef="#br0" timeOffset="173549.9263">17090 8508,'25'-25,"-25"25,0 0,0 0,0 0,0 0,0 0,-25 25,25-25,0 25,0 0,0 24,0-24,0 25,0-26,0 51,25-26,-25 1,0 24,0-24,0 25,0-26,0 26,0-26,0 1,0-1,0 1,0-25,0 0,0-1,0 1,0-25,0 0,0 25,0-25,0 0,0 0,0 0,0 0,0 0,0 0,0 0,0 0,0-25,0 25,0-25,0 25</inkml:trace>
  <inkml:trace contextRef="#ctx0" brushRef="#br0" timeOffset="173959.9499">16991 9401,'-25'0,"25"0,0 0,0 25,0-25,0 0,0 25,0-1,25-24,-25 25,25 0,-25 0,0 0,25-1,-25 1,25 0,-25-25,0 0,0 0,24 0,-24 0,25-25,-25 0,25 1,0-1,0 0,-25-25,24 50,1-24,-25-1,0 25,0 0,25-25,-25 50,0-25,0 0,0 0,0 0</inkml:trace>
  <inkml:trace contextRef="#ctx0" brushRef="#br0" timeOffset="176755.1098">17115 8136,'0'0,"0"0,0 0,0 25,25-25,-25 0,0 25,0-1,0 1,25 0,-25 0,25 0,-25-1,0-24,24 0,-24 25,0-25,25 0,-25 0,25-25,-25 25,0-49</inkml:trace>
  <inkml:trace contextRef="#ctx0" brushRef="#br0" timeOffset="176928.1197">17016 7714,'0'25,"-25"0,25 0,0-25,0 0,0 0</inkml:trace>
  <inkml:trace contextRef="#ctx0" brushRef="#br0" timeOffset="177229.137">17214 7863,'0'0,"25"-25,-25 0,25 25,0-24,0-1,-25 25,0-25,24 25,-24-25,0 25,25 0,-25 0,0 0</inkml:trace>
  <inkml:trace contextRef="#ctx0" brushRef="#br0" timeOffset="177475.1509">17314 7987,'0'0,"0"-25,24 25,1-25,-25 25,25-24,-25 24,25-25,-25 25,25 0,-25 0,0 0,0 0</inkml:trace>
  <inkml:trace contextRef="#ctx0" brushRef="#br0" timeOffset="177830.1713">17413 7640,'25'-25,"-25"25,0-25,24 25,1-25,0 25,-25-24,25 24,-25-25,25 25,-25 0,0 0,0 0</inkml:trace>
  <inkml:trace contextRef="#ctx0" brushRef="#br0" timeOffset="178052.1839">17487 7764,'25'0,"0"0,-25 0,25-25,0 25,-25-25,24 25,-24-25,25 1,-25 24,25 0,-25-25</inkml:trace>
  <inkml:trace contextRef="#ctx0" brushRef="#br0" timeOffset="178422.2052">17810 7293,'0'0,"0"24,-25-24,25 25,0 0,25 0,-25 0,25-1,-1 1,26 25,-25-50,24 25,-24-1,0 1,0 0,-25 0,0-25,0 25,0-25,0 0,0 24,-25 1,0-25,0 0,1 25,-1-25,0 0,0 0,-24 0</inkml:trace>
  <inkml:trace contextRef="#ctx0" brushRef="#br0" timeOffset="178747.2238">17810 7342,'25'-25,"-1"1,1-26,25 25,-25-24,-1 24,1-25,25 25,-50 1,49-1,-49-25,25 25,0 1,0 24,-25-25,25 25,-25 0,0-25,0 25,0 0,0 0,0 0,0 0,0 0,0 0,0 0,0 0,24 0,-24 0,0 0</inkml:trace>
  <inkml:trace contextRef="#ctx0" brushRef="#br0" timeOffset="213313.2009">18008 8558,'0'-25,"25"0,-25 25,0-25,0 25,25 0,-25 25,0-25,0 50,0-26,0 26,0 0,0-1,-25 26,25-26,0 26,0-1,0-24,0-1,0 1,0 24,25-24,-25 0,0-26,0 26,0-25,0 24,0-24,0 0,0 0,0-25,0 25,0-25,25 0,-25 0,0 0,0 0,0 0,0 0,-25-25,25 25,0-25,0 25,-25-25,25 0,0 25,-25-24,0-1,25 0,-24 25,24-25,-25 0,25 25,0 0,-25-24,25 24,0 0,0 0,0 0,0 0,0 0,0 0,0 24,25 1,-25 0,25 0,-25 0,24-1,-24 1,25 0,-25 0,25 0,-25-25,0 0,0 0,0 0,25-25,-25-25,0 25,25-24,-1-1,-24 1,25-1,0 0,-25 1,25 24,-25 0,0 25,0 0,25-25,-25 25,0 0,0 0,0-24,0-1</inkml:trace>
  <inkml:trace contextRef="#ctx0" brushRef="#br0" timeOffset="214273.2558">19298 8508,'0'0,"0"0,0 25,0 0,0 24,0 1,0-1,0 26,0-1,0 1,0-1,0 1,0-1,0-24,0 24,0-24,0-26,0 26,25-25,-25 0,0-25,0 0,0 24,0-24,0 0,0 0,-25 0,25-24</inkml:trace>
  <inkml:trace contextRef="#ctx0" brushRef="#br0" timeOffset="214561.2722">19174 9327,'0'0,"0"0,0 0,25 24,-25 1,0 25,0-1,25 1,-25 0,24-1,-24-24,25 25,0-50,0 0,-25 0,49-25,-24-25,0 1,0-1,24 0,-24 1,0-1,0 1</inkml:trace>
  <inkml:trace contextRef="#ctx0" brushRef="#br0" timeOffset="218839.5169">19273 8632,'0'0,"0"-25,-25 25,25 0,0-25,0 25,0 0,0 0,0 0,0 0,-24 0,-1 25,0-25,0 25,-24 0,24 0,-25-25,25 24,1 1,-1-25,25 0,25 0,-1 0,1 0,25 0,-1 25,-24-25,25 0,-25 25,-1-25,-24 25,0-1,0 1,0 0,0-25,-24 25,24 0,0-1,0 1,24 0,-24-25,-24 50,24-25,0 24,-25-24,25 25,-25-26,25 1,0 0,0-25,0 25,25-25,0 0,-25 0,24 25,-24-25,0 24,0 1,-24 25,-1-1,0-24,0 25,25-1,0-24,0 0,0 0,25 0,0-25,0 24,-1-24,1 0,0 0,0-24</inkml:trace>
  <inkml:trace contextRef="#ctx0" brushRef="#br0" timeOffset="219483.5538">19993 8384,'0'0,"0"25,-25 0,25-1,0 26,0-25,0 24,0 26,0-1,0 1,-25-26,25 26,0-1,0-24,0 24,0-49,0 25,0-1,0 1,0-25,0-25,0 0,0 24,0-24,0 0,0 0,0 0</inkml:trace>
  <inkml:trace contextRef="#ctx0" brushRef="#br0" timeOffset="219855.5751">19745 9327,'0'0,"24"0,-24 24,25 1,-25 0,25 0,0 0,-25-1,0 1,25 0,-25 0,0 24,0-49,0 25,0 0,0-25,0 0,0 0,24 0,-24 0,25-25,0 0,0-24,0 24,-1-25,26 26,-25-1,0 0,-25 0,24-24,1 49,-25-25</inkml:trace>
  <inkml:trace contextRef="#ctx0" brushRef="#br0" timeOffset="220690.6228">21580 8756,'0'-25,"0"25,0-25,0 25,0 0,0 25,0 0,0 0,0 24,0-24,-25 25,25 24,0-24,0 24,0 1,-25-1,25 1,0-26,-24 1,24-1,0 1,0 0,0-26,0 1,24 0,-24-25,0 0,0 0,0 0,0 0,0-25</inkml:trace>
  <inkml:trace contextRef="#ctx0" brushRef="#br0" timeOffset="221112.647">21382 9525,'0'0,"0"0,0 0,0 0,0 0,0 0,0 0,0 25,0 0,0-1,24-24,-24 25,0 0,25-25,-25 25,0 0,25-25,-25 0,25 0,-25 0,25-25,-1 25,1-25,-25 25,25-25,0 0,0 25,-25-24,24 24,-24 0,0 0,0 0,0 0,0 24,0-24,-24 0,24 0</inkml:trace>
  <inkml:trace contextRef="#ctx0" brushRef="#br0" timeOffset="231906.2643">15602 8161,'0'0,"0"0,-25-25,25 25,0 25,0 0,0-1,-24 26,24 0,0-1,-25 26,25-1,0 25,25-24,-25 24,0 0,24 0,-24-24,0-1,0 1,0-26,0 1,0-1,0-24,0 0,0 0,0-25,0 0,0 25,0-25,0 0,0 0,0 0,0 0,0 0,0 0,0 0,0 0,0 0,0-25,0 25,-24 0,24-25,-25 25,25-25,0 0,0 1,-25-1,0 0,25-25,0 26,-25-26,25 25,0 0,0 25,-24-24,24 24,24 24,-24 1,0 0,0 25,0 24,0-24,25-1,-25 1,0-1,25-24,-25-25,25 0,-25 0,25-25,-1 1,-24-1,25-25,0 25,-25 1,0-26,25 25,-25 0,25 1,-25-1,0 0,24 0</inkml:trace>
  <inkml:trace contextRef="#ctx0" brushRef="#br0" timeOffset="234865.4336">16545 12774,'0'0,"0"0,0 0,0 0,0 0,0 0,0 0,0 0,0 0,0 0,0 0,0 0,0 0,0 0,0 25,0-25,25-25,-25 25,24 0,1 0,0 0,0 0,24 0,-24 0,25 0,-25 0,24 0,1 25,-25-25,24 0,-24 25,0-25,0 0,24 25,-49-25,25 0,0 0,-25 0,25 0,-25 0,0-25,0 25,0 0,0-25,0 25,0-25,0 25,-25 0,25 0</inkml:trace>
  <inkml:trace contextRef="#ctx0" brushRef="#br0" timeOffset="235273.4569">16594 12948,'0'0,"0"0,25-25,-25 25,25 0,-25 0,25 0,-25 0,25 0,-1 0,1 0,-25 0,50 0,-25 0,-1 0,1 0,0 0,25 0,-50 0,24 0,1 0,0 0,-25 0,0 0,0 0,25 0,-25 0,25 0,-25 0,0 0,0 0,0 25</inkml:trace>
  <inkml:trace contextRef="#ctx0" brushRef="#br0" timeOffset="244455.9821">23961 13395,'0'0,"25"24,-25-24,0 0,-25-24,50 24,-25-25,0 0,-25-25,25 26,0-26,0 0,0-24,25 24,-25-24,0-1,0 1,0 0,25-26,-25 26,0-25,25 0,-25-1,0 1,0 0,0 0,0 24,0-24,0 25,-25-1,25 1,-25 24,25 25,-25-24,1 49,-26-25,25 50,0-25,0 25,-24-1,24 26,-25 0,26-1,-26 1,0-1,26-24,-26 25,25-25,-24 24,24-49,0 25,0-50,25 25,0-25,-25 1,25-26,0 25,0-24,0-1,0-24,25 24,-25-24,0 24,0-24,0-1,0 26,0-26,-25 25,25-24,0 24,-24 26,24-26,0 0,0 1,-25 24,25 0,0 0,0 1,0-1,0 0,0 0,0 25,-25-25,25 1,0-1,0 0,0 25,0-25,0 25,0 0,0-25,0 25,0 0,0 0,0 0,0 0,0 0,0 0,0 0,0 0,0 0,0 0,0 0,0 0,0 0,0 0,0 0,-25 0,25 0,0 25,-25 0,25-25,0 25,0 0,0-1,-24-24,24 25,0-25,0 25,-25-25,25 25,0-25,-25 25,25-25,0 24,0-24,0 25,0-25,-25 25,25 0,0-25,0 25,-25-25,25 24,0 1,0-25,0 25,0-25,0 0,0 0,0 0,0 0,0 0,0 0,0-25,0 0,0 25,0-49,0 24,25 0,-25-24,25-1,-25 25,0-24,25 24,-25 0,0 0,25 0,-25 25,0 0,0 0,0 0,0 0,0 0,0 0,0-24,0 24,0 0,0 0,0 0,0 0,0 0,24 24,-24-24,0 0,25 0,-25 25,25 0,0 0,0 0,-25-1,24 1,1 0,-25 0,25 0,0-1,-25 1,0 0,25 0,-25-25,0 0,0 0,0 25,0-25,0 24,0-24,0 0,0 0,0 0,0 0,0 0,0 0,0 25,0-25,0 0,0 0,24 0,-24 0</inkml:trace>
  <inkml:trace contextRef="#ctx0" brushRef="#br0" timeOffset="245508.0423">18405 14511,'-25'-25,"25"25,0 0,-25 25,25-25,-24 25,-1-1,0 1,0 25,0-1,1 1,-1 0,25 24,-25 0,25 26,-25-26,25 0,0 1,0-1,0-24,0 0,25-26,0 1,0 0,-1 0,1-25,0 25,0-25,0 0,-1-25,1 25,0-25,-25 0,25 0</inkml:trace>
  <inkml:trace contextRef="#ctx0" brushRef="#br0" timeOffset="245733.0552">18033 15007,'-25'-25,"0"25,25 0,0 0,0 0,25 0,0-25,0 25,24 0,1 0,0 0,24-25,-24 25,24-24,-24 24,24-25</inkml:trace>
  <inkml:trace contextRef="#ctx0" brushRef="#br0" timeOffset="246569.103">20687 14188,'-74'-25,"-1"25,-24-24,0-1,-25 0,-25 0,25 0,-25 1,0-1,-24 0,-1 0,0 25,1 0,-26 25,26-25,-1 50,0-1,26 1,-1-1,25 51,-25-26,50 1,24 49,1-25,-1 25,51 0,-26 0,50 0,0-25,50 25,-26-25,51 1,-1-26,26 0,24-24,0-25,49 0,1-1,-1-24,26-24,-1 24,26-25,-1 25,0-25,-24 25,24-25,-25 0,1 1,-1-1,0 0,-24 0,0 0,-25-24,-1-1,-24 1,0-1,-24 0,-26-24,1-1,-26 1,-24-25,0 24,-50-24,0 0,-49 0,24 0,-49-1,0 1,-25 25,0-1,-25 1,25 24,-25 1,0 49,25 0,0 0,0 49,0-24,50 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0-25T21:24:48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3547 12824,'-25'-25,"0"0,-24 25,-1 0,1 0,-1 50,0 0,-24 24,0 25,-1 0,26 26,-26 23,26 1,-1 0,25 0,25 24,0-24,25 0,25-25,24 25,0-25,26 0,-1-25,25 0,-25-49,25 24,0-49,0 0,0-25,0-25,-25-24,1-26,-1 1,-50-50,26 25,-50-25,-1 0,-24 0,0 24,-24 26,-26-1,0 26,-24 24,0 50,-1 0,1 49,-1-24,1 49,0 0,24 0,0 1,26-1,-1 0,25-49,0 24,49-24,-24-50,50 0</inkml:trace>
  <inkml:trace contextRef="#ctx0" brushRef="#br0" timeOffset="686.0393">7640 12849,'0'25,"0"-25,0 24,25-48,-1 24,26 0,0-25,-1 25,26-25,-1 25,1 0,-1 25,0 0,1 24,-26 1,1-1,0 51,-1-1,-49 0,25 0,-25 50,0-25,-25 0,0 25,1-25,-1 25,0-25,0-25,-24 0,49-24,-50-1,50-24,-25-1,25 1,-25-50,25 25,0-25,0-25,0-25</inkml:trace>
  <inkml:trace contextRef="#ctx0" brushRef="#br0" timeOffset="858.0491">7813 13915,'25'0,"50"0,-1 25,75-25,-25 0,50 0,-1 0,-24 0</inkml:trace>
  <inkml:trace contextRef="#ctx0" brushRef="#br0" timeOffset="4644.2657">8210 15726,'0'25,"0"-25,0 25,0 0,0 24,0 1,0-25,-24 49,24-24,0-26,0 26,24 0,-24-26,50-24,0 0,-1-24,50-1,1-25,24 1,24-1,-24-24,50 24,-50-24,25 24,-25 25,0-24,-25 24,-24 0,-26 25,1 0,-25 0,-1 0,-24 0</inkml:trace>
  <inkml:trace contextRef="#ctx0" brushRef="#br0" timeOffset="5479.3134">3026 12923,'-74'-124,"24"50,1 24,-1-24,0 49,1 0,-1 25,25 0,0 25,25-25,25 0,25 0,49 0,0-25,50 25,0-25,25 1,-1 24,-24 24,-50 51,-24-1,-26 25,-98 50,-1 25,-74 24,0 26,-50-1,26 0,-1-25,25-24,25-50,49 0,75-74,24-25,75-25,25-75,50 1,-1-25,50-1,0 1,-49 0,-26 49,-24 1,-99 49,-50 49,-50 50,-74 25,-50 25,-24 25,0 0,-1-1,25-49,50 25,50-75,74-24,50-50,49-25,50 0,24-24,26-1,-1 1,-24 49,-25 0,-50 24,-50 51,-49 24,-24 0,-26 50,-49 0,-25 0,25 0,-25-25</inkml:trace>
  <inkml:trace contextRef="#ctx0" brushRef="#br0" timeOffset="15718.8991">5259 11782,'0'0,"24"-25,-24 25,0-49,0 24,0-25,0 1,-24-26,-1 1,0 0,25-1,-50-24,26 24,-1-24,0 25,0 24,0 1,25 24,0 25,50 25,-25 24,24 26,26-1,-1 25,1 1,24-26,0 25,-25-49,26-1,-51-24,26-25,-26-25,1 1,-25-26,-25-49,0 24,-50-24,25 0,-24-25,-1 0,0 25,26-1,-1 1,0 25,0 24,25 1,25 24,0 25,0 25,-1-1,1 51,0-1,25 50,-25-25,24 1,1-1,-1-25,1 1,24-51,-24 1,24-50,1-24,-26-1,1 1,-25-26,0-24,-25 0,-25 0,0-1,-49 26,24-25,-24 24,24 1,0 24,1-24,-1 49,25-25,1 50,24-24,-25-1,50 25,-25-25,49 25,-24 0,49 0,1 25,-1 24,25 1,25 25,-24-1,24 25,-25 0,-25 1,1-26,-26-24,1-1,-25-49,0 0,-25 0,0-74,-25 24,0-49,25 0,-50 0,50-1,-24-24,-1 50,25 24,0 1,0 49,25 24,-1 26,26 0,-25 24,24-24,1 24,-25-24,0-1,24-49,-24 0,0 0</inkml:trace>
  <inkml:trace contextRef="#ctx0" brushRef="#br0" timeOffset="15872.9078">7541 9748,'24'-25,"26"1,-25-1,24 0,1 0,0 0,-1-24,1-1</inkml:trace>
  <inkml:trace contextRef="#ctx0" brushRef="#br0" timeOffset="17356.9928">7913 8979,'49'25,"1"25,0-1,-1 1,1 24,-1 1,1-1,0-24,-1-1,-24-24,-25 0,50-25,-50 0,24-50,-24 1,25-50,-25 24,0-49,0 0,0 25,0-25,0 25,0-1,0 26,25 24,0 1,-25 24,25 25,-1 25,1 24,0 1,0 24,24 26,-49-1,25 25,0 0,0 0,0-25,-1 0,1-24,25-26,-25-49,-1 0,1-24,0-26,0-24,0-1,-25-24,-25 0,25-25,-25 24,-25-24,26 25,-1 0,-25 49,50 1,-25 49,25 25,0 24,25 1,0 49,0-25,24 1,1-1,-25-49,25 25,-26-50,1-25,25 0,-25 0,-1-24,-24 24,25 25,0 0,0 0,24 25,1-1,0 1,-1 0,26 0,-26-25,1-25,-1 0,-24 0,0-49,-25 24,-25 1,0-26,1 1,-26 49,25-24,25 24,-25 0,25 0,0 25,25-25,0 1,25-26,-26-24,26 24,-25 0,0 1,-25-1,0 50,0 0,0 25,0 25,-25 24,25 0,25 26,-25-26,49 0,1-49,-25-25,49-25,1-74,-1 0,0-75,-24 1,0-51,-1 1,-24 0,-25-25,-25 25,0-1,1 26,-51 49,26 50,-1 25,-24 49,24 50,0 74,1 25,24 25,-25 74,50 25,0-25,0 50,25-50,0 0,0-24,24-50,1-50,0-25,-26-74,26-24,0-26,-1-49,-24 0,25-1,-1-24,1 25,-1 25,1 24,24 25,-24 25,24 25,-24 25,0 24,-1 0,-24 1,0 24,-25-24,0 24,-25-50,0 1,-24 0,-1-26,25-24,-24 25,24-50,0 25,25-24,0-26,25 0</inkml:trace>
  <inkml:trace contextRef="#ctx0" brushRef="#br0" timeOffset="17899.0238">11162 7789,'50'-50,"-1"0,-24 26,0 24,0-25,0 25,-25 0,0 0,0 25,0-25,0 49,0-24,0 25,0-1,0 1,0-1,24 1,-24 25,0-1,-24-24,-1 49,0-25,-25 1,1 24,-26 0,-24 0,25 25,-26-25,-24 26,0-1,0 0,-24-25,-1 25,-25-25,0 25,1-25,-26 0,1 1,0-1,-1 0,1 0,-1 25,1 25,24 0,-24 0,24 24,0 1,26 0,-1 24,-25 1,50-26,-25 26,25-26,25-24,0 0,0-50,24 25,26-25,-1-24,0-26,50 1,-24 0,24-25,24-25,1 24</inkml:trace>
  <inkml:trace contextRef="#ctx0" brushRef="#br0" timeOffset="27395.567">21382 10096,'-25'24,"-25"-48,25 24,1 0,24 0,0 0,0-25,0 25,0-25,24 25,1 25,0 0,25-1,-26 51,1-1,0 25,0 1,0-1,-25 0,0 0,0-24,-25-1,25-24,0-50,0 0,0 0,0-25,25-50,-25 1,24 0,1-26,0 1,0 0,0 0,-1 49,-24 1,25 24,-25 50,25-1,-25 51,0-26,0 51,0-26,0 25,0-24,0-1,-25 0,25-24,0-25,0 0,0-25,0 0,25 0,-25-50</inkml:trace>
  <inkml:trace contextRef="#ctx0" brushRef="#br0" timeOffset="27567.5768">21853 10468,'25'-25,"0"0,24 25,-24 0,25 0,-1-25,1 25,-1 0,1 0,-25-25,24 25,1-24,-25-1,0 25</inkml:trace>
  <inkml:trace contextRef="#ctx0" brushRef="#br0" timeOffset="27740.5867">22175 10418,'-24'25,"-1"0,25-1,0-24,0 25,25-25,-1 25,26-25,0 0,-1 0,1 0,-1-25,26 0</inkml:trace>
  <inkml:trace contextRef="#ctx0" brushRef="#br0" timeOffset="27987.6008">23044 9798,'0'49,"0"26,-25-1,25 26,0-1,-25 25,0 0,0 0,25-25,-24 25,-1-50,25-24,-25 0</inkml:trace>
  <inkml:trace contextRef="#ctx0" brushRef="#br0" timeOffset="28373.6229">23267 9723,'74'-49,"-24"-1,24 25,1 25,-26 0,1 25,-1 0,-49 49,0 1,-24 49,-1-25,-25 25,-24 25,24-50,1 25,24-25,-25-24,50-1,0-24,0-25,25 24,0-49,24 25,1-25,0 0,-1 0,1 0,-1 0,1-25,0 25,-26 0,1 0,0 0,-25 0,25 0,-25 0,0 0</inkml:trace>
  <inkml:trace contextRef="#ctx0" brushRef="#br0" timeOffset="30998.7731">14784 4663,'0'0,"0"-25,0 25,0 0,0 0,24 0,-24 0,0-24,25 24,0 0,0 0,0 0,24 0,-24 0,0 24,24-24,-24 25,25 0,-25 0,-1 0,1-1,0 26,0 0,0-1,-25 1,0 0,24-1,-24 26,0-26,0 1,0 24,0 1,0-26,0 26,0-1,0-24,0 24,0 0,0 1,0-25,0 24,0-24,0-1,0 26,0-26,-24 26,24-26,0 1,-25-1,25 26,0-26,-25 1,25 0,0-1,-25 1,25 24,-25-24,25-25,-24 24,-1 1,0 0,25-26,-50 1,26 0,-1 0,0-25,0 25,0-25,1 24,-1-24,0 0,0 0,0 0,-24 0,-1 0,25-24,-24-1,-1 0,1 0,24 0,-25 1,1-1,24-25,-25 1,25-1,0 25,1-25,24-24,0 24,-25-24,25 0,25 24,-25-49,0 24,24-24,1 25,-25-25,25-1,0 1,0 0,-25 24,25-24,-1 0,-24 25,25-1,-25 1,25-1,-25 1,25 24,0-24,-25 24,24 26,1-1,-25 0,0 0,25 25,-25 0,0-25,0 25,0 0,25 0,-25 0,0 25,0-25,-25 25,25-25,0 0,-25 25,25-25,-25 0,1 25,-1-25,0 0,-25 0,26 0,-1 24,0-24,0 25,0-25,25 0,0 0,0 0,0 0,0 0,0 0,0-25,50 1,-50-1,50 0,-26 0,26-25,-25 26,24-1,-24 0,0 0,0 0,0 25,-25 0,24 0,-24 0,0 25,25-25,-25 25,0 0,0 0,-25-1,25 1,0 25,0-25,25 0,-25-1,0 1,0 25,0-25,0-1,0 1,25 25,-25-25,0 24,25-24,-25 0,0-25,0 25,0-1,0-24,0 0,0 0,0 0,0 0,0 0,0 0,0 0,0 0,0 0</inkml:trace>
  <inkml:trace contextRef="#ctx0" brushRef="#br0" timeOffset="39673.2688">22647 9723,'-25'-49,"0"24,25 0,0 0,0 25,0 25,25 0,0 25,24 24,1 0,24 26,1 24,24 0,-25 25,26-1,-1-24,0 25,-25-25,1-25,-26 1,1-26,0 1,-26-26,-24-49,0 0,0 0,-24-49,-26-1</inkml:trace>
  <inkml:trace contextRef="#ctx0" brushRef="#br0" timeOffset="39953.2852">22374 10889,'49'-25,"1"-24,24-50,1-1,49-48,0-1,0 0,25 0,-25 0,0 0,0 25,0 0,-25 25,0 25,-49-1,24 1,-24 49,-25 0,-25 25,0 0,-25 25</inkml:trace>
  <inkml:trace contextRef="#ctx0" brushRef="#br0" timeOffset="40639.3245">23143 11361,'0'0,"25"0,-50 24,0 26,25-25,-25 49,0 25,1 1,-1 24,25 0,-25 24,25-23,0-1,25-25,0 0,-1 0,26-49,-25-1,24-24,1 0,24-25,-24-25,24 0,-24-24,0-26,24 1,0 0,-49-26,25 1,-1 25,-49-26,25 26,-50 0,1 49,-1-25,-25 50,-24 0,24 25,1 25,-1-1,0 26,26-1,-1 1,0-1,25-24,0 24,0-49,0 0,25-1,0 1,-1-25,-24-25,25 1</inkml:trace>
  <inkml:trace contextRef="#ctx0" brushRef="#br0" timeOffset="46122.638">23267 11460,'0'0,"-25"0,25-25,0 25,-25 0,25 25,0 0,0-1,0 26,0 24,0 1,25 24,-25 0,25 0,0 25,-1 1,26-26,-25 0,24 0,-24 0,25-24,-25-1,-1-24,1-1,0-49,-25 0,0 0</inkml:trace>
  <inkml:trace contextRef="#ctx0" brushRef="#br0" timeOffset="46345.6509">22771 12427,'-25'0,"50"-25,0-24,24-26,26 1,24-25,25-25,25 0,-25 0,0 0,-25 24,0 26,-25 0,-24 24,-25 25</inkml:trace>
  <inkml:trace contextRef="#ctx0" brushRef="#br0" timeOffset="46936.6847">23093 13568,'25'0,"-25"-25,25 25,0-24,-25-1,24 0,1 0,25 25,-25-25,-1 25,26 25,-25 0,-25 0,25 49,-25-24,0 24,-25 1,0 24,0-25,0 25,1-49,24 49,0-24,24-26,1 26,25-26,24 26,-24-1,-25-49,24 25,1-1,-50-24,0 0,-25 0,-25-1,1-24,-26 25,-24 0,0-25,25 25,-26-25,26 25,-25-1,49 1,1-25,24 25</inkml:trace>
  <inkml:trace contextRef="#ctx0" brushRef="#br0" timeOffset="59924.4275">22523 2406,'-25'25,"25"-25,0 25,-25-1,25 26,-25 0,0-26,25 26,0 0,0-1,0-49,0 25,25 0,-25 0,25-50,-25 25,25-25,-25 0,0 25,0-49,0-1,0 25,0-24,25 24,-25 0,24 0,-24 25,25 25,0 0,0 0,0 24,-1 1,1-25,0 0,-25-1,25 1,0-25,-25-25,0 25,25-24,-25-1,0-25,0-24,0 24,-25-24,25 24</inkml:trace>
  <inkml:trace contextRef="#ctx0" brushRef="#br0" timeOffset="60098.4375">22870 1885,'0'50,"25"-1,-25 26,0 24,0 0,0 0,0 1,0-1,0-25,-25 1</inkml:trace>
  <inkml:trace contextRef="#ctx0" brushRef="#br0" timeOffset="60580.465">22771 2530,'0'-25,"-25"0,50 1,-25 24,0-25,25 50,-1-25,1 0,0 24,25 1,-26 25,1-25,0 24,0 26,24-1,-49 1,25-1,0 25,-25-24,0-1,0 0,0-49,0 0,-25 0,25-25,-25-25,25-25,-24 26,-1-51,25 1,0-50,-25 25,25-1,25 1,-25 0,0 24,25 26,-1-1,-24 25,25 50,0 0,-25 0,0 0,0-1,-25 26,0 0,25-26,-24-24,-1 25,25 0,0-25,0 0,-25-25</inkml:trace>
  <inkml:trace contextRef="#ctx0" brushRef="#br0" timeOffset="60843.4801">23292 2406,'0'25,"0"0,0-1,0 1,0 0,0 0,0 0,24-25,-24 24,25-48,0 24,0 0,-25-25,25-25,-25 1,24 24,-24-25,0 1,0-1,-24 25,24-24</inkml:trace>
  <inkml:trace contextRef="#ctx0" brushRef="#br0" timeOffset="61038.4912">23564 1786,'25'25,"-25"49,0-24,0 49,25-25,-25 26,0-26,0 25,0-49,0-1,0-24</inkml:trace>
  <inkml:trace contextRef="#ctx0" brushRef="#br0" timeOffset="61180.4993">23416 2257,'0'-25,"24"1,1 24,25-25,-1 25,1 0,24 0,-24 0,0 25,-1-25</inkml:trace>
  <inkml:trace contextRef="#ctx0" brushRef="#br0" timeOffset="61677.5278">23192 3994,'0'74,"0"-49,0 0,0-1,0-24,0 0,-24 0,24-49,-25 24,0-25,-25 1,26-26,-1 1,0-25,25-1,0 26,0-25,25 0,0-1,24 26,1-25,-1 49,26-24,-1 24,1-24,-26 24,1 25,-25 1,24 24,-24 0</inkml:trace>
  <inkml:trace contextRef="#ctx0" brushRef="#br0" timeOffset="61866.5386">22944 3522,'0'50,"0"-25,50-25,-25 0,49-25,-24 0,-1 0,1-24,0 24,-1 0,-24 0</inkml:trace>
  <inkml:trace contextRef="#ctx0" brushRef="#br0" timeOffset="62392.5687">23440 3423,'25'0,"0"25,0 0,0 24,-1 1,1-25,0 49,-25-24,25-25,-25 24,0 1,0-25,-25-25,0 0,0 0,1 0,-26-25,0 25,26-25,-26 50,25-25,-24 49,49-24,0 0,0 0,24 0,26-1,0-24,-1-24,26-1,-1-25,0 1,1-26,-26-24,26 0,-50-25,0 24,-25-24,0 0,0 0,-25 25,0 0,0 49,0 26,0-1,1 50,24-1,-25 26,25 49,0 0,0 1,0 24,25 0,-1-25,-24 25,50-50,-50 1,25-50,0 24,0-49,-25 0</inkml:trace>
  <inkml:trace contextRef="#ctx0" brushRef="#br0" timeOffset="62858.5952">24110 3349,'-25'0,"1"24,24 1,-25 25,25-1,0 1,0 0,0-50,25 74,-25-74,24 50,-24-50,25 25,-25-25,-25 0,1 0,-1 0,0-25,0 25,25 0,0 0,0 0,50-25,-25 0,24 0,26 0,-1-24,0-1,-24-24,24-1,-24 1,0 0,-50-1,0 26,0 49,-25-75,25 75,-75 0,26 50,24-25,-25 49,26 0,-1 26,25-26,0 25,0-24,25-26,-1 26,-24-75,50 49</inkml:trace>
  <inkml:trace contextRef="#ctx0" brushRef="#br0" timeOffset="63060.6069">24631 3944,'-25'74,"-24"-24,-1-25,-24 24,-26-24,1 25,-25-25,0 24,0 1,25-25,0-1,-1 26,26-25</inkml:trace>
  <inkml:trace contextRef="#ctx0" brushRef="#br0" timeOffset="104319.9659">15577 10120,'0'-24,"-24"-1,24 0,0 0,0 0,0 25,0 0,24 0,1 25,0 25,-25-1,50 26,-26 24,1 0,0 0,-25 1,25-26,-25 0,0 1,25-26,-50-24,25-25,25-25,-25-24,0-26,24-24,1 0,0-25,0 25,0-25,-1 25,1 24,25 25,-25 50,-1 0,1 50,-25 25,25-1,0 0,-25 26,0-26,0 0,0 1,25-1,-25-49,0 0,0-25</inkml:trace>
  <inkml:trace contextRef="#ctx0" brushRef="#br0" timeOffset="104464.9751">16346 10220,'50'24,"0"-24,24 0,-24 0,24 0,-24-24,-1-1</inkml:trace>
  <inkml:trace contextRef="#ctx0" brushRef="#br0" timeOffset="104619.984">16619 10418,'25'25,"0"-25,24 0,-24-25,25 25</inkml:trace>
  <inkml:trace contextRef="#ctx0" brushRef="#br0" timeOffset="105064.0094">17785 9550,'-50'-25,"-24"0,24 25,-49 0,25 0,-1 25,26 25,-1-1,25 26,0-1,50 25,0 0,0 50,24-25,1-24,-25 24,24-50,-24 25,-25-49,0-1,-25-49,1 25,-26-50,0 1,1-26,-1 0,1-24,49 0,0-26,24 1,1-25,50 25,-1 24,-24-24,24 25,1-1,-26 26,1-1,-25 1,-25-1,24 25,1 0</inkml:trace>
  <inkml:trace contextRef="#ctx0" brushRef="#br0" timeOffset="105441.0309">17016 9302,'0'25,"0"-1,25 51,24-1,1 25,0 25,-1 0,26 25,-26 25,26-25,-26 0,26-25,-26 0,1-25,0-25,-26 1,1-51,0-24</inkml:trace>
  <inkml:trace contextRef="#ctx0" brushRef="#br0" timeOffset="105677.0444">17611 9376,'-24'25,"24"49,-25 26,0-1,-25 25,25 49,-24-24,-1 0,1-25,-1 25,0-50,1 25,-1-49,25 24,-24-50</inkml:trace>
  <inkml:trace contextRef="#ctx0" brushRef="#br0" timeOffset="105989.0621">17165 11633,'-25'25,"25"25,-25-1,25-24,0 50,25-26,0 1,0-25,24 24,1-49,24-25,-24 1,24-26,1 0,-26-49</inkml:trace>
  <inkml:trace contextRef="#ctx0" brushRef="#br0" timeOffset="106132.0704">17760 11534,'50'-99,"-50"49,0-24,0 49,0 25,0 25,-25 25,0 24,25 50,-25 0,25 25,-24 0,24-1,0 1,-25-25,25-49</inkml:trace>
  <inkml:trace contextRef="#ctx0" brushRef="#br0" timeOffset="106344.0826">17066 11460,'-50'-25,"50"50,0 24,0 26,50-1,-1 25,26 1,-1 24,-24 0,49-50,-50 25,26-24</inkml:trace>
  <inkml:trace contextRef="#ctx0" brushRef="#br0" timeOffset="106546.0941">17760 11485,'-49'49,"24"26,-25 24,1-25,-1 50,0 0,1 0,24-24,-25-1,1 0,24-25,0 1</inkml:trace>
  <inkml:trace contextRef="#ctx0" brushRef="#br0" timeOffset="106944.1167">17165 13171,'25'-25,"-1"1,26-1,-25 25,24 0,-24 0,0 49,0-24,-25 50,0-26,0 51,-25-51,0 50,0-49,1 0,24-1,0 1,0-25,0-25,24 0,1 0,0-25,25-25,-26 25</inkml:trace>
  <inkml:trace contextRef="#ctx0" brushRef="#br0" timeOffset="107289.1366">17041 12898,'25'0,"-1"25,1-25,0 75,25-26,-1 50,26 1,-26-1,1 0,24 25,-24-25,0-24,24-26,-24 1,-26-25</inkml:trace>
  <inkml:trace contextRef="#ctx0" brushRef="#br0" timeOffset="107477.1474">17611 12799,'0'50,"-24"24,-26 1,50 24,-50 25,25-25,1 25,-1-25,0 1,0-1</inkml:trace>
  <inkml:trace contextRef="#ctx0" brushRef="#br0" timeOffset="108052.1803">17338 14734,'0'50,"0"-1,0 1,0 24,-24 25,24-24,0 24,0-25,0-24,0 0,0 24,0-49,0 0,0-25,0 0,24 0</inkml:trace>
  <inkml:trace contextRef="#ctx0" brushRef="#br0" timeOffset="120598.8979">18355 14734,'-24'0,"24"-25,0 25,-25 25,25 0,0 0,25 24,-25 1,0 24,24 25,1-24,0 24,0-25,0 26,-1-51,1 26,0-26,-25-24,25 0,-25 0,0-25,25-25,-50 0</inkml:trace>
  <inkml:trace contextRef="#ctx0" brushRef="#br0" timeOffset="120899.9151">17884 15032,'0'-50,"25"-24,25-1,24-24,0 0,26 0,24-1,-25 1,0 0,0 0,-24 49,-1-24,1 49,-26-25,-24 50,0-25,0 25,-25 0,0 0,0 0,0 0,24 25,-24-25,0 0,0 0,0 25,25-25</inkml:trace>
  <inkml:trace contextRef="#ctx0" brushRef="#br0" timeOffset="121702.961">24160 13816,'0'50,"0"-50,0 0,25 74,-25-74,24 75,-24-26,25 1,0 24,0 1,-25-26,25 1,-25-50,24 50,-24-50,0 0,0 0,0 0,-24-50,-1-25,0 1,0 0,-24-26,24 1,-25-25,25 25,1 0,-1 0,25 24,0 26,25-26,-25 75,49-74,1 24,-1 25,1 0,-25 1,24-1,1 25,-50 0,50-25,-50 25</inkml:trace>
  <inkml:trace contextRef="#ctx0" brushRef="#br0" timeOffset="121928.974">24011 13692,'25'25,"-25"-25,74-25,-24-24,-1 24,1 0,-25-25,-25 50,99-49,-99 49,50-50,-50 50,49-25,-49 25,25-24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0-25T21:27:01.2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10-25T21:27:16.449"/>
    </inkml:context>
  </inkml:definitions>
  <inkml:trace contextRef="#ctx0" brushRef="#br0">2158 3249,'0'0,"-25"0,25 0,0 0,0 25,25 0,0 49,0-24,-1 24,1 26,0-1,25-25,-26 26,1-26,-25 0,25-24,-25-25,0 0,0-25,0 0,-25-25,0 0,1 0,-1-24,0-26,25 26,-25-26,0 1,25-26,0 26,0-25,0 24,25 1,0 24,-25-24,25 24,0 1,-1-1,1 25,0-24,0 24,-25 25,25-25,-25 25,0 0,0 0,0 0,0 0,0 0,0 0,0 0,0 0,0 0,0 0,0 0,0 0,0 0,0 0,0 0,0 0,0 0,0 0,0 0,0 0,0 0,0 0,0 0,0 0,0 0,0 0,24 0,1 0,-25 0,0 0,25 0,0 0,-25 0,0 0,25 0,-25 0,0 0,0 0,24 0,-24 0,0 0,0 0,25 0,-25 0,0 0,0 0,0 0,0 0,0 0,0 0,0 0,0 0,0 0,25 0,-25 0,0 0,0 0,25 25,-25-25,0 0,0-25,0 25,0 0,0 0,0-25</inkml:trace>
  <inkml:trace contextRef="#ctx0" brushRef="#br0" timeOffset="448.0256">2679 3572,'0'25,"0"-25,0 0,25 0,0 0,-1 0,1-25,0 0,0 0,0-24,-1-1,1 25,0-24,-25 24,0 0,-25 0,0 25,1 0,-26 25,25 25,-24 24,-1-24,0 49,25-25,1 26,-1-1,25-25,0 1,25-1,-1-24,1-1,0-24,25-25,-25-25,24 0,1-24,-1-1,26-24,-26-1</inkml:trace>
  <inkml:trace contextRef="#ctx0" brushRef="#br0" timeOffset="779.0445">3349 3076,'-25'-25,"-25"25,1 0,24 25,-25 0,1 24,24 1,25-1,0 26,49-1,1 1,0-1,24-24,0 24,26-24,-51-1,26-24,-51 25,1-1,-25-24,-25-25,1 25,-26 0,0 0,1-25,-26 0,51 0,-26 0,0 0,26-25,-1 0,25 0,0 0</inkml:trace>
  <inkml:trace contextRef="#ctx0" brushRef="#br0" timeOffset="1013.0578">3820 3373,'0'25,"25"-25,0 0,-1 0,26 0,-25-25,24 25,-24 0,0-24,25-1,-26 0,1 25,0-25</inkml:trace>
  <inkml:trace contextRef="#ctx0" brushRef="#br0" timeOffset="1300.0737">3894 3572,'0'0,"25"25,0-25,0 0,0 0,-1 0,1 0,0 0,25 0,-26 0,1 0,0 0,0 0,0 0,-1 0,-24-25,25 25,0 0</inkml:trace>
  <inkml:trace contextRef="#ctx0" brushRef="#br0" timeOffset="2217.1265">2853 5060,'24'-49,"1"-26,-50 26,25-1,-24 25,-26-25,0 50,1 0,-1 0,-24 50,49 0,-25 24,50 25,0 1,0 48,0 1,25 25,0-1,0 26,24-1,-49-24,25 0,0-1,-25 1,0-25,-25-50,0 0,25 0,-25-49,1-50,-1 0,0-25</inkml:trace>
  <inkml:trace contextRef="#ctx0" brushRef="#br0" timeOffset="2758.1577">2232 6201,'25'-49,"0"-1,49-24,-24 49,24-50,1 26,-1 24,1 0,-1 25,-49 0,25 25,-1 25,-24-1,0 26,-25-1,25 0,-1-24,-24 24,25-24,0-25,0 0,0-25,-25 0,24-50,-24 25,-24-24,24-26,-25-24,0 25,0-26,25 26,-25-1,25 1,0 49,0 25,25 25,0 0,0 24,24 26,1-1,-25 1,24-26,1 26,-25-26,0-24,-1-25,-24-25,25 1,-25-26,0-24,25 24,-25-24,25 24,0-25,-1 51,26-26,0 50,-1 0,-24 0,25 0,-1 0</inkml:trace>
  <inkml:trace contextRef="#ctx0" brushRef="#br0" timeOffset="3036.1736">4167 5655,'25'0,"0"50,24-25,1 24,0 1,-1 0,1-1,-1 26,26-26,-50-24,24 25,1-50,-25 0,-1 0,1-25,0-25,-25 1</inkml:trace>
  <inkml:trace contextRef="#ctx0" brushRef="#br0" timeOffset="3231.1845">4862 5358,'0'25,"-25"-1,0 26,-25 0,26 24,-26 25,0 0,1 1,-26-1,26-25,-1 26,25-26,-24-24,49-1,0-49,0 0</inkml:trace>
  <inkml:trace contextRef="#ctx0" brushRef="#br0" timeOffset="3527.2017">5730 5804,'0'25,"0"25,-25-25,25 24,0 1,-25-1,25 1,0 24,-25-24,25-25,0 0,0-25,0 0,0-50</inkml:trace>
  <inkml:trace contextRef="#ctx0" brushRef="#br0" timeOffset="3673.2101">5680 5159,'0'-49,"0"24,0 25,0 0,0 25,25 0,-25 24,25 1</inkml:trace>
  <inkml:trace contextRef="#ctx0" brushRef="#br0" timeOffset="4007.2292">5953 6226,'25'0,"0"0,-25-25,25-24,-25-26,24 26,-24-1,0 0,25 1,-25 49,25 0,0 49,-25 1,49 0,-24-1,0 26,0-51,24 1,1 0,-25-50,0 0,-1-24,1-1,0-24,-25-25,0 24,25-49,-50 25,50 24,-25-24,25 25,-1-25</inkml:trace>
  <inkml:trace contextRef="#ctx0" brushRef="#br0" timeOffset="4359.2492">7615 4539,'25'0,"-25"75,0-26,-25 26,0 49,-24 0,-1 0,-24 25,24-1,0 1,1 0,24-50,0 1,25-26,25 0,25-24,-1-25,1 0,-1-1,26 1,-26-25,1 0,24 25,-49-25,25 0,-25 0,-1-25,1 25,0 0</inkml:trace>
  <inkml:trace contextRef="#ctx0" brushRef="#br0" timeOffset="4726.2702">8533 5283,'-25'-24,"0"24,25 0,-25 0,25 0,0 0,0 0,0 0,25-25,-25 25,25 0,0-25,-25 25,25-25,-25 25,0 0,-25 0,25 25,0-25,-25 0,0 25,25-25,0 0,0 49,0-24</inkml:trace>
  <inkml:trace contextRef="#ctx0" brushRef="#br0" timeOffset="5054.2891">8458 5680,'-24'25,"24"-25,0 0,0 25,0-25,0 0,0 0,0 0,0 25,0-25,0 0,0 0,0 24,0 1,0-25,0 0,24 25,-24-25,0 0,25 0,-25 0,0 0,0 0,0 25,0 0,-25-25,25 25,0-25,-24 24,24-24,0 0,24 25,-24-50,25 25</inkml:trace>
  <inkml:trace contextRef="#ctx0" brushRef="#br0" timeOffset="14426.8252">5507 2580,'0'0,"0"-25,0 0,0 25,0-25,0 25,-25 25,25 25,0-1,0 26,-25 24,0 25,0 25,1 24,-1-24,-25 0,25 0,-24-25,24 0,-25-25,26-49,24-1,-25 1,25-25,25-25,-25 0,24 0,26 0,0 0,24 0,0 0,1 0,-1 25,-24-25,24 0,-24 24,-1-24,1 0,-25 0,0 0,0-24,-25 24,0-50</inkml:trace>
  <inkml:trace contextRef="#ctx0" brushRef="#br0">6722 2604,'25'0,"-25"0,0 0,-25-24,25 24,-25 0,-24 0,24 0,-25 0,1 0,-1 0,0 0,26 0,-26 0,25 0,0 0,25 0,0 0,0 0,0 24,0 1,25 25,-25 24,0-24,-25 49,25 25,-24-25,-1 25,25 0,-25 0,25-24,-25 24,25-50,0-24,0 24,25-49,0 0,-25 24,25-24,-1 0,1-25,0 25,25-25,-50 25,24-25,1 24,-25-48,25 24,-25 0,25-25,0 0,-25 0</inkml:trace>
  <inkml:trace contextRef="#ctx1" brushRef="#br0">11874 5293 0</inkml:trace>
  <inkml:trace contextRef="#ctx0" brushRef="#br0" timeOffset="15534.8885">6747 3200,'-25'0,"25"25,-25-1,0 1,1 25,-1 24,0 1,25-1,-25 0,50 1,-25-25,50-1,-1-24,-24-25,49 0,1-25,-1-24,1 24,-26-50,26 1,-50-1,24 1,-49-25,-25 24,1 1,-26 24,0 1,1 24,-26 25,26 0,-1 0,0 0,26 25,-1-25,25 0,25-25,-1 0</inkml:trace>
  <inkml:trace contextRef="#ctx0" brushRef="#br0" timeOffset="16189.926">7367 2505,'0'0,"25"0,0 0,-1-25,26 25,-25 0,24 25,-24-25,25 50,-1-25,-24 24,25 1,-25 24,-1 1,26-1,-50 1,25 24,-25-25,25 25,-25-24,0 24,0-25,0 1,0-26,0 1,0 25,-25-51,25 1,0 0,0 0,-25 0,25-25,0 0,0 0,0 24,0-24,0 0,0 0,0 0,-25 0,25 0,-25 0,1 25,-1-25,0 0,0 0,0 0,1 0,-1 25,0-25,25 0,-25 25,0-25,25 0,-24 0,-1 0,25 0,0 0,-25 0,25 0,0 0,0 0,-25 0,25 0,0 0,0 0,0 0,0 0</inkml:trace>
  <inkml:trace contextRef="#ctx0" brushRef="#br0" timeOffset="20271.1589">2480 13791,'25'0,"-25"0,0 0,0 0,0 25,0 0,-25 25,25-26,-24 1,24 25,0-25,0 24,0-24,24 0,1 0,0-1,25-24,-26 25,26-25,25 0,-51 0,26-25,0 1,-1-26,1 25</inkml:trace>
  <inkml:trace contextRef="#ctx0" brushRef="#br0" timeOffset="20550.1754">3200 13320,'0'0,"-25"25,25 25,0-1,0 26,0 24,-25 0,25 0,-25 25,25 0,-24 0,24-25,-25 1,25-26,0 1,0-26,-25 1,25-50,0 0,0 0,0-25,0 0,25-49</inkml:trace>
  <inkml:trace contextRef="#ctx0" brushRef="#br0" timeOffset="20908.1959">3423 13543,'25'-49,"24"24,-24-25,25 50,-1-24,-24-1,0 25,25 25,-50-1,25 1,-25 50,-25-1,25 0,-50 26,25-26,-24 25,-1 0,25-24,-24 24,24-49,0 24,25-24,0-1,0-24,50 0,-26-25,1 0,25 0,-1-25,1 0,0 1,-1-1,1 0,-25-25,24 25</inkml:trace>
  <inkml:trace contextRef="#ctx0" brushRef="#br0" timeOffset="21083.2059">4068 14387,'25'25,"-25"24,0 26,-25-1,25 0,0 1,0 24,-25-25,25 1,0-1,-25-24,25 24,0-49,0-25,0 0</inkml:trace>
  <inkml:trace contextRef="#ctx0" brushRef="#br0" timeOffset="21472.2281">4564 13295,'0'25,"25"25,-25-1,0 51,0-26,25 50,-25-25,0 0,0 1,-25-26,25-24,0-1,0-24,0-25</inkml:trace>
  <inkml:trace contextRef="#ctx0" brushRef="#br0" timeOffset="21783.2459">4887 13568,'0'25,"0"25,-25 49,25 0,0 0,-25 0,25 1,25-26,-25-24,25-1,-1-49,1-25,25 1,-25-26,-1-49,1 24,0-49,-25 0,0 0,-25 25,0-25,1 50,-1-1,-25 26,25 24,25 25,0 25,-24 24,48 1,-24 0</inkml:trace>
  <inkml:trace contextRef="#ctx0" brushRef="#br0" timeOffset="22318.2765">5358 13494,'0'0,"-25"25,25-1,-25 26,0 0,1 24,24 0,-25 26,25-26,25 0,-1-24,1 0,25-26,-1-24,1-24,0-26,-1 0,-24 1,0-26,0-24,-25 0,0 25,-25-1,25 1,-50-1,25 51,1 24,-1 0,-25 24,50 26,-25 0,25 24</inkml:trace>
  <inkml:trace contextRef="#ctx0" brushRef="#br0" timeOffset="22508.2874">5755 14263,'24'49,"1"1,-25 0,0-1,0 26,0-26,0 26,0-1,-25-24,25 24,0-49,-24 0,24-25</inkml:trace>
  <inkml:trace contextRef="#ctx0" brushRef="#br0" timeOffset="23153.3243">6176 13543,'-24'0,"24"-24,0 24,0-50,24 25,1 0,0 25,0-24,0 24,-1 0,-24 24,25 1,0 50,-25-26,0 26,-25 24,0-25,25 1,-24-26,-1 26,25-26,-25-24,25 25,0-50,25 24,-25-24,25 0,-1 0,1 0,0 0,0-24,0 24,-1 0,1-25,0 25,0-25</inkml:trace>
  <inkml:trace contextRef="#ctx0" brushRef="#br0" timeOffset="23743.358">6598 13593,'-25'0,"25"25,-25 24,1 26,-26-26,50 26,0-1,-25-24,50-1,-25 1,50-25,-26 0,26-25,-25-25,0 0,24 25,-49-50,25 26,-25-26,-25 0,25 1,-49-1,49 1,-50 24,25 0,25 25,-49 0,49 0,0 25,24 0,1-25,0 49,-25-24,50 0,-26 24,1-24,-25 25,25-25,-25 24,25 1,0-1,-25-24,24 0,1 0,0 0,0-50,0 25,24-50,-24 25,0-49,0 49,-25-49,0-1,0 26,-25-26,0 26,0-1,1 1,-1 24,0 25,25 0,-25 0,50 25</inkml:trace>
  <inkml:trace contextRef="#ctx0" brushRef="#br0" timeOffset="24084.3775">7169 13816,'0'25,"0"0,0 0,-25-1,0 1,25 25,0 24,0-49,0 25,0-1,25-24,0 0,24-25,-24 0,25-50,-26 25,1-24,-25-1,0-24,0 24,0-24,-49-1,24 26,-25-1,25 25,1 1,-1 24,0 0,25 24</inkml:trace>
  <inkml:trace contextRef="#ctx0" brushRef="#br0" timeOffset="24276.3885">7590 14089,'25'50,"-25"-1,25 1,-25-1,-25 1,25 25,0-26,-25 1,25-1,0-24,-25-25,25 0</inkml:trace>
  <inkml:trace contextRef="#ctx0" brushRef="#br0" timeOffset="24798.4184">8210 13444,'25'-25,"0"25,0 0,24 0,1 0,-25 0,24 25,1 0,-25 0,-25 24,0 1,-25 0,0-1,0 26,-24-26,24 26,0-26,25 1,0 24,25-49,0 25,0-1,-25-24,24 25,1-50,-25 0,-25 24,1-24,-1 0,0 0,-25 0,26-24,-26 24,0 0</inkml:trace>
  <inkml:trace contextRef="#ctx0" brushRef="#br0" timeOffset="25154.4387">8706 13692,'0'50,"0"-1,-24 1,-1 24,25-24,0 49,0-49,25-1,-1 1,1 0,0-50,25 0,-26-25,26 0,-25-25,0 1,-1-1,-24-24,-24 24,-1-24,0 24,0 1,0 24,-24-25,49 50,-50 0,50 25,0 0</inkml:trace>
  <inkml:trace contextRef="#ctx0" brushRef="#br0" timeOffset="25376.4514">9103 14511,'0'49,"0"1,0 0,-24-1,24-24,-25 49,0-24,25 24,-25-24,25-25,0 0,0-25</inkml:trace>
  <inkml:trace contextRef="#ctx0" brushRef="#br0" timeOffset="25968.4853">9550 13593,'0'0,"-25"0,25 0,25-25,0 25,-25-25,24 25,1 0,0-24,0 48,0 1,-1 0,1 0,-25 49,0 1,25-1,-25 25,0 0,0-24,0-1,0 1,0-1,-25-24,25-1,0-49,0 25,0-25,-25-25,25 1</inkml:trace>
  <inkml:trace contextRef="#ctx0" brushRef="#br0" timeOffset="26130.4946">9624 13940,'0'0,"25"0,25 0,-1 0,-24 0,25 0,-1 0,-24 0,0 0,0 0,24 0</inkml:trace>
  <inkml:trace contextRef="#ctx0" brushRef="#br0" timeOffset="26333.5062">10120 14412,'0'49,"0"26,0-26,0 26,0-26,-24-24,24 25,0-26,-25 1,25 0</inkml:trace>
  <inkml:trace contextRef="#ctx0" brushRef="#br0" timeOffset="26619.5225">10616 13494,'0'25,"0"49,0-24,0 24,0 0,0 26,-24-1,24 0,0-25,-25 1,25-50,0 24,0-24,0-25</inkml:trace>
  <inkml:trace contextRef="#ctx0" brushRef="#br0" timeOffset="27501.573">11038 13618,'0'0,"0"0,0-25,0 25,0 25,-25 24,25 1,-25 0,1-1,24 26,0-1,0 25,0-49,0 24,0 1,24-51,1 26,0-25,0 0,0-50,-1 25,1-50,0 1,0-1,0-24,0-1,-1-24,-24 0,0 24,0 1,0 0,-24 24,-1 25,0 0,0 25,0 0,-24 0,24 25</inkml:trace>
  <inkml:trace contextRef="#ctx0" brushRef="#br0" timeOffset="28091.6067">11237 13022,'0'0,"0"-24,24 24,-24-25,50 25,-25 0,0 0,-1 25,1-25,0 24,25 26,-26-25,1 24,25 1,-25 0,-1 24,1 1,0-1,0 0,-25 26,-25-1,25-25,-25 50,0-25,1 1,-1 24,0-25,0 0,0 0,1-24,24-1,-25-24,25-1,-25-24,25 0,0 0,0-25,0 0,0 0,-25-25,25 25,-25 0,1-25,24 25,-25-25,0 25,0 0,0 0,1-24</inkml:trace>
  <inkml:trace contextRef="#ctx0" brushRef="#br0" timeOffset="28821.6485">2431 13146,'0'-24,"-25"-1,0 0,0 25,-24 0,-1-25,1 25,-1 25,0-25,1 25,24 0,-25 24,26 1,-1 24,25 26,-25 24,25 0,0 0,0 49,25-24,-25 0,0-25,25 0,-1 0,1-25,25-24,-25-1,24-24,1-26,-1 26,1-50,-25 25,24-25,1-25,-25 25,-25-50,25 26,-25-1</inkml:trace>
  <inkml:trace contextRef="#ctx0" brushRef="#br0" timeOffset="29370.6798">868 13692,'0'0,"-49"-49,49 49,0 0,0 49,0-49,0 99,-25-24,25-1,-25 25,0-24,25 24,-25 0,25-24,0-1,25 1,-25-26,0-49,75 50,-75-50,74 49,-49-49,24 0,1 0,-25-24,-25 24,74-25,-74 25,50-50,-50 25,25-24</inkml:trace>
  <inkml:trace contextRef="#ctx0" brushRef="#br0" timeOffset="29592.6926">1364 13841,'0'0,"25"0,0 0,0 0,-1 0,1 0,0 0,-25 0,25 0,0-25,-1 25,1 0</inkml:trace>
  <inkml:trace contextRef="#ctx0" brushRef="#br0" timeOffset="29813.7052">1463 14089,'50'0,"-50"0,25 0,24 0,-24 0,0 0,25 0,-25 0,-1-25,1 25,0-25,0 25</inkml:trace>
  <inkml:trace contextRef="#ctx0" brushRef="#br0" timeOffset="50617.8952">4390 7689,'0'0,"0"0,0 0,-24 0,-1 50,25-25,-25 24,0 1,0 0,25 24,-24-24,24-1,0 26,24-50,-24 24,25 1,0-25,25-1,-26-24,26 0,-25-24,24-1,-24-25,0 1</inkml:trace>
  <inkml:trace contextRef="#ctx0" brushRef="#br0" timeOffset="50784.9047">4465 7144,'0'0,"-25"-25,25 25,-25-25,50 25</inkml:trace>
  <inkml:trace contextRef="#ctx0" brushRef="#br0" timeOffset="51398.9398">5407 6672,'0'-24,"-24"-1,-1-25,0 25,25 1,-50 24,26 0,-26 0,25 0,-24 24,24 1,-25 25,25-1,-24-24,49 50,-25-1,0 1,25 24,0-25,25 25,0 1,0-1,-1 25,26-25,-25 0,0 0,-1 1,1-26,0 50,-25-49,0 24,0 0,0 0,0-24,-25 24,0-25,25 1,-24-26,24 26,-25-1,0-49,25 25,-25-26,25 1,-25 0,25-50,0 0,0 1,0-26</inkml:trace>
  <inkml:trace contextRef="#ctx0" brushRef="#br0" timeOffset="51775.9612">4936 7689,'0'0,"0"0,0 25,0-25,25 25,0-25,0 0,-1 0,1 25,25-25,-25 0,24 0,-24 0,25 0,-1 0,-24 0,-25 0,50 0,-50 0,24 0,1 0,-25 0,0 0,0 0,0 0,0 0</inkml:trace>
  <inkml:trace contextRef="#ctx0" brushRef="#br0" timeOffset="52806.0202">6226 7417,'0'0,"0"0,0 0,0 0,0 24,0-24,25 25,0 25,-1-25,26 24,0 1,-26-1,26 26,0-26,-1 1,-24 24,25-24,-26-25,1 25,-25-1,25-24,-25 0,0-25,0 0,0 0,0 0,0 0,0 0,0-50</inkml:trace>
  <inkml:trace contextRef="#ctx0" brushRef="#br0" timeOffset="53151.04">6796 7193,'0'0,"-24"0,24 0,-25 25,0 0,0 0,0 49,1-24,-26 49,25-25,-24 26,-1-26,0 25,26 0,-26-24,25-1,0-24,-24 0,49-1,-25-24,25 0,0 0,0-25,0 0,0 0,25 0,-25-25,25 0</inkml:trace>
  <inkml:trace contextRef="#ctx0" brushRef="#br0" timeOffset="58445.3429">7913 7144,'0'0,"0"0,0 0,0 0,0 0,0 0,0 25,-25-25,0 0,0 24,0-24,1 25,-26 0,25 0,-24 0,24 24,-25-24,25 0,1 0,-1-1,0-24,25 25,-25-25,25 0,0 25,0-25,0 0,0 0,0 25,0-25,0 0,0 0,0 0,0 0,0 0,0 0,0 0,0 0,0 0,0 0,25 0,-25 0,25 25,0-1,-1 1,26 25,-25-25,24 24,1-24,0 25,-26-1,26-24,-25 0,0 0,-25-1,0 1,0-25,0 0,0 0,0-25,0 1,0-1,0-25</inkml:trace>
  <inkml:trace contextRef="#ctx0" brushRef="#br0" timeOffset="58901.3689">8508 7838,'0'50,"0"-1,25 1,-25-50,0 50,0-50,0 0,-25 0,25-25,-25 0,25-25,-25 1,1-1,24 1,-25-26,0 26,25-26,0 26,25 24,0-25,-1 1,1 24,25 25,-1-25,1 25,24-25,-24 0,24 25,-49-24,50-1</inkml:trace>
  <inkml:trace contextRef="#ctx0" brushRef="#br0" timeOffset="59311.3924">8781 7665,'0'0,"25"24,-1-24,1 0,25-24,-1 24,1-25,-25 0,25 0,-1-24,-24 24,0 25,0-25,-25 0,0 0,-25 25,-25 0,1 25,-1 0,0 0,1 24,-26 26,50-26,1 51,-1-26,50 0,-1-24,1 25,0-1,25-49,-1 24,1-49,0 25,-1-50,1 1,-1-1,1-25</inkml:trace>
  <inkml:trace contextRef="#ctx0" brushRef="#br0" timeOffset="59624.4103">9649 7417,'-25'-25,"0"50,-24-25,24 24,-25 1,50 0,-24 25,24-1,0 1,49-1,-24 26,49-1,-24-24,0-1,-1 1,-24-25,0 0,0 0,-25-25,-50 24,25-24,0-24,-24 24,-1 0,1-25,24 0,-25 25,25-25,1 25,24-25</inkml:trace>
  <inkml:trace contextRef="#ctx0" brushRef="#br0" timeOffset="60002.4319">10220 7045,'0'0,"-50"24,50 1,0 0,0 0,0-25,25 25,0-25,-1 0,1 0,0-25,0 25,0-25,-25 0,0 0,-25 25,0-24,0 24,0 0,1 0,-1 0,0 24,25 1,0 0,0 0</inkml:trace>
  <inkml:trace contextRef="#ctx0" brushRef="#br0" timeOffset="60572.4645">10220 7640,'0'0,"24"-25,-48 25,24 0,0 0,-25 25,0-25,25 25,0-25,0 0,0 24,0-24,25 25,0-25,-1-25,1 25,0-24,-25 24,0-25,0 0,0 25,-25-25,25 25,-25 0,1 0,-1 0,25 0,0 0,0 25,0-25,25 0,-25 0,24 0,1-25,-25 25,25 0,-25 0,0 0,0 0,0 0,0 0,0 25,0-25,0 25,0-25,25 25,-25-25,0 0,25 0,-25 0,0 0,-25 0,25 0</inkml:trace>
  <inkml:trace contextRef="#ctx0" brushRef="#br0" timeOffset="74338.2519">5333 9624,'25'0,"-25"25,25-25,-25 50,0-26,24 26,1 0,-25 24,25-24,-25-26,25 26,-25-25,25 0,-25-25,0 0,0 0,0-25,0 0,-25 0,25-24,0-1,0-24,25-1,-25 1,24 24,1-24,0 24,0 1,0 24,-1 0,1 0,25 25,-25 0,-1 0,1 0</inkml:trace>
  <inkml:trace contextRef="#ctx0" brushRef="#br0" timeOffset="74705.2729">5854 9773,'50'0,"-26"0,1 0,25-25,-1 0,1 1,0-26,-1 25,-24-24,0 24,-25-25,0 25,0 25,-50 0,25 0,-24 50,-1-25,1 49,-1-24,0 24,26 1,-1-26,25 26,25-26,-25-24,49 25,-24-50,0 25,24-50,1 0,24-25</inkml:trace>
  <inkml:trace contextRef="#ctx0" brushRef="#br0" timeOffset="75002.2899">6623 9376,'-25'-25,"0"25,0 0,-24 25,24 0,-25 25,50-1,0 1,0 24,50 1,-25-26,49 26,-24-26,-1 1,1-1,-25 1,0-25,-25 0,0-25,-25 25,-25-25,25-25,-24 0,-1 25,1-25,24-25,-25 50,25-49</inkml:trace>
  <inkml:trace contextRef="#ctx0" brushRef="#br0" timeOffset="75301.307">7169 9451,'49'0,"1"0,-25 0,-1 0,26-25,-25 25,24 0,-49-25,50 25,-50 0,25 0,-25 0,0 0</inkml:trace>
  <inkml:trace contextRef="#ctx0" brushRef="#br0" timeOffset="75517.3193">7243 9649,'25'0,"-25"0,25 25,-1-25,1 0,25 0,-25-25,-1 25,1 0,0 0,0 0</inkml:trace>
  <inkml:trace contextRef="#ctx0" brushRef="#br0" timeOffset="77138.4117">8111 9376,'0'0,"0"0,0 0,0 0,0 0,0 0,0 0,0 0,0 0,0 0,0 0,0 0,0 0,0 0,0 0,0 0,0 0,0 0,25 25,-25 0,25 0,0 24,-1-24,1 49,25-24,-25 0,24-1,-24 1,25-1,-26 1,1 0,0-26,0 1,-25-25,0 0,25 25,-25-25,0-25,0 0,-25 25,25-24,0-26,-25 0</inkml:trace>
  <inkml:trace contextRef="#ctx0" brushRef="#br0" timeOffset="77451.4299">8706 9128,'0'0,"0"0,0 25,-49 25,24-1,-25 26,1-1,-26 25,1 0,24 1,1-1,-26-25,26 1,24-26,0 26,0-26,25-24,-24 0,24-25,0 0,0 25,0-25,0-25,0 25,0-25,24 0,-24 1</inkml:trace>
  <inkml:trace contextRef="#ctx0" brushRef="#br0" timeOffset="85311.8795">2406 10914,'0'0,"25"-25,-25 25,0 25,0 0,25 0,-25 49,24 0,1 1,0 24,0 25,0-49,-1 24,1-25,-25 1,0-26,25-24,-25-25,0 0,0-25,-25-24,25-1,0-24,0-1,0-24,-25 25,50-1,-25 1,0-1,50 50,-25-24,0 24,24 0,1 25,-1 0,1 0,-25 0,24 25,-24-25</inkml:trace>
  <inkml:trace contextRef="#ctx0" brushRef="#br0" timeOffset="85603.8961">3051 11435,'0'50,"25"-26,0-24,-1 0,26-24,-25-1,0-25,-1 1,-24-26,25 26,-25-1,-25 0,25 25,-24 1,-1 48,0 1,-25 25,50 24,-24 26,24-1,0 25,24-25,1 0,0-24,0-1,24-49,1-25,0-25</inkml:trace>
  <inkml:trace contextRef="#ctx0" brushRef="#br0" timeOffset="85822.9087">3671 10492,'0'-49,"0"24,-25 50,25 24,-25 51,1-1,24 50,0-1,-25 1,25 0,0 0,0 0,0-50,0 0,25-74,-25 25,0-50</inkml:trace>
  <inkml:trace contextRef="#ctx0" brushRef="#br0" timeOffset="86112.9254">3473 11237,'0'-75,"24"50,-24 0,25 25,25 0,-25 25,24 50,-24-26,0 26,0-1,0 1,-1-1,1-24,0-1,0-24,24 0,-24-25,0 0,0-25,-25-25,25 26,-25-51,-25-24,25 49,-25-49,25 50,0-26,0 50,0 0,0 50</inkml:trace>
  <inkml:trace contextRef="#ctx0" brushRef="#br0" timeOffset="86332.9377">4068 11609,'50'49,"-50"1,49-25,-49-1,25-24,-25-24,0-26,0 0,0 1,0-50,-25 24,25 1,0-1,0 1,0 24,25 25,0 1,-25 24,25 24,-1 1,1 0,0 25</inkml:trace>
  <inkml:trace contextRef="#ctx0" brushRef="#br0" timeOffset="86666.9571">4490 11807,'0'0,"0"-25,24 0,-24 1,0-51,0 26,0 24,0-25,0 1,0 49,0 0,0 24,25 1,0 25,-25-25,25 24,0-24,-1 0,1-25,0-25,25 0,-26 0,-24-24,25-26,0 1,-25 0,0-1,25 1,-25-1,25 50,-25-24</inkml:trace>
  <inkml:trace contextRef="#ctx0" brushRef="#br0" timeOffset="87100.9819">5531 11708,'0'25,"0"-1,0-24,25 25,-25-25,0 0,0 0,0 0,0-25,25 1,-25-26,25 0,-25 26,0-51,25-24,-25 49,24-24,-24 0,25 24,0 0,0 25,0 1,-1 24,1 24,-25 1,25 0</inkml:trace>
  <inkml:trace contextRef="#ctx0" brushRef="#br0" timeOffset="87366.9959">5953 11435,'50'50,"-25"-26,-1 1,1-25,25 0,-25 0,-1-25,1-24,-25 24,0 0,0-24,-25 24,25 0,-49 0,24 25,0 25,0 0,1 24,-1 1,25 0,-25 24,25-24,25 24,-25-24,25-26,-1 1,1 0,25-25,-1-25,-24 0</inkml:trace>
  <inkml:trace contextRef="#ctx0" brushRef="#br0" timeOffset="87648.0131">6697 11187,'0'-50,"25"25,-50 1,25 24,-25 24,-24 1,24 25,0 0,0-1,1 1,48 24,1-24,0-1,25 1,24 0,-24-26,-1 1,-24 0,0 0,-25-25,0 25,-50-25,1 0,-1 0,-24 24,24-48,-24 24,24-25,25 0</inkml:trace>
  <inkml:trace contextRef="#ctx0" brushRef="#br0" timeOffset="110302.3089">8235 4638,'0'0,"0"0,0 25,-25-25,25 0,0 0,-24 25,24-25,-25 0,25 0,-25 0,25 25,-25-25,0 0,1 0,-1 0,25 25,-25-25,0 24,25-24,0 0,-25 25,25-25,0 25,0-25,0 0,0 0,0 0,0 25,0-25,0 0,0 25,0-25,0 25,0-1,0 26,0 0,0-1,25 26,-25 24,0 0,0 0,0 0,0 25,0-24,0-1,0 0,0-24,0 24,0-25,0-24,0-1,0-24,25 0,-25 0,25-25,-25 0,0 25,25-25,-25 0,24 0,-24 0,0 0,25 24,-25-24,0 0,0-24,0 24,0-25</inkml:trace>
  <inkml:trace contextRef="#ctx0" brushRef="#br0" timeOffset="110863.341">8186 5383,'0'0,"0"0,0-25,0 25,0 0,0 0,0 0,0 0,0 0,0 0,0 25,24-25,-24 24,0 1,0 25,0-1,0-24,0 50,25-26,-25 1,0-1,0 1,0 0,0-25,0 24,0-24,0 0,0 0,0-25,0 24,0-24,0 0,0 0,0 0,0 0,0-24,25-26,-25 0</inkml:trace>
  <inkml:trace contextRef="#ctx0" brushRef="#br0" timeOffset="111578.3819">8756 4887,'-25'0,"25"0,0-25,0 25,0 0,0 0,0-25,0 25,25-25,0 25,24-25,-24 0,0 1,25 24,-26-25,26 25,-25 25,-25-1,25 26,0 0,-25 24,0 25,24 1,-24 24,25 24,-25-24,0 25,25-25,-25 0,0 0,0-24,0-1,0 0,-25-49,25 24,-25-24,1-26,24 1,-50 0,50-25,-50 0,25-25,1 25,-26-25,25 25,0-24,1 24,-1 0,0 0,0 0,25 0,-25-25,25 25,0-25</inkml:trace>
  <inkml:trace contextRef="#ctx0" brushRef="#br0" timeOffset="112132.4134">9426 5333,'0'0,"0"0,0 25,0 0,0-25,25 24,-25-24,0 25,24-25,1 0,0-25,-25 25,25-24,0-1,-25 0,0 25,0-25,0 0,-25 25,0 0,0 25,0-25,1 25,24 0,0 0,0-1,0-24,24 0,1 0,0 0,-25 0,25 0,-25-24,0 24,0 0,0 0,-25 24,25-24,0 0</inkml:trace>
  <inkml:trace contextRef="#ctx0" brushRef="#br0" timeOffset="112587.4396">9575 5854,'0'0,"0"25,0-25,0 0,-25 25,25-25,0 0,0 0,25 0,-25 0,24 0,1-25,-25 25,25-25,-25 25,0-25,0 25,0-25,-25 25,25 0,-49 25,49-25,-25 25,0 0,25-25,0 25,0-1,0-24,25 0,0 0,-25 0,24-24,1 24,-25-25,0 25,0 0,-25 0,1 0,24 0,-25 0,0 0,25 0,0 0</inkml:trace>
  <inkml:trace contextRef="#ctx0" brushRef="#br0" timeOffset="136417.8026">14660 4589,'0'-50,"0"1,0 24,-25-25,0 25,0-24,0 24,1 0,-26 0,0 25,1-24,24 24,-25 24,25-24,1 50,24-25,-25 24,0 26,25-1,0 25,25 25,-25 1,25-1,-25 0,24 24,-24-24,25 25,-25 0,0-25,0 0,0 0,-25 0,25-25,-24-24,-1 24,0-49,0 24,0-24,1-26,-1 1,0-25,0-25</inkml:trace>
  <inkml:trace contextRef="#ctx0" brushRef="#br0" timeOffset="137064.8393">13965 5507,'50'-25,"-1"25,1-25,-1 0,1 25,0 0,-1 0,1 0,-25 0,24 25,-49 25,25-26,-25 26,0 24,0 1,0-1,-25 1,25 24,0-49,25-1,-25 1,25-25,25-25,-26-25,1 0,0 0,25-24,-50-1,24-24,-24-1,0 1,-24-1,-1 1,0 24,0-24,25 24,-25 25,1 1,24-1,0 25,0 0,0 49,24-24,1 25,25-1,-25 26,24-1,1 1,-25-1,-1-24,1 24,0-49,0 0,-25-25,0 0,0-50,0 1,0-1,0 0,0-49,0 49,0-24,0 24,25 1,-1 24,26 0,-25 25,24 0,1 0,24 0,-24 0</inkml:trace>
  <inkml:trace contextRef="#ctx0" brushRef="#br0" timeOffset="137431.8603">15726 5383,'-25'-25,"1"25,24 0,0 25,24-1,1 1,25 50,-25-26,24 50,26-24,-26 24,26-24,-26-1,1-24,-1-1,-24-24,0 0,0-25,-25-25,0 0,0-24</inkml:trace>
  <inkml:trace contextRef="#ctx0" brushRef="#br0" timeOffset="137672.8743">16247 5209,'0'25,"0"0,-25 24,0 26,1-1,-1 0,-25 26,-24-1,24 0,1-24,-26 24,26-50,24 26,0-26,-25-24,50 0,0 0,0-50,25 25,25-50</inkml:trace>
  <inkml:trace contextRef="#ctx0" brushRef="#br0" timeOffset="137928.8889">17090 5407,'25'50,"0"0,-25-1,0 26,0-1,-25 0,25 1,-25-1,1 1,-1-26,0 1,25-25,-25 0,25-25,0-50,0 0,0-24</inkml:trace>
  <inkml:trace contextRef="#ctx0" brushRef="#br0" timeOffset="138075.8975">17041 4787,'0'-49,"0"24,0 0,0 25,-25 0,25 0,25 25,-25 0,25-1</inkml:trace>
  <inkml:trace contextRef="#ctx0" brushRef="#br0" timeOffset="138545.9239">17289 6176,'0'-24,"0"-26,25 25,-25-24,24-26,1 1,-25-1,25 1,0-1,-25 1,25 24,-25 1,0 49,0 0,0 25,0 24,0 26,24-1,-24-24,25 24,0 1,0-26,0-24,0 0,-1-25,1-25,0 0,25-24,-50-26,24 1,1-26,-25 1,0 0,0 0,25 24,0-24,0 50,-1-26,26 50</inkml:trace>
  <inkml:trace contextRef="#ctx0" brushRef="#br0" timeOffset="138973.9488">18405 5755,'0'74,"-25"-24,25-1,0 26,25-26,-25 1,0 0,0-26,0-24,25-24,-25-1,0-50,0 26,0-50,25-1,-25-24,24 0,1 0,0 25,25 0,-1-25,1 49,24 1,1 24,-1 26,1 24,-26-25,26 25</inkml:trace>
  <inkml:trace contextRef="#ctx0" brushRef="#br0" timeOffset="139406.9736">18876 5953,'0'0,"25"0,0-49,0-26,24 1,-24-26,25 1,-1 0,-24 0,25 0,-25 49,-1 25,1 0,25 50,-25 25,24 24,-24 25,0-24,24 24,-24 0,0-24,0-26,-25 1,25-25,-50 0,25-25,-25-25,-25 25,1-50,24 25,-25-49,1 49,-1-49,25 24,1 25,24-24,0 24,24 0,-24 0</inkml:trace>
  <inkml:trace contextRef="#ctx0" brushRef="#br0" timeOffset="139754.9933">19670 5953,'0'0,"25"-25,-25-24,0 24,25-50,-25 1,0 0,0-1,0 1,25 24,-25 25,0 25,24 25,-24 25,25-1,0 1,0 0,-25-1,25-24,-1 0,-24-25,25 0,0-25,-25-25,0 1,0-26,0 1,0-25,0 49,0-24,25 24,-25 1,25 49</inkml:trace>
  <inkml:trace contextRef="#ctx0" brushRef="#br0" timeOffset="140379.0292">20141 5259,'-24'49,"24"26,-25-26,0 26,0-1,0 25,25-24,-24-1,48-24,-24-1,50-24,-25 0,24-50,1 0,-25-24,0-1,24-24,-49-1,25 1,-25-1,0 1,0 24,0 26,0 24,-25 24,25 26,25 49,-25 50,25 0,0 25,-25-26,24 26,1-25,0-25,0-25,-25 0,-25-24,0-50,0-1,1-24,-26-24,0-26,26 0,-26 1,50-26,0 1,0-25,25 24,24-24,1 0,0-25,24 0,-24 0,-1-25,26 0,-51 25,1 0,0 25,0 49,-50 25,0 25,25 50,-25 0,1 74,-1-25,0 25,25 0,25 0,0-25,-1-24,26-1,0-24,-1-26,1-48,-25-1,24-25</inkml:trace>
  <inkml:trace contextRef="#ctx0" brushRef="#br0" timeOffset="140656.045">21158 4192,'0'25,"-24"24,-1 26,-25 49,25 0,1 49,-1 1,0 25,0-26,25 1,25-25,0-50,24 0,-24-24,25-51,-1 1,1-50,0 1</inkml:trace>
  <inkml:trace contextRef="#ctx0" brushRef="#br0" timeOffset="141034.0667">21555 4564,'25'-25,"-25"0,25 1,0-26,24 25,-24 0,0 25,0 0,-25 0,25 25,-25 25,0 24,-25 1,-25 24,25 25,-24 0,-1 0,0 0,1-25,24 0,0-24,25-1,25-49,-25 25,25-50,0 24,24-48,-24 24,25-25,-1 0,-24 0,25 0,-25 1,-1-1</inkml:trace>
  <inkml:trace contextRef="#ctx0" brushRef="#br0" timeOffset="141163.0741">21952 5581,'25'50,"-25"-1,0 1,0-1,0 26,0-50,-25 24,25 1,0-25,0-25</inkml:trace>
  <inkml:trace contextRef="#ctx0" brushRef="#br0" timeOffset="141975.1205">22101 5135,'-25'-25,"50"25,-25-25,25 0,-25 25,25-25,-25 25,24-24,1-1,0 25,0 0,-25 0,25 25,-1-1,-24 26,25 0,0-1,0 1,-25 24,0-24,25-1,-25 1,0-25,0 24,0-49,0 25,0-25,0 0,0-25,0 1,0-1,24-25,-24 1,25-26,0 26,-25-26,25 26,0-1,-1 0,-24 26,25 24,0 24,0 1,-25 0,25 49,-1-24,-24 0,25 24,0-24,-25-1,25-24,-25 0,25 0,-25-50</inkml:trace>
  <inkml:trace contextRef="#ctx0" brushRef="#br0" timeOffset="142532.1524">22647 4043,'0'0,"0"0,24 25,26-25,-25 50,25-1,-1 1,1 49,-1 0,1 25,0 25,-1 0,-24-25,25 25,-50-25,24 0,-24-25,0 0,0-49,-24 24,-1-24,0-1,0-24,0 0,1 0,-1 0,0-25,25 0,0-25,0 0</inkml:trace>
  <inkml:trace contextRef="#ctx0" brushRef="#br0" timeOffset="142948.1762">23614 4638,'25'0,"-50"0,25 25,-25 25,25-25,-25 24,1 1,24-25,0 0,0-1,24-24,1 0,-25-24,25-1,0 0,-25-25,25 25,-25-24,0 24,0 0,-25 0,25 25,-25 0,0 0,25 0,-25 25,1-25,24 25</inkml:trace>
  <inkml:trace contextRef="#ctx0" brushRef="#br0" timeOffset="143522.209">23688 5259,'-24'24,"24"1,-25 0,0 0,25 0,-25-1,25 1,0 0,0 0,0-25,25 0,0 0,-25 0,0-25,25 0,-25 0,0 25,0-24,-25-1,25 25,-25 0,25 0,-25 25,25-1,-25-24,25 25,0 0,25 0,-25-25,25 25,0-25,-25-25,0 25,0-25,0 0,0 25,-25-25,25 25,-25 0,25 0,-25 0,1 0,24 0,0 0</inkml:trace>
  <inkml:trace contextRef="#ctx0" brushRef="#br0" timeOffset="146413.3743">15751 8285,'0'25,"50"24,-50 26,24-1,-24 0,0 26,0-26,0 25,0-24,0-26,-24 1,24-25,0-25,0-25,0 0</inkml:trace>
  <inkml:trace contextRef="#ctx0" brushRef="#br0" timeOffset="146549.3809">15602 7689,'-25'-24,"25"-1,-24 0,48 0,-24 25</inkml:trace>
  <inkml:trace contextRef="#ctx0" brushRef="#br0" timeOffset="146860.3999">16371 7293,'-25'-25,"0"0,-24 25,-1-25,-24 50,24-25,1 50,24-1,0 26,25 24,0 25,0 0,25 49,0 1,24 25,1-1,-25 0,24 1,-24-25,0-1,0 1,-1-50,-24-25,0-25,0 1,0-75</inkml:trace>
  <inkml:trace contextRef="#ctx0" brushRef="#br0" timeOffset="147003.4081">15949 8781,'50'-25,"0"0,24 25,0-49,1 49,-1-50</inkml:trace>
  <inkml:trace contextRef="#ctx0" brushRef="#br0" timeOffset="147639.4443">17090 8334,'0'-24,"0"-1,0-25,0 25,25 1,-25-1,25 0,0 25,0 0,-1 25,1 0,0 24,0 26,0-1,-1 25,1-24,-25 24,25-25,-25-24,0-1,0-24,0-25,0 0,0-25,25-24,-25-1,25-24,-25-1,49 1,-24 0,0-1,0 26,0-1,-1 50,26 0,-25 50,0-26,-25 51,24-1,1-24,-25 24,0 1,0-26,0 1,0-25,0-25,0 0,0 0,25-25</inkml:trace>
  <inkml:trace contextRef="#ctx0" brushRef="#br0" timeOffset="148083.4699">18405 7541,'25'-25,"-25"0,0 0,-25 25,0 25,-24 0,-1 24,0 1,1 0,24 24,-25-24,26-1,24-24,0 0,24-25,26-25,-25 25,24-25,1 0,0-24,-26-1,1 25,0 1,-25 24,0 0,0 24,0 26,-25 24,0 1,25 24,-24 50,-26-50,25 25,0 0,1-49,-1 24,0-50,25 26,-25-50,0-1,25-24,0 0</inkml:trace>
  <inkml:trace contextRef="#ctx0" brushRef="#br0" timeOffset="148359.4857">18281 8607,'25'50,"-50"-25,25 49,0-24,0 24,0-24,25 24,0-49,24 25,1-50,-1 0,1-25,0 0,-1 0,-24-25,0 1,-25-1,-25 1,0-1,1 0,-26 26,0 24,25-25,-24 25,-1-25</inkml:trace>
  <inkml:trace contextRef="#ctx0" brushRef="#br0" timeOffset="148715.506">18752 8186,'0'49,"25"-24,25 25,-1 24,1 0,0 1,24-1,-24 1,-1 24,1-25,-1-24,-24-1,25 1,-25-50,-1 25,-24-25,0-25,0 0</inkml:trace>
  <inkml:trace contextRef="#ctx0" brushRef="#br0" timeOffset="148936.5187">19323 8161,'0'-25,"0"25,0 25,0 24,-25 26,0-26,0 51,-24-26,24 25,0 0,0-24,-24-1,24 1,0-26,25-24,0-25,0 0,0 0</inkml:trace>
  <inkml:trace contextRef="#ctx0" brushRef="#br0" timeOffset="149751.5653">20414 8186,'-25'0,"1"24,24-24,0 0,24 0,1 0,25-24,-25 24,24 0,1-25,-25 25,24 0,-24 0,0 0,0 0,0 0,-25 0</inkml:trace>
  <inkml:trace contextRef="#ctx0" brushRef="#br0" timeOffset="149971.5779">20414 8434,'25'0,"0"0,0 24,24-48,-24 24,25 0,-26-25,1 25,0 0,0-25,-25 0,25 25,0-25</inkml:trace>
  <inkml:trace contextRef="#ctx0" brushRef="#br0" timeOffset="150581.6128">21481 7888,'-25'0,"0"0,-24 0,24 25,0 24,0 1,0 49,1-24,-1 49,25 0,0-25,25 0,-25 0,49-24,1-26,-1-24,26 0,-1-50,1 0,-1-49,-24-1,24 1,-49-25,25-25,-50 25,0-25,0 0,-50 24,25 26,-49-1,24 26,0 24,1 0,-1 25,25 25,1 0,-1 0,25 24,25-49</inkml:trace>
  <inkml:trace contextRef="#ctx0" brushRef="#br0" timeOffset="150928.6326">22299 8037,'0'25,"-24"-1,24-24,-25 0,25 0,0 0,0 0,0 0,25-24,-25 24,24 0,-24 0,0-25,0 25,0 0,0 0,0 25,-24-25,24 24,0-24,-25 0,25 0,0 25,0-25,0 0,25 25</inkml:trace>
  <inkml:trace contextRef="#ctx0" brushRef="#br0" timeOffset="151278.6526">22250 8632,'0'25,"0"-25,25 25,-25-25,0 0,0 0,0 0,0 0,0 0,24-25,-24 25,0 0,0 0,0 0,0 0,0 0,0 0,0 0,25-25,-25 25,0 0,0 25,0-25,0 25,0-25,-25 0,25 0,0 0,0 0,0 0,0 0,0 0,25-25</inkml:trace>
  <inkml:trace contextRef="#ctx0" brushRef="#br0" timeOffset="162028.2675">19645 8186,'0'0,"0"0,0 0,0 0,0 0,0 0,0 0,25 0,-25 0,25 0,0 0,0-25,-1 25,26 0,-25-25,24 25,1-25,-25 25,0 0,-1-25,1 25,0 0,-25 0,0 0,0 0,0 0,0 0,0 0,0 0</inkml:trace>
  <inkml:trace contextRef="#ctx0" brushRef="#br0" timeOffset="162441.2911">19695 8508,'0'0,"0"0,0 0,0 0,-25 0,25 0,0 0,0 0,25 0,0 0,-25 0,25 0,-1 0,1 0,0 0,0 0,0-25,-1 25,-24 0,25 0,0-25,-25 25,25 0,-25 0,0 0,25-24,-1 24,-24-25</inkml:trace>
  <inkml:trace contextRef="#ctx0" brushRef="#br0" timeOffset="163028.3239">17711 10368,'24'75,"1"-1,-25 25,25-49,-25 24,25 1,-25-50,0-1,0-24,0 0,0 0,0-49,0 24,-25-49,25 24,0-24,0-1,0 26,0-1,25-24,0 49,24 0,1 0,-1 25,1-25,24 25,-24-24,0 24,24-25</inkml:trace>
  <inkml:trace contextRef="#ctx0" brushRef="#br0" timeOffset="163370.3442">18281 10319,'-25'49,"25"-24,25 25,-25-25,25-25,0 0,24 0,1-25,-1 0,-24-25,25 1,-25 24,0-25,-1 1,-48-1,24 50,-25-25,-25 50,25 0,-24 25,-1 24,25 0,0 26,25-26,0 25,0-49,25 24,-25-49,25 0,25-25,-1-25,-24-25</inkml:trace>
  <inkml:trace contextRef="#ctx0" brushRef="#br0" timeOffset="163915.3754">18976 9525,'0'0,"0"74,0 1,-25 24,25 0,0 25,0 0,0-24,0-1,0-25,0-24,0-1,25-49,-25 0,-25 0,25-49,-25-1,25 1,-25-1,25-24,-25-1,25 50,25-24,-25-1,25 25,0 50,24 0,-24 25,25-1,-50 26,49-1,-49-24,25 24,0 0,0-49,0 25,-1-25,1-25,0 0,0-25,0 0,-1-25,-24 26,0-51,0 26,0-26,0 26,-24-26,24 26,0 24,0-25,24 50,-24 0,50 0,-25 25,0 0,-1 0,26-25,-25 24,0-24</inkml:trace>
  <inkml:trace contextRef="#ctx0" brushRef="#br0" timeOffset="164251.3939">19670 10567,'0'0,"0"0,0-25,0 0,25 0,-25-24,0-1,25-24,-25 49,0-25,0 1,25 49,-25-25,24 50,1 0,-25 24,0-24,25 25,0-1,0-24,-1 25,-24-26,25-24,-25 0,25 0,-25-24</inkml:trace>
  <inkml:trace contextRef="#ctx0" brushRef="#br0" timeOffset="165165.4469">20117 10418,'0'0,"0"25,24-25,1 25,-25-1,0-24,0 0,0 25,0-25,25 0,-25 0,0 0,0 0,0 25,0-25,0 0,0 0,0 0,0-25,0 25,0 0,0 0,0 0,0-25,0 25,0 0,0 0,0-24,0-1,25-25,-25 1,25-1,-25-24,24-26,1 1,-25 25,25-50,0 49,-25 1,25-1,-25 26,0-1,0 25,0 25,0 0,0 0,0 0,0 0,0 0,0 0,0 25,0-25,0 0,0 0,0 0,0 0,0 0,0 0,0 0,0 0,0 0,0 0,0 0,0 0,0 0,24 0,1 0,0 0,25-25,-1 25,26 0,-1-24,1-1,-26 25,26-25,-26 25,-24 0,0 0,0 0,-25 0,-25 25,25-25,-25 25</inkml:trace>
  <inkml:trace contextRef="#ctx0" brushRef="#br0" timeOffset="165393.4589">20241 10145,'24'25,"1"-25,0 0,0 0,0 0,24 0,1 0,-25-25,24 25,1-25,-25 1</inkml:trace>
  <inkml:trace contextRef="#ctx0" brushRef="#br0" timeOffset="165805.4833">20861 10294,'25'-25,"-25"0,0 1,-25-26,25 25,-25 25,0 0,-24 0,-1 25,25 25,-25-26,26 26,-1-25,25 24,0 1,0-50,25 25,-1-25,1-25,0 25,25-25,-25 25,24-25,-24 25,0 0,0 25,-1 0,1 0,-25-25,25 25,-25-1,25-24,0 0,-1-24,-24 24</inkml:trace>
  <inkml:trace contextRef="#ctx0" brushRef="#br0" timeOffset="166172.5043">21134 9500,'0'0,"0"0,0 0,0 50,0-1,0 1,0 24,0 1,-25 24,25 0,0 1,0-26,0 0,0 1,0-26,0-24,0 0,0-25,0 0</inkml:trace>
  <inkml:trace contextRef="#ctx0" brushRef="#br0" timeOffset="166710.5353">21382 9922,'24'-25,"-24"25,0 25,0 0,0-1,0 1,0 25,0 0,0-1,25 1,0-1,25 1,-50-25,49 0,-49-1,0 1,0 0,0-25,0 0,-49 0,24 0,0 0,-25 0,26-25,-1 25,0 25,25-25,0 0,0 0,25 25,0-50,24 25,26-25,-26 0,26-24,-1 24,1-49,-1-1,-24 1,-1-1,-24 1,0-1,-25 26,0-1,-25 25,-25 25,1 50,-1 0,25 24,-24 0,24 26,0-1,25 0,0-24,0-1,25 0,0-24,0 0,-1-50,1 0</inkml:trace>
  <inkml:trace contextRef="#ctx0" brushRef="#br0" timeOffset="167231.5651">19844 10517,'0'-25,"0"-24,0-1,0-24,0-1,0 1,0 0</inkml:trace>
  <inkml:trace contextRef="#ctx0" brushRef="#br0" timeOffset="179128.2455">14139 7094,'0'0,"0"0,0 25,0-25,24 25,-24 0,0-1,0-24,25 25,-25 25,0-25,0 24,0 1,0-1,0 26,0-26,0 26,-25-1,25 25,-24-24,24 24,0 0,0 1,0-1,0 0,0 0,0 0,0 25,0-24,0-1,0 25,0-25,0 25,0-25,0 1,0 24,0-25,0 0,0 25,0-25,0 1,0 24,-25-25,25 0,-25 0,25 25,0-25,0 1,-25-1,25 0,0 0,0-24,25-1,-25 25,0 1,0-26,25 25,-25-24,25-1,-25 25,0-49,24 24,-24 1,0-26,0 26,0-26,0 1,0 0,0-1,0-24,0 0,0 0,0-1,0 1,0 0,0-25,-24 25,24-25,0 25,0-25</inkml:trace>
  <inkml:trace contextRef="#ctx0" brushRef="#br0" timeOffset="179751.2812">13866 13990,'0'0,"0"0,25 25,-25 24,24 26,1-1,0 25,25 1,-50-1,49-25,-49 1,25-1,-25-49,0 0,0-25,0-25,0 0,0-25,-25-24,25 0,0-26,-25 1,25 25,25-26,-25 26,25-25,25 49,-1 1,-24-1,49 25,-24-24,0 49,-1-25,1 25,0-25</inkml:trace>
  <inkml:trace contextRef="#ctx0" brushRef="#br0" timeOffset="180082.3001">14387 14312,'25'25,"24"0,1-25,-1-25,1-25,0 26,-1-51,1 26,-1-1,-24-24,-25 24,0 25,0 25,-25 0,1 25,-1 49,25-24,-25 49,25 0,0 26,0-26,25-25,-25 1,49-1,-49-49,25 0,25-50,-25 0,-1-49</inkml:trace>
  <inkml:trace contextRef="#ctx0" brushRef="#br0" timeOffset="180554.3271">15205 13171,'25'0,"-25"50,25 0,-25 74,25 0,-25 24,0 1,0 25,24-25,-24-25,0-25,0-25,0-24,25-25,-25-25,-25-25,1-25,24 1,-50-51,25 51,0-50,25 49,0-24,0 24,0 25,50 25,-25 25,24 25,-24 24,25 0,0 26,-1-26,1 1,-1-26,26 1,-26-1,1-49,0-24,-1-1,1 0,-25-49,-25 24,24-25,-48 1,24-25,-25 49,25-24,-25 24,0 25,25 25,0 25</inkml:trace>
  <inkml:trace contextRef="#ctx0" brushRef="#br0" timeOffset="180773.3393">16024 14387,'25'25,"-1"-25,1 0,-25 0,0-50,0 0,25-24,-25-1,0 1,0 0,0-1,25 1,-25 24,25 25,-1 1,1 24,25 0,-25 24,-1 1,1 25,0-1</inkml:trace>
  <inkml:trace contextRef="#ctx0" brushRef="#br0" timeOffset="181096.3579">16346 14312,'0'0,"-25"-49,50 24,-25-25,0 1,25-1,0 0,-25 1,25 24,0 25,-1 25,1 24,25 1,-25 0,24-1,-24 1,25-25,-1-25,1 0,-1-25,-24 0,25-49,-25 24,-1-49,-24 24,0-49,0 50,0-25,0 24,0 1,0 24,25 26</inkml:trace>
  <inkml:trace contextRef="#ctx0" brushRef="#br0" timeOffset="181397.3753">18405 13047,'0'0,"25"25,-50 25,25 24,0 25,-25 25,0 25,25 0,0 0,0 24,-24-24,24-25,0-24,0-1</inkml:trace>
  <inkml:trace contextRef="#ctx0" brushRef="#br0" timeOffset="181643.3889">17338 13469,'-24'-74,"48"-1,51 26,-1-26,50 1,50 24,-25-24,24-1,26 26,-26-26,1 50,-25-24,-25 24,0 0,-25 25,-24 25,-26 0</inkml:trace>
  <inkml:trace contextRef="#ctx0" brushRef="#br0" timeOffset="182541.4408">18653 14684,'-25'50,"25"-25,0-25,-24-25,24-49,0-1,24 1,-24-50,25 0,0 24,0-24,24 25,1 0,0 25,-1 24,1 25,-1 0,-24 25,0 25,0 0,-50 0,0 0,0 24,1 26,-26-26,25 26,0-26,1 26,-1-26,25 26,25-51,-25 1,49 0,-24-25,25 0,-1-50,26 26,-26-26,1 0,-1-24,1 24,0 1,-26 24,1 0,-25 25,0 0,25 25,-50 0,25 24,0 1,0 0,0-26,0 26,25-50,0 25,-25-50,49 0,-24 0,0-24,0 24,-25 0,25-24,0 49,-25-25,24 50,-24-25,25 49,-25-24,25 0,0 24,24-24,1-25,0 0,24-25,0 1,1-26,-1-24,-24-1,24-24,-24 0,-25 0,-25-1,0 26,0 24,-25 26,-25 24,1 49,24 26,-25 24,25 25,1 0,24 25,0-25,24 0,1-25,0-25,0 1,0-26,-25-24,24-25,1 0,-25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0-25T20:57:35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8706 5705,'25'0,"-25"25,0-25,0 25,0-1,0 26,0 0,0-1,0 26,0 24,0 0,-25-24,25 24,-24 25,-1-25,0 0,-25 0,1 1,-1-1,-24 0,24 0,-49-24,25-1,-1 1,-24-26,24 1,-24-25,0 24,0-24,24 25,-24-26,25 26,-25 0,24-1,26 26,-26-1,26 1,-1 24,25 0,0 25,-24 0,24-25,25 25,-50 0,50 25,-25-25,1-25,-1 25,0 0,25-24,-25-26,25 25,-25-24,25-1,-24-24,24-1,0 1,0-25,0 0,0-25,0 0,-25-25,25 25,0-50,-25 25,25-24,0-1,-25 0</inkml:trace>
  <inkml:trace contextRef="#ctx0" brushRef="#br0" timeOffset="264.015">6449 9649,'0'-25,"-25"25,25 0,0 25,25-25,-25 25,0 24,0 1,25-25,-25 49,0-24,0-1,0 1,25-25,0 0,-1-25,26 0,0 0,-1-25,1 0,-1-25,1 50,0-49,-1 49,-24-25,0 25,25-25,-26 50</inkml:trace>
  <inkml:trace contextRef="#ctx0" brushRef="#br0" timeOffset="1095.0627">9327 16148,'0'0,"0"0,0-25,0 25,0 0,0 0,0 25,-25-25,0 25,0-1,25 1,-25 25,1-1,-1 1,0 0,0-25,25 24,0-24,0 0,0-25,50 25,-50-25,49 0,-24 0,25 0,-25-25,-1 25,26 0,-25 0,0 0,-25 0,24-25,-24 0</inkml:trace>
  <inkml:trace contextRef="#ctx0" brushRef="#br0" timeOffset="1395.0798">9525 16148,'0'0,"0"0,0 0,0 25,0-1,0 26,0 0,0 24,-25 1,25 24,-25-25,25 25,0 1,-24-26,24 0,-25 1,25-1,-25-24,25-25,0-1,0 1,0-25,0 0,0-25,25-24</inkml:trace>
  <inkml:trace contextRef="#ctx0" brushRef="#br0" timeOffset="1848.1057">9748 16371,'25'-25,"-25"0,25 1,0-1,-25 25,24-25,-24 25,25 0,-25 25,25 0,0 49,-25-24,0 24,0 1,0-1,0 25,-50 0,25-49,1 49,-26-49,0-1,26-24,-26 0,25 0,0-25,25 0,0 0,0-25,25 25,0 0,25-25,-1 25,26 0,-26 0,26 0,24 0,-25 0,-24 0,0 0,-1 0,-24 0,0 0,-25 25,0-25,0 0,-25 0,25-25</inkml:trace>
  <inkml:trace contextRef="#ctx0" brushRef="#br0" timeOffset="13579.7767">21258 13891,'0'-25,"0"25,24-25,-24 25,0-25,0 0,0 1,0 24,25-25,-25 0,0 0,0 25,0-25,0 25,25 0,-25 0,0 0,0 25,-25 0,25 25,0-26,-25 51,25-26,-24 1,24 24,-50 1,50-26,-50 26,50-26,-24 26,-1-25,0-26,0 26,25-25,0 0,0-1,0-24,25 0,0 0,0 0,-1-24,26-1,0 25,-26-25,26 0,0 25,-1 0,1 25,-1-25,-24 25,0-25,25 25,-50-1,24-24,1 25,-25-25,0 0,0-25,0 25,0-49</inkml:trace>
  <inkml:trace contextRef="#ctx0" brushRef="#br0" timeOffset="14426.8252">22126 13791,'25'0,"-25"0,0 0,0 0,0 0,-25-24,25 24,-25 0,0 0,25 0,-25 0,1 0,-1 0,0 0,25 0,0 0,-25 0,25 0,0 0,0 0,0 0,0 24,-25-24,25 25,0 0,0 0,0 24,-24-24,24 0,0 25,0-1,-25-24,25 0,0 24,0-24,-25 0,25 0,0 0,0-1,0-24,25 25,-25-25,25 25,-25-25,24 25,-24-25,25 25,0-25,-25 25,25-25,0 0,-1 24,-24-24,25 0,-25 25,0-25,0 0,25 0,-25 0,0 0,0 0,0 0,0 0,0-25,0 25,25-24,-25 24,0-25</inkml:trace>
  <inkml:trace contextRef="#ctx0" brushRef="#br0" timeOffset="14736.8429">22299 14139,'0'0,"0"0,0 0,0 0,0 24,0-24,0 25,0 0,0 0,0 0,0-1,0-24,0 25,25 0,-25 0,25-25,-25 25,25-25,0 0,-25 25,24-50,-24 25,25-25,0 25,-25-25</inkml:trace>
  <inkml:trace contextRef="#ctx0" brushRef="#br0" timeOffset="15262.873">22374 13841,'0'0,"0"0,0 0,0 0,0 0,-25 0,25 0,0 0,0 0,0 0,0 0,0 0,0-25,0 25,0 0,0 0,0 0,0 0,0 0,-25 25,25-25,0 0,25 0,-25 0,0 25,0-25,0 0,0 0,0 0,0 0,0 0,0 0,0-25,0 25,0 0,-25 0,25 0,0-25,25 25,-25 0</inkml:trace>
  <inkml:trace contextRef="#ctx0" brushRef="#br0" timeOffset="16036.9173">22597 13791,'0'0,"0"0,-25 0,25 0,0 0,25 0,-25 0,0 0,25 0,0 0,-1-24,-24 24,25 0,0 0,0 0,0 0,-25 0,25 0,-25 0,0 24,24-24,-24 25,25-25,-25 25,0 25,0-26,0 1,0 25,0 24,0-24,0-1,0 26,-25-50,25 49,0-24,0-25,0 24,0-24,0 0,0-25,0 0,0 0,0 0,0 0,-24 0,24 0,0-25,-25 25,25 0,-25 0,0 0,25 0,0 0,-25 0,25 0,-25 25,25-25,0 0,-24 0,24 0,0 25,0-25,0 24,0-24,0 0,0 0,0 0</inkml:trace>
  <inkml:trace contextRef="#ctx0" brushRef="#br0" timeOffset="58513.3468">19199 9327,'0'0,"0"0,0 24,0-24,0 0,25 0,-1 0,1-24,0-1,0-25,0 1,-1-1,1-24,-25-1,0 25,0 1,-25-1,1 50,-26-25,25 50,-24 0,24 49,-25 1,25 24,25 25,0 0,0 0,0 0,50-25,-25 1,24-51,1 1,0-25,-1-25,1-25,-1 0,-24-49,25-1,-25 1,0-25</inkml:trace>
  <inkml:trace contextRef="#ctx0" brushRef="#br0" timeOffset="59258.3894">19546 8930,'-25'24,"25"1,0-25,25 25,-25 0,25 25,25-1,-1 1,-24-1,25 1,-26-25,1 0,0-1,0-24,-25 0,0 0,0-24,0-26,-25 0,25 1,-25-1,0 1,25-1,0 25,0-25,25 50,-25 0,50 0,-25 0,24 0,1 0,-1-24,1-1,-25-25,24 1,-24-1,-25 0,0 1,0-1,-25 1,1 49,-1-25,-25 50,25-1,1 51,-1-1,25 25,0 1,0-26,25 25,-1-24,26-1,-25-24,24-25,-24-25,0 0,25-25,-26-25,1 1,-25-1,25 0,-25 26,0-1,25 0,-25 0,0 25,0 0,0 0,-25 0,25-25,0 0,-25-24,25-1,-25 1,25-26,0 26,0-26,0 26,25-1,-25 0,25 26,0-1,0 0,-1 0,26 25</inkml:trace>
  <inkml:trace contextRef="#ctx0" brushRef="#br0" timeOffset="59691.4142">20637 8533,'0'49,"0"1,0-25,0 0,25-25,0 0,0 0,0-50,0 0,24-24,-24 0,-25-26,25 26,0 0,-25-1,0 26,0 24,0 0,0 50,24 24,1 26,25 49,-1 0,1 25,0-1,-1 1,1 25,-1-25,-24-25,-25-25,0 0,-25-24,-24-51,-1 1,-24-50,24-24,1-26,-26 1</inkml:trace>
  <inkml:trace contextRef="#ctx0" brushRef="#br0" timeOffset="60015.4327">21456 7689,'0'75,"-50"-1,50 25,-24-49,-1 25,25-26,0-24,25-25,-25-25,24-24,1-26,0 25,0-49,0 25,-25-25,0 49,-25-24,0 49,0-25,0 25,1 1,24-1,-25 0,0-25</inkml:trace>
  <inkml:trace contextRef="#ctx0" brushRef="#br0" timeOffset="60925.4848">21456 6350,'0'50,"25"-1,0 26,24 24,-24 25,25 25,-26 0,26-1,0 1,-25-25,-1 0,26-49,-50-26,0 1,0-50,-25-25,-24 0,-1-24,0-26,-24 1,24-25,-24 24,24-24,25-25,1 50,24-50,24 49,-24-24,25 24,0 1,25 0,-50 24,24 25,1 25,0 0,0 50,0 24,-25 25,24 25,1 25,0-25,-25 0,25 0,0-49,-25-1,0-49,25 0,-25-50,24-25,1 1,0-1,0 1,0 24,24-25,-24 25,25 25,-1 0,1-24,-1 24,1-25,-25-25,24 1,-49 24,0-25,0-24,0 49,-24 0,-1 0,-25 50,25 0,1 0,-1 24,25 26,0-26,0 1,0 0,25-26,-1 1,26-25,-25 0,24 0,1-25,-25 25,24-24,-49 24,25-25,-25 25,25-25,-50 0,0 0,25 1,-24-26,-1-24,25 24,0 0,25-24,-1 24,1 1,25 24,-1 0,-24-25,0 50,0-24,0 24,-1-25,-24 0</inkml:trace>
  <inkml:trace contextRef="#ctx0" brushRef="#br0" timeOffset="84007.805">5531 12799,'0'-25,"0"1,-24-1,24 0,-25-25,0 26,0-1,0 25,1 0,-26 0,25 0,-24 0,-1 0,0 25,1 24,-1-24,1 25,24-1,-25 26,25-1,-24 0,49 1,-25-1,0 1,25-1,0 1,25-1,0 0,0-24,-1 24,26-24,0 0,-1-1,26-24,-26 0,26 0,-1-25,-24 0,24-25,0 0,1-25,-26 26,1-51,0 1,-26 24,1-49,25 0,-50 24,25-24,-25 0,-25 24,25-24,-25 25,0 24,0 1,-24-1,24 0,-25 26,26-1,-1 25,-25 0,25 0,1 0,-1 0,0 25,0-1,25-24,0 25</inkml:trace>
  <inkml:trace contextRef="#ctx0" brushRef="#br0" timeOffset="85235.8752">16446 12774,'24'-24,"1"-26,-25 25,0-24,0 24,0 0,0 0,-25 0,25 1,-24-1,-1 25,0-25,-25 25,25 0,-24 0,-1 0,-24 0,24 0,1 25,-1 0,-24-1,24 26,0-25,1 24,-1 1,1 24,24 1,-25-1,25 25,1-24,-1 24,25 0,0-24,0 24,0-25,49-24,-24 24,25-24,24-25,1 0,-26-25,50 0,-24-25,24 0,-25-25,26 1,-26-26,1 1,-26 0,26-50,-26 24,-24 1,0-25,-25 0,0 25,0 0,-25 24,0 1,-24 49,-1 0,-24 25,24 0,-25 25,1 0,24 49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0T21:02:36.5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2200 395 96,'2'16'38,"2"7"1,-5-1-2,2 10-33,0 5-2,5 12 0,-3 6 0,2 8 0,-3 1 0,0 5 0,-3-5 0,-2-1 0,-4-6-2,-4-7 1,0-5-4,-7-12-3,12 1-28,-10-18-7,4-2 3,-1-16-3</inkml:trace>
  <inkml:trace contextRef="#ctx0" brushRef="#br0" timeOffset="264">2479 544 98,'29'-4'38,"-15"5"2,-6 11-1,-18 2-35,-9 5-2,-10 5-1,-6 6 0,-7 5 0,-4 7 0,-3-5-1,1 4 1,1-2-2,6-2 0,9-4-3,-2-13-5,16 5-15,-2-21-15,8-2 0,2-16 0,7-7 2</inkml:trace>
  <inkml:trace contextRef="#ctx0" brushRef="#br0" timeOffset="475">2033 617 92,'1'-17'38,"-1"5"0,0 12 2,0 0-31,26 14-4,-9 3-2,9 6-1,3 6-1,6 4 1,-1 4-1,2 1 0,-3 1-1,1-2 0,-4 1 0,-5-5-2,-1 0-2,-9-11-5,10 3-29,-13-8-2,4-4 1,-2-10-2</inkml:trace>
  <inkml:trace contextRef="#ctx0" brushRef="#br0" timeOffset="791">2972 693 98,'16'5'40,"7"1"0,0-6-1,11-2-29,-1-1-9,6-1-2,4 0 0,-2-4-1,1 4-4,-7-11-9,2 8-25,-6-2 3,-2 3-2,-11-1 0</inkml:trace>
  <inkml:trace contextRef="#ctx0" brushRef="#br0" timeOffset="991">3058 903 101,'-9'21'40,"12"2"0,4-11-1,13-2-34,3-4-3,6-1-1,8-2-1,3-5-2,9 2-4,-5-14-21,12 3-12,-2-5 0,6-2-1,0-4 1</inkml:trace>
  <inkml:trace contextRef="#ctx0" brushRef="#br0" timeOffset="51850">17 737 94,'0'0'37,"0"0"3,0 0-12,-17 9-21,18 11-3,0 7-2,5 11-1,3 8-1,2 9 1,3 5 0,1 1-1,3 1 0,0-4 0,0-6 0,-5-8 0,-1-9 1,-3-8-1,-4-10 1,-5-17 0,0 0 0,-5-17 0,-4-14 0,-2-13-1,-2-12 1,-2-11-1,1-7 1,4-1-1,3 2 0,6 6 0,5 5 0,7 9-1,6 10 0,7 3-2,10 12-3,-5-7-9,10 17-23,-3-3-1,4 11-1,-9-1 2</inkml:trace>
  <inkml:trace contextRef="#ctx0" brushRef="#br0" timeOffset="52275">270 973 85,'19'8'38,"1"-11"-1,9-1 1,-11-11-31,16 3-4,-2-7-1,-1-2-1,-5-2 1,-3 0-1,-8-3 0,-7 3 0,-9 0 0,-8 3 0,-10 6-1,-6 8 0,-4 8 0,-2 11 0,-4 8 0,2 12 0,2 9-1,6 5 2,5 3-1,10 3 0,5-3 0,9-2 0,7-3 1,5-9-1,7-5 0,4-10-2,4-5 0,-3-15-4,10 3-25,-12-19-8,6-7 2,-7-12-2</inkml:trace>
  <inkml:trace contextRef="#ctx0" brushRef="#br0" timeOffset="52629">741 696 99,'-4'-10'39,"4"10"1,-23 2-1,6 8-34,-6 5-4,-1 4 0,3 7-1,4 6 0,10 3 0,10 3 0,11 1 0,8 0 0,5-2 0,4-1 0,-1-4 0,-4-2 0,-8-1 0,-13-5 0,-8 0-1,-14-3-1,-7-1 0,-9-7-1,-1 0-1,-8-12-5,14 7-13,-7-14-17,12-1 2,6-12-2,13 1 3</inkml:trace>
  <inkml:trace contextRef="#ctx0" brushRef="#br0" timeOffset="52942">861 915 87,'0'0'36,"12"15"0,-13-3 1,6 6-31,-7 1-4,6 5-1,1 0 1,8 2 0,2-5 0,10 0 0,2-9 0,7-1 0,-1-7 0,1-5-1,-3-7 1,-4-4-2,-5-5 1,-9-5-1,-8-5-1,-8-2 0,-5 1-1,-8-3-2,3 10-5,-14-9-30,10 8 1,0-3 0,10 7-1</inkml:trace>
  <inkml:trace contextRef="#ctx0" brushRef="#br0" timeOffset="53314">1223 171 85,'0'0'36,"0"0"1,2 11 1,-8 10-30,11 21-3,-4 8-2,3 17 0,-3 7-1,4 12 1,-4 2-1,3 1-1,-2-3 0,-1-4-1,0-8 0,-1-11 0,0-7-1,-1-11 0,1-7-2,-3-15-2,8-1-7,-5-22-28,0 0 3,9-24-2,7-11 0</inkml:trace>
  <inkml:trace contextRef="#ctx0" brushRef="#br0" timeOffset="53575">1560 112 67,'14'-57'38,"-2"18"-1,-8 14 2,-4 25-20,0 0-11,-5 30-3,-2 10-2,2 16 0,-4 14-2,2 15 1,-2 8-1,2 7 0,-1 2-1,3-3 0,1-6-1,-1-9 0,2-9-1,-2-16-1,4-4-5,-11-24-17,8 0-14,-6-19 1,10-12-1,-20-16 1</inkml:trace>
  <inkml:trace contextRef="#ctx0" brushRef="#br0" timeOffset="53824">1335 723 82,'-12'-30'39,"14"11"0,4 3 1,15 10-24,5-2-13,9 2-1,6-1 0,2 0-2,7 2-3,-11-13-23,8 6-14,-8-8 1,0-6 0,-2-8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0T21:02:55.97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11 121 68,'4'-28'40,"-4"1"-2,2 8 1,-5-6-15,7 15-18,-6-2-2,2 12-1,0 0-1,-4 12 0,0 10-1,2 13 1,0 9-1,0 12 1,0 12-1,2 12 0,0 6 0,2 9 1,1 1-1,2-1 0,1-1-1,1-5 0,-1-8 0,1-6 0,-2-10 0,0-11 0,-3-9 0,0-8 0,-3-11 1,0-6 0,-1-7 0,2-13 0,-7 12 0,7-12-1,-9-8 1,9 8 0,-6-18-1,5 4 0,2-2 1,4-5-1,3-2 0,5-6 0,6-2 1,5-3 0,6-2 0,5-2 0,4 2-1,2 1 1,5 2 0,3 9 1,-2 2-2,2 9-2,-3 7 2,-1 9 0,0 10 0,-2 8-1,-5 9 1,-1 7-1,-4 7 1,-5 3-1,-8 2 1,-8 1-1,-9-4 1,-8-1 0,-11-5 0,-10-4 0,-8-4 0,-7-7 1,-7-6-1,-3-6 0,-5-9 1,-3-7-1,-2-5 1,3-4-1,2-3 1,5-1-1,8 2 2,8 1-4,9 5 2,10 2-3,16 6-7,0 0-20,22 5-13,3-7 0,10 3-1,8-5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0T21:02:42.8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278 11 66,'15'-1'38,"-4"-4"0,3 5 0,-14 0-27,16-2-5,-16 2-1,9 26-3,-9-2 1,2 13-1,-2 10-1,4 10 1,-1 13-1,2 9 0,-1 5 0,0 6 0,-1 0-1,-1-1 1,-4-5-1,-2-4-1,-3-10 1,-2-8-1,-2-6 0,-1-12-2,2-6-2,-5-16-4,13 3-15,-11-24-16,13-1 2,-15-27-2,8-8 2</inkml:trace>
  <inkml:trace contextRef="#ctx0" brushRef="#br0" timeOffset="295">10 307 83,'-12'-68'41,"14"10"-1,6 2 0,23 12-34,1 4-2,14 14-3,11 12-1,7 13 0,9 12-1,4 10 1,3 9-1,-2 8 1,-4 3-1,-7 0 1,-11 0-1,-11-6 1,-15-2-1,-15-4 1,-14-3-1,-13-4 1,-14-3-1,-12-4 1,-9-1-1,-6-4 0,-1 0-3,-1-10-4,19 5-22,-2-10-8,18-1 1,11-7-2</inkml:trace>
  <inkml:trace contextRef="#ctx0" brushRef="#br0" timeOffset="688">1271 244 86,'0'0'39,"25"6"1,-5-11 0,14 8-31,2-11-7,6 1-1,6 0-1,0 0-1,0-1-2,-5-4-6,3 4-30,-10-5 0,1 3 0,-4-9-1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0T21:02:43.9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17 96,'10'-2'41,"12"7"-1,-1-6 0,12 3-35,1-1-4,5-1 0,3 1-1,3-2-1,0 1 0,-1-4 0,1 2-3,-9-8-4,9 9-29,-18-4-3,-2 5 1,-16-1 0</inkml:trace>
  <inkml:trace contextRef="#ctx0" brushRef="#br0" timeOffset="213">116 227 97,'3'19'40,"11"-12"1,18 2-1,3-8-34,14 1-4,5-1-1,4-4-3,6 2-2,-7-11-8,6 8-29,-7-9 1,9 1 0,-4-7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0-23T02:31:22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14039 7590,'25'-25,"-25"1,25-1,-25 0,25 0,24 25,-24-25,25 25,-25 0,24 0,1 25,0 25,-26-1,1 26,0 24,-50 0,0 25,1-24,-26 24,0 0,1-25,-1 0,25-25,0-24,1 0,-1-1,25-24,25-25,-1 0,26 0,-25-25,49 0,-24 1,0 24,24-50,-24 25,24-24,-24-1</inkml:trace>
  <inkml:trace contextRef="#ctx0" brushRef="#br0" timeOffset="831.0473">15999 8260,'-25'0,"25"0,-25 0,25-25,-24 25,24 0,0 0,0 0,0 0,0 0,0 0,24 25,1-25,-25 25,50 0,-25-1,24-24,26 25,-1 25,0-25,26 24,24-24,0 25,0-1,25 1,-1-1,1 1,25 0,0-1,-1-24,1 49,24-24,-24 0,-1-1,1 26,-25-26,0 26,0-26,-1 26,-48-26,-1 1,0 24,-24-24,-26-25,1 24,-1-24,-49 0,25 0,-25-25,25 0,-25 0,0 0,0 0,0-25</inkml:trace>
  <inkml:trace contextRef="#ctx0" brushRef="#br0" timeOffset="1906.109">5755 4440,'0'0,"-25"25,0-50,25 25,-25-25,0 0,25 1,-24-51,-1 26,0-51,0 26,0-50,1 0,-1 0,-25-25,1 25,-26-50,26 26,-51 24,1 0,0 0,-25 24,0 26,0 24,-25 25,0 50,-24 0,24 74,0 1,-25 48,25 1,1 25,-1-1,25 1,25 0,-1-25,1-25,50-25,-26 0,50-49,0-1,25-49,0-25,50-49,25-25,-1-25</inkml:trace>
  <inkml:trace contextRef="#ctx0" brushRef="#br0" timeOffset="2707.1549">20563 9599,'0'0,"0"0,25 25,-25 0,49 25,-24 49,25-25,-25 50,24 25,-24-25,0 25,-25 0,25 0,-25-1,0-48,-25 24,25-50,-25 1,0-26,25-24,-24-50,-26 0,25-49</inkml:trace>
  <inkml:trace contextRef="#ctx0" brushRef="#br0" timeOffset="2895.1655">20538 9351,'50'-74,"24"-25,26 24,-1 1,25-1,-25 1,0 24,0-24,-24 24,-26 26,26-26,-50 25,24-24</inkml:trace>
  <inkml:trace contextRef="#ctx0" brushRef="#br0" timeOffset="4120.2356">19000 10220,'0'0,"-24"-25,-1 0,0 25,-25 0,-24 25,-25-25,0 49,-50-24,-25 25,-24-1,-26 51,-24-26,25 25,-50 0,50 1,-25-1,50 0,24-25,25-24,25 0,25-25,49-1,1-24,24 0,25-24,0-1,0 0,25 0,-25 25</inkml:trace>
  <inkml:trace contextRef="#ctx0" brushRef="#br0" timeOffset="4485.2566">13717 10740,'-50'-49,"26"49,-26 0,25 49,-24 26,49 24,-25 25,25 25,-25 25,25-1,-25 26,25-1,0-24,0-1,0-24,-25-50,50-24,-25-50,25-50</inkml:trace>
  <inkml:trace contextRef="#ctx0" brushRef="#br0" timeOffset="4803.2746">14089 11112,'25'125,"-25"23,0 51,-25-26,50 26,0-26,24-24,-24-49,49-26,1-74,-1-25,26-49,-26-25,0-50,-24 0,-25-25,0 25,-50-24,-25 24,1 25,-1 25,-24 24,-1 26,26 49,-1 0,0 49,1 1,24-1</inkml:trace>
  <inkml:trace contextRef="#ctx0" brushRef="#br0" timeOffset="5542.317">6375 4018,'0'0,"0"0,0-49,-25-1,25-24,0-25,-25-50,0 25,-24-50,-1 0,-24 1,-1-1,-24 0,-25 26,-25 24,0 24,1 1,-26 74,-24 50,-1 50,25 49,-24 24,24 51,1 24,-1 25,50 0,0 0,25-49,24-1,26-49,24-50,25-24,25-75,49-50,25-49,1-50</inkml:trace>
  <inkml:trace contextRef="#ctx0" brushRef="#br0" timeOffset="6180.3535">17090 12452,'0'0,"25"25,25 0,24-1,1 26,49-25,49 49,26 1,-1-1,1 0,24 26,0-1,-24-25,24 1,-25 24,-24-25,0-24,-1 0,-49-26,0 1,0-25,-49 0,-1-49,0-26</inkml:trace>
  <inkml:trace contextRef="#ctx0" brushRef="#br0" timeOffset="6465.3698">21307 12179,'0'25,"25"25,-25 24,-25 25,25 50,-25 25,25-1,-24 50,-26 1,0-1,1 0,24 0,-25-49,26 0,-1-75,0 0,0-24,25-26,0-49,0-25,-25-49</inkml:trace>
  <inkml:trace contextRef="#ctx0" brushRef="#br0" timeOffset="6999.4004">19248 14188,'0'-25,"0"-24,0 24,0 0,-24 0,-1 25,-25 0,-24 0,-1 25,-49 0,0 25,-49 24,-26 0,1 26,-25-26,-25 25,24 1,1-26,25 0,24-24,25 0,25-26,0 1,50 0,-1-25,50 0,-24-25,49 0,-25 1</inkml:trace>
  <inkml:trace contextRef="#ctx0" brushRef="#br0" timeOffset="7430.425">13568 14139,'-49'24,"49"26,-25 0,25 24,0 25,0 50,0 0,0 0,25 24,-25 1,24 0,1-25,-25-25,25 0,0-25,0-50,-1-24,1-25,25-25,-25-49</inkml:trace>
  <inkml:trace contextRef="#ctx0" brushRef="#br0" timeOffset="7712.4412">14188 14660,'25'-25,"-25"50,0 24,-25 50,25 1,0 48,0-24,25 25,0-49,0-1,49-50,-24-49,49-24,0-76,-24 1,-1-25,-24 0,-26 0,1-25,-74 50,-1 0,-49 24,0 1,-1 24,26 1,-25 24,49-25,25 1,50-26</inkml:trace>
  <inkml:trace contextRef="#ctx0" brushRef="#br0" timeOffset="8779.5022">6995 4217,'25'-50,"-25"-49,0 25,-25-26,-25-48,1 23,-1-23,-24-1,-1 0,-24-25,-25 26,0-1,-25 25,-24 0,-1 49,0-24,-24 49,-1 26,-24 24,0 24,24 1,-24 74,0 1,25 48,-1 1,1 50,24-26,25 26,25-1,0-24,50-25,-1-25,26 0,24-50,0 1,25-51,-25 1,50-25,-25-25,25-24,0-26</inkml:trace>
  <inkml:trace contextRef="#ctx0" brushRef="#br0" timeOffset="9578.5479">20513 16222,'0'25,"0"0,-24 24,24 1,0 0,0-1,0 26,0-1,24-24,1-25,25 24,-1-24,1-25,0 0,-1 0,1-50,0 26,-1-51</inkml:trace>
  <inkml:trace contextRef="#ctx0" brushRef="#br0" timeOffset="9803.5608">21059 16049,'0'-75,"0"26,0-1,-25 75,1-25,24 49,-25 26,25-1,-25 50,25 25,0-25,-25 25,25 0,0-25,0 0,0 0,0-25,0-49,0 24,0-49,0-25,0-25,-25-25</inkml:trace>
  <inkml:trace contextRef="#ctx0" brushRef="#br0" timeOffset="10281.588">16867 15379,'-74'25,"24"-25,1 25,-1-25,25 0,0 0,50 24,0-24,25 0,-1 0,50 25,1 25,24-1,0-24,24 50,1-1,25 25,-25-24,24-1,-24 0,0 26,-25-51,25 26,-25-1,0-49,-25 25,-24-26,24 1,-25 0,-24-25,-1-25,-24 25</inkml:trace>
  <inkml:trace contextRef="#ctx0" brushRef="#br0" timeOffset="10770.6161">18405 16669,'-50'0,"1"0,-50 0,-1 0,1 0,-25 0,-25 25,-24-25,-1 49,-24 1,24-1,-49 26,49-1,-24 1,24-1,25 0,25 1,0-26,25 1,49 0,1-26,-1-24,25 0,25-24,0-1</inkml:trace>
  <inkml:trace contextRef="#ctx0" brushRef="#br0" timeOffset="11524.6592">13543 17239,'-24'0,"24"25,-25 0,0 24,25-49,-50 75,26-1,-1-24,0 0,25 24,0-24,0-50,25 49,-25-49,74 50,-24-50,-25 0,49 0,-24-25,24 0,0 0,-24-24</inkml:trace>
  <inkml:trace contextRef="#ctx0" brushRef="#br0" timeOffset="11812.6757">13965 16917,'-25'25,"0"-1,25 26,-24-25,24 49,0 1,0-1,24 50,-24-50,25 51,0-26,-25 0,25 0,0 25,-25-49,0-1,24 0,-24-74,25 75</inkml:trace>
  <inkml:trace contextRef="#ctx0" brushRef="#br0" timeOffset="12141.6945">14213 17214,'0'50,"0"49,0 0,0 1,25 24,0-25,-1-25,26 1,0-50,-1-1,1-48,0-1,-26-50,26 1,-25 0,0-50,-25 24,0-24,-50 25,25 0,-24 0,-1 49,0 0,1 26,-1-1,0 25,26 25,24-25,-25 24</inkml:trace>
  <inkml:trace contextRef="#ctx0" brushRef="#br0" timeOffset="12870.7362">14511 16619,'0'-25,"-25"-24,0 24,-24-25,24 1,-50 24,26 0,-26 0,-24 25,25 0,-26 25,1 0,0 0,0 24,0 1,24-25,-24 24,25-24,24 25,0-25,1 24,-1 1,25-1,0 1,1 49,24-24,0 49,0-25,0 25,0 0,24 0,1-25,0 25,0 0,0-49,-1 24,26-25,-25 1,25-26,24 1,-24-25,24-1,0-24,1 0,24-24,0 24,0-25,25-25,0 25,0 1,1-26,-1 0,-25 1,25 24,-50-25,25 26,-24-26,-26 25,1 0,-50 25,74-49,-74 49,0-75,-24 1,-1 0,25-1,-50-49,25-25,-24 0,-26-24,26-1,-1 1,-24 24,-1 0,1 25,0 49,24 1,-24 24,24 26,0 24,1 0,24 24,0-24</inkml:trace>
  <inkml:trace contextRef="#ctx0" brushRef="#br0" timeOffset="13887.7944">12849 16718,'25'0,"-50"0,0 0,0 0,-24 0,-26-24,1 24,-50 0,25 0,-50 0,-25 0,-24 0,-1-25,-24-25,-50 1,25-26,0-24,-25-25,0-25,25-25,0-24,-25-25,50-50,-25-50,25 1,49-25,-24-50,24 0,0-25,50 1,0-1,50 0,-25 50,24 0,26 25,-1 24,1 51,24 48,0 26,0 24,0 75,1 0,24 49,-25 1,0 24,25 50,-25-1,25 26,-25 0,25 24,0 0,-24 26,24-26,-25 25,25-24,-25-1,0 0,0-24,25-25,-24 0,-1-50,25-25,0-24,-25-25,25-1,25-48,-25-1,0 0,25 25,-25 0,24 49,1 1,0 49,25 25,-26 50,26 24,0 26,-1 24,26 0,-26 24,1-24,-1-24,1-1,0-50,-26 1,1-50,-25-25,-25 0,1-24</inkml:trace>
  <inkml:trace contextRef="#ctx0" brushRef="#br0" timeOffset="14311.8186">3820 8409,'0'0,"0"0,0 0,-25 25,25 24,0 1,0 24,-25 1,25 24,25 0,-25-25,25 1,0-1,24-24,1-25,0-25,-1 0,26-25,-1-25,0-24,-24 24,0-24</inkml:trace>
  <inkml:trace contextRef="#ctx0" brushRef="#br0" timeOffset="14549.8322">4291 8409,'0'99,"0"0,25 25,0 0,0 25,-1 0,1 25,25-26,-25-24,-1 0,1-24,0-26,0 0,0-49,-25-25,24-25,-24 1</inkml:trace>
  <inkml:trace contextRef="#ctx0" brushRef="#br0" timeOffset="14889.8517">4415 8384,'-25'-25,"25"50,0 49,25 26,0 24,0 49,24-24,1 50,24-26,1-24,-1 0,26-50,-1-25,0-49,-25-50,26 1,-26-51,0-24,-24-25,-25-25,-25 0,0 25,-50-25,1 25,-1 25,-24 0,-26 25,26 24,0 0,-1 26,26-26,-26 25,25 0</inkml:trace>
  <inkml:trace contextRef="#ctx0" brushRef="#br0" timeOffset="15562.8902">4564 7367,'-50'0,"1"0,-50 50,-1-1,-24 26,0-1,-24 25,-1 0,0 1,25-26,0 25,0-24,49-1,1 1,49-1,0 0,25 26,0 24,25 0,25 24,-1 26,26 25,-26-1,51 25,-26 0,0 1,26-26,-26-24,25-1,1-49,24-24,-25-51,25-24,-25-25,50-25,-25-24,0-51,25 26,-25-25,25 0,-25-1,0 26,-25 0,0 24,-25 25,1-24,-26 24,1 0,-25 25,25-25,-50 0,0-24,0-26,0-24,-25-25,0-50,-25 1,25-50,-24-1,-1-24,1 0,-26 0,1 0,-1 50,-24-1,25 26,-1 49,1 0,0 49,24 26,0 24,26 0,-1 25,25 0,49-25</inkml:trace>
  <inkml:trace contextRef="#ctx0" brushRef="#br0" timeOffset="106882.1133">6077 8632,'25'25,"0"0,0 24,-25 1,24 24,-24 1,25-1,-25 1,25-1,-25 0,25-24,-25 0,0-1,0-24,-25-25</inkml:trace>
  <inkml:trace contextRef="#ctx0" brushRef="#br0" timeOffset="107141.1281">6251 7045,'0'-50,"49"25,-49 50,25 25,25 49,-25 0,-1 50,26 0,0 24,-26 1,1 0,0-1,0-49,0 0,-25-25,24-49,-48 0,24-50</inkml:trace>
  <inkml:trace contextRef="#ctx0" brushRef="#br0" timeOffset="107653.1574">6449 8458,'-49'-74,"24"24,0-24,0 0,25 24,25 0,0 1,24-1,1 50,24 0,1 0,-1 25,1 0,-26 24,26 1,-26 0,1-26,0 1,-1-25,1-25,-25-24,24 24,-49-49,0-1,0 25,-25-24,-24 0,24 24,-25 0,26 26,-26-1,25 25,25 0,0 0,25 25,25-25,-1 49,1-24,-1 25,26-1,-26 1,1-25,0 24,-1-49,-24 0,25-25,-26-24,1-1,0-24,-25-1,0 1,-25 0,0 24,-24 0,-1 26,1-1,-1 25,0 25,26-1,-1 1,25 25,0-25,25-1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0T21:02:44.5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 0 94,'-4'10'39,"7"11"0,-1 3-1,7 11-33,-1 9-4,0 11 1,1 7 0,0 9 0,-2 1 0,2 4 0,-2-7 0,1-3 1,-1-10-1,0-5 0,-2-11-1,0-7 0,-1-5-2,-2-9-1,5 6-12,-12-16-27,8 4-2,-3-13-1,-14 7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0T21:01:19.9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0 903 82,'10'37'40,"-1"0"-2,14 8 0,-4-2-36,8 8 0,-2-1-1,2-1 1,-4-11-1,-1-9 1,-8-8 0,-2-11 1,-12-10-1,3-12 1,-11-10-1,0-10 0,-4-12 1,2-7-2,1-12 0,5-4 0,7-4 0,10-3-1,7 1 1,12 0-1,10 10 0,3 2-1,10 11-1,1-2-3,8 19-6,-12-4-29,10 12-1,-13 1 0,1 11-1</inkml:trace>
  <inkml:trace contextRef="#ctx0" brushRef="#br0" timeOffset="326">744 768 83,'4'47'40,"2"-16"-1,16-8 1,1-18-34,12-7-1,4-13-3,2-7 1,-1-9-2,-4-5 0,-6-4-1,-9 2 1,-13 2-1,-18 8 0,-12 9 0,-12 14 0,-12 12 0,-7 14-1,-2 13 2,0 10-2,5 8 1,13 6 0,11-1 0,15-1 0,17-8 0,14-8 0,12-12 0,10-12-1,12-11-1,2-17-3,12-5-3,-7-30-9,18 6-23,-6-17 1,7 8 10,-12-18 19,3 6 7,-7 8 6,-15 0 4,-2 23 12,-33-2 19,-7 18 2,-30 4-11,-2 27-17,-22 2-6,-2 10-4,-2 4-1,5 6 0,9 3-1,15 0-1,19-2 1,16-3-1,15-3 1,7-1-1,5-1 1,-2-2-1,-6-5 1,-12 2 1,-14-4-1,-16 0 0,-12-4 0,-13-1-1,-8-8 0,-5-5-1,2 1-3,1-14-2,18 11-17,0-20-16,22 4 0,6-12 0,24 6 1</inkml:trace>
  <inkml:trace contextRef="#ctx0" brushRef="#br0" timeOffset="922">1592 830 78,'40'5'39,"-16"0"-1,-1 12 1,-18-2-30,9 11-7,-4-3 0,4 4-2,4-3 1,6-2 0,6-5 0,6-8 1,1-7 0,3-8 0,-4-7 0,-3-7-1,-9-9 1,-8-7 0,-12-6-2,-7-4 0,-6 0-1,-7-1-2,2 8-3,-7-7-4,15 15-30,-5 1 0,13 13-1,2-2 1</inkml:trace>
  <inkml:trace contextRef="#ctx0" brushRef="#br0" timeOffset="1376">2303 129 88,'-14'-12'40,"14"12"0,-15-5 0,16 23-34,0 5-2,5 16-2,0 10-1,2 14 0,2 9 0,0 9 0,1 3 0,-1-2-1,-2-3 0,-3-6 0,-1-10 0,-2-9-2,-2-12 1,-1-10-4,1-7-1,0-25-5,4 9-30,-2-21 1,8-4-1,-1-15 1</inkml:trace>
  <inkml:trace contextRef="#ctx0" brushRef="#br0" timeOffset="1673">2919-2 92,'27'-5'42,"-14"11"-2,2 23 1,-22 9-36,9 17-3,-5 11 0,-2 17-1,0 11-1,-3 6-1,4 0 1,1-5-1,3-4 0,2-11-1,3-9-1,-3-22-5,12 1-17,-14-26-16,4-9 0,-4-15 0,-8-25 1</inkml:trace>
  <inkml:trace contextRef="#ctx0" brushRef="#br0" timeOffset="1888">2726 505 88,'1'-15'41,"9"4"1,21 10-1,4 4-33,13-2-4,7 0-2,5 1 0,1-1-2,-3 0-4,2 7-26,-18-9-11,-5 0 0,-12-4-1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0T21:02:15.18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410 426 97,'0'0'39,"0"0"0,0 0 0,0 0-33,0 0-3,0 0 0,-7 18-1,7 4 0,1 10 0,-1 10 0,2 14 0,-1 13 0,3 12 0,0 11-1,2 8 1,-1 5-1,4 5 0,0 3 0,2-6 0,0-5 0,0-8 0,-1-12 0,-2-8 0,0-12-1,-5-10 1,1-14-1,-4-10 0,0-9-3,0-19-2,0 0-8,-15-15-29,13-17 0,-7-18 0,2-12 0</inkml:trace>
  <inkml:trace contextRef="#ctx0" brushRef="#br0" timeOffset="360">5 517 107,'-8'-59'41,"7"-1"1,17 5-3,6 2-32,20-2-4,15 2-2,14 4 0,11 6 0,10 6-1,9 10 0,3 10 0,5 7 1,-2 16-1,-7 12 0,-9 13 0,-14 9 0,-14 10 0,-15 6-1,-17 4 0,-15 1 1,-16-5 0,-16-1-1,-12-6 2,-12-4-1,-11-5 0,-10-7 0,-7-6 1,-9-6-1,-3-6 0,1-4 0,5-4-1,6-2-1,8-7-2,17 5-3,3-17-22,30 8-12,11-7 1,22-3-2,13-3 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0T21:02:16.2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88,'0'0'36,"0"0"1,0 0 0,0 0-30,0 0-4,17 14-1,1 4 1,4 4-2,9 4 1,6 2 0,9 6 0,2-2-1,5 1 1,-1-4-1,0-2 1,-5-4-2,-4-2 1,-8-5-1,-5-4 0,-8-2 1,-7-4-1,-6 1 0,-9-7 1,0 0 0,-4 12 0,-7-8-1,-4 2 2,-7 0-2,-2 4 2,-5-1-2,-2 3 1,-3 3 0,1 3-1,-3-3 0,4 3 0,2 0 0,2-2 0,3-1 0,5-3-1,3-1 0,4-6-2,6 4-3,-3-15-14,10 6-21,0 0 2,6-10 0,2-2-3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0T21:02:17.13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431 152 44,'-13'-7'33,"13"7"2,-16-8 0,2-5-15,14 13-6,-18-8-6,18 8-1,-27-1-2,13 6-1,-7 0 0,0 9-2,-7 1 0,-3 9 0,-3 8 0,0 5-1,-3 8 0,2 4 1,2 5-2,6 4 2,8 3-1,9 1 0,9-5 0,11 2 1,12-5 0,15-4 0,11-4-1,12-6 1,9-9-1,9-8 1,5-7-1,6-11 0,1-9-1,-2-7 1,-4-12 0,-2-8-1,-6-7 1,-4-11-2,-11-8 1,-7-7 0,-10-5 0,-9-4 0,-8-5 0,-13 1 0,-9-1 0,-9 10 1,-11 7 0,-13 6 0,-12 12-1,-11 8 0,-10 11-1,-12 11 1,-9 9 0,-3 5-1,-2 8-1,3 1-4,16 16-15,-1-9-19,17 2-1,12-1 0,19-3-1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0-23T02:32:11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819 3894,'-25'25,"25"-25,0 0,0 0,0 0,0 0,0 0,-50 25,50-25,0 0,0-50,0 50,0-74,0 74,0-74,0 74,25-75,-25 75,0-74,0 74,25-50,-25 50,25-50,-25 50,0 0,0-74,0 74,0 0,0 0,0 0,49 0,-49 0,0 0,50 25,-50-25,0 0,49 49,-49-49,0 0,50 50,-50-50,0 0,25 25,-25-25,0 0,0 0,49-25,-49 25,25-50,-25 50,25-74,-25 74,25-74,-25 74,25-100,-25 100,0-49,0 49,0 0,0-50,0 50,0 0,0 0,24 25,-24-25,25 25,-25 0,25-1,0 1,0 0,-1 0,-24 0,25-25,0 24,-25-48,25 24,-25-25,25-25,-1 25,-24-24,25-1,-25-24,25 49,-25-25,25 1,-25-1,25 50,-1-25,1 25,0 25,0-25,0 25,0 0,-1 0,1-1,0 1,0 25,-25-50,25 25,-1-25,-24 24,25-24,-25 25,0-25,25 25,-25-25,0 0,0 0,-25-25,25 25,-25-25,25 1</inkml:trace>
  <inkml:trace contextRef="#ctx0" brushRef="#br0" timeOffset="641.0367">546 1563,'0'0,"0"-75,0 75,0 0,0 0,0 0,0 0,25 50,-1 24,1-24,-25 49,50-24,-50 24,25-25,-1 25,1-49,-25 24,25-49,-25-25,0 75,0-75</inkml:trace>
  <inkml:trace contextRef="#ctx0" brushRef="#br0" timeOffset="920.0524">868 2679,'0'0,"0"0,0 0,25-50,-25 50,0 0,0 0,0 0,0 0,0 0,0 0,0 0,0 0,0 0,0 0,0 0,0 0,0 0,0 0,0 0,0 0,25 50,-25-50,49-25</inkml:trace>
  <inkml:trace contextRef="#ctx0" brushRef="#br0" timeOffset="4507.2576">4589 2828,'0'0,"0"0,0 0,0 0,0 0,-25 0,0-25,0 25,1 0,-1-25,0 25,-25 0,26-25,-1 25,0 0,0 0,0-24,25 24,-24 0,24 0,0 24,-25 1,25 50,0-26,0 75,0-25,-25 25,25 25,0-25,0 0,0-24,25-1,-25 0,25-25,-1-24,-24-25,25 24,25-24,-25 0,-1-25,1 25,0-25,0 0,24 0,-49-25,50 25,-50 0,25 0,24-25,-24 0,0 1</inkml:trace>
  <inkml:trace contextRef="#ctx0" brushRef="#br0" timeOffset="5244.3">7937 2704,'0'0,"25"-25,-25-25,25 25,0-24,0 24,24 0,-24 0,0 25,25 0,-1 50,-24 0,25 24,-1 1,-24 24,0 0,24 25,-24-25,25 0,-25 1,-25-1,24-25,1 1,-25 24,0-49,-25 24,-24 0,-1-24,1 24,-1-24,-24-25,24 24,0-24,1-25,24 0,0-25,50-24</inkml:trace>
  <inkml:trace contextRef="#ctx0" brushRef="#br0" timeOffset="8241.4714">4862 3076,'-50'0,"25"0,0 0,1 25,-26 24,25 1,0-1,25 51,0-26,0 0,25 26,25-51,-25 26,24-26,1-24,0 0,-1-25,1-25,-1-24,-24-1,25-25,-25 1,-1-25,-24 0,0-1,-24 1,-1 25,-25-1,25 26,-24-1,-1 50,25 0,-24 25,24-25,25 50,0-1,25 1,-25-25,49 24</inkml:trace>
  <inkml:trace contextRef="#ctx0" brushRef="#br0" timeOffset="8472.4846">5358 3621,'0'25,"25"-25,-25 25,0 0,0 25,0-26,-25 26,25 24,-25-24,25 0,-25-1,25-24,0 25,0-50,-25-25,25 0</inkml:trace>
  <inkml:trace contextRef="#ctx0" brushRef="#br0" timeOffset="8767.5015">5581 2803,'25'0,"-25"0,0 25,0 24,0-24,-25 50,25-26,-25 26,25 24,0-50,0 51,0-26,0-24,0-1,0 1,25-25,0-25,-25 0,25 24,-1-24</inkml:trace>
  <inkml:trace contextRef="#ctx0" brushRef="#br0" timeOffset="9008.5152">5854 3696,'0'25,"0"-25,25 25,-25-25,25 24,-25 1,0 0,-25 25,25-1,-25-24,25 25,0-1,-25-24,25-25,0 0,0-25,0-24,25-1</inkml:trace>
  <inkml:trace contextRef="#ctx0" brushRef="#br0" timeOffset="9365.5357">6003 2977,'0'-25,"25"0,-25 0,24 25,1-49,0 24,0 0,0 0,-1 25,26-25,-25 25,0 25,-1 0,-24 25,25-1,-25 50,-25-24,25 49,-24-50,-1 50,25-49,-25 24,25-50,-25 1,50 0,-25-25,25-25,0-25,-1 25,26-50,-25 25,0 0,24 1,-24-26,0 25</inkml:trace>
  <inkml:trace contextRef="#ctx0" brushRef="#br0" timeOffset="9541.5457">6648 3696,'24'74,"-24"-24,0 24,0 1,-24-1,24 1,0-1,0-24,0-26,-25 1,25-25</inkml:trace>
  <inkml:trace contextRef="#ctx0" brushRef="#br0" timeOffset="10164.5814">6970 2927,'0'-25,"-25"25,25 0,0-25,0 25,0-24,0-1,0 0,25-25,0 26,0-26,0 0,24 25,-24 1,25-1,-1 25,-49 25,25-1,-25 51,-25-1,25 1,-25 24,1-25,-1 1,0-1,25 1,25-51,0 1,24 0,1 0,-1 0,26-25,-26 24,1 1,-25 0,24 0,-49 24,-24 1,-1 24,0-24,-25 25,1-26,-26 1,26-1,-1-49,25 25,1-25,-1-25,0-24,25 24</inkml:trace>
  <inkml:trace contextRef="#ctx0" brushRef="#br0" timeOffset="11366.65">4192 4713,'0'0,"0"0,0-25,25-25,0 26,-1-26,1 0,25 1,-25-1,24 1,1 24,-1 0,1 0,0 0,-1 25,1 25,-25-25,24 50,1-25,0-1,-1 1,-24 0,25 0,-1 0,1-1,-1-24,1 0,0 0,-1 0,-24-24,49-1,-24-25,0 25,-26-24,26-1,0 25,-26 1,1-1,25 0,-25 25,-1 0,1 0,-25 0,50 25,-25 0,0-1,24-24,-24 25,0 0,24 0,-24-25,25 25,-1-25,1 24,-25-24,24 0,1 0,0 25,-1-25,1 0,-1 0,1-25,24 25,-24 0,24-24,1-1,-25 25,24-25,0 25,-24 0,0 25,24 0,-24-1,-1-24,1 25,-25 0,24 0,-24 0,0-25,0 24,-1 1,-24 0,25 0,0 0,-25-1,0 1,25 0,-25 0,0 0,0-1,0 1,0 0</inkml:trace>
  <inkml:trace contextRef="#ctx0" brushRef="#br0" timeOffset="14466.8275">4961 2307,'0'0,"0"0,0 0,-25-25,25 25,-25-25,25 25,-24 0,-1-25,-25 1,25-1,-24 0,-1 0,0 0,1 25,-26-24,26 24,-1 24,-24-24,24 25,25-25,-24 25,-1 0,1 0,24-1,0 1,0 0,-24 25,24-1,0 1,0-1,0 26,-24-26,24 26,0-25,0-1,1 1,-1-25,25 24,-25-49,0 25,25 0,0-25,0 0,0 25,0-25,0 0,0 0,0 0,0 0,0 0,0 0,0-25,0 0,0 0,0-24</inkml:trace>
  <inkml:trace contextRef="#ctx0" brushRef="#br0" timeOffset="17538.0031">2952 3448,'0'-25,"0"0,0 0,-25 1,25 24,-25-50,25 50,0 0,0 0,0 25,0 0,0-1,25 26,-25-50,25 25,0 0,-1-25,1-50,0 0,25-24,-26 0,26-1,0-24,-1 25,1-1,-25 26,24-1,-24 25,-25 0,25 25,-25 0,25 25,-25-25,0 0,0 0,24-25,1 1</inkml:trace>
  <inkml:trace contextRef="#ctx0" brushRef="#br0" timeOffset="18960.0845">3721 2853,'0'0,"0"0,0 24,25-24,-25 0,0 25,0 0,0 0,0 0,0-1,0 1,0 0,-25 0,25 0,-25-1,25 26,-25 0,0-26,25 26,-25 24,1 1,-1-1,0 1,25-1,-25 1,0-1,25 25,-24-49,24 49,-25-49,0 24,25-24,-25 24,0-24,1-26,24 26,-25-25,0 24,25-24,-25 0,0-25,25 25,0 0,0-25,-24 0,24 0,0 0,0 0,0 0,0 0,0 0,0 0,-25-25,25 0,0 25,0-25,-25 0,25-24,0 24,0 0,-25 0,25 1,0-1,0 0,0 25,0 0,0 0,0 25,-25 24,25-24,0 25,0 24,0-24,-24-1,24 1,24-25,-24 0,25-25,0 0,0-25,24 0,1 0,-25-24,24-1,1 25,-25 0,0 1,-1 24,26 0,-50 0,25 0,0 24,-25-24,24 0</inkml:trace>
  <inkml:trace contextRef="#ctx0" brushRef="#br0" timeOffset="19879.137">21506 7193,'0'0,"24"0,1 0,-25 0,0 25,0 25,0-25,0 24,0-24,0 25,0-1,25-24,25 0,-1-50,1 0,24 0,26-24,-1-1,0 1,-25-26,1 50,-1 1,-24-1,-25 0,-1 25,-24 0,0 0,25 0,-25 0,0 0,0 0,0 0,0 0,0 0,0 0,0 0,0 0,-25 0,25 0,0 0,0 0,0 0,0 0,0 0,0 0,0 25,0-25</inkml:trace>
  <inkml:trace contextRef="#ctx0" brushRef="#br0" timeOffset="23152.3242">2927 5383,'-25'24,"25"-24,-25 0,1 0,-1-24,0 24,0 0,0 0,-24 0,24 24,0-48,0 48,-24-24,24 0,-25-24,25 24,1 0,-1 0,-25 0,25 0,1-25,-26 50,25-25,-24 0,24 0,0 0,0 0,-24 0,24 24,0-24,0 0,0 0,-24 0,49 0,-25 25,-25 0,50-25,-49 25,49 24,-25-24,0 0,0 0,1 0,24 24,-25-24,0 25,25-26,-25 26,25-25,0 0,0 24,-25-24,25 0,25 25,-25-50,0 49,0-24,0 0,25 0,-25 24,25-49,-25 25,25-25,-25 25,24-25,1 25,25-25,-25 24,-1-24,26 0,-25 25,24-25,1 0,0 0,-1 25,1-25,24 0,-24 0,-1 0,26 0,-26 0,1 0,0 0,-1 0,26 0,-1 0,-24 0,24 0,-24 0,24 0,1 0,-1 0,-24 0,24 0,-24 0,24-25,-24 25,24 0,-24 0,24 0,-24-25,-1 25,26 0,-1 0,1-24,-26 24,26-25,-1 25,-24 0,24 0,-24-25,-1 25,1 0,-1 0,1 0,-25 0,24 0,1 0,-25 0,0 0,-1 0,1 0,0-25,-25 25,25-25,0 1,-25-1,25-25,-1 25,-24-24,0-1,25 1,-25-1,0 0,0 1,0-1,0 0,0 26,-25-26,25 25,-24 0,-1-24,25 24,-50 0,25 0,0 1,-24 24,-26-25,26 25,-26-25,1 25,-25 0,24 0,-24 0,-25 0,25 0,-25 0,25 0,-1 0,1 25,0-25,25 0,24 0,-24 0,49 0,0 0,25-25</inkml:trace>
  <inkml:trace contextRef="#ctx0" brushRef="#br0" timeOffset="24009.3733">13271 7838,'0'0,"0"0,0 0,0 0,0 0,0 25,0 0,0 0,24 49,1-24,-25 49,0 0,25 0,-25 25,0 0,0 0,0-24,0-1,0 0,0-24,0-1,0-49,0 24,0-24,25-25,-25-25,25-24,-25-1,49-24</inkml:trace>
  <inkml:trace contextRef="#ctx0" brushRef="#br0" timeOffset="24336.392">13866 7937,'25'-49,"-1"24,-24 50,0 24,-24 26,-1 49,0 0,25 25,-25 0,25-1,25 1,0-25,0-49,49-1,-24-74,24-25,25-24,-24-1,-1-74,1 25,-1-25,-24-25,-26 25,1 25,-50-25,-24 49,-1 1,-24 49,-1 25,-24 0,25 50,-1-1,26 1,-1-25,25 0</inkml:trace>
  <inkml:trace contextRef="#ctx0" brushRef="#br0" timeOffset="25714.4708">15801 8607,'49'0,"1"0,24 25,1 0,49 0,0 24,25 26,49-26,0 26,1-1,24 1,25-1,0-24,0-1,-25 1,1-25,-1 24,-25 1,-49-1,0 1,-50-25,0 24,-49 1,-25 0,0-26,-25-24,0 0,0-24</inkml:trace>
  <inkml:trace contextRef="#ctx0" brushRef="#br0" timeOffset="29133.6663">5631 2505,'0'0,"24"25,-24-25,0 0,0 0,0 0,0 0,0 0,-24-25,24 25,0-25,0 1,-25-1,25 0,-25 0,0 0,25 1,-25-1,1 0,-1 0,0 0,0-24,0 24,-24 0,24 0,0-24,-24 24,-1-25,0 26,26-1,-26 25,0-25,1 25,-1-25,1 25,-26 25,25-25,1 25,-1-25,1 49,-1 1,0-25,1 24,-1 1,1 0,-26-1,50 50,-49-24,24-26,1 51,-1-26,1 25,-1 1,0-26,26 25,-1-24,0 24,-25-25,50 25,-24-24,-1 24,25-25,-25 1,25-25,-25 24,25 0,0-49,-25 50,25-26,-25 1,25-1,-24 1,24 0,-25-26,0 26,25-25,-25 24,25-49,-25 25,25-25,0 25,0-25,-24 0,24 0,0 0,0-25,0 0,0 1,0-26,0 0,24 26,-24-51,0 26,0 24,0 0,0 0,0 0,-24 25,24 25,-25 0,0 0,0 24,0 1,25 0,0-1,-24 1,48-1,-24-49,25 0,25 0,-25-24,24 24,26-25,-1 0,1 0,24-24,0 24</inkml:trace>
  <inkml:trace contextRef="#ctx0" brushRef="#br0" timeOffset="29866.7083">20836 9451,'0'-25,"0"25,0 0,-25-25,25 25,0 0,0 25,0 24,25 1,-25 49,0 0,25 50,-25 0,0 25,0-1,0 1,-25 0,25-50,0 0,-25-25,25 0,0-24,0-26,0-24,-25 25,25-26,0-24,0 0,0 0,0-24,-24-1,24-25</inkml:trace>
  <inkml:trace contextRef="#ctx0" brushRef="#br0" timeOffset="32555.8621">18355 10666,'25'0,"0"0,-25 0,0 0,0 0,-25 0,25 25,-25-25,-24 25,-1-1,-24 26,-25-25,-1 49,-48-24,-1 24,-25-24,-24 24,24 1,-24-1,-1 25,26-49,-1 49,25-24,0-26,25 1,25-1,0 1,24-25,26 0,24-1,-25-24,50 0,-24 0,24-24</inkml:trace>
  <inkml:trace contextRef="#ctx0" brushRef="#br0" timeOffset="33929.9407">13444 11286,'0'0,"0"-25,0 1,0-1,25 0,0 0,0 0,-1-24,1 24,25 0,-1 0,1 0,-25 25,24 0,-24 25,0 25,-25 24,0 1,0 49,-50 0,26 25,-26 24,-24 1,24-1,-24 1,24-25,0-25,26-25,-1 0,0-49,25-25,25 0,0-50,24 0,1 0,-25 0,49-24,0-1,-24 1,0-1,24 0,-24 26,-26-26,26 25,0 0</inkml:trace>
  <inkml:trace contextRef="#ctx0" brushRef="#br0" timeOffset="34304.962">14362 11336,'-25'0,"0"0,-24 25,24 49,-25-24,25 74,1 0,24 24,-25 1,50 0,-1 0,1-25,25-25,24-49,1-50,-1 0,1-75,-1 1,25-75,-49 25,24-25,-49-24,0 24,-50 0,0 25,-24 25,-1 24,-24 1,-1 24,26 50,-1-25,0 1,50-1</inkml:trace>
  <inkml:trace contextRef="#ctx0" brushRef="#br0" timeOffset="36560.0908">6127 2257,'0'0,"0"0,0 0,0 0,0 0,0 0,0 0,0-25,0 25,0-24,0-1,0-25,0 25,0-24,-25-1,0 1,25-1,-49 0,49-24,-50 49,25-24,-24-1,-1 0,0 25,25 1,-24-1,-26 25,26-25,-1 25,1 25,-26 0,26-1,-26 1,26 0,-26 25,26-1,-26 1,26 0,-26 24,26-24,-26 24,25 0,-24 1,0-1,24 1,-49 24,49-25,-24 25,-1 1,1-1,24 0,-24 25,24-25,-24 25,24-24,1 24,-1-25,1 25,-26-25,50 0,-24 1,-1-26,0 0,1 26,24-51,-25 1,26-1,-1-24,0 25,25-25,-25-25,25 24,0-24,-25 25,25-25,0 0,0 0,0-25,0 1,25-26,-25 25,0-24,0-26,0 26,0-26,0 1,0 24,25 1,-25-1,0 25,0 0,-25 25,25 0,0 0,0 25,-25 25,25-1,0 1,-24 24,24 26,0-26,0 0,24-24,-24 24,0-49,25 25,0-50,0 25,0-50,24 0,1 0,-1 0,1-24,0 24,-1-25,26 26,-26-1,26-25,24 1</inkml:trace>
  <inkml:trace contextRef="#ctx0" brushRef="#br0" timeOffset="37506.1452">16446 12030,'99'50,"-25"-1,25 1,25 0,50 24,0-24,-1 24,51 1,-26-1,25-49,0 49,-24-24,-1-1,-24 26,0-26,-1 1,-49 0,0-1,-25-24,1 0,-26-25,-24 0</inkml:trace>
  <inkml:trace contextRef="#ctx0" brushRef="#br0" timeOffset="37973.1716">20588 12254,'49'0,"1"0,0-25,-1 0,1 25,0 0,-1 0,1 25,24 24,-49-24,0 50,-25-1,0 25,-25 0,0 25,-49 0,24 25,-49 0,25 0,24 0,-25 0,1-25,24 0,26-25,-1 0,25-25,25-24,-1-25,51-25,-1 0,26-25,-1 0,0 0,25 1,0-1,-25 0,0 0,-24 25,-1 0,1-25,-51 25</inkml:trace>
  <inkml:trace contextRef="#ctx0" brushRef="#br0" timeOffset="39249.2449">18628 13742,'25'0,"0"0,-25 0,0 0,0-25,0 25,-25-25,0 25,-24 25,-26-25,1 25,-25 0,-25-1,0 26,-25 0,-25-1,1 1,-1-1,0 1,1 0,-26-1,50 26,-24-51,24 26,0 0,0-25,50 24,-25-24,25 0,24 0,1-1,0-24,24 25,25-25,0-25,1 25,24-24</inkml:trace>
  <inkml:trace contextRef="#ctx0" brushRef="#br0" timeOffset="39860.2796">13444 13915,'-49'0,"24"25,25-50,0 1,25-26,49 25,0-24,26-1,-1 0,0 1,25 24,-50 25,1 0,-26 50,-24 24,-25 0,-25 50,1 0,-26 0,25-24,0 24,25-25,0 0,25-24,0-26,25 1,-1-25,1 24,-25-24,-25 25,0-1,-50 26,-24-1,-1 25,-24 0,-25 1,25-1,0-25,-1-49,26-25,24-25,26-24,-1-50</inkml:trace>
  <inkml:trace contextRef="#ctx0" brushRef="#br0" timeOffset="40162.2968">14213 13866,'0'0,"25"25,-25 24,0 26,0 24,0 50,25-25,-25 25,49-25,1-25,0-25,24-24,25-50,-24-25,-1-25,0-49,1 0,-50-25,-1 0,-48 0,-26 0,0 25,-49-1,0-24,-25 25,25-25,-1-25,26-24</inkml:trace>
  <inkml:trace contextRef="#ctx0" brushRef="#br0" timeOffset="41636.3815">7342 1811,'0'0,"0"0,0-25,0 25,0-25,-25 25,1-49,-1 24,0 0,0 0,-24 0,-1-24,25-1,-24 0,24 1,-25-26,1 26,-1-1,0 1,-24-1,-1 0,1 26,-25-1,0 25,-1 0,-24 25,-24-1,24 26,-1 0,1 24,-24-24,-1 49,25-25,0 25,0 1,0 24,0 0,0-25,24 25,-24 0,25 25,0-25,0 25,24-25,-24 25,25-1,-1-24,1 25,24-25,-24 0,24 0,1 0,-1-24,0-1,26 0,-26-49,50 24,-25 0,0-49,25 0,0 0,0 0,0-1,0-24,0 0,0 0,0 0,0 0,0 0,-24 25,24-25,0-25,0 25,-25 0,25-24,-25 24,25-25,-25 0,25 25,-25-25,25 0,0 1,0-1,-24 0,24 0,0 0,0 25,0-24,0-1,0 0,0 25,0-25,0 25,0 0,0 0,-25 0,25 25,-25 0,25 0,-25-1,25 26,0 0,-25-1,25 1,25 24,-25-49,0 25,0-26,25 1,0 0,0-25,-1 0,1-25,25 0,-25-24,24 24,1 0,-25-24,24 24,-24 0,25 25,-26-25,1 25,0 25,0-25,-25 25,25-25,-25 0,24-25</inkml:trace>
  <inkml:trace contextRef="#ctx0" brushRef="#br0" timeOffset="42960.4572">16073 14536,'-24'0,"-1"24,0-24,0 0,0 0,1 0,24 0,0 0,-25 0,25 0,0 0,0 0,0 0,0 0,0 0,0 0,0 25,25-25,-1 25,26 0,0 0,24 24,0 1,26-1,24 26,0-26,25 26,-1-1,26 1,0-1,-1 0,26 1,-26-25,1-1,0 1,-26-1,26-24,-50 25,25-25,-25-1,-25 26,0-50,-24 50,-1-26,-24 1,-1 0,-24 0,25-25,-25 25,-1-50</inkml:trace>
  <inkml:trace contextRef="#ctx0" brushRef="#br0" timeOffset="43539.4903">20414 15453,'0'-24,"0"24,0-50,0 25,0-25,50-24,-1 49,1-24,24-1,-24 0,25 50,-26 0,-24 25,25 25,-50 24,0 25,0 1,-50-1,25 0,25 25,-25-25,1-24,24 24,24-25,26 1,-25-26,49 1,-24 0,-1-26,26 26,-50-25,24 0,-49 0,0-1,-25 26,1-25,-51 24,26-24,-26 25,1-25,-1-1,-24 1,49 0,-49-25,50 0,-26 0,26-25</inkml:trace>
  <inkml:trace contextRef="#ctx0" brushRef="#br0" timeOffset="44133.5243">18579 15949,'-25'50,"-25"0,-24-26,-1 26,-24 0,0-1,-25-24,0 0,-25 24,-24 1,-1-25,-25 25,1 24,-25-24,0-1,-1 26,26-26,-1 26,1-26,49 26,0-26,25 1,25-25,25 24,24-24,0-25,1 25,24-25,0 0,0-25</inkml:trace>
  <inkml:trace contextRef="#ctx0" brushRef="#br0" timeOffset="44622.5523">13370 16917,'0'0,"25"-25,-25 25,0 0,-25 25,25 0,-25-1,25 51,-25-26,25 1,-25 24,1 1,24-1,24-24,1 24,0-49,25 0,-1-25,1 25,24-50,1 25,-1-25,0 0,-24-24,24 24</inkml:trace>
  <inkml:trace contextRef="#ctx0" brushRef="#br0" timeOffset="44961.5715">13891 16570,'0'24,"-50"-24,50 25,-25 0,0 0,25 24,-24 26,24-1,0 50,0 0,0-25,0 25,0 0,0-24,0-1,0-25,0 1,24-26,-24-49,25 50,-25-50</inkml:trace>
  <inkml:trace contextRef="#ctx0" brushRef="#br0" timeOffset="45329.5925">14213 16743,'-25'25,"25"0,-49 0,49 24,-25 26,25-1,0 0,25 50,-25-49,49 24,-24-49,0 24,0-49,24-25,1 0,-25-50,24-24,-24-1,0-24,-25 0,0 0,-25 0,0 24,-24-24,24 49,-50 1,26 24,-1 0,1 0</inkml:trace>
  <inkml:trace contextRef="#ctx0" brushRef="#br0" timeOffset="46178.6412">14163 16173,'-24'-25,"-26"25,-24-25,-1 25,1 0,-1 0,-49 0,25 25,0 0,-25-1,50 1,-26 0,1 25,25-26,24 26,0-25,26 25,-1-1,0 1,25 24,0 1,25 24,-25 25,25 0,-1 25,1-1,25 1,-25 0,24-25,1 0,-25 0,24-25,26-24,-1-26,1-24,-1 0,25-25,0 0,1-50,24 26,0-1,0 0,0-25,0 26,-25-26,25 25,-25-24,0-1,1 0,-26 1,-24-26,-1 1,-24-25,-25-25,0 24,0-48,-50-1,1 0,-1 0,-24 25,-25 0,-1 0,1 0,0 50,25-1,-1 50,1-24,49 24,-25 0,50 0,0 1</inkml:trace>
  <inkml:trace contextRef="#ctx0" brushRef="#br0" timeOffset="46971.6866">5011 9351,'-25'25,"25"0,-25 25,0-1,0 50,25 1,-24 24,24 24,0-23,0-1,24 0,1-25,25-25,-1-24,26-1,-1-49,25 0,1 0,-1-24,0-1,0 0,25 0,-49 0,-1-24</inkml:trace>
  <inkml:trace contextRef="#ctx0" brushRef="#br0" timeOffset="47276.704">6003 9054,'0'25,"0"24,0 26,25-1,-1 25,1 25,25 50,-1-1,1 26,0-1,-26 1,26-1,0-24,-26-1,1 1,0-50,25-25,-26 1,1-51,0 1,0-50</inkml:trace>
  <inkml:trace contextRef="#ctx0" brushRef="#br0" timeOffset="47689.7274">6896 9252,'-25'-25,"0"50,-25 25,1-1,24 75,0-24,0 73,1 1,48 0,1 24,0 0,25-49,24 0,1-25,-1-50,0-24,26-50,-26-25,0-24,1-51,-26 1,1-50,-25 1,-25-26,-25 25,-25-25,1 26,-26 24,-24 24,0 1,25 50,-26-1,1 25,25-24,-1 24</inkml:trace>
  <inkml:trace contextRef="#ctx0" brushRef="#br0" timeOffset="48800.7909">6424 8285,'-24'0,"-51"0,-24 0,-25 0,0 25,-25-1,0 26,-24-25,-1 24,0 1,1 0,-1-1,0 1,50-1,0 1,0 0,25-1,0 1,25 24,24 1,0 49,1 25,24-1,25 76,0 24,25 0,0 49,-1 1,51 0,-26-1,1-24,49-25,-24-25,-1-24,25-50,0-25,1-25,24-25,0-49,49-25,-24-25,25 25,-1-49,26-1,-1-24,1 49,24-25,-25 26,26-1,-51 25,26 0,-1 0,-49 0,0 0,24 0,-49-25,-24 0,24-24,-25-26,-25 1,-24-50,0-25,-1-25,-24-24,0-25,-50-26,0-23,0-1,-24 0,-1-50,-24 51,-1-1,-24 0,-25 0,25 50,0 24,-25 1,0 74,0 0,0 49,0 1,24 49,-24 25,50 25,-1 0</inkml:trace>
  <inkml:trace contextRef="#ctx0" brushRef="#br0" timeOffset="53603.0656">9004 10691,'25'0,"0"25,0-1,-25 26,49 0,-49 24,50 0,-50 26,25-1,-1 0,-24 0,-24 1,-1-1,0-25,0-24,-24-1,-1-49,25-24,-25-26</inkml:trace>
  <inkml:trace contextRef="#ctx0" brushRef="#br0" timeOffset="53856.0804">9252 9153,'25'-50,"0"26,-25 24,25 49,-25 1,24 49,-24 0,25 50,0 0,25 0,-26 24,1-24,0 0,25-25,-26-25,1-24,-25-26,0-24,0-25</inkml:trace>
  <inkml:trace contextRef="#ctx0" brushRef="#br0" timeOffset="54479.116">9277 10170,'25'-25,"-25"-24,49-1,1 25,0-25,24 50,0-24,-24 24,49 24,-49 1,24 25,-24 24,-1-24,1 24,0 1,-1-50,-24 24,25-24,-25-25,-1-25,1 0,0-24,-25-1,-25 1,0-26,1 26,-26-26,0 25,-24 26,24-26,1 25,-1 0,25 25,0 0,25 0,0 0,25 0,25 25,-25-25,24 25,1 0,0 0,24-1,-24 1,24 25,-24-25,-1 0,1 24,-1-49,1 0,0 0,-1-25,-24 1,0-26,0 0,-1-24,-48-1,24 26,-25-26,-25 26,1-1,-1 1,0 24,1 25,24-25,0 25,0 25,1 0,48 24,-24-24,25 25,0 24,0 0</inkml:trace>
  <inkml:trace contextRef="#ctx0" brushRef="#br0" timeOffset="54745.1312">9847 11063,'-24'49,"-1"-24,50-25,-1-25,51 1,-1-51,50 26,0-26,25-24,0 25,-25-1,25 1,-50 24,25 1,-50 24,-24 25,0 0,-1 0,-49 25,-24-25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0-23T02:36:25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20042 6325,'0'0,"0"0,0 0,-25 0,25 0,0-25,0 25,0 0,-24 0,-1 25,25 0,-25 0,25 24,0 1,-25 24,0 1,25-1,-24 1,24 24,0-25,0 1,0-26,0 26,0-26,24-24,-24 25,25-25,0 24,0-24,-25-25,25 0,-1 25,-24-25,25-25</inkml:trace>
  <inkml:trace contextRef="#ctx0" brushRef="#br0" timeOffset="523.0299">21729 6499,'0'-25,"0"25,0 0,0-25,0 25,0-25,25 25,-25 0,0 0,25 0,-1 25,-24 0,0 25,25-1,0 26,-25-26,25 50,-25-24,25-1,-25-24,0 24,0-24,0 0,0-26,0 1,-25 0,0-25,25 0,-50 0,50 0,-24-25,-1 25,25-25</inkml:trace>
  <inkml:trace contextRef="#ctx0" brushRef="#br0" timeOffset="2742.1567">3721 3299,'0'0,"0"0,0 0,0 0,0-25,0 25,0-25,0 25,0-24,0 24,0-50,0 25,-25 0,25 1,0-26,-25 25,25-24,-25 24,0 0,1 0,24 25,-25 0,0 0,0 0,0 0,1 25,24-25,-25 25,0 0,25-1,-25 26,25-25,-25-25,25 25,0-25,0 0,0 24,0-24,0 0,0 0,0 0,0 0,0 0,0 0,0 0,0 0,0 0,0 0,0 0,-24-24,24 24</inkml:trace>
  <inkml:trace contextRef="#ctx0" brushRef="#br0" timeOffset="3133.1792">3324 2902,'0'0,"0"0,0 0,0 0,-25 0,25 25,0 0,0 0,-25-1,25 26,0-25,-25 0,25-1,0 1,25 0,-25 0,0-25,25 0,-25 0,25-25,0 25,-25 0,24-25,-24 25,25 0,-25-25,0 25,25 0,-25 0,0 0,0 0,0 0,0 0,0 0,0 0</inkml:trace>
  <inkml:trace contextRef="#ctx0" brushRef="#br0" timeOffset="6081.3476">5110 3299,'0'25,"0"-25,-25 0,25 0,0 0,0 0,0-25,0 25,-25 0,25 0,0-25,0 25,-25 0,25 0,0 0,0 0,-24 0,24 25,-25 0,25 0,0-1,-25 26,25-25,-25 0,25 24,0 1,0-25,0 24,0 1,0 0,25-26,-25 26,25 0,-25-1,0 1,25-1,-25 1,24-25,-24 0,25-1,0 1,-25 0,25-25,0 0,-1 0,1-25,0 25,0-49,0 24,-1 0,1-49,0 24,-25 0,25-24,-25 0,0-1,0 1,0-1,-25 1,0 24,25 1,-49 24,24 0,0 0,-25 25,26 0,24 25,-50-25,50 25,-25-25,25 0,-25-25</inkml:trace>
  <inkml:trace contextRef="#ctx0" brushRef="#br0" timeOffset="6639.3796">5110 3001,'25'-49,"-25"24,0-25,0 1,0-26,0 51,0-51,0 25,-25 1,0-1,25 1,-25 24,0 0,1 25,-1 0,0 0,0 25,0 0,1-1,-1 26,0 0,0-1,25 26,-25-26,25 26,-25-1,25-24,0 24,0-24,0-25,0 24,0-24,0 0,0 0,0-1,0-24,0 0,0 0,0 0,0 0,0 0,0-49,0 49,0-25,0 0,0 0,-24 25,24-24</inkml:trace>
  <inkml:trace contextRef="#ctx0" brushRef="#br0" timeOffset="7006.4006">4688 3001,'0'0,"-25"-24,25 24,-25-25,25 25,0-25,0 25,0 0,0 0,0 0,0 25,0 0,0-1,0 26,0-25,0 24,0 26,0-26,0-24,0 25,25-1,-25-24,25-25,-25 0,25 0,0-25,-1 1,-24-1,25 0,0-25,0 26,0-1,-25 0,25 0,-25 0,0 25,0 0,24-24,-24 24,0 0,0 0,0 0,0 0,0 0</inkml:trace>
  <inkml:trace contextRef="#ctx0" brushRef="#br0" timeOffset="8226.4705">9401 6995,'0'-25,"0"25,0 0,-25 0,0 0,1 25,-1 0,0-25,0 25,0-1,1 1,-1 0,0 25,0-26,25-24,-25 50,25-25,-24 0,48-1,-24 26,0-50,25 50,0-26,0 1,-25 0,49-25,-49 25,25-25,0 25,-25-25,0 0,25 0,-25 0,0 0,0 0,0 0</inkml:trace>
  <inkml:trace contextRef="#ctx0" brushRef="#br0" timeOffset="8539.4884">9252 7218,'25'0,"-25"0,50 0,-26-25,51 25,-26 0,51 0,-51 0,26 0,-1 0,0-24,-24 24,0 24,-26-24,1 0,0 0,0 0,-25 0,0 0,25 0,-25 0,0 0,0 0,0 0,0 0,0 0,0 0,0 0,0 0,0 0</inkml:trace>
  <inkml:trace contextRef="#ctx0" brushRef="#br0" timeOffset="17662.0101">5184 4638,'0'0,"0"0,0-24,0 24,0 0,0 24,0 1,0 0,0 0,0 0,0 24,0 26,25-26,-25 51,50-26,-1 50,1 0,24 0,1 25,24 24,-25 1,25 25,1-1,-26 25,25 25,-24 0,-26 50,1-25,0 74,-26 0,-24-24,0 24,-24-24,-1 24,25-25,-25 26,-25-76,26 26,-1-50,0 25,0-75,-24 1,49-26,-25-49,25-24,-25-26,25 1,-25-26,25-24,-25-25,25 0</inkml:trace>
  <inkml:trace contextRef="#ctx0" brushRef="#br0" timeOffset="18978.0855">5705 13221,'25'-25,"-25"25,0-25,0 25,0 25,0 0,0 0,-25 49,0 1,25 24,-25 0,1 50,24-25,-25 0,25 0,0 25,0-50,0 0,25 0,-1-24,1-1,-25-24,50 24,-25-49,-1 0,1 0,25-1,-25 1,0-25,24-25,-49 1</inkml:trace>
  <inkml:trace contextRef="#ctx0" brushRef="#br0" timeOffset="19224.0994">5482 14238,'0'0,"25"0,-1 0,1 0,25 0,-1-25,1 25,24-25,-49 25,25-25,0 25,-26 0,1 0,0 0,0 0,-25 0,0-24</inkml:trace>
  <inkml:trace contextRef="#ctx0" brushRef="#br0" timeOffset="20383.1658">6350 3324,'0'-25,"0"0,0 0,-25 25,0-24,25-1,-24 25,-1-25,25 25,-25 0,25-25,-25 25,0 25,25-25,-24 0,24 25,-25 24,25-24,0 25,0 24,-25-24,25 24,0 1,0-1,0 1,0-1,0 25,0-24,0-1,25-24,-25 24,0-24,25-1,-25 1,24-25,-24-1,25-24,0 0,0 0,0-24,-1-26,1-24,0 24,25-49,-26 0,1-1,0 1,-25-25,25 25,-25 0,0 24,-25 1,25-1,-25 51,0-26,25 50,-24-25,24 25,-25 25,0-25,25 25</inkml:trace>
  <inkml:trace contextRef="#ctx0" brushRef="#br0" timeOffset="24511.4019">6400 4638,'0'50,"24"0,1 24,-25 1,25 24,-25 0,25 25,0 25,-25 24,24 1,1 25,0-1,-25 25,25 0,0 25,24 1,-24-1,25 0,-26 24,26-23,0 23,-1-48,1 48,-25-48,0 24,-1-25,-24 0,0 0,0-24,-24 24,24-24,-50-1,25-24,-24-1,-1-24,0 0,25 0,-24-50,-1 0,1 0,-1 1,25-26,-24-24,24-1,0 1,-25-25,50-25,-24 0</inkml:trace>
  <inkml:trace contextRef="#ctx0" brushRef="#br0" timeOffset="25196.4411">6598 13469,'0'-25,"0"-24,0 24,0 0,0 0,0 0,0 1,0 24,0 0,0 0,-25 24,25 26,0 0,-25 24,1 25,24-24,-25 49,0 0,0 0,0 0,25 0,-24 0,24-25,-25 0,25-24,0-1,25-24,-1-26,1 26,0-25,25-25,-1 0,-24 0,25 0,-1 0,-24-25,25 25,-26 0,1-25,-25 25,25 0,-25-25</inkml:trace>
  <inkml:trace contextRef="#ctx0" brushRef="#br0" timeOffset="25607.4646">6276 13891,'-25'0,"25"0,0 24,25-24,-1 0,26-24,0 24,-26 0,26-25,24 25,-24-25,0 25,-26-25,1 25,0 0,-25 0,0 0,0-25,0 25,0-24,0-1</inkml:trace>
  <inkml:trace contextRef="#ctx0" brushRef="#br0" timeOffset="26661.5249">8508 3448,'0'-25,"0"0,-25 0,25 1,0-26,0 25,-25 0,25 25,-24-24,24 24,-25 0,25 0,-25 24,25 1,0 25,-25 24,25-24,0 49,0 0,-25 25,25-24,0 24,0-25,0 0,25-25,-25 1,25-26,0 1,0-25,-1 0,1-1,0-48,0 24,0-50,24 0,-24 1,0-26,0 1,-1-25,1 0,-25-1,25-24,-25 0,0 25,-25 0,25 49,0-24,-25-1,25 51,-24-1,-1 25,0 0,0 0,25 25,-25-1,25 26</inkml:trace>
  <inkml:trace contextRef="#ctx0" brushRef="#br0" timeOffset="27544.5754">8483 4539,'0'25,"0"0,25 24,-25 1,25 0,-25 49,25 25,-25 25,24 0,-24 49,0 0,0 26,0-26,0 50,-24 0,24 0,-25 25,0 0,0 0,-24 0,24 0,-25 24,1-24,-1-25,0 0,1-25,-1 1,-24-26,24 1,-24-51,-1 26,26-25,-26 0,26-1,-1-24,-24 25,49-25,-25 0,25-24,1 24,-1-25,25-25,-25 1,25-1,-25-24,25-1,0-24,25 0,-25-25,25 0,-25-25</inkml:trace>
  <inkml:trace contextRef="#ctx0" brushRef="#br0" timeOffset="28098.6071">7392 13122,'25'-25,"-25"0,0 0,0 25,0 0,-25 50,25-1,0 26,-25 24,0 25,25 25,-25 0,1 24,24 1,-25-25,25 0,0 0,25-25,-25-25,24 0,1-49,0-1,0 1,0-25,-1-1,26-24,-50-24,25-1,0-25,-1 1</inkml:trace>
  <inkml:trace contextRef="#ctx0" brushRef="#br0" timeOffset="28308.6189">7218 14163,'25'25,"0"-25,0 0,-25 0,49 0,1 0,-25 0,-1-25,26 1,-25-1</inkml:trace>
  <inkml:trace contextRef="#ctx0" brushRef="#br0" timeOffset="29331.6777">10443 3448,'-25'-25,"25"25,0-25,-25 0,25-24,0 24,-25 0,1 0,-1 25,0 0,0 0,0 25,1 25,-1-1,0 26,25 24,-25 0,25 1,0 24,0 0,25-25,-25 25,25-50,0 1,-1-26,1 1,25-50,-25 0,-1 0,26-50,-25 1,0-26,-1-24,1-25,0 25,0-25,-25 0,0 0,0 24,0 1,0 25,-25 24,0 1,25 49,-25 0,1 24,-1 26,25 0</inkml:trace>
  <inkml:trace contextRef="#ctx0" brushRef="#br0" timeOffset="30162.7252">10344 4638,'0'25,"0"0,0 0,0 49,24-24,1 24,25 26,-25-1,24 25,1 25,24-1,-24 26,-1 0,26-1,-26 26,-24-1,0 25,0-24,-25 24,0 25,-25-25,-25 1,26 24,-51-25,1 25,-25-50,-1 1,1-1,-25-24,0 0,0-26,0-24,0 0,0 0,25 1,0-1,-25 0,24 0,1 0,0 0,24 24,-24 1,25 0,-1 0,26 25,-26-26,26 26,-26 0,51-26,-26 26,25-50,0 0,1-25,24 1,0-26,0-24,0-26,0 1</inkml:trace>
  <inkml:trace contextRef="#ctx0" brushRef="#br0" timeOffset="30968.7713">8384 14412,'-25'-50,"25"0,-25 25,1 1,-26 24,25 0,0 0,-24 24,24 26,0 25,0-1,1 25,-1 25,25 0,0 0,0-25,25 1,24-26,1 0,-1-49,26 0,-1-25,1-25,-1-24,0-26,1 1,-26-25,1-1,-25 1,24-25,-49 25,0 0,-24 0,-1 49,0 0,-25 1,1 49,-1-25,25 50,-24-25,24 24,0-24,0 25</inkml:trace>
  <inkml:trace contextRef="#ctx0" brushRef="#br0" timeOffset="32921.883">3200 4118,'0'0,"0"0,-25 0,25 0,0 0,0 0,25 24,-25-24,0 0,25 0,-1 0,1 0,0 0,-25 0,25 0,0 0,-25-24,24 24,-24 0,25 0,0 0,-25 0,25 0,0 0</inkml:trace>
  <inkml:trace contextRef="#ctx0" brushRef="#br0" timeOffset="33203.899">3200 4390,'0'0,"0"25,25-25,-1 0,-24 0,25 0,0 0,0 0,0 0,-1-25,-24 25,25 0,-25 0,0 0,0 0,25 0</inkml:trace>
  <inkml:trace contextRef="#ctx0" brushRef="#br0" timeOffset="41042.3475">3225 2307,'0'-25,"0"0,0 25,0 0,-25-25,25 25,0 0,0 0,0 0,0 0,0 25,0-25,0 25,0 25,0-1,0 1,0 24,0 1,0-26,0 26,0-1,0-24,0 24,0-24,0-1,0-24,0 25,0-25,0-1,0 1,0-25,0 25,0-25,0 0,0 0,0 0,0 0,0-25,0 25,-25-25,25 25,0-24,-25-1,25 25</inkml:trace>
  <inkml:trace contextRef="#ctx0" brushRef="#br0" timeOffset="41528.3753">3026 2927,'0'-25,"0"25,-25 0,25 0,0 0,0 0,0 0,0 0,25 25,-25 0,0 0,25-1,0 1,-25 25,25-25,-25-1,24 1,-24 0,25 0,-25 0,0-25,0 0,25 24,-25-24,0 0,0-24,0-1,25 0,-25 0,25-24,-1 24,26-25,-50 1,50 24,-50-25,24 50,-24-25,25 25,-25 0,0-24,0 24,0 0,0 0,0 0,0 0,0 0,0 0,0 0,0 0,0 0,0 0,0 0,25-25,-50 25,50-25,-25 25</inkml:trace>
  <inkml:trace contextRef="#ctx0" brushRef="#br0" timeOffset="42476.4295">3621 2282,'-24'0,"24"0,0 0,0 25,-25-25,25 25,0-1,0 1,25 25,-25-25,0-1,0 26,24-25,-24 0,25-25,-25 24,0-24,25 0,-25 0,0 0,0-24,0 24,0-25,25-25,-25 25</inkml:trace>
  <inkml:trace contextRef="#ctx0" brushRef="#br0" timeOffset="42676.4409">3621 2034,'0'0,"-24"0,24 0,0 25,0-25,0 25,0-25,0 0,0 0,0 0,0 0,0-25,24 25,1 0</inkml:trace>
  <inkml:trace contextRef="#ctx0" brushRef="#br0" timeOffset="42974.458">3770 2232,'0'0,"0"0,0 0,0 0,25 0,-25 0,25-24,-25 24,25 0,0-25,-1 25,-24 0,25-25,0 25,0-25,0 25,-25 0,24-25,-24 25</inkml:trace>
  <inkml:trace contextRef="#ctx0" brushRef="#br0" timeOffset="43187.4702">3845 2282,'0'0,"0"0,0 0,0 25,0-25,0 0,0 0,25-25,-1 25,-24 0,50-25,-50 25,50 0,-50 0,24-25,1 1,0 24</inkml:trace>
  <inkml:trace contextRef="#ctx0" brushRef="#br0" timeOffset="45532.6043">4440 1414,'25'-50,"-25"50,0-25,0 25,0 50,-25 0,0-1,25 26,-25 24,1 0,-1 25,25-25,0 1,0-1,25-25,-1-24,26-25,0-25,24-25,-24 0,-1-25,1-24,-1 0,-24-50,0 24,-25 1,0 0,0 24,-50-24,26 50,-26-1,25 25,-24 0,24 25,0 25,0 0,0 0,25 0,0-1</inkml:trace>
  <inkml:trace contextRef="#ctx0" brushRef="#br0" timeOffset="47936.7415">4390 7615,'0'0,"0"0,0 0,0 0,0 0,0 0,0 0,0 0,0 0,0 0,-24 0,24 0,0 0,-25 0,25 25,0-25,-25 0,25 0,-25 25,25-25,0 0,-25 24,25-24,0 25,0-25,0 25,0 0,0-25,0 25,0-1,0 1,25-25,-25 0,0 25,25-25,-25 0,25 0,-25 0,25 0,-25 0,24 0,-24 0,0 0,25-25,-25 25,0-25,0 25,25-24,-25-1,0 25,0-25,0 0,0 0,0 1,0 24,-25-25,25 0,0 0,0 0,0 25,-25-24,25 24,0 0,0 0,0 0,-24 0,24 24,0 1,-25 0,25-25,0 25</inkml:trace>
  <inkml:trace contextRef="#ctx0" brushRef="#br0" timeOffset="63205.6151">3473 3398,'0'0,"0"0,0 0,0 0,0 0,0 0,0-25,0 25,0-24,-25 24,25-25,-25 25,25-25,0 0,-25 25,0-25,25 25,-24 0,-1 0,25 0,-25 0,0 0,0 0,25 0,-24 0,-1 0,25 0,-25 25,25 0,-25 0,0 0,25 24,-24-24,24 0,-25 24,25-24,0 25,-25-25,25-1,0 1,0 0,0 25,0-25,0-1,0 1,0 25,0-25,0 24,0-24,0 0,0 24,25-24,-25 0,25 0,-1 0,-24-1,25 1,0 0,-25 0,25 0,0-25,-1 0,-24 0,25 0,0 0,0 0,0-25,-25-25,24 25,1-24,0-1,-25 1,25-26,0 26,-25-26,0 1,24 24,-24-24,0 24,0 0,0 1,-24 24,24 0,0 0,0 1,-25-1,25 25,-25 0,25 25,0-25,-25 24,25 1</inkml:trace>
  <inkml:trace contextRef="#ctx0" brushRef="#br0" timeOffset="64600.6949">3249 4415,'0'-25,"0"25,0 0,0 0,0 0,0 25,0 0,0 0,0 0,0 24,25 1,-25-1,25 1,-25 0,25-1,0 26,-1-26,26 26,-25-1,0-24,24 24,-24 1,25-1,-26 0,1 1,0-1,25 25,-25 1,-1-1,1 0,0 0,-25 25,25-24,-25 24,0 0,-25 24,25 1,-25-25,25 25,-25 25,1-25,-1 24,0-24,0 25,25-1,0-24,-25 25,25-25,0-1,0 1,25 0,-25 0,25 25,0-26,0-24,24 25,1-25,-1 0,1 25,24-50,-24 1,24-1,1 0,-1-25,25 1,-24-1,-1 1,1-26,-1 26,0-26,-24 26,25-26,-26 26,-24-1,0 1,24-1,-24 0,-25 26,25-26,-25 0,25 1,-25 24,0-25,25 1,-25-26,0 51,0-26,-25-24,25 24,0-24,0 24,0-24,0-25,0 24,-25-24,50 0,-25-25,0 0,0 0,0-25</inkml:trace>
  <inkml:trace contextRef="#ctx0" brushRef="#br0" timeOffset="64918.713">4911 12427,'-24'25,"24"25,0-26,0 26,0-25,0 0,0-1,0 1,0 0,24 0,1-50,0 25,0-25,24 0,-24-24,25 24,-25-25,24 1,-24 24,0 25</inkml:trace>
  <inkml:trace contextRef="#ctx0" brushRef="#br0" timeOffset="65827.7651">5035 13221,'25'-25,"-25"25,0 0,0-25,0 25,-25 0,25 0,0 0,-24 25,-1 0,25 0,-25 0,0 49,0 0,1 1,-1-1,25 25,-25 1,0-1,-25 0,50 0,-24 0,-1 1,0 24,25-50,0 25,0 1,0-26,25 0,0 1,-1-26,1 1,0 0,25-26,-1 1,-24 0,25 0,-25 0,-1-25,26 24,0-24,-50 0,24 0,1-24</inkml:trace>
  <inkml:trace contextRef="#ctx0" brushRef="#br0" timeOffset="66092.7803">4589 14337,'0'0,"0"0,0 0,0 0,0 0,25 25,-1-25,1 0,0 25,25-25,-26 0,26 0,0 0,-1-25</inkml:trace>
  <inkml:trace contextRef="#ctx0" brushRef="#br0" timeOffset="68076.8937">12055 15081,'0'-25,"25"1,-25 24,0 0,0 0,0 24,0 26,-25 24,-25 1,26 24,-26 0,0 25,1 25,-1 0,1 0,-1 0,25-25,-24 0,24 0,25-25,0 0,0-24,25-26,-1-24,26 25,-25-26,24 1,-24-25,25 0,-1-25,-24 1</inkml:trace>
  <inkml:trace contextRef="#ctx0" brushRef="#br0" timeOffset="68268.9047">11584 16247,'0'25,"-25"-25,25 25,25-25,0 24,24-24,26 0,-1 0,-24 0,24 25,0-25,1 0</inkml:trace>
  <inkml:trace contextRef="#ctx0" brushRef="#br0" timeOffset="68577.9224">12179 16718,'-25'25,"0"0,1 25,-1-26,25 1,0 25,0-25,25 24,-1-24,1-25,25 25,0-25,-1-25,1 0,-1-24,1-1,-25 0,0-24,-1 0,-24-1,-24 1,-1 24,0 1,-25 24,1-25,24 50,-25 0,26 25,-1-25</inkml:trace>
  <inkml:trace contextRef="#ctx0" brushRef="#br0" timeOffset="69199.958">11286 15081,'-25'-25,"25"25,-24 25,24-25,0 25,0 25,0-1,0-24,0 49,0-24,24 0,-24 24,0-24,0-1,25-49,0 25,-25-25</inkml:trace>
  <inkml:trace contextRef="#ctx0" brushRef="#br0" timeOffset="69359.9671">11410 15156,'0'-50,"0"25,0 0,-25 25,25 25,0 25,0-25,0 49,0-49,0 49,25-24,0-25,0 24</inkml:trace>
  <inkml:trace contextRef="#ctx0" brushRef="#br0" timeOffset="69659.9843">12725 15230,'0'0,"25"0,-25 25,0 24,0-24,0 25,0 0,0-1,0 1,0-1,0 1,0-25,24-25,-24 0</inkml:trace>
  <inkml:trace contextRef="#ctx0" brushRef="#br0" timeOffset="69810.9926">12923 15255,'25'-25,"-25"0,25 25,-50 25,50 0,-25 49,-25-24,25 24,0 1,0-1,0-24</inkml:trace>
  <inkml:trace contextRef="#ctx0" brushRef="#br0" timeOffset="90730.1894">4093 12998,'-25'24,"0"26,25-25,-25 24,1 26,24-25,-25 24,25-24,25-1,-25-24</inkml:trace>
  <inkml:trace contextRef="#ctx0" brushRef="#br0" timeOffset="91193.2159">9575 12799,'0'25,"0"25,24-1,-24 1,25 24,-25 1,0 24,0 25,0 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0-23T17:07:55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17512 6970,'0'0,"0"-25,0 25,25 0,-25 0,0 0,-25 25,25 0,0 25,0 24,-25 0,25 50,0 0,-25 0,1 25,24-25,-25 0,25-24,0-1,0-50,0 1,0 0,0-50,0 0,25-25,-25-25,24 1</inkml:trace>
  <inkml:trace contextRef="#ctx0" brushRef="#br0" timeOffset="4847.2769">18529 7541,'0'24,"-25"-24,25 0,-25-24,25 24,0 0,0 0,0 0,0 0,0 0,0 24,0-24,25 0,-25 25,25-25,25 0,-1 25,1-25,24 0,1 25,-1-25,50 0,-25 0,25 0,-24 0,24 25,25-25,-25 0,24 24,1-24,-25 25,25 0,0 0,-25 0,0-1,0 1,-25-25,0 25,1 0,-26 0,0-1,-24-24,0 25,-26 0,1-25,-25 25,25-25,-25 0,0 0,0 25,0-25,0 0,0 0,25 0,-25 0,0 0,25-25,-25 25</inkml:trace>
  <inkml:trace contextRef="#ctx0" brushRef="#br0" timeOffset="5380.3076">22845 7541,'0'-25,"0"25,0 0,0 0,0 0,-25 0,25 25,0-1,-24 1,24 25,-25-25,25 49,0 0,-25 26,0-26,25 50,0-25,0 1,0-1,-25-25,25 1,0-1,0-24,0-1,0 1,0-25,25-1,-25-24,0 0,0-24,0-1</inkml:trace>
  <inkml:trace contextRef="#ctx0" brushRef="#br0" timeOffset="6568.3756">7441 8706,'25'0,"0"0,-25 25,0 0,25 0,-25 24,0-24,0 0,0 0,25 0,-1-1,-24-24,50 0,0-49,-1 24,26-25,-1 1,0-26,26 26,-26-1,1 1,-1-1,-24 50,-1-25,-24 25,0 0,0-25,24 50,-49-50,50 50</inkml:trace>
  <inkml:trace contextRef="#ctx0" brushRef="#br0" timeOffset="8075.4619">5184 9971,'0'25,"0"0,-25 0,50-25,0 0,0 0,0-25,24 25,1-25,-1 0,26-24,-1-1,25 1,1-1,-1 0,25-24,0 24,25 1,-25-1,25 1,-1-1,1 0,0 26,0-26,0 0,24 1,-24 24,0 0,25-24,-1-1,-24 25,25 0,-25 0,24 25,-24-24,0 24,-25 0,0 24,0-24,-50 25,26 0,-26 25,0-1,-24 1,0 0,-26-1,1 1,-25-1,25-24,-25 25,0-25,25-1,-25-24,0 25,0-25,0 0,0 0,0 0,0 0,-25-25,25 25,-25 0,25 0,0-24,-25 24</inkml:trace>
  <inkml:trace contextRef="#ctx0" brushRef="#br0" timeOffset="8343.4772">9699 9525,'0'0,"-25"0,25 25,0-25,0 0,0 0,25 25,-25-25,0 24,24 1,1 0,-25-25,25 25,-25-25,25 25,0-50,-25 25,24-25,1 0,0-24,0 24,0-25,24 25,-24 1,-25-1,25 25,-25 0,0 0</inkml:trace>
  <inkml:trace contextRef="#ctx0" brushRef="#br0" timeOffset="8607.4923">10021 8855,'25'25,"-25"0,50 0,-26-25,1 0,25-25,24 0,-24-25,-1 1,26-26,-26 26,1-1,0 1,-26-1,26 50,-25-25</inkml:trace>
  <inkml:trace contextRef="#ctx0" brushRef="#br0" timeOffset="12248.7006">21406 9252,'0'0,"0"0,0 0,0 0,0 0,0 0,0 0,-24-25,24 25,0 0,0 0,-25 0,0 0,25 0,-25 0,0 0,25 25,-24-25,-26 25,0 0,1 0,-1-25,-24 49,-1-24,1 25,0-26,-26 1,26 25,-25-1,-1 1,1-25,0 24,-25 26,25-50,0 49,-25-24,0-1,24 26,1-26,-25 1,25 24,0-24,-1 0,1-1,25 1,-25-25,49-1,-24 26,-1-25,25 0,1-25,24 24,-25-24,26 0,-1 25,0-25,-25 0,26 0,-26 0</inkml:trace>
  <inkml:trace contextRef="#ctx0" brushRef="#br0" timeOffset="12703.7266">17512 10220,'0'0,"-25"-25,25 25,0 0,0 0,0 25,0-1,0 26,0-25,0 49,0 25,0-24,0 24,0 0,0-24,-25 24,25-50,0 26,0-26,0 1,0-25,0 0,0 0,0-1,0-24,0 0,0 0,0 0,25 25,-25-25</inkml:trace>
  <inkml:trace contextRef="#ctx0" brushRef="#br0" timeOffset="14496.8291">18430 11137,'0'0,"0"0,0 0,0 0,0 0,0 0,0 0,0 0,25 0,-1 0,1 25,0-25,25 25,-1-25,26 25,24-25,0 25,25-1,0-24,0 25,25-25,-25 0,50 25,-25 0,-1-25,1 25,25-25,-25 24,-1 1,1-25,0 25,-25-25,-25 0,1 25,-26-25,-24 0,-26 25,26-25,-50 0,25 0,-25 0,0 0,0 0,0 0,-25-50,25 25</inkml:trace>
  <inkml:trace contextRef="#ctx0" brushRef="#br0" timeOffset="16180.9255">22374 11286,'0'0,"0"0,0 0,0-25,0 25,25-24,-25-1,24 0,1-25,0 50,0-25,0 1,-1-1,1 25,0-25,0 25,0 0,-1 25,-24 0,25-1,0 26,-25 25,0-1,0 50,0-50,-25 50,0-24,-24-1,24 0,-49 0,24-24,0-26,1 26,24-26,-25-24,26-25,-1 25,25-25,0 0,0-25,0 25,25-25,-1 25,1 0,25 0,-1 0,1 25,24-25,-24 25,0 0,-1 0,1-25,-25 0,0 0,-1 0,1 0,-25-25,25 25,-25-25,0 0</inkml:trace>
  <inkml:trace contextRef="#ctx0" brushRef="#br0" timeOffset="17354.9926">21183 11857,'0'0,"0"0,0 0,0 0,0 0,0 0,0 0,0 0,0 0,0 0,-25 0,25 0,-24 24,-1-24,0 0,0 25,-24 0,24-25,-25 25,-24 0,24 24,-24-24,-1 25,-24-1,0 1,-25 0,25-1,-25 1,-25 24,25-24,0 24,-25-24,25 24,0 1,0-26,0 1,0 24,25-24,-1-1,1 1,25 0,-1-1,26-24,-1 0,0 0,26 0,-1-25,25 24,-25-24,25 0,0 0,0 25,25-50,0 25,-1-24,1-1</inkml:trace>
  <inkml:trace contextRef="#ctx0" brushRef="#br0" timeOffset="20082.1486">17388 13072,'0'0,"-25"0,25 25,0-25,0 0,0 0,0 0,0 0,0 0,0-25,0 0,25 0,0 1,-25-1,25 0,-1 0,1 0,0 1,0-1,-25 25,25 25,-25-1,25 1,-1 25,-24 24,0 1,25 24,-25 0,0 0,0 1,-25-1,1 0,-1-25,0 1,-25-1,1-24,-1-1,0 1,1-50,-1 25,1-25,-1 0,0 0,26 0,-1-25,25 25,25 0,-25-25,49 25,1-25,24 25,-24 0,24 0,1 0,-26 0,26 25,-26-25,26 0,-26 0,1 0,0 0</inkml:trace>
  <inkml:trace contextRef="#ctx0" brushRef="#br0" timeOffset="20857.1928">19025 13791,'-25'-24,"25"24,-24-25,24 25,-25-25,25 25,0 0,0 0,0 0,-25 0,25 0,0 0,25 0,0 0,-1 0,1 25,25 0,24-25,-24 24,49 1,-25 0,26 25,24-1,-25-24,25 25,0-1,0 1,25-1,-25 1,0 0,0-26,25 1,-50 0,25 0,0 0,-25 0,0-25,1 0,-26 0,0 24,1-24,-1 0,-49 0,25 0,-1 0,1 0,-25 25,0-25,-1 0,-24 25,0-25,0 0,0 0,0 0</inkml:trace>
  <inkml:trace contextRef="#ctx0" brushRef="#br0" timeOffset="21647.2381">22399 13940,'0'0,"0"0,0 0,0 0,0 0,0 0,24-25,-24 25,25-24,-25 24,25 0,0 0,-25 0,25 24,-25 1,-25 0,25 25,-25-1,25 1,-50 24,50 1,-49-26,49 1,0 0,0-1,25 1,-1-25,26 24,0-49,-1 50,1-25,-1-1,-24 1,0 0,-25 25,-25-1,0 1,-24-25,-1 24,-24 1,-1-1,-24-49,25 25,-25-25</inkml:trace>
  <inkml:trace contextRef="#ctx0" brushRef="#br0" timeOffset="22369.2794">21208 14709,'-25'0,"-24"25,24-25,-25 25,1-25,-26 25,26-1,-26 1,1 0,-26 0,1 0,-25 24,0-24,0 25,-25-26,1 26,-1 0,0-26,0 26,0 0,0-1,1 1,24 0,24-1,1 26,0-51,24 26,1 0,24-1,1-24,-1-25,25 0</inkml:trace>
  <inkml:trace contextRef="#ctx0" brushRef="#br0" timeOffset="22983.3144">17264 15354,'-25'-25,"25"25,-25 0,1 0,-1 0,0 50,0-25,0 49,1 1,-26 24,25 0,0 25,25 0,-24 0,48-25,-24 25,50-49,0-1,-1-24,1-25,24-25,-24 0,24-50,1 0,-1 1,-24-26,-1 1,1-1,0 1,-26 24,-24 1,0-1,-24 1,-1 24,0 25,-25 0,1 25,-1 24,25 1,-24 24,49 1,-25 24,25 0,0-24,0-1,25 0,-25-24,24 0,1-26</inkml:trace>
  <inkml:trace contextRef="#ctx0" brushRef="#br0" timeOffset="23593.3494">19100 16024,'-25'0,"-25"0,50 0,0 0,0 0,0 0,50 25,-1-1,1-24,24 25,26 25,-1-1,25-24,0 25,25-1,0 1,24 0,1-1,-25 1,24-25,1 0,0 24,-26-24,1 25,0-50,-25 24,0 1,-25 0,1 0,-26 0,25-25,-49-25,24 0,-24 0,-25-24</inkml:trace>
  <inkml:trace contextRef="#ctx0" brushRef="#br0" timeOffset="23948.3697">22647 16197,'-25'25,"25"25,-25-1,25 1,-25 0,25-1,0 1,0 0,25-1,0-24,0 25,-1-50,26 24,0-48,-1 24,1-25,0-25</inkml:trace>
  <inkml:trace contextRef="#ctx0" brushRef="#br0" timeOffset="24174.3827">23143 15999,'-25'74,"0"-24,0 49,1 0,-1 1,0 24,25-25,-25 25,25-25,-25 25,25-25,0 1,0-26,0 0,0-24,0-25</inkml:trace>
  <inkml:trace contextRef="#ctx0" brushRef="#br0" timeOffset="24661.4104">21481 17016,'-25'0,"0"25,-24-25,24 0,-50 0,26 0,-26 25,-24 24,-25-24,0 49,-25 1,0-1,-24 1,-1 24,-24 0,24-24,1 24,-26 0,50-25,-24 26,24-26,0 25,50-24,-25-1,24 0,1-24,50 0,-1-25,0-1</inkml:trace>
  <inkml:trace contextRef="#ctx0" brushRef="#br0" timeOffset="25739.4722">16966 18083,'0'0,"0"0,0 0,-24 0,24 0,0 0,24-50,-24 50,50-50,-50 50,50-49,-50 49,49 0,-49 0,0 0,50 49,-50 1,0 0,-25 24,0 0,25 1,-49-1,49-24,-25 24,0-49,25-25,0 75,0-75,0 0,50 24,-50-24,49 0,-49 0,50-24,-50 24,74-25,-74 25,75-75,-75 75,49-99</inkml:trace>
  <inkml:trace contextRef="#ctx0" brushRef="#br0" timeOffset="26007.4875">17487 17909,'-25'74,"25"-74,0 50,0-50,0 50,0-50,50 49,-50-49,25 25,-25-25,50 25,-50-25,49-25</inkml:trace>
  <inkml:trace contextRef="#ctx0" brushRef="#br0" timeOffset="26227.5001">17760 17562,'0'74,"0"-24,0-1,0 26,-25 24,25 0,0 0,0 1,0-1,0 0,0 0,25-24,-25-1,0-74,0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0-23T17:10:13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9550 4217,'0'0,"0"0,25-50,-25 50,0-25,0 25,0-24,0 24,0 0,0 0,24-25,-24 25,0 0,0 0,0 0,0 0,0 25,0-1,0 1,0 25,-24-25,24 24,0 1,0-1,0-24,0 25,0-1,0-24,0 0,0 0,0 0,0-1,0 1,0 0,0 0,0-25,0 0,0 0,0 0,0 0,0 0,-25-25,25 25,0-25,25 0,-25-24,0 24</inkml:trace>
  <inkml:trace contextRef="#ctx0" brushRef="#br0" timeOffset="1088.0619">11137 4738,'0'0,"0"0,0-25,0 25,0-25,25 0,-25-24,25 24,0-25,-25 50,25-25,-1 1,1-1,0 25,0 0,-25 0,25 0,-25 49,0-24,0 25,-25-1,0 26,0-26,-24 26,24-1,-25-24,25 24,0-49,1 25,24-1,0-24,24-25,1 25,0-25,0 25,0-25,24 0,-49 0,25 0,0-25,-25 25,0-25</inkml:trace>
  <inkml:trace contextRef="#ctx0" brushRef="#br0" timeOffset="1605.0918">9996 4589,'0'0,"-25"25,25-25,25 0,-25 0,50 0,-25 0,0 24,24-24,1 0,-1 25,1-25,0 25,-1 0,26 0,-51-1,26 1,-25 0,24 0,-24 0,0-25,-25 25,0-25</inkml:trace>
  <inkml:trace contextRef="#ctx0" brushRef="#br0" timeOffset="2246.1283">10790 5011,'0'0,"0"0,0 0,0 0,0 0,0 0,0 0,-25 0,25 0,-25 0,25 0,-49 0,49 24,-25 1,-25-25,26 50,-26-25,0 24,1 1,-1-25,1 24,-1 1,0-1,1-24,-1 25,1-1,24-24,0-25,-25 25,50-25,-25 0,25 0,-24 0</inkml:trace>
  <inkml:trace contextRef="#ctx0" brushRef="#br0" timeOffset="3256.1861">9302 5705,'0'0,"0"0,25 0,-25-25,24 25,-24-25,25 1,0-1,0 25,0-25,-1 0,1 25,0 0,-25 0,25 25,-25 0,0 0,0 24,-25 1,0 24,0 1,1-26,-1 26,0-26,0 1,0 0,25-1,0-24,0-25,0 25,25 0,-25-25,25 0,0 0,0 0,-1 0,1-25,0 25,0-25,0 25,24-25</inkml:trace>
  <inkml:trace contextRef="#ctx0" brushRef="#br0" timeOffset="3735.2136">9947 5928,'0'0,"0"0,0 0,0 25,0-25,0 0,24 0,1 0,-25 25,50-25,-25 25,24 0,1-25,0 49,-1-24,26 0,-26 0,1-1,-1 1,-24 0,0 0,0-25,24 0,-49 0</inkml:trace>
  <inkml:trace contextRef="#ctx0" brushRef="#br0" timeOffset="4216.2411">11137 6152,'0'0,"0"0,-25 0,1 0,24 0,0 0,-25 24,25 1,0-25,25 25,-25 25,24-26,1 1,0 0,25 0,-50 0,25-1,-1 26,-24-25,0 0,-24-1,-1 1,25 0,-25 0,0 0,0-1,0 1,1-25,24 0,-25-25</inkml:trace>
  <inkml:trace contextRef="#ctx0" brushRef="#br0" timeOffset="4390.2511">11038 6176,'25'0,"0"-24,-1 24,1 0,0-25,25 0,-25 25,-1-25,26 0,-50 1,50-1</inkml:trace>
  <inkml:trace contextRef="#ctx0" brushRef="#br0" timeOffset="4869.2782">10567 6623,'0'0,"0"0,0 0,0 0,-25 0,0 25,0-1,1 1,-1-25,-25 25,-24 25,24-26,1 26,-1-25,-24 0,24 0,25-1,0 1,-24 0,49-25,0 0,0 0,0 0,0 0,0 0,0 0</inkml:trace>
  <inkml:trace contextRef="#ctx0" brushRef="#br0" timeOffset="5315.304">9227 7020,'0'-25,"-24"25,24 0,-25-25,25 25,0 0,0 0,0 25,0 0,0 0,0-1,-25 26,25-25,0 24,0 1,0-25,0 24,0 1,0-50,0 50,0-50,0 0,0 0,25 0,-25-25</inkml:trace>
  <inkml:trace contextRef="#ctx0" brushRef="#br0" timeOffset="5607.3207">9426 6995,'0'0,"25"25,-50 0,25-1,0 1,-25 25,25-25,0-1,25 26,-25-25,25-25,-1 0,1 0,0-25,0 0,0 0,-1 1,1-26,-25 25,-25-24,1 24,24 0,-25 0,0 25,-25 0,50 0,0 0</inkml:trace>
  <inkml:trace contextRef="#ctx0" brushRef="#br0" timeOffset="6095.3486">10096 7119,'0'25,"0"-25,0 0,0 0,24 25,-24-25,50 0,0 24,-1-24,-24 0,49 25,1-25,-26 25,1 0,0-25,-26 25,26-1,-25-24,-25 25,25-25,-1 25,-24-25,25 0</inkml:trace>
  <inkml:trace contextRef="#ctx0" brushRef="#br0" timeOffset="6508.3722">11237 7119,'0'0,"0"0,0 0,0 0,0 25,0 0,0-1,0 1,-25 0,25 25,0-26,0 26,0-25,0 24,0-24,0 0,0-25,0 25</inkml:trace>
  <inkml:trace contextRef="#ctx0" brushRef="#br0" timeOffset="6997.4002">10815 7590,'0'0,"-25"0,0 0,0 0,1 0,-1 0,0 0,-25 0,1 25,-1 0,-24-25,24 25,1-1,-26 1,26 0,-1 0,0 0,1-1,-1 1,25-25,0 0,25 0,-24 0</inkml:trace>
  <inkml:trace contextRef="#ctx0" brushRef="#br0" timeOffset="7442.4256">9227 7863,'0'0,"0"0,0 0,0 0,0 0,0 25,0 0,0-25,0 49,0-24,0 0,25 0,-25 24,0-24,0 0,0 0,0-25,0 0,0 0,0 0,25 0,0-25</inkml:trace>
  <inkml:trace contextRef="#ctx0" brushRef="#br0" timeOffset="7729.4421">9451 7863,'0'0,"0"0,0 0,0 25,0 0,-25 24,25-24,0 0,0 25,0-1,0-24,25 0,-1-25,1 0,0 0,25 0,-26-50,1 25,0 1,0-26,-25 25,0-25,-25 26,0-1,25 0,-25 25,1 0,-1 0,25 25</inkml:trace>
  <inkml:trace contextRef="#ctx0" brushRef="#br0" timeOffset="8160.4667">10269 7962,'0'0,"0"0,0 25,0-25,0 0,0 0,25 50,-25-50,25 25,24-1,-24 1,25 25,24-25,-24-1,-1 26,26-25,-26 0,26-1,-26-24,1 25,-25-25,0 0,-1-25,-24 25,25-24</inkml:trace>
  <inkml:trace contextRef="#ctx0" brushRef="#br0" timeOffset="8549.489">11137 8012,'0'0,"0"0,0 0,-25 25,25-25,0 49,0-49,0 25,0 0,25-25,-25 25,0-25,25 25,0-25,0 0,-25 0,25-25,-1 25,-24 0,25-50</inkml:trace>
  <inkml:trace contextRef="#ctx0" brushRef="#br0" timeOffset="8762.5011">11336 7913,'0'0,"0"0,0 0,0 24,0 1,-25 0,25 25,0 24,-25-24,25 24,0-24,-25 24,25-24,0 24,0-49,-24 25,24-26,0 1,0 0,0-25,0 0</inkml:trace>
  <inkml:trace contextRef="#ctx0" brushRef="#br0" timeOffset="9407.538">10840 8632,'0'0,"0"0,0-25,0 25,-25 0,25 0,-25-25,0 25,0 0,1 0,-26 25,25-25,-49 25,24-25,-24 25,24 0,-24-25,-1 24,1 1,24 0,-24-25,49 25,-25-25,26 25,-1-25,25 0,0 0,0 0,0 0,0-25,0 25,-25 0</inkml:trace>
  <inkml:trace contextRef="#ctx0" brushRef="#br0" timeOffset="9873.5647">9153 8657,'0'0,"-25"0,25 0,0 0,0 0,-25 0,25 0,-24 25,24-25,0 0,0 24,0 1,0-25,0 25,24-25,1 25,0-25,0 0,0 25,-1-25,1-25,0 25,0 0,0 0,-1-25</inkml:trace>
  <inkml:trace contextRef="#ctx0" brushRef="#br0" timeOffset="10153.5807">9401 8533,'0'0,"0"0,0 0,0 0,-25 25,25-1,0 1,0 0,0 25,0-26,0 26,-25 24,25-24,0 0,0 24,0-49,0 25,0-1,0-24,-24 0,48-25,-24 0,0 0,0 0</inkml:trace>
  <inkml:trace contextRef="#ctx0" brushRef="#br0" timeOffset="10510.6011">9575 8731,'0'0,"-25"0,25 50,-25-25,0-1,0 1,25 25,0-1,0 1,0-25,25 0,0 0,0-1,0-48,24 24,-24-25,25 0,-26-25,1 25,0-24,-25-1,0 1,0 24,0-25,-25 25,25 1,-25 24,25 0,-24-25,24 25,0 0,0 0</inkml:trace>
  <inkml:trace contextRef="#ctx0" brushRef="#br0" timeOffset="11163.6385">4440 7541,'25'0,"0"0,-25 0,0 0,24 0,-24 24,0 1,-24-25,24 50,-25-25,0-1,0 1,25 25,-25-25,25-1,0 1,0-25,25 0,0 0,25 0,-26 0,26 0,0 0,24 0,-49 0,24 0,-24-25,0 25,0-24,0-1,-25 0</inkml:trace>
  <inkml:trace contextRef="#ctx0" brushRef="#br0" timeOffset="11439.6543">4862 7367,'0'0,"0"25,0 0,0-1,-25 26,25 0,0 24,-25-24,25 24,0 25,0-24,-25-1,25 1,0-1,-25-24,25-1,0-24,0 0,0 0,0-25,25-25,-25 0,25-25,-25 1</inkml:trace>
  <inkml:trace contextRef="#ctx0" brushRef="#br0" timeOffset="11774.6734">5110 7541,'0'0,"25"0,-50 24,25 26,-25 0,0 24,0 25,25-24,0-1,0 25,0-24,50-26,-25 1,24-25,26-25,-1-25,1-25,-1 1,-24-26,24-24,-24 0,-26 24,1-24,-25 25,-25-25,1 49,-26 25,0-24,1 49,-1 0,25 0,-24 0,24 24,25-24,0 0</inkml:trace>
  <inkml:trace contextRef="#ctx0" brushRef="#br0" timeOffset="12326.705">5631 7020,'-25'-50,"0"1,0-1,-49 0,-1 1,1-1,-25 25,0-24,-25 49,0-25,-1 25,1 25,-24 24,24 1,24 24,-24 26,25 24,0 24,0 1,49 0,1 25,24-1,25-24,25 25,24-25,1-25,49 0,0 0,0-25,25-25,25 1,0-1,-25-49,50-25,-25 0,-1-25,26-25,-25-24,0-25,-25 0,0-50,-25 0,-25-25,-24 26,-25-26,-25 0,0 25,-50 1,1-1,-1 25,-49 0,24 25,-24 24,0 1,0-1,-1 50,1 25,0 0,0 0,24 25,-24 50,25-26,-1 26</inkml:trace>
  <inkml:trace contextRef="#ctx0" brushRef="#br0" timeOffset="200870.4889">23118 9971,'0'0,"0"0,0 0,0 0,0 0,0 0,0 0,-25 0,25 0,0 25,0 0,0-25,0 25,0 25,25-26,-25 26,0 0,0-1,0 1,0-1,0 26,25-26,-25 1,0 0,0-1,0-24,25 25,-25-26,0 1,0 0,0-25,0 0,-25 0,25 0,0-50,0 26,0-26</inkml:trace>
  <inkml:trace contextRef="#ctx0" brushRef="#br0" timeOffset="201593.5305">23068 9798,'0'0,"0"0,0 0,0 0,0 0,0 25,-24-1,-1 26,25 0,-25-26,0 26,0 0,25-25,-24 24,24-24,-25 0,25-25,0 25,0-25,0 0,0 0,25-25,-25 0,24 0,-24 25,0-25,25-24,-25 24,25 0,-25 0,25 0,-25 1,0 24,25-25,-25 25,0 0,24-25,-24 50,25-25,0 25,-25-1,25 1,0 0,-1 0,1 25,0-26,-25 1,25-25,-25 25,25 0,-25-25,0 25,0-25,24 24,-24-24,0 0,0 25,0-25,25 0,-25-25,0 1</inkml:trace>
  <inkml:trace contextRef="#ctx0" brushRef="#br0" timeOffset="382195.8603">19224 7417,'0'0,"0"0,0 0,0-25,0 25,0 0,0 0,0 0,-25 0,25 0,0 25,-25-1,25 26,-25-25,0 0,1 24,-1 1,25-25,-25 24,0 1,25-25,25-1,0 1,0-25,-1 25,26 0,0-25,-1 25,1-25,-1 0,1 0,-25 0,0 0,-1 0,1 0,0-25,-25 0,25 0</inkml:trace>
  <inkml:trace contextRef="#ctx0" brushRef="#br0" timeOffset="382530.8795">19621 7069,'0'0,"-25"0,25 0,0 25,0 25,0-1,0 26,-25-1,25 25,0 1,0 24,-25 0,25 0,-25 0,25 0,-25-25,25 0,0 0,0-49,0 0,0-1,0-24,0-25,0-25,0 0,25-24,0-1</inkml:trace>
  <inkml:trace contextRef="#ctx0" brushRef="#br0" timeOffset="383163.9157">20017 7392,'0'-25,"0"0,-24 0,24 25,-25 0,0 25,-25 0,26-25,-1 50,-25 24,25 0,1 26,-1-1,25 25,0 0,0 0,25 0,-1-25,26-24,0-1,24-24,0-50,1 0,24-25,0-25,-24-24,24-25,-25-25,1-25,-26 0,1 0,-25 0,0 25,-50 0,0 25,-25 25,-24 24,24 0,-24 50,-1-24,26 48,-50-24,49 25,25 0,-24 0,24 0</inkml:trace>
  <inkml:trace contextRef="#ctx0" brushRef="#br0" timeOffset="384458.9898">15478 7590,'0'0,"0"25,-25-25,25 0,0 0,-24 25,-1-25,25 25,-25-25,25 24,0 1,0 0,0 25,25-26,24 1,-24 0,50 0,-1 0,0-25,26 0,-1 24,25-24,0 0,0 0,50 0,-50 0,49 0,1 0,-25 0,24-24,-24 24,25 0,-25-25,-1 0,1 25,-25-25,0 0,-25 25,1-24,-1-1,-25 0,-24 0,0 25,-26 0,1-25,0 25,-25 0,0 0,0 0,0 0,0 0,0 0,-25 0,0 0,25 0,-24-24,-1 24,0-25,0 0,-24 0,24 0,-25 1,0-1,1 0,24 0,-25 0,1 1,24 24,0-25,0 25,25 0,0 0,0 0,25 25,0-1,25-24,-26 25,26 0,0 0,-1-25,-24 25,25-25,-1 24,-24 1,0 0,0 0,-25 0,25-25,-25 49,0-24,0 0,0 0,0 24,-25-24,0 0,25 0,-25-1,0 1,-24 0,24 0,0 0,0 0,25-1,-25 1,1 0,24 0,0-25,0 25,0-25,0 24,0-24,24 25</inkml:trace>
  <inkml:trace contextRef="#ctx0" brushRef="#br0" timeOffset="410248.4648">4514 13469,'0'-50,"0"1,-49-26,24 26,0 49,-24-25,-26 25,26 25,-1 0,-24 49,24 0,25 26,0 24,1 0,24 24,0 26,24 0,1 24,-25 1,0-26,25 1,-25-1,0-24,0-25,0 0,0-49,0-1,-25-49,0-25,1 0</inkml:trace>
  <inkml:trace contextRef="#ctx0" brushRef="#br0" timeOffset="410786.4956">3721 14784,'25'-75,"24"1,1 24,-1 25,26-24,-26-1,1 25,24 1,-49 24,25 0,-25 0,-1 49,1 1,-25-1,50 1,-25 0,-1-1,1 1,25-25,-1-25,-24 0,0-25,0 0,-25-25,0 1,-25-1,0-24,0-1,1 26,-1-1,0 25,0 0,25 25,0 25,25 25,0 0,0-1,24 50,-24-49,25 49,-1-49,1-1,-25-24,24 0,-24-25,0-50,0 1,-25-26,0 1,0-25,0 0,-25 24,25 1,-25-1,25 1,0 49,0 25,25 0,-25 25,25 24,0 1</inkml:trace>
  <inkml:trace contextRef="#ctx0" brushRef="#br0" timeOffset="411065.5116">5159 14610,'50'0,"0"-25,-1-24,-24-1,0-24,0 24,-1-25,-24 26,-24 24,24 0,-25 50,0 0,0 0,0 49,1 1,24 24,0-25,24 25,1-24,0-1,0-24,0-25,24-1,-24 1,0-25,0-25,-1 1,1-1</inkml:trace>
  <inkml:trace contextRef="#ctx0" brushRef="#br0" timeOffset="411518.5375">6226 13246,'0'0,"0"0,0 49,-25 51,0-26,25 50,-24 0,-1 0,-25 0,25 0,1-25,24-24,0-1,0-24</inkml:trace>
  <inkml:trace contextRef="#ctx0" brushRef="#br0" timeOffset="411638.5443">6201 14684,'0'50,"25"-50,-50 25,25-25,0-25,0 25</inkml:trace>
  <inkml:trace contextRef="#ctx0" brushRef="#br0" timeOffset="412352.5852">4539 15701,'0'-74,"0"24,0 50,0-24,0 24,-25 0,25 24,-24 1,-1 25,25 24,-25 1,0 24,0 25,25-25,-24 25,24 0,-25 0,25 0,0 0,25-25,-25 1,24-1,1-50,0 1,0 0,24-26,-24-24,0-24,0-26</inkml:trace>
  <inkml:trace contextRef="#ctx0" brushRef="#br0" timeOffset="412521.5948">4118 16470,'49'25,"1"0,-1-25,26-25,-26 0,26 1,-26-1,1-25</inkml:trace>
  <inkml:trace contextRef="#ctx0" brushRef="#br0" timeOffset="412862.6144">4738 16619,'24'25,"26"0,-25-25,0-25,0 0,-1 0,1 1,-25-1,0 0,0 0,-25 25,25 0,-24 0,-1 25,0 0,0 0,0 24,0 1,25-25,0 24,25 1,0-1,0-24,0 0,24 0,-24 0,-25-25,50 24,-50-24,25-24,-1 24</inkml:trace>
  <inkml:trace contextRef="#ctx0" brushRef="#br0" timeOffset="413211.6343">5135 16793,'24'25,"26"-25,0 0,-26-25,26 0,-25 0,0 0,-1 1,-24-26,0 25,0 0,-24 1,24-1,-50 25,25 0,0 25,1-1,-1 1,0 25,25-1,-25 1,25 0,25-1,-25-24,25 25,0-26,24 1,-24-25,25 25,-26-50,26 25,0-25</inkml:trace>
  <inkml:trace contextRef="#ctx0" brushRef="#br0" timeOffset="422584.1704">16024 14808,'0'-24,"0"-1,0 0,0 25,-25 0,25 0,0 25,-25 0,25 24,-25 1,1 24,-1 25,-25 25,25 0,1 50,-26-25,25 25,0-1,25-24,-24 0,24 0,24-50,-24 0,50-24,-25-26,24-24,1 0,0-50,-1 25,-24-25</inkml:trace>
  <inkml:trace contextRef="#ctx0" brushRef="#br0" timeOffset="422817.1837">15453 15825,'50'25,"24"0,1-25,-26 0,51-25,-26 0,-24-24,24 24</inkml:trace>
  <inkml:trace contextRef="#ctx0" brushRef="#br0" timeOffset="423180.2045">16793 14660,'0'0,"25"0,-50 24,25 1,0 0,-25 49,0 1,0 49,-24 0,24 25,-25 24,26 26,-26-26,25 26,0-26,25-24,-24-25,24 0,24-24,1-1,-25-25,25-49,25 0,-26 0,26-25,-25 0,24-25,-24-25,25 25</inkml:trace>
  <inkml:trace contextRef="#ctx0" brushRef="#br0" timeOffset="423406.2174">16197 15925,'25'49,"25"-24,24 0,1-50,24 25,0-25,-24-24,24-1,0-24,-25 24</inkml:trace>
  <inkml:trace contextRef="#ctx0" brushRef="#br0" timeOffset="423739.2365">17512 14808,'25'-24,"-25"24,0 0,0 49,-25 1,0 24,-24 25,24 25,-25 25,25 0,-24 25,24-1,0 1,25-25,-25 0,25-25,25 0,-25-50,25 1,25-1,-26-24,26-50,0 24,-1-48,1 24,-25-50</inkml:trace>
  <inkml:trace contextRef="#ctx0" brushRef="#br0" timeOffset="423960.2491">17016 16049,'25'24,"24"-24,1 25,49-25,-24-25,-1 25,25-49,-24 24,-1-25,1 1</inkml:trace>
  <inkml:trace contextRef="#ctx0" brushRef="#br0" timeOffset="424417.2752">18281 14833,'0'-49,"25"24,-25 25,0 25,-25-1,25 26,-50 24,26 26,-26 24,0 0,1 49,-1 1,1 0,24-1,0 1,25-1,0-24,25-25,0-24,-1-26,26 0,0-49,-1 0,-24-25,25 0,-1-25,-24-24,0-1</inkml:trace>
  <inkml:trace contextRef="#ctx0" brushRef="#br0" timeOffset="424606.2861">17909 16073,'25'0,"24"25,1 0,0-25,24 0,0 0,1-25,-26 0,26 1</inkml:trace>
  <inkml:trace contextRef="#ctx0" brushRef="#br0" timeOffset="424977.3073">18728 16222,'0'0,"0"0,0 25,0 25,-25-1,25 1,-25 24,25 1,0-1,0 1,0-1,25-24,0-1,24-24,1-25,-1-25,26 0,-26-49,1 0,0-1,-1 1,-49-25,0-1,0 26,-49 24,-1 1,0 24,-49 25,25 0,-1 25,1-1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0-23T17:17:45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13915 7739,'-24'0,"24"0,0 0,-25-25,25 0,0 1,0-1,25-25,-25 1,24 24,1-25,25 1,-25-1,24 25,26 0,-26 1,-24 24,25 24,-1 26,-49 0,25 49,0 25,-50 0,0 0,0 25,-24 0,-1-1,-24 1,-1-25,1-25,0 1,-26-51,26 1,0-25,-1-25,26-25,24-25,-25 25,50-49,0 24,25 1,0 24,0 0,49 25,0 25,-24 25,24-26,26 51,-51-26,26 1,-1-25,25 0</inkml:trace>
  <inkml:trace contextRef="#ctx0" brushRef="#br0" timeOffset="474.0271">15379 8682,'25'0,"-25"24,49-24,1 0,0 25,24 0,25 0,0 0,25-1,0 26,25 0,0 24,25-24,24 24,1 1,-26 24,26-25,-1 1,1-1,-26 0,26 1,-51-1,26-24,-25 24,0 1,-25-26,-25 1,25 0,-50-26,1 1,-26-25,1 0,0 0,-26-25</inkml:trace>
  <inkml:trace contextRef="#ctx0" brushRef="#br0" timeOffset="1185.0677">20613 9699,'0'-25,"0"0,0 25,0 0,-25 0,0 0,0 0,0 0,1 25,-1 0,0 24,25 1,25 24,0-24,-1 24,51 1,-26-1,26 1,-25-1,-1 0,-24 1,0-1,0-24,-50 24,0 1,-25-26,1 1,-1 24,0-24,1-25,-1-25,50 0,-49 0,49-25,-25-25,25-24,0-1</inkml:trace>
  <inkml:trace contextRef="#ctx0" brushRef="#br0" timeOffset="1374.0785">20538 9649,'50'-25,"-25"-24,24 24,26-25,-1 25,1 1,24-26,0 0,-25 1,26-1,-51 1,1 24,-25 0,-1 0</inkml:trace>
  <inkml:trace contextRef="#ctx0" brushRef="#br0" timeOffset="2033.1162">18752 10914,'0'25,"0"-25,0 0,0 0,-24 0,24 0,-25 0,-25 25,25-25,-49 24,-1-24,1 25,-50 25,25-25,-50 24,0 1,-24 24,-1 1,0-1,-24 25,-1 1,1-26,0 25,24 0,0-24,25 24,1-25,24 1,24-25,1-1,25 1,24-1,25-24,1 0,24-25,0 0,24 0,1 0</inkml:trace>
  <inkml:trace contextRef="#ctx0" brushRef="#br0" timeOffset="2911.1665">13345 11757,'0'0,"0"0,0 0,0 25,0 0,0 25,0-1,25 26,-25-1,0 25,0 25,0 0,-25-24,25 48,0-24,0-24,-25-1,25 25,0-50,0-24,25 0,-25-26,0-24,25-24,24-1</inkml:trace>
  <inkml:trace contextRef="#ctx0" brushRef="#br0" timeOffset="3244.1855">13742 12477,'0'-50,"0"25,0 1,0 24,-25 24,25 26,-25 0,25 24,0 0,0 26,25-1,0-25,24 1,1-1,0-24,-1-26,1 1,24-50,-24 1,-1-26,1-49,0 0,-26-1,1-48,-25-1,-25 0,1 25,-26 25,0-25,-24 74,24 25,-24 0,0 50,-1 0,26 25,-1-1</inkml:trace>
  <inkml:trace contextRef="#ctx0" brushRef="#br0" timeOffset="11649.6662">15825 12799,'25'0,"-25"25,25-25,-25 25,25 0,-25-1,25 1,-25-25,24 50,-24-25,25-1,0 26,25-25,-26 24,26-24,24 25,1 0,-1-1,26 26,-1-26,25 26,25-1,-1-24,1 24,0 0,25 1,-1-1,-24 1,25-26,-25 26,-1-26,-24 26,-24-51,-1 26,-25 0,1-25,-26-1,-24 26,0-50,-25 25,0-25,0 0,0 0</inkml:trace>
  <inkml:trace contextRef="#ctx0" brushRef="#br0" timeOffset="12363.7071">20489 13667,'0'-24,"0"-1,0 25,0-25,0 25,-25 25,25 0,-25 24,0 26,25-26,-25 50,1 1,-1 24,25 0,-25-25,0 0,25 0,-25 1,1-26,24-24,0-1,-25 1,0-50,25 0,0 0</inkml:trace>
  <inkml:trace contextRef="#ctx0" brushRef="#br0" timeOffset="13149.7521">18380 14560,'-25'0,"25"0,0 0,-24-24,-1 24,0-25,0 25,-24 0,-1-25,0 25,-24 0,0 0,-26 0,1 0,-25 25,0-25,0 25,-25-25,25 0,-25 24,-24-24,24 25,0-25,0 0,0 25,25 0,-24 0,48-25,1 24,0 1,25 0,24-25,0 0,26 25,-1-50,0 25,0 0,25 0,-25-50</inkml:trace>
  <inkml:trace contextRef="#ctx0" brushRef="#br0" timeOffset="13578.7766">13543 14312,'-24'25,"24"25,0-1,0 26,0 24,0 25,0 0,0 25,-25-25,25 25,0 0,0-1,0-48,-25-1,25-25,0-24,0-25,0-50</inkml:trace>
  <inkml:trace contextRef="#ctx0" brushRef="#br0" timeOffset="13902.7952">13841 14660,'0'-25,"0"50,0 24,0 1,0 49,0 0,0 25,0 0,50-25,-26 1,26-51,0 1,24-25,-24-50,24-25,-24 1,24-75,-24 24,-25-24,-1-24,-24 24,0 0,-49 24,24 1,-25 50,1-1,24 25,-25 50,25 0,1 0,48 24</inkml:trace>
  <inkml:trace contextRef="#ctx0" brushRef="#br0" timeOffset="14531.8311">16148 15180,'-25'-24,"0"48,25-48,-25 24,25 0,0 0,-24 24,48 1,1-25,-25 25,50 25,-1-26,1 26,24 0,1 24,24 1,25-26,0 50,0-49,25 49,0-24,0-1,-1 0,1 1,0-1,0-24,0 24,0-24,-50 0,25-1,-25-24,-24 0,-1 24,-24-24,24 0,-49 0,0-25,24 25,-49-25,25 0,-25 0,25 0</inkml:trace>
  <inkml:trace contextRef="#ctx0" brushRef="#br0" timeOffset="15020.859">19943 15776,'0'25,"0"-1,-25 1,25 25,-25-1,25 1,0 24,0-24,25 24,0-24,0 0,0-26,24 26,-24-50,49 0,-49 0,25-25,-1-24,-24-1</inkml:trace>
  <inkml:trace contextRef="#ctx0" brushRef="#br0" timeOffset="15251.8723">20389 15453,'0'75,"-24"-26,-1 75,25 0,-25 25,0 0,25 0,-25 0,1 0,-1-25,25 24,-25-48,25-26,0-24,-25-1,25-24,0 0,0-25,-25-50</inkml:trace>
  <inkml:trace contextRef="#ctx0" brushRef="#br0" timeOffset="15709.8985">17884 16396,'-25'0,"1"0,-1 0,-25 0,-24 25,-1 0,1-1,-50 1,0 0,-25 25,25-1,-50 1,1 24,-1 1,0-26,1 26,-1 24,1-50,-1 26,25-26,25-24,0 25,25-25,24-1,1-24,24 0,1-24,49-1,-25-25</inkml:trace>
  <inkml:trace contextRef="#ctx0" brushRef="#br0" timeOffset="16127.9224">13295 17041,'0'0,"0"0,-24 0,24 0,0 49,0 1,0 24,0 1,24 24,1-25,25 1,-1-1,1-24,0 0,-1-50,1 0,24 0,-49-25,25-25</inkml:trace>
  <inkml:trace contextRef="#ctx0" brushRef="#br0" timeOffset="16346.9349">13841 16867,'0'50,"0"-1,-25 26,25 49,-25-25,25 50,0 0,0 0,-24-1,24 1,0-25,0-25,0 1,0-51,0-49,0 0,0 0</inkml:trace>
  <inkml:trace contextRef="#ctx0" brushRef="#br0" timeOffset="16646.9521">13965 17165,'0'25,"0"24,0 50,0 1,0-1,0 25,0-25,50 0,-26-49,1 0,25-26,24-48,-24-26,-1-24,1-26,0-24,-25 25,-1-25,-24-25,-24 50,-1 0,0 49,-25 1,25 24,-24 0,-1 25,25 0</inkml:trace>
  <inkml:trace contextRef="#ctx0" brushRef="#br0" timeOffset="17011.973">13915 16123,'-74'-25,"0"25,-1 0,-24 25,0-25,-25 50,25-1,-26 26,26 24,-25 50,50 0,-25 24,49 26,0 24,26 0,24 0,0 1,49-1,26-50,24-24,25-25,0-49,50-26,-1-24,1-50,24-49,1 24,-1-49,-24 25,24-26,-24 26,-1-25,1 24,-25-24</inkml:trace>
  <inkml:trace contextRef="#ctx0" brushRef="#br0" timeOffset="94324.395">4440 4688,'0'0,"-25"0,25 0,-25-25,25 25,0 0,0 0,-24 0,24 0,-25-25,25 25,0-24,-25 24,25-25,0 25,0-25,0 0,0 25,0 0,0 0,25 0,-25-25,25 25,-1 0,-24 0,25 0,25 0,-1 0,1 0,0 0,24-24,0 24,1 0,-1-25,26 25,-26 0,25-25,-24 25,24 0,0 0,0 0,0 0,25-25,-24 25,24 0,0-25,0 25,0 0,0-24,0 24,25-25,-25 0,0 25,0-25,-25 0,0 25,0-24,-24 24,-1-25,-24 25,-1 0,-24 0,0 0,-25 25,0-25,0 24,0 26,0 0,-25-1,25 26,-25-26,25-24,-24 25</inkml:trace>
  <inkml:trace contextRef="#ctx0" brushRef="#br0" timeOffset="95728.4753">20365 4837,'-25'-25,"0"25,0-25,25 25,0 0,-25 0,25 0,0 0,-24 0,24 25,0-25,-25 25,25 0,0-25,0 0,0 0,49-25,1 0,0 0,49-49,0 49,0-49,25 24,0 0,0 1,0 24,-24 0,-1 0,-25 25,1 0,-26 0,-24 0,0 0,0 0,-1 0,1 0,-25-24,0 24,0-25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0-23T17:18:37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20712 9525,'0'-25,"-25"0,25 25,-25-24,25 24,0-25,0 25,0 0,0 25,0-1,-25 1,25 25,0 24,0-24,-24 49,24-25,0 26,0-26,0 1,0-1,0-24,0 24,0-49,24 0,-24-25,0 0</inkml:trace>
  <inkml:trace contextRef="#ctx0" brushRef="#br0" timeOffset="619.0354">20637 11708,'0'-25,"0"0,0 0,0 1,0-1,25 0,0 0,0 0,0 1,0 24,-1 0,1 0,0 24,0 26,-25 0,0-1,-25 26,0 24,0 0,1-25,-26 26,0-1,25-25,1 1,24-1,-25-49,25 25,25-26,-1 1,1 0,-25-25,50 0,-25 0,0 0,24 0,-24 0,0-25,0 25,-1-25,-24 25,25 0</inkml:trace>
  <inkml:trace contextRef="#ctx0" brushRef="#br0" timeOffset="1432.0818">20762 13891,'0'0,"0"0,0-25,0 25,0 0,0-25,24 0,-24 25,25-25,0 1,0 24,0 0,24 0,-24 24,0 1,24 0,-49 25,25-1,-25 26,0-1,-25 0,25 26,-24-51,-1 26,0-26,0 1,0 0,1-26,24 1,0 0,0 0,24 24,1-24,0 0,0 25,24-1,-24 1,0-25,0 24,24 1,-49-1,0-24,0 25,-24-1,-1 1,-25 0,1 24,-26-24,1-1,-1 26,-24-26,25 1,-1 0,26-1,-1-24,0 0,50 0,0-25,0 0,25-50,-25 50</inkml:trace>
  <inkml:trace contextRef="#ctx0" brushRef="#br0" timeOffset="18379.0511">14784 2604,'0'-49,"24"-1,-24-24,0 49,-24 0,-1 0,-25 1,25 24,-24-25,-1 25,1 0,-26-25,1 25,-1 0,26 0,-51 0,26-25,0 25,-26 25,26-25,-25 0,24 25,-24 0,25 24,-25-24,24 0,-24 49,24-24,1-1,0 26,-1-1,26-24,-26 24,26 1,-1 24,25 0,-24 0,-1 1,25-26,0 25,25 0,0-24,0-1,0 26,0-26,25 0,0 1,0-1,0 1,24-1,-24 0,25 1,-26-1,26-24,0 24,-1 1,1-1,-25 1,49-26,-24 26,-1-26,26 1,-1 24,1-49,-1 0,25 0,0-1,1 1,-1-25,25 0,-25 0,25-25,0 1,0-1,0-25,0 1,0-26,0 1,-25-25,25-1,-24 1,24-50,-50 50,25-50,-24 25,-1 0,1-25,-26 25,-24-25,0 25,0 0,-25 0,0-24,-25 24,0 0,0 24,-24-24,-1 0,-24 25,24 0,-49 24,24 26,-24-1,0 25,-25 1,25-1,-1 25,-24 0,25 25,0-1,25 1</inkml:trace>
  <inkml:trace contextRef="#ctx0" brushRef="#br0" timeOffset="50625.8955">4911 5407,'0'0,"0"0,0 0,0-24,0 24,0 0,0 0,0 0,0 0,0 24,-24-24,24 0,-25 25,0 0,0-25,-25 25,26 0,-26-25,0 24,1-24,-26 0,26 0,-1 0,-24-24,24 24,-24-25,24 0,-49 25,49-25,-24 0,0 1,-1-1,1 0,-26 0,26 0,0 1,-26-1,26 0,-25 0,24 0,-24 1,25 24,-25-25,24 25,1 0,-1 0,1 0,-25 0,49 0,-24 0,24 25,0-25,-24 24,49-24,-24 25,-1-25,25 25,0 0,1-25,-1 0,25 25,-25-25,25 24,-25-24,25 25,-25-25,25 25,0 0,0 0,0-1,-24 1,24 25,0-25,-25 24,25 1,0-1,-25 1,25 0,0-1,-25 1,25 0,0-26,0 26,25 0,-25-26,0 1,25 0,-25 25,25-26,-1 1,1-25,0 25,0-25,0 25,-1-25,26 25,0-25,-1 0,-24 0,49 0,-24 0,24 0,1 0,-26-25,26 25,-1-25,1 25,-1-25,1 25,24-25,-25 25,25 0,-24-24,24 24,0 0,0 0,1-25,-26 25,25 25,1-25,-1 0,0 0,0 0,0 24,-24-24,24 25,-25-25,1 25,-1 0,1-25,-26 25,1-1,-25 1,24 0,-49-25,25 0,-25 0,25 0,-25 0,25-50,-25 1,0-1,0 1,0-26,-25 1,25-25,-25 49,25-25,-25 1,25 49,-24-24,24 24,-25 25,25 25,0-1</inkml:trace>
  <inkml:trace contextRef="#ctx0" brushRef="#br0" timeOffset="52754.0173">13444 7293,'0'0,"0"0,0 0,0 24,0 26,0-25,25 49,-25 1,25 24,-25 0,25 25,-1 0,-24-25,25 25,0-24,-25-1,25 0,-25-49,25 24,-1-49,-24 0,25-25,0-25,0-25</inkml:trace>
  <inkml:trace contextRef="#ctx0" brushRef="#br0" timeOffset="53051.0343">14015 7888,'24'-75,"-24"1,25 49,-50 0,25 25,-24 50,-1 24,0 1,25 24,-25 0,25 1,25-1,0-25,0 1,24-51,1 1,-1-50,1-24,24-1,1-49,-50 0,24-25,-24 0,-25 0,0 0,-25 0,-24 49,-1 1,-24 49,24 50,0 0,1 24,24 26,25-1</inkml:trace>
  <inkml:trace contextRef="#ctx0" brushRef="#br0" timeOffset="53586.0649">15751 8111,'0'0,"0"0,25 0,0 0,-1 25,1 0,50 24,-26 26,50-1,25 1,0 24,50 0,0 25,49-25,0 25,25-24,0-1,25 0,-25-25,25 26,-50-51,25 26,-24-26,-26-24,-24-25</inkml:trace>
  <inkml:trace contextRef="#ctx0" brushRef="#br0" timeOffset="54194.0996">19496 10021,'-24'0,"-26"25,0-25,1 0,-1 0,-24 25,-1-25,-24 0,0 25,-25-1,0 1,-25 0,-25 0,26 49,-76-24,26 24,-50 25,25-24,-25 24,-25 25,25-25,0-24,24 24,26-25,24-24,1 0,49-26</inkml:trace>
  <inkml:trace contextRef="#ctx0" brushRef="#br0" timeOffset="54827.1358">13395 10616,'0'25,"0"0,0 0,49-25,1 0,-1 0,26 0,24 0,-25 0,26 0,-51 49,1 1,-25 49,-25 0,-50 50,-24 25,-1 0,-24 24,0 25,24-49,26 0,-1-50,25 0,50-50,0-24,25-26,24-48,0-1,26-50,-1 1,0-50,-25 0,26 0</inkml:trace>
  <inkml:trace contextRef="#ctx0" brushRef="#br0" timeOffset="55128.1531">14412 11187,'-25'-50,"25"50,-50 0,0 50,1 24,-1 1,1 49,24 0,0 0,0 25,25-25,25-25,25-25,24-24,25-50,1-25,-1-25,0-24,25-25,-25 0,-49-50,24 25,-49-25,-25 25,-25 25,-24 24,-1 1,0 49,-24 25,24 25,1 24,49 26</inkml:trace>
  <inkml:trace contextRef="#ctx0" brushRef="#br0" timeOffset="55463.1723">16470 11385,'25'25,"25"0,24 25,25-1,50 26,0-26,49 26,1-1,-1 0,1 1,24-1,-25 25,-24-49,0 49,-1-49,-24 24</inkml:trace>
  <inkml:trace contextRef="#ctx0" brushRef="#br0" timeOffset="55917.1983">19149 12179,'25'0,"-50"25,25 0,-25-25,-24 25,-1-1,-24 1,-25 0,-1 0,-48 24,-1 1,-25 24,-49 1,0-1,-25 50,-50 0,25 0,-25 25,1 0,24 0,-25 0,50-1,0-24</inkml:trace>
  <inkml:trace contextRef="#ctx0" brushRef="#br0" timeOffset="56540.2338">13618 13568,'49'-25,"-24"-24,25 24,-1 0,26 0,-1 1,1 24,-26 0,-24 49,0 1,-50 49,0 0,0 0,1 25,-26-24,25-1,25 0,25-25,0-24,24 25,1-51,24 26,-24 0,-25-1,0 26,-25-1,-25-24,-25 24,1 0,-1 1,0-26,-24-24,24 25,26-50,-26-25,25 25,0-50,25 1,0-1,50-24</inkml:trace>
  <inkml:trace contextRef="#ctx0" brushRef="#br0" timeOffset="56864.2524">14188 14263,'0'0,"-25"24,1 26,24 0,0-1,0 26,0-1,49-24,1-1,-1-24,51 0,-1-50,0 0,0 1,-24-51,24 26,-25-26,-24 1,-25-1,-25 1,-25-1,0 1,-24 49,-26-24,26 24,-26 25,26 25,-1-25,50 49,25-24,24 25,26-1</inkml:trace>
  <inkml:trace contextRef="#ctx0" brushRef="#br0" timeOffset="57298.2772">16024 14263,'0'24,"25"26,24-25,26 25,24-1,25 1,25-1,24 26,1-26,24 26,1-1,-1 25,26-24,-26 24,0-25,-24 26,0-26,-25 1,-25-26,0 1</inkml:trace>
  <inkml:trace contextRef="#ctx0" brushRef="#br0" timeOffset="57578.2928">18728 15032,'-50'49,"0"1,-24 24,-1-24,-24 49,-25-24,-25 49,1-25,-26 25,-24 0,-26-25,26 0,-1 25</inkml:trace>
  <inkml:trace contextRef="#ctx0" brushRef="#br0" timeOffset="57977.3161">13568 15999,'-25'25,"25"24,-24-49,24 50,-25 0,25-1,0 26,0-26,25 1,-1-25,26 24,24-49,1 0,-1-24,25-1,-24-25,-1 0,1-24</inkml:trace>
  <inkml:trace contextRef="#ctx0" brushRef="#br0" timeOffset="58210.3294">14039 15677,'-24'99,"24"0,0 50,0-25,0 0,0 25,0-25,0 25,0-1,0-48,24-1,1-25,-25-24,0-1,25-49</inkml:trace>
  <inkml:trace contextRef="#ctx0" brushRef="#br0" timeOffset="58508.3465">14263 16073,'0'-49,"0"24,0 50,0 0,0 74,0 0,0 25,0 25,0 0,24-25,26-25,0-25,24-24,1-50,24-25,-25-49,25-1,1-49,-26 0,-24-24,-1-1,-24 25,-25 0,-25 0,-24 49,-1 26,-49 24,24 50,-24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B423B431-427F-4E21-8DBA-FAC06480A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52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6E987AB-309B-4DAE-B355-39B392BCE110}" type="slidenum">
              <a:rPr lang="en-US" sz="1300">
                <a:latin typeface="Arial" pitchFamily="34" charset="0"/>
              </a:rPr>
              <a:pPr/>
              <a:t>8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778D9EC-00DA-4148-A8C4-2865B046DCD2}" type="slidenum">
              <a:rPr lang="en-US" sz="1300">
                <a:latin typeface="Arial" pitchFamily="34" charset="0"/>
              </a:rPr>
              <a:pPr/>
              <a:t>17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91784CA-5210-4157-A87E-42A19D396587}" type="slidenum">
              <a:rPr lang="en-US" sz="1300">
                <a:latin typeface="Arial" pitchFamily="34" charset="0"/>
              </a:rPr>
              <a:pPr/>
              <a:t>18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explain what's happening to x -- rather, as what's happening!!!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can take just the for part !!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FD97757-C0F0-4E89-ACBA-BA352F3EDFD4}" type="slidenum">
              <a:rPr lang="en-US" sz="1300">
                <a:latin typeface="Arial" pitchFamily="34" charset="0"/>
              </a:rPr>
              <a:pPr/>
              <a:t>19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A13AE53-AAB8-4A98-9A18-02FD7C4A97F8}" type="slidenum">
              <a:rPr lang="en-US" sz="1300">
                <a:latin typeface="Arial" pitchFamily="34" charset="0"/>
              </a:rPr>
              <a:pPr/>
              <a:t>22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1A539B6-177D-46D4-8E66-35FA5E2B99CB}" type="slidenum">
              <a:rPr lang="en-US" sz="1300">
                <a:latin typeface="Arial" pitchFamily="34" charset="0"/>
              </a:rPr>
              <a:pPr/>
              <a:t>23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1A539B6-177D-46D4-8E66-35FA5E2B99CB}" type="slidenum">
              <a:rPr lang="en-US" sz="1300">
                <a:latin typeface="Arial" pitchFamily="34" charset="0"/>
              </a:rPr>
              <a:pPr/>
              <a:t>24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1A539B6-177D-46D4-8E66-35FA5E2B99CB}" type="slidenum">
              <a:rPr lang="en-US" sz="1300">
                <a:latin typeface="Arial" pitchFamily="34" charset="0"/>
              </a:rPr>
              <a:pPr/>
              <a:t>25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  <p:extLst>
      <p:ext uri="{BB962C8B-B14F-4D97-AF65-F5344CB8AC3E}">
        <p14:creationId xmlns:p14="http://schemas.microsoft.com/office/powerpoint/2010/main" val="3044119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26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27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28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  <p:extLst>
      <p:ext uri="{BB962C8B-B14F-4D97-AF65-F5344CB8AC3E}">
        <p14:creationId xmlns:p14="http://schemas.microsoft.com/office/powerpoint/2010/main" val="152017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6E987AB-309B-4DAE-B355-39B392BCE110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29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30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  <p:extLst>
      <p:ext uri="{BB962C8B-B14F-4D97-AF65-F5344CB8AC3E}">
        <p14:creationId xmlns:p14="http://schemas.microsoft.com/office/powerpoint/2010/main" val="3012075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31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32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  <p:extLst>
      <p:ext uri="{BB962C8B-B14F-4D97-AF65-F5344CB8AC3E}">
        <p14:creationId xmlns:p14="http://schemas.microsoft.com/office/powerpoint/2010/main" val="3285867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33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34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1A539B6-177D-46D4-8E66-35FA5E2B99CB}" type="slidenum">
              <a:rPr lang="en-US" sz="1300">
                <a:latin typeface="Arial" pitchFamily="34" charset="0"/>
              </a:rPr>
              <a:pPr/>
              <a:t>57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58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59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60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6E987AB-309B-4DAE-B355-39B392BCE110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61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62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64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65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66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67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6291DE4-3E40-4982-A2B8-970F8AD31EF3}" type="slidenum">
              <a:rPr lang="en-US" sz="1300">
                <a:latin typeface="Arial" pitchFamily="34" charset="0"/>
              </a:rPr>
              <a:pPr/>
              <a:t>72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programmer takes on more responsibility -- for keeping track of what's happening to the variables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throughout the program's execution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part of the elegance of recursion is that you can specify how to obtain the result, and the machine will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make sure to change values as needed -- while storing and loading old values so that nothing is lost…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6E987AB-309B-4DAE-B355-39B392BCE110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/>
              <a:t>11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6E987AB-309B-4DAE-B355-39B392BCE110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/>
              <a:t>12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6E987AB-309B-4DAE-B355-39B392BCE110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/>
              <a:t>13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6E987AB-309B-4DAE-B355-39B392BCE110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/>
              <a:t>14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1057B29-9328-4FCE-A4AF-B86D34A3BBC2}" type="slidenum">
              <a:rPr lang="en-US" sz="1300">
                <a:latin typeface="Arial" pitchFamily="34" charset="0"/>
              </a:rPr>
              <a:pPr/>
              <a:t>15</a:t>
            </a:fld>
            <a:endParaRPr 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4C3C0-18C6-4E0B-B1E9-CCFC15007F8F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1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CC65D-1D88-4358-AE3B-75995A62D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1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709B-51A7-4D98-839C-983B6269C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38B48-41E5-4FDC-924A-528AE7BE2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1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E15A-469F-48DD-82C0-24732CCD7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3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4A71-6F84-4363-9102-50C219798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4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CE9D-7A3C-48B5-907F-586561CB1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79DB-2425-4AEF-BA7D-453020E16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C7C46-9E98-4F66-9DD0-36D6C39B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20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47C1-B316-4709-AED5-2149B680B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5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B120-5A83-4CDD-AA24-034C87B8F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72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7101B-E33C-43CB-B598-39730C928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3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2B58-A88F-4F46-B184-7D4F5776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79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F3FD-7FDD-4DF9-948C-E9FC55320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1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4D16-2947-4F2E-AFE9-2CE06593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74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7B0B2-C0DA-4BA3-9E9C-E0FEC2D42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DF1F-04AC-4E69-8A56-05800466F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0F3D-D53C-47C3-982C-A0B096A20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474AE-3580-4CEE-9963-5F564004E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33B6-BBB9-4150-8AC7-91A1F3C3B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0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ADA52-658F-4CDB-A786-568A7B82B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4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38DC-1A22-4920-BA17-FAA8E141B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1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7AE5-374E-4FFB-A24F-E408A66D7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C85F1315-49E6-4191-98EF-66CCC6079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E1E8C5E-F3AA-4C80-B872-90019783C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odds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1.emf"/><Relationship Id="rId4" Type="http://schemas.openxmlformats.org/officeDocument/2006/relationships/customXml" Target="../ink/ink2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70.emf"/><Relationship Id="rId18" Type="http://schemas.openxmlformats.org/officeDocument/2006/relationships/customXml" Target="../ink/ink34.xml"/><Relationship Id="rId3" Type="http://schemas.openxmlformats.org/officeDocument/2006/relationships/image" Target="../media/image220.emf"/><Relationship Id="rId7" Type="http://schemas.openxmlformats.org/officeDocument/2006/relationships/image" Target="../media/image240.emf"/><Relationship Id="rId12" Type="http://schemas.openxmlformats.org/officeDocument/2006/relationships/customXml" Target="../ink/ink31.xml"/><Relationship Id="rId17" Type="http://schemas.openxmlformats.org/officeDocument/2006/relationships/image" Target="../media/image290.emf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1" Type="http://schemas.openxmlformats.org/officeDocument/2006/relationships/image" Target="../media/image260.emf"/><Relationship Id="rId5" Type="http://schemas.openxmlformats.org/officeDocument/2006/relationships/image" Target="../media/image230.emf"/><Relationship Id="rId15" Type="http://schemas.openxmlformats.org/officeDocument/2006/relationships/image" Target="../media/image280.emf"/><Relationship Id="rId10" Type="http://schemas.openxmlformats.org/officeDocument/2006/relationships/customXml" Target="../ink/ink30.xml"/><Relationship Id="rId19" Type="http://schemas.openxmlformats.org/officeDocument/2006/relationships/image" Target="../media/image300.emf"/><Relationship Id="rId4" Type="http://schemas.openxmlformats.org/officeDocument/2006/relationships/customXml" Target="../ink/ink27.xml"/><Relationship Id="rId9" Type="http://schemas.openxmlformats.org/officeDocument/2006/relationships/image" Target="../media/image250.emf"/><Relationship Id="rId14" Type="http://schemas.openxmlformats.org/officeDocument/2006/relationships/customXml" Target="../ink/ink3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96983" y="335339"/>
            <a:ext cx="11746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ambria" pitchFamily="18" charset="0"/>
              </a:rPr>
              <a:t>CS5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33338" y="425825"/>
            <a:ext cx="1635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3600" dirty="0" err="1" smtClean="0">
                <a:solidFill>
                  <a:srgbClr val="000000"/>
                </a:solidFill>
                <a:latin typeface="Cambria" pitchFamily="18" charset="0"/>
              </a:rPr>
              <a:t>Stylin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' !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6337" y="2895600"/>
            <a:ext cx="8248901" cy="433137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E30E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386" name="Text Box 6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2113" y="176213"/>
            <a:ext cx="829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Hmmm-thinking   </a:t>
            </a:r>
            <a:r>
              <a:rPr lang="en-US" sz="4200" i="1" dirty="0">
                <a:latin typeface="Cambria" pitchFamily="18" charset="0"/>
              </a:rPr>
              <a:t>in Python</a:t>
            </a:r>
          </a:p>
        </p:txBody>
      </p:sp>
      <p:sp>
        <p:nvSpPr>
          <p:cNvPr id="16387" name="Rectangle 97"/>
          <p:cNvSpPr>
            <a:spLocks noChangeArrowheads="1"/>
          </p:cNvSpPr>
          <p:nvPr/>
        </p:nvSpPr>
        <p:spPr bwMode="auto">
          <a:xfrm>
            <a:off x="5562600" y="2516188"/>
            <a:ext cx="3362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00 read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         </a:t>
            </a:r>
          </a:p>
          <a:p>
            <a:pPr algn="l"/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01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setn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r13 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02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jeqzn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03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mul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r13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04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addn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-1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05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jumpn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02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06 write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07 halt</a:t>
            </a:r>
            <a:endParaRPr lang="en-US" b="1" dirty="0">
              <a:solidFill>
                <a:srgbClr val="FF0515"/>
              </a:solidFill>
              <a:latin typeface="Courier New" pitchFamily="49" charset="0"/>
            </a:endParaRPr>
          </a:p>
        </p:txBody>
      </p:sp>
      <p:sp>
        <p:nvSpPr>
          <p:cNvPr id="16388" name="Text Box 137"/>
          <p:cNvSpPr txBox="1">
            <a:spLocks noChangeArrowheads="1"/>
          </p:cNvSpPr>
          <p:nvPr/>
        </p:nvSpPr>
        <p:spPr bwMode="auto">
          <a:xfrm>
            <a:off x="5715000" y="1524000"/>
            <a:ext cx="274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Jumps in Hmmm</a:t>
            </a:r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152400" y="5867400"/>
            <a:ext cx="685800" cy="838200"/>
            <a:chOff x="3456" y="1784"/>
            <a:chExt cx="952" cy="1048"/>
          </a:xfrm>
        </p:grpSpPr>
        <p:sp>
          <p:nvSpPr>
            <p:cNvPr id="1639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390" name="Rectangle 28"/>
          <p:cNvSpPr>
            <a:spLocks noChangeArrowheads="1"/>
          </p:cNvSpPr>
          <p:nvPr/>
        </p:nvSpPr>
        <p:spPr bwMode="auto">
          <a:xfrm>
            <a:off x="666750" y="2514600"/>
            <a:ext cx="3143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fac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 = 1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 != 0</a:t>
            </a:r>
            <a:r>
              <a:rPr lang="en-US" b="1" dirty="0">
                <a:solidFill>
                  <a:srgbClr val="047F0A"/>
                </a:solidFill>
                <a:latin typeface="Courier New" pitchFamily="49" charset="0"/>
              </a:rPr>
              <a:t>: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504FD"/>
                </a:solidFill>
                <a:latin typeface="Courier New" pitchFamily="49" charset="0"/>
              </a:rPr>
              <a:t>*=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-=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739775" y="1524000"/>
            <a:ext cx="266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Loops in Python</a:t>
            </a:r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381000" y="5562600"/>
            <a:ext cx="241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It figures 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a Python would prefer looping to jumping!</a:t>
            </a:r>
          </a:p>
        </p:txBody>
      </p:sp>
    </p:spTree>
    <p:extLst>
      <p:ext uri="{BB962C8B-B14F-4D97-AF65-F5344CB8AC3E}">
        <p14:creationId xmlns:p14="http://schemas.microsoft.com/office/powerpoint/2010/main" val="32743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6337" y="3260559"/>
            <a:ext cx="8248901" cy="433137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E30E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386" name="Text Box 6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2113" y="176213"/>
            <a:ext cx="829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Hmmm-thinking   </a:t>
            </a:r>
            <a:r>
              <a:rPr lang="en-US" sz="4200" i="1" dirty="0">
                <a:latin typeface="Cambria" pitchFamily="18" charset="0"/>
              </a:rPr>
              <a:t>in Python</a:t>
            </a:r>
          </a:p>
        </p:txBody>
      </p:sp>
      <p:sp>
        <p:nvSpPr>
          <p:cNvPr id="16387" name="Rectangle 97"/>
          <p:cNvSpPr>
            <a:spLocks noChangeArrowheads="1"/>
          </p:cNvSpPr>
          <p:nvPr/>
        </p:nvSpPr>
        <p:spPr bwMode="auto">
          <a:xfrm>
            <a:off x="5562600" y="2516188"/>
            <a:ext cx="3362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00 read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         </a:t>
            </a:r>
          </a:p>
          <a:p>
            <a:pPr algn="l"/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01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setn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r13 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02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jeqzn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03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mul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r13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04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addn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-1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05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jumpn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02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06 write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07 halt</a:t>
            </a:r>
            <a:endParaRPr lang="en-US" b="1" dirty="0">
              <a:solidFill>
                <a:srgbClr val="FF0515"/>
              </a:solidFill>
              <a:latin typeface="Courier New" pitchFamily="49" charset="0"/>
            </a:endParaRPr>
          </a:p>
        </p:txBody>
      </p:sp>
      <p:sp>
        <p:nvSpPr>
          <p:cNvPr id="16388" name="Text Box 137"/>
          <p:cNvSpPr txBox="1">
            <a:spLocks noChangeArrowheads="1"/>
          </p:cNvSpPr>
          <p:nvPr/>
        </p:nvSpPr>
        <p:spPr bwMode="auto">
          <a:xfrm>
            <a:off x="5715000" y="1524000"/>
            <a:ext cx="274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Jumps in Hmmm</a:t>
            </a:r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152400" y="5867400"/>
            <a:ext cx="685800" cy="838200"/>
            <a:chOff x="3456" y="1784"/>
            <a:chExt cx="952" cy="1048"/>
          </a:xfrm>
        </p:grpSpPr>
        <p:sp>
          <p:nvSpPr>
            <p:cNvPr id="1639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390" name="Rectangle 28"/>
          <p:cNvSpPr>
            <a:spLocks noChangeArrowheads="1"/>
          </p:cNvSpPr>
          <p:nvPr/>
        </p:nvSpPr>
        <p:spPr bwMode="auto">
          <a:xfrm>
            <a:off x="666750" y="2514600"/>
            <a:ext cx="3143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fac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 = 1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 != 0</a:t>
            </a:r>
            <a:r>
              <a:rPr lang="en-US" b="1" dirty="0">
                <a:solidFill>
                  <a:srgbClr val="047F0A"/>
                </a:solidFill>
                <a:latin typeface="Courier New" pitchFamily="49" charset="0"/>
              </a:rPr>
              <a:t>: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504FD"/>
                </a:solidFill>
                <a:latin typeface="Courier New" pitchFamily="49" charset="0"/>
              </a:rPr>
              <a:t>*=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-=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739775" y="1524000"/>
            <a:ext cx="266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Loops in Python</a:t>
            </a:r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381000" y="5562600"/>
            <a:ext cx="241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It figures 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a Python would prefer looping to jumping!</a:t>
            </a:r>
          </a:p>
        </p:txBody>
      </p:sp>
    </p:spTree>
    <p:extLst>
      <p:ext uri="{BB962C8B-B14F-4D97-AF65-F5344CB8AC3E}">
        <p14:creationId xmlns:p14="http://schemas.microsoft.com/office/powerpoint/2010/main" val="19091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6337" y="3617495"/>
            <a:ext cx="8248901" cy="433137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E30E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386" name="Text Box 6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2113" y="176213"/>
            <a:ext cx="829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Hmmm-thinking   </a:t>
            </a:r>
            <a:r>
              <a:rPr lang="en-US" sz="4200" i="1" dirty="0">
                <a:latin typeface="Cambria" pitchFamily="18" charset="0"/>
              </a:rPr>
              <a:t>in Python</a:t>
            </a:r>
          </a:p>
        </p:txBody>
      </p:sp>
      <p:sp>
        <p:nvSpPr>
          <p:cNvPr id="16387" name="Rectangle 97"/>
          <p:cNvSpPr>
            <a:spLocks noChangeArrowheads="1"/>
          </p:cNvSpPr>
          <p:nvPr/>
        </p:nvSpPr>
        <p:spPr bwMode="auto">
          <a:xfrm>
            <a:off x="5562600" y="2516188"/>
            <a:ext cx="3362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00 read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         </a:t>
            </a:r>
          </a:p>
          <a:p>
            <a:pPr algn="l"/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01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setn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r13 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02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jeqzn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03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mul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r13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04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addn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-1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05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jumpn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02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06 write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07 halt</a:t>
            </a:r>
            <a:endParaRPr lang="en-US" b="1" dirty="0">
              <a:solidFill>
                <a:srgbClr val="FF0515"/>
              </a:solidFill>
              <a:latin typeface="Courier New" pitchFamily="49" charset="0"/>
            </a:endParaRPr>
          </a:p>
        </p:txBody>
      </p:sp>
      <p:sp>
        <p:nvSpPr>
          <p:cNvPr id="16388" name="Text Box 137"/>
          <p:cNvSpPr txBox="1">
            <a:spLocks noChangeArrowheads="1"/>
          </p:cNvSpPr>
          <p:nvPr/>
        </p:nvSpPr>
        <p:spPr bwMode="auto">
          <a:xfrm>
            <a:off x="5715000" y="1524000"/>
            <a:ext cx="274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Jumps in Hmmm</a:t>
            </a:r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152400" y="5867400"/>
            <a:ext cx="685800" cy="838200"/>
            <a:chOff x="3456" y="1784"/>
            <a:chExt cx="952" cy="1048"/>
          </a:xfrm>
        </p:grpSpPr>
        <p:sp>
          <p:nvSpPr>
            <p:cNvPr id="1639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390" name="Rectangle 28"/>
          <p:cNvSpPr>
            <a:spLocks noChangeArrowheads="1"/>
          </p:cNvSpPr>
          <p:nvPr/>
        </p:nvSpPr>
        <p:spPr bwMode="auto">
          <a:xfrm>
            <a:off x="666750" y="2514600"/>
            <a:ext cx="3143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fac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 = 1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 != 0</a:t>
            </a:r>
            <a:r>
              <a:rPr lang="en-US" b="1" dirty="0">
                <a:solidFill>
                  <a:srgbClr val="047F0A"/>
                </a:solidFill>
                <a:latin typeface="Courier New" pitchFamily="49" charset="0"/>
              </a:rPr>
              <a:t>: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504FD"/>
                </a:solidFill>
                <a:latin typeface="Courier New" pitchFamily="49" charset="0"/>
              </a:rPr>
              <a:t>*=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-=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739775" y="1524000"/>
            <a:ext cx="266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Loops in Python</a:t>
            </a:r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381000" y="5562600"/>
            <a:ext cx="241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It figures 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a Python would prefer looping to jumping!</a:t>
            </a:r>
          </a:p>
        </p:txBody>
      </p:sp>
    </p:spTree>
    <p:extLst>
      <p:ext uri="{BB962C8B-B14F-4D97-AF65-F5344CB8AC3E}">
        <p14:creationId xmlns:p14="http://schemas.microsoft.com/office/powerpoint/2010/main" val="25578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6337" y="3986464"/>
            <a:ext cx="8248901" cy="433137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E30E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386" name="Text Box 6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2113" y="176213"/>
            <a:ext cx="829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Hmmm-thinking   </a:t>
            </a:r>
            <a:r>
              <a:rPr lang="en-US" sz="4200" i="1" dirty="0">
                <a:latin typeface="Cambria" pitchFamily="18" charset="0"/>
              </a:rPr>
              <a:t>in Python</a:t>
            </a:r>
          </a:p>
        </p:txBody>
      </p:sp>
      <p:sp>
        <p:nvSpPr>
          <p:cNvPr id="16387" name="Rectangle 97"/>
          <p:cNvSpPr>
            <a:spLocks noChangeArrowheads="1"/>
          </p:cNvSpPr>
          <p:nvPr/>
        </p:nvSpPr>
        <p:spPr bwMode="auto">
          <a:xfrm>
            <a:off x="5562600" y="2516188"/>
            <a:ext cx="3362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00 read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         </a:t>
            </a:r>
          </a:p>
          <a:p>
            <a:pPr algn="l"/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01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setn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r13 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02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jeqzn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03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mul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r13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04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addn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-1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05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jumpn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02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06 write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07 halt</a:t>
            </a:r>
            <a:endParaRPr lang="en-US" b="1" dirty="0">
              <a:solidFill>
                <a:srgbClr val="FF0515"/>
              </a:solidFill>
              <a:latin typeface="Courier New" pitchFamily="49" charset="0"/>
            </a:endParaRPr>
          </a:p>
        </p:txBody>
      </p:sp>
      <p:sp>
        <p:nvSpPr>
          <p:cNvPr id="16388" name="Text Box 137"/>
          <p:cNvSpPr txBox="1">
            <a:spLocks noChangeArrowheads="1"/>
          </p:cNvSpPr>
          <p:nvPr/>
        </p:nvSpPr>
        <p:spPr bwMode="auto">
          <a:xfrm>
            <a:off x="5715000" y="1524000"/>
            <a:ext cx="274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Jumps in Hmmm</a:t>
            </a:r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152400" y="5867400"/>
            <a:ext cx="685800" cy="838200"/>
            <a:chOff x="3456" y="1784"/>
            <a:chExt cx="952" cy="1048"/>
          </a:xfrm>
        </p:grpSpPr>
        <p:sp>
          <p:nvSpPr>
            <p:cNvPr id="1639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390" name="Rectangle 28"/>
          <p:cNvSpPr>
            <a:spLocks noChangeArrowheads="1"/>
          </p:cNvSpPr>
          <p:nvPr/>
        </p:nvSpPr>
        <p:spPr bwMode="auto">
          <a:xfrm>
            <a:off x="666750" y="2514600"/>
            <a:ext cx="3143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fac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 = 1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 != 0</a:t>
            </a:r>
            <a:r>
              <a:rPr lang="en-US" b="1" dirty="0">
                <a:solidFill>
                  <a:srgbClr val="047F0A"/>
                </a:solidFill>
                <a:latin typeface="Courier New" pitchFamily="49" charset="0"/>
              </a:rPr>
              <a:t>: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504FD"/>
                </a:solidFill>
                <a:latin typeface="Courier New" pitchFamily="49" charset="0"/>
              </a:rPr>
              <a:t>*=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-=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739775" y="1524000"/>
            <a:ext cx="266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Loops in Python</a:t>
            </a:r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381000" y="5562600"/>
            <a:ext cx="241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It figures 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a Python would prefer looping to jumping!</a:t>
            </a:r>
          </a:p>
        </p:txBody>
      </p:sp>
    </p:spTree>
    <p:extLst>
      <p:ext uri="{BB962C8B-B14F-4D97-AF65-F5344CB8AC3E}">
        <p14:creationId xmlns:p14="http://schemas.microsoft.com/office/powerpoint/2010/main" val="8148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6337" y="4724399"/>
            <a:ext cx="8248901" cy="433137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E30E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386" name="Text Box 6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2113" y="176213"/>
            <a:ext cx="829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Hmmm-thinking   </a:t>
            </a:r>
            <a:r>
              <a:rPr lang="en-US" sz="4200" i="1" dirty="0">
                <a:latin typeface="Cambria" pitchFamily="18" charset="0"/>
              </a:rPr>
              <a:t>in Python</a:t>
            </a:r>
          </a:p>
        </p:txBody>
      </p:sp>
      <p:sp>
        <p:nvSpPr>
          <p:cNvPr id="16387" name="Rectangle 97"/>
          <p:cNvSpPr>
            <a:spLocks noChangeArrowheads="1"/>
          </p:cNvSpPr>
          <p:nvPr/>
        </p:nvSpPr>
        <p:spPr bwMode="auto">
          <a:xfrm>
            <a:off x="5562600" y="2516188"/>
            <a:ext cx="3362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00 read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         </a:t>
            </a:r>
          </a:p>
          <a:p>
            <a:pPr algn="l"/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01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setn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r13 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02 </a:t>
            </a:r>
            <a:r>
              <a:rPr lang="en-US" b="1" dirty="0" err="1" smtClean="0">
                <a:solidFill>
                  <a:srgbClr val="F78B09"/>
                </a:solidFill>
                <a:latin typeface="Courier New" pitchFamily="49" charset="0"/>
              </a:rPr>
              <a:t>jeqzn</a:t>
            </a:r>
            <a:r>
              <a:rPr lang="en-US" b="1" dirty="0" smtClean="0">
                <a:solidFill>
                  <a:srgbClr val="F78B09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03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mul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r13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04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addn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-1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05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jumpn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02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06 write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07 halt</a:t>
            </a:r>
            <a:endParaRPr lang="en-US" b="1" dirty="0">
              <a:solidFill>
                <a:srgbClr val="FF0515"/>
              </a:solidFill>
              <a:latin typeface="Courier New" pitchFamily="49" charset="0"/>
            </a:endParaRPr>
          </a:p>
        </p:txBody>
      </p:sp>
      <p:sp>
        <p:nvSpPr>
          <p:cNvPr id="16388" name="Text Box 137"/>
          <p:cNvSpPr txBox="1">
            <a:spLocks noChangeArrowheads="1"/>
          </p:cNvSpPr>
          <p:nvPr/>
        </p:nvSpPr>
        <p:spPr bwMode="auto">
          <a:xfrm>
            <a:off x="5715000" y="1524000"/>
            <a:ext cx="274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Jumps in Hmmm</a:t>
            </a:r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152400" y="5867400"/>
            <a:ext cx="685800" cy="838200"/>
            <a:chOff x="3456" y="1784"/>
            <a:chExt cx="952" cy="1048"/>
          </a:xfrm>
        </p:grpSpPr>
        <p:sp>
          <p:nvSpPr>
            <p:cNvPr id="1639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390" name="Rectangle 28"/>
          <p:cNvSpPr>
            <a:spLocks noChangeArrowheads="1"/>
          </p:cNvSpPr>
          <p:nvPr/>
        </p:nvSpPr>
        <p:spPr bwMode="auto">
          <a:xfrm>
            <a:off x="666750" y="2514600"/>
            <a:ext cx="3143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fac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 = 1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 != 0</a:t>
            </a:r>
            <a:r>
              <a:rPr lang="en-US" b="1" dirty="0">
                <a:solidFill>
                  <a:srgbClr val="047F0A"/>
                </a:solidFill>
                <a:latin typeface="Courier New" pitchFamily="49" charset="0"/>
              </a:rPr>
              <a:t>: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504FD"/>
                </a:solidFill>
                <a:latin typeface="Courier New" pitchFamily="49" charset="0"/>
              </a:rPr>
              <a:t>*=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-=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739775" y="1524000"/>
            <a:ext cx="266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Loops in Python</a:t>
            </a:r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381000" y="5562600"/>
            <a:ext cx="241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It figures 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a Python would prefer looping to jumping!</a:t>
            </a:r>
          </a:p>
        </p:txBody>
      </p:sp>
    </p:spTree>
    <p:extLst>
      <p:ext uri="{BB962C8B-B14F-4D97-AF65-F5344CB8AC3E}">
        <p14:creationId xmlns:p14="http://schemas.microsoft.com/office/powerpoint/2010/main" val="27308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4"/>
          <p:cNvSpPr txBox="1">
            <a:spLocks noChangeArrowheads="1"/>
          </p:cNvSpPr>
          <p:nvPr/>
        </p:nvSpPr>
        <p:spPr bwMode="auto">
          <a:xfrm>
            <a:off x="5257800" y="2743200"/>
            <a:ext cx="3048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We get the advantages of explicit looping AND self-contained functions</a:t>
            </a:r>
          </a:p>
        </p:txBody>
      </p:sp>
      <p:sp>
        <p:nvSpPr>
          <p:cNvPr id="17411" name="Right Brace 25"/>
          <p:cNvSpPr>
            <a:spLocks/>
          </p:cNvSpPr>
          <p:nvPr/>
        </p:nvSpPr>
        <p:spPr bwMode="auto">
          <a:xfrm>
            <a:off x="4267200" y="2438400"/>
            <a:ext cx="914400" cy="2743200"/>
          </a:xfrm>
          <a:prstGeom prst="rightBrace">
            <a:avLst>
              <a:gd name="adj1" fmla="val 3252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2" name="Rectangle 28"/>
          <p:cNvSpPr>
            <a:spLocks noChangeArrowheads="1"/>
          </p:cNvSpPr>
          <p:nvPr/>
        </p:nvSpPr>
        <p:spPr bwMode="auto">
          <a:xfrm>
            <a:off x="666750" y="2514600"/>
            <a:ext cx="3143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 smtClean="0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fac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 smtClean="0">
                <a:latin typeface="Courier New" pitchFamily="49" charset="0"/>
              </a:rPr>
              <a:t>):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0AA318"/>
                </a:solidFill>
                <a:latin typeface="Courier New" pitchFamily="49" charset="0"/>
              </a:rPr>
              <a:t>result = 1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x != 0</a:t>
            </a:r>
            <a:r>
              <a:rPr lang="en-US" b="1" dirty="0" smtClean="0">
                <a:solidFill>
                  <a:srgbClr val="047F0A"/>
                </a:solidFill>
                <a:latin typeface="Courier New" pitchFamily="49" charset="0"/>
              </a:rPr>
              <a:t>:</a:t>
            </a:r>
            <a:endParaRPr lang="en-US" b="1" dirty="0" smtClean="0">
              <a:latin typeface="Courier New" pitchFamily="49" charset="0"/>
            </a:endParaRPr>
          </a:p>
          <a:p>
            <a:pPr algn="l"/>
            <a:r>
              <a:rPr lang="en-US" b="1" dirty="0" smtClean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AA318"/>
                </a:solidFill>
                <a:latin typeface="Courier New" pitchFamily="49" charset="0"/>
              </a:rPr>
              <a:t>result</a:t>
            </a:r>
            <a:r>
              <a:rPr lang="en-US" b="1" dirty="0" smtClean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504FD"/>
                </a:solidFill>
                <a:latin typeface="Courier New" pitchFamily="49" charset="0"/>
              </a:rPr>
              <a:t>*=</a:t>
            </a:r>
            <a:r>
              <a:rPr lang="en-US" b="1" dirty="0" smtClean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b="1" dirty="0" smtClean="0">
                <a:solidFill>
                  <a:srgbClr val="0508FB"/>
                </a:solidFill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 smtClean="0">
                <a:solidFill>
                  <a:srgbClr val="0508FB"/>
                </a:solidFill>
                <a:latin typeface="Courier New" pitchFamily="49" charset="0"/>
              </a:rPr>
              <a:t> -= </a:t>
            </a:r>
            <a:r>
              <a:rPr lang="en-US" b="1" dirty="0" smtClean="0">
                <a:latin typeface="Courier New" pitchFamily="49" charset="0"/>
              </a:rPr>
              <a:t>1</a:t>
            </a:r>
          </a:p>
          <a:p>
            <a:pPr algn="l"/>
            <a:endParaRPr lang="en-US" b="1" dirty="0" smtClean="0">
              <a:latin typeface="Courier New" pitchFamily="49" charset="0"/>
            </a:endParaRPr>
          </a:p>
          <a:p>
            <a:pPr algn="l"/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AA318"/>
                </a:solidFill>
                <a:latin typeface="Courier New" pitchFamily="49" charset="0"/>
              </a:rPr>
              <a:t>result</a:t>
            </a:r>
            <a:endParaRPr lang="en-US" b="1" dirty="0">
              <a:solidFill>
                <a:srgbClr val="0AA318"/>
              </a:solidFill>
              <a:latin typeface="Courier New" pitchFamily="49" charset="0"/>
            </a:endParaRPr>
          </a:p>
        </p:txBody>
      </p:sp>
      <p:grpSp>
        <p:nvGrpSpPr>
          <p:cNvPr id="17413" name="Group 7"/>
          <p:cNvGrpSpPr>
            <a:grpSpLocks/>
          </p:cNvGrpSpPr>
          <p:nvPr/>
        </p:nvGrpSpPr>
        <p:grpSpPr bwMode="auto">
          <a:xfrm>
            <a:off x="8343900" y="5895975"/>
            <a:ext cx="685800" cy="838200"/>
            <a:chOff x="3456" y="1784"/>
            <a:chExt cx="952" cy="1048"/>
          </a:xfrm>
        </p:grpSpPr>
        <p:sp>
          <p:nvSpPr>
            <p:cNvPr id="17417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6743700" y="5830888"/>
            <a:ext cx="186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All the advantages of Hmmm? I'm sold!</a:t>
            </a:r>
          </a:p>
        </p:txBody>
      </p:sp>
      <p:sp>
        <p:nvSpPr>
          <p:cNvPr id="17416" name="Text Box 29"/>
          <p:cNvSpPr txBox="1">
            <a:spLocks noChangeArrowheads="1"/>
          </p:cNvSpPr>
          <p:nvPr/>
        </p:nvSpPr>
        <p:spPr bwMode="auto">
          <a:xfrm>
            <a:off x="739775" y="1524000"/>
            <a:ext cx="266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 dirty="0">
                <a:latin typeface="Cambria" pitchFamily="18" charset="0"/>
              </a:rPr>
              <a:t>Loops in Python</a:t>
            </a:r>
          </a:p>
        </p:txBody>
      </p:sp>
      <p:sp>
        <p:nvSpPr>
          <p:cNvPr id="26" name="Text Box 6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2113" y="176213"/>
            <a:ext cx="829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Hmmm-thinking   </a:t>
            </a:r>
            <a:r>
              <a:rPr lang="en-US" sz="4200" i="1" dirty="0" smtClean="0">
                <a:latin typeface="Cambria" pitchFamily="18" charset="0"/>
              </a:rPr>
              <a:t>in </a:t>
            </a:r>
            <a:r>
              <a:rPr lang="en-US" sz="4200" i="1" dirty="0">
                <a:latin typeface="Cambria" pitchFamily="18" charset="0"/>
              </a:rPr>
              <a:t>Python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7025" y="1339850"/>
            <a:ext cx="202088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00 read r1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setn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r15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02 call r14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03 jump 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04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nop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05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jnezn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r1 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06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setn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r13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07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jumpr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08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storer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 r15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09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addn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r15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10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storer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r14 r15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11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addn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r15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12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addn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r1 -1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13 call r14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14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addn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r15 -1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15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loadr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r14 r15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16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addn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r15 -1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17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loadr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 r15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18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mul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r13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19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jumpr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20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nop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21 write r13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22 halt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515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+mn-cs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2119312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Recursive Hmmm factorial,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hw6pr4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8610600" y="6248400"/>
            <a:ext cx="449263" cy="523875"/>
            <a:chOff x="3456" y="1784"/>
            <a:chExt cx="952" cy="1048"/>
          </a:xfrm>
        </p:grpSpPr>
        <p:sp>
          <p:nvSpPr>
            <p:cNvPr id="14347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48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49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50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51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52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53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54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55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56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57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58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59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60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61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62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4363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4342" name="Text Box 24"/>
          <p:cNvSpPr txBox="1">
            <a:spLocks noChangeArrowheads="1"/>
          </p:cNvSpPr>
          <p:nvPr/>
        </p:nvSpPr>
        <p:spPr bwMode="auto">
          <a:xfrm>
            <a:off x="7376400" y="6098566"/>
            <a:ext cx="144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Hmmm… I think I'll take Python!</a:t>
            </a:r>
          </a:p>
        </p:txBody>
      </p:sp>
      <p:sp>
        <p:nvSpPr>
          <p:cNvPr id="14343" name="Text Box 25"/>
          <p:cNvSpPr txBox="1">
            <a:spLocks noChangeArrowheads="1"/>
          </p:cNvSpPr>
          <p:nvPr/>
        </p:nvSpPr>
        <p:spPr bwMode="auto">
          <a:xfrm>
            <a:off x="2560695" y="4941887"/>
            <a:ext cx="1992313" cy="841375"/>
          </a:xfrm>
          <a:prstGeom prst="rect">
            <a:avLst/>
          </a:prstGeom>
          <a:solidFill>
            <a:srgbClr val="FFDCB9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Functional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programming</a:t>
            </a:r>
          </a:p>
        </p:txBody>
      </p:sp>
      <p:sp>
        <p:nvSpPr>
          <p:cNvPr id="14344" name="Text Box 26"/>
          <p:cNvSpPr txBox="1">
            <a:spLocks noChangeArrowheads="1"/>
          </p:cNvSpPr>
          <p:nvPr/>
        </p:nvSpPr>
        <p:spPr bwMode="auto">
          <a:xfrm>
            <a:off x="5753100" y="533400"/>
            <a:ext cx="2767012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Looping Hmmm factorial,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similar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hw6pr2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MS PGothic" pitchFamily="34" charset="-128"/>
                <a:cs typeface="+mn-cs"/>
              </a:rPr>
              <a:t>pr3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4345" name="Text Box 27"/>
          <p:cNvSpPr txBox="1">
            <a:spLocks noChangeArrowheads="1"/>
          </p:cNvSpPr>
          <p:nvPr/>
        </p:nvSpPr>
        <p:spPr bwMode="auto">
          <a:xfrm>
            <a:off x="5753100" y="4941887"/>
            <a:ext cx="1992313" cy="830263"/>
          </a:xfrm>
          <a:prstGeom prst="rect">
            <a:avLst/>
          </a:prstGeom>
          <a:solidFill>
            <a:srgbClr val="FFDCB9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anose="02040503050406030204" pitchFamily="18" charset="0"/>
              </a:rPr>
              <a:t>Iterative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programming</a:t>
            </a:r>
          </a:p>
        </p:txBody>
      </p:sp>
      <p:sp>
        <p:nvSpPr>
          <p:cNvPr id="14346" name="Rectangle 31"/>
          <p:cNvSpPr>
            <a:spLocks noChangeArrowheads="1"/>
          </p:cNvSpPr>
          <p:nvPr/>
        </p:nvSpPr>
        <p:spPr bwMode="auto">
          <a:xfrm>
            <a:off x="2750968" y="79802"/>
            <a:ext cx="2320925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Hmmm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724400" y="5130005"/>
            <a:ext cx="914400" cy="465137"/>
          </a:xfrm>
          <a:prstGeom prst="rightArrow">
            <a:avLst/>
          </a:prstGeom>
          <a:solidFill>
            <a:srgbClr val="FFDCB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29" name="Rectangle 97"/>
          <p:cNvSpPr>
            <a:spLocks noChangeArrowheads="1"/>
          </p:cNvSpPr>
          <p:nvPr/>
        </p:nvSpPr>
        <p:spPr bwMode="auto">
          <a:xfrm>
            <a:off x="5476875" y="1525588"/>
            <a:ext cx="3362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00 read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r1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A318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AA318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setn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A318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r13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8B09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02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8B09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jeqzn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8B09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r1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08FB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508FB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mul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08FB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A318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r13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AA318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r13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A318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08FB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508FB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addn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08FB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r1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508FB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8B09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8B09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jumpn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8B09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 02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06 write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AA318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r13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 PGothic" pitchFamily="34" charset="-128"/>
                <a:cs typeface="+mn-cs"/>
              </a:rPr>
              <a:t>07 halt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515"/>
              </a:solidFill>
              <a:effectLst/>
              <a:uLnTx/>
              <a:uFillTx/>
              <a:latin typeface="Courier New" pitchFamily="49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8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0789" y="1600200"/>
            <a:ext cx="295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1800" b="1" dirty="0">
                <a:latin typeface="Courier New" pitchFamily="49" charset="0"/>
              </a:rPr>
              <a:t> x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[40,41,42]: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print(x)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381000" y="1631157"/>
            <a:ext cx="923925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for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8436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28600"/>
            <a:ext cx="70866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200" i="1" dirty="0" smtClean="0">
                <a:solidFill>
                  <a:schemeClr val="tx2"/>
                </a:solidFill>
                <a:latin typeface="Cambria" pitchFamily="18" charset="0"/>
              </a:rPr>
              <a:t>Iterative design</a:t>
            </a:r>
            <a:r>
              <a:rPr lang="en-US" sz="4200" dirty="0" smtClean="0">
                <a:solidFill>
                  <a:schemeClr val="tx2"/>
                </a:solidFill>
                <a:latin typeface="Cambria" pitchFamily="18" charset="0"/>
              </a:rPr>
              <a:t> in Python</a:t>
            </a:r>
            <a:endParaRPr lang="en-US" sz="4200" i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8439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0422" y="28194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r>
              <a:rPr lang="en-US" sz="1800" b="1" dirty="0">
                <a:latin typeface="Courier New" pitchFamily="49" charset="0"/>
              </a:rPr>
              <a:t>x = 42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pPr algn="l"/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sz="1800" b="1" dirty="0">
                <a:latin typeface="Courier New" pitchFamily="49" charset="0"/>
              </a:rPr>
              <a:t> x &gt; 0: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print(x)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x </a:t>
            </a:r>
            <a:r>
              <a:rPr lang="en-US" sz="1800" b="1" dirty="0" smtClean="0">
                <a:latin typeface="Courier New" pitchFamily="49" charset="0"/>
              </a:rPr>
              <a:t>-= 1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381000" y="3202499"/>
            <a:ext cx="1416050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while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381000" y="5185244"/>
            <a:ext cx="2706126" cy="58477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3200" dirty="0">
                <a:latin typeface="Cambria" pitchFamily="18" charset="0"/>
              </a:rPr>
              <a:t>variables </a:t>
            </a:r>
            <a:r>
              <a:rPr lang="en-US" sz="3200" b="1" dirty="0">
                <a:latin typeface="Cambria" pitchFamily="18" charset="0"/>
              </a:rPr>
              <a:t>vary</a:t>
            </a:r>
          </a:p>
        </p:txBody>
      </p:sp>
      <p:sp>
        <p:nvSpPr>
          <p:cNvPr id="18443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86200" y="4892675"/>
            <a:ext cx="1848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r>
              <a:rPr lang="en-US" sz="3600" b="1" dirty="0">
                <a:latin typeface="Courier New" pitchFamily="49" charset="0"/>
              </a:rPr>
              <a:t>x = 41</a:t>
            </a:r>
          </a:p>
          <a:p>
            <a:pPr algn="l"/>
            <a:r>
              <a:rPr lang="en-US" sz="3600" b="1" dirty="0">
                <a:latin typeface="Courier New" pitchFamily="49" charset="0"/>
              </a:rPr>
              <a:t>x </a:t>
            </a:r>
            <a:r>
              <a:rPr lang="en-US" sz="3600" b="1" dirty="0" smtClean="0">
                <a:latin typeface="Courier New" pitchFamily="49" charset="0"/>
              </a:rPr>
              <a:t>+= </a:t>
            </a:r>
            <a:r>
              <a:rPr lang="en-US" sz="3600" b="1" dirty="0">
                <a:latin typeface="Courier New" pitchFamily="49" charset="0"/>
              </a:rPr>
              <a:t>1</a:t>
            </a:r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6858000" y="4961700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27F04"/>
                </a:solidFill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b="1" dirty="0" smtClean="0">
                <a:solidFill>
                  <a:srgbClr val="027F04"/>
                </a:solidFill>
                <a:latin typeface="Courier New" pitchFamily="49" charset="0"/>
                <a:cs typeface="Courier New" pitchFamily="49" charset="0"/>
              </a:rPr>
              <a:t> r1 1</a:t>
            </a:r>
            <a:endParaRPr lang="en-US" b="1" dirty="0">
              <a:solidFill>
                <a:srgbClr val="027F04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5276056" y="2215357"/>
            <a:ext cx="3026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027F04"/>
                </a:solidFill>
                <a:latin typeface="Courier New" pitchFamily="49" charset="0"/>
              </a:rPr>
              <a:t>jumpn</a:t>
            </a:r>
            <a:r>
              <a:rPr lang="en-US" b="1" dirty="0" smtClean="0">
                <a:solidFill>
                  <a:srgbClr val="027F04"/>
                </a:solidFill>
                <a:latin typeface="Courier New" pitchFamily="49" charset="0"/>
              </a:rPr>
              <a:t>,</a:t>
            </a:r>
            <a:r>
              <a:rPr lang="en-US" dirty="0" smtClean="0">
                <a:solidFill>
                  <a:srgbClr val="027F04"/>
                </a:solidFill>
              </a:rPr>
              <a:t> </a:t>
            </a:r>
            <a:r>
              <a:rPr lang="en-US" b="1" dirty="0" err="1" smtClean="0">
                <a:solidFill>
                  <a:srgbClr val="027F04"/>
                </a:solidFill>
                <a:latin typeface="Courier New" pitchFamily="49" charset="0"/>
              </a:rPr>
              <a:t>jeqzn</a:t>
            </a:r>
            <a:r>
              <a:rPr lang="en-US" b="1" dirty="0" smtClean="0">
                <a:solidFill>
                  <a:srgbClr val="027F04"/>
                </a:solidFill>
                <a:latin typeface="Courier New" pitchFamily="49" charset="0"/>
              </a:rPr>
              <a:t>, … </a:t>
            </a:r>
            <a:endParaRPr lang="en-US" dirty="0">
              <a:solidFill>
                <a:srgbClr val="027F04"/>
              </a:solidFill>
            </a:endParaRPr>
          </a:p>
        </p:txBody>
      </p:sp>
      <p:sp>
        <p:nvSpPr>
          <p:cNvPr id="18446" name="Rectangle 36"/>
          <p:cNvSpPr>
            <a:spLocks noChangeArrowheads="1"/>
          </p:cNvSpPr>
          <p:nvPr/>
        </p:nvSpPr>
        <p:spPr bwMode="auto">
          <a:xfrm rot="20555272">
            <a:off x="2602623" y="5785074"/>
            <a:ext cx="5969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a lot!</a:t>
            </a:r>
          </a:p>
        </p:txBody>
      </p:sp>
      <p:sp>
        <p:nvSpPr>
          <p:cNvPr id="18447" name="Line 38"/>
          <p:cNvSpPr>
            <a:spLocks noChangeShapeType="1"/>
          </p:cNvSpPr>
          <p:nvPr/>
        </p:nvSpPr>
        <p:spPr bwMode="auto">
          <a:xfrm flipH="1">
            <a:off x="5354638" y="4364038"/>
            <a:ext cx="528637" cy="604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8" name="Rectangle 39"/>
          <p:cNvSpPr>
            <a:spLocks noChangeArrowheads="1"/>
          </p:cNvSpPr>
          <p:nvPr/>
        </p:nvSpPr>
        <p:spPr bwMode="auto">
          <a:xfrm>
            <a:off x="5795963" y="4010025"/>
            <a:ext cx="1485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</a:rPr>
              <a:t>the initial value is often not the one we want in the end</a:t>
            </a:r>
          </a:p>
        </p:txBody>
      </p:sp>
      <p:sp>
        <p:nvSpPr>
          <p:cNvPr id="18449" name="Line 40"/>
          <p:cNvSpPr>
            <a:spLocks noChangeShapeType="1"/>
          </p:cNvSpPr>
          <p:nvPr/>
        </p:nvSpPr>
        <p:spPr bwMode="auto">
          <a:xfrm>
            <a:off x="4152900" y="6032500"/>
            <a:ext cx="300038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0" name="Rectangle 41"/>
          <p:cNvSpPr>
            <a:spLocks noChangeArrowheads="1"/>
          </p:cNvSpPr>
          <p:nvPr/>
        </p:nvSpPr>
        <p:spPr bwMode="auto">
          <a:xfrm>
            <a:off x="4459288" y="6324600"/>
            <a:ext cx="19034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900" dirty="0">
                <a:latin typeface="Calibri" pitchFamily="34" charset="0"/>
              </a:rPr>
              <a:t>But we change it as we go…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0102" y="163357"/>
            <a:ext cx="63616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b="1" dirty="0">
                <a:latin typeface="Courier New" pitchFamily="49" charset="0"/>
              </a:rPr>
              <a:t>for</a:t>
            </a:r>
            <a:r>
              <a:rPr lang="en-US" sz="4200" dirty="0"/>
              <a:t>  </a:t>
            </a:r>
            <a:r>
              <a:rPr lang="en-US" sz="4200" dirty="0" smtClean="0">
                <a:latin typeface="Cambria" panose="02040503050406030204" pitchFamily="18" charset="0"/>
              </a:rPr>
              <a:t>loops</a:t>
            </a:r>
            <a:r>
              <a:rPr lang="en-US" sz="4200" smtClean="0">
                <a:latin typeface="Cambria" panose="02040503050406030204" pitchFamily="18" charset="0"/>
              </a:rPr>
              <a:t>:   examples…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9459" name="Rectangle 20"/>
          <p:cNvSpPr>
            <a:spLocks noChangeArrowheads="1"/>
          </p:cNvSpPr>
          <p:nvPr/>
        </p:nvSpPr>
        <p:spPr bwMode="auto">
          <a:xfrm>
            <a:off x="400050" y="1219200"/>
            <a:ext cx="4132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700" b="1" dirty="0">
                <a:solidFill>
                  <a:srgbClr val="F68B09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x </a:t>
            </a:r>
            <a:r>
              <a:rPr lang="en-US" sz="2700" b="1" dirty="0">
                <a:solidFill>
                  <a:srgbClr val="F68B09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[2,4,6,8]:</a:t>
            </a:r>
          </a:p>
          <a:p>
            <a:pPr algn="l"/>
            <a:r>
              <a:rPr lang="en-US" sz="2700" b="1" dirty="0">
                <a:latin typeface="Courier New" pitchFamily="49" charset="0"/>
              </a:rPr>
              <a:t>   </a:t>
            </a:r>
            <a:r>
              <a:rPr lang="en-US" sz="2700" b="1" dirty="0" smtClean="0">
                <a:solidFill>
                  <a:srgbClr val="6105A5"/>
                </a:solidFill>
                <a:latin typeface="Courier New" pitchFamily="49" charset="0"/>
              </a:rPr>
              <a:t>print</a:t>
            </a:r>
            <a:r>
              <a:rPr lang="en-US" sz="2700" b="1" dirty="0" smtClean="0">
                <a:latin typeface="Courier New" pitchFamily="49" charset="0"/>
              </a:rPr>
              <a:t>(x)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19461" name="Text Box 39"/>
          <p:cNvSpPr txBox="1">
            <a:spLocks noChangeArrowheads="1"/>
          </p:cNvSpPr>
          <p:nvPr/>
        </p:nvSpPr>
        <p:spPr bwMode="auto">
          <a:xfrm>
            <a:off x="7467600" y="76200"/>
            <a:ext cx="1151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This slide is 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four  for  </a:t>
            </a:r>
            <a:r>
              <a:rPr lang="en-US" sz="1200" b="1" dirty="0" err="1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!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9462" name="Rectangle 40"/>
          <p:cNvSpPr>
            <a:spLocks noChangeArrowheads="1"/>
          </p:cNvSpPr>
          <p:nvPr/>
        </p:nvSpPr>
        <p:spPr bwMode="auto">
          <a:xfrm>
            <a:off x="400050" y="2657475"/>
            <a:ext cx="330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700" b="1" dirty="0">
                <a:solidFill>
                  <a:srgbClr val="F68B09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y </a:t>
            </a:r>
            <a:r>
              <a:rPr lang="en-US" sz="2700" b="1" dirty="0">
                <a:solidFill>
                  <a:srgbClr val="F68B09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[7]*6:</a:t>
            </a:r>
          </a:p>
          <a:p>
            <a:pPr algn="l"/>
            <a:r>
              <a:rPr lang="en-US" sz="2700" b="1" dirty="0">
                <a:latin typeface="Courier New" pitchFamily="49" charset="0"/>
              </a:rPr>
              <a:t>   </a:t>
            </a:r>
            <a:r>
              <a:rPr lang="en-US" sz="2700" b="1" dirty="0" smtClean="0">
                <a:solidFill>
                  <a:srgbClr val="6105A5"/>
                </a:solidFill>
                <a:latin typeface="Courier New" pitchFamily="49" charset="0"/>
              </a:rPr>
              <a:t>print</a:t>
            </a:r>
            <a:r>
              <a:rPr lang="en-US" sz="2700" b="1" dirty="0" smtClean="0">
                <a:latin typeface="Courier New" pitchFamily="49" charset="0"/>
              </a:rPr>
              <a:t>(y)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19463" name="Rectangle 41"/>
          <p:cNvSpPr>
            <a:spLocks noChangeArrowheads="1"/>
          </p:cNvSpPr>
          <p:nvPr/>
        </p:nvSpPr>
        <p:spPr bwMode="auto">
          <a:xfrm>
            <a:off x="381000" y="5629275"/>
            <a:ext cx="41440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700" b="1" dirty="0">
                <a:solidFill>
                  <a:srgbClr val="F68B09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>
                <a:solidFill>
                  <a:srgbClr val="F68B09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>
                <a:solidFill>
                  <a:srgbClr val="0AA318"/>
                </a:solidFill>
                <a:latin typeface="Courier New" pitchFamily="49" charset="0"/>
              </a:rPr>
              <a:t>          </a:t>
            </a:r>
            <a:endParaRPr lang="en-US" sz="2700" b="1" dirty="0">
              <a:latin typeface="Courier New" pitchFamily="49" charset="0"/>
            </a:endParaRPr>
          </a:p>
          <a:p>
            <a:pPr algn="l"/>
            <a:r>
              <a:rPr lang="en-US" sz="2700" b="1" dirty="0">
                <a:latin typeface="Courier New" pitchFamily="49" charset="0"/>
              </a:rPr>
              <a:t>   </a:t>
            </a:r>
            <a:r>
              <a:rPr lang="en-US" sz="2700" b="1" dirty="0" smtClean="0">
                <a:solidFill>
                  <a:srgbClr val="6105A5"/>
                </a:solidFill>
                <a:latin typeface="Courier New" pitchFamily="49" charset="0"/>
              </a:rPr>
              <a:t>print</a:t>
            </a:r>
            <a:r>
              <a:rPr lang="en-US" sz="2700" b="1" dirty="0" smtClean="0">
                <a:latin typeface="Courier New" pitchFamily="49" charset="0"/>
              </a:rPr>
              <a:t>(</a:t>
            </a:r>
            <a:r>
              <a:rPr lang="en-US" sz="2700" b="1" dirty="0" err="1" smtClean="0">
                <a:latin typeface="Courier New" pitchFamily="49" charset="0"/>
              </a:rPr>
              <a:t>i</a:t>
            </a:r>
            <a:r>
              <a:rPr lang="en-US" sz="2700" b="1" dirty="0" smtClean="0">
                <a:latin typeface="Courier New" pitchFamily="49" charset="0"/>
              </a:rPr>
              <a:t>)</a:t>
            </a:r>
            <a:endParaRPr lang="en-US" sz="2700" b="1" dirty="0">
              <a:latin typeface="Courier New" pitchFamily="49" charset="0"/>
            </a:endParaRPr>
          </a:p>
        </p:txBody>
      </p:sp>
      <p:sp>
        <p:nvSpPr>
          <p:cNvPr id="19464" name="Line 42"/>
          <p:cNvSpPr>
            <a:spLocks noChangeShapeType="1"/>
          </p:cNvSpPr>
          <p:nvPr/>
        </p:nvSpPr>
        <p:spPr bwMode="auto">
          <a:xfrm flipH="1">
            <a:off x="5591175" y="5715000"/>
            <a:ext cx="700088" cy="23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5" name="Text Box 43"/>
          <p:cNvSpPr txBox="1">
            <a:spLocks noChangeArrowheads="1"/>
          </p:cNvSpPr>
          <p:nvPr/>
        </p:nvSpPr>
        <p:spPr bwMode="auto">
          <a:xfrm>
            <a:off x="6291263" y="5410200"/>
            <a:ext cx="1557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How could we get this loop to run 42 times?</a:t>
            </a:r>
          </a:p>
        </p:txBody>
      </p:sp>
      <p:sp>
        <p:nvSpPr>
          <p:cNvPr id="19466" name="Rectangle 44"/>
          <p:cNvSpPr>
            <a:spLocks noChangeArrowheads="1"/>
          </p:cNvSpPr>
          <p:nvPr/>
        </p:nvSpPr>
        <p:spPr bwMode="auto">
          <a:xfrm>
            <a:off x="6023870" y="6496050"/>
            <a:ext cx="2986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latin typeface="Cambria" pitchFamily="18" charset="0"/>
              </a:rPr>
              <a:t>There are a </a:t>
            </a:r>
            <a:r>
              <a:rPr lang="en-US" sz="1200" b="1" i="1">
                <a:latin typeface="Cambria" pitchFamily="18" charset="0"/>
              </a:rPr>
              <a:t>range </a:t>
            </a:r>
            <a:r>
              <a:rPr lang="en-US" sz="1200">
                <a:latin typeface="Cambria" pitchFamily="18" charset="0"/>
              </a:rPr>
              <a:t>of answers to this one… </a:t>
            </a:r>
          </a:p>
        </p:txBody>
      </p:sp>
      <p:sp>
        <p:nvSpPr>
          <p:cNvPr id="19467" name="Rectangle 40"/>
          <p:cNvSpPr>
            <a:spLocks noChangeArrowheads="1"/>
          </p:cNvSpPr>
          <p:nvPr/>
        </p:nvSpPr>
        <p:spPr bwMode="auto">
          <a:xfrm>
            <a:off x="381000" y="4181475"/>
            <a:ext cx="600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700" b="1" dirty="0">
                <a:solidFill>
                  <a:srgbClr val="F68B09"/>
                </a:solidFill>
                <a:latin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</a:rPr>
              <a:t> c </a:t>
            </a:r>
            <a:r>
              <a:rPr lang="en-US" sz="2700" b="1" dirty="0">
                <a:solidFill>
                  <a:srgbClr val="F68B09"/>
                </a:solidFill>
                <a:latin typeface="Courier New" pitchFamily="49" charset="0"/>
              </a:rPr>
              <a:t>in</a:t>
            </a:r>
            <a:r>
              <a:rPr lang="en-US" sz="2700" b="1" dirty="0">
                <a:latin typeface="Courier New" pitchFamily="49" charset="0"/>
              </a:rPr>
              <a:t> </a:t>
            </a:r>
            <a:r>
              <a:rPr lang="en-US" sz="2700" b="1" dirty="0">
                <a:solidFill>
                  <a:srgbClr val="008000"/>
                </a:solidFill>
                <a:latin typeface="Courier New" pitchFamily="49" charset="0"/>
              </a:rPr>
              <a:t>'down with loops!'</a:t>
            </a:r>
            <a:r>
              <a:rPr lang="en-US" sz="2700" b="1" dirty="0">
                <a:latin typeface="Courier New" pitchFamily="49" charset="0"/>
              </a:rPr>
              <a:t>:</a:t>
            </a:r>
          </a:p>
          <a:p>
            <a:pPr algn="l"/>
            <a:r>
              <a:rPr lang="en-US" sz="2700" b="1" dirty="0">
                <a:latin typeface="Courier New" pitchFamily="49" charset="0"/>
              </a:rPr>
              <a:t>   </a:t>
            </a:r>
            <a:r>
              <a:rPr lang="en-US" sz="2700" b="1" dirty="0" smtClean="0">
                <a:solidFill>
                  <a:srgbClr val="6105A5"/>
                </a:solidFill>
                <a:latin typeface="Courier New" pitchFamily="49" charset="0"/>
              </a:rPr>
              <a:t>print</a:t>
            </a:r>
            <a:r>
              <a:rPr lang="en-US" sz="2700" b="1" dirty="0" smtClean="0">
                <a:latin typeface="Courier New" pitchFamily="49" charset="0"/>
              </a:rPr>
              <a:t>(c)</a:t>
            </a:r>
            <a:endParaRPr lang="en-US" sz="2700" b="1" dirty="0">
              <a:latin typeface="Courier New" pitchFamily="49" charset="0"/>
            </a:endParaRP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8510588" y="228600"/>
            <a:ext cx="481012" cy="534988"/>
            <a:chOff x="3456" y="1784"/>
            <a:chExt cx="952" cy="1048"/>
          </a:xfrm>
        </p:grpSpPr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400425" y="152400"/>
            <a:ext cx="228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for!</a:t>
            </a:r>
            <a:endParaRPr lang="en-US" sz="4000"/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371600" y="2390775"/>
            <a:ext cx="656272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68B09"/>
                </a:solidFill>
                <a:latin typeface="Courier New" pitchFamily="49" charset="0"/>
              </a:rPr>
              <a:t>for</a:t>
            </a:r>
            <a:r>
              <a:rPr lang="en-US" sz="3600" b="1" dirty="0">
                <a:latin typeface="Courier New" pitchFamily="49" charset="0"/>
              </a:rPr>
              <a:t> x </a:t>
            </a:r>
            <a:r>
              <a:rPr lang="en-US" sz="3600" b="1" dirty="0">
                <a:solidFill>
                  <a:srgbClr val="F68B09"/>
                </a:solidFill>
                <a:latin typeface="Courier New" pitchFamily="49" charset="0"/>
              </a:rPr>
              <a:t>in</a:t>
            </a:r>
            <a:r>
              <a:rPr lang="en-US" sz="3600" b="1" dirty="0">
                <a:latin typeface="Courier New" pitchFamily="49" charset="0"/>
              </a:rPr>
              <a:t> [2,4,6,8]:</a:t>
            </a:r>
          </a:p>
          <a:p>
            <a:pPr algn="l">
              <a:spcBef>
                <a:spcPct val="50000"/>
              </a:spcBef>
            </a:pPr>
            <a:r>
              <a:rPr lang="en-US" sz="3600" b="1" dirty="0">
                <a:latin typeface="Courier New" pitchFamily="49" charset="0"/>
              </a:rPr>
              <a:t>    </a:t>
            </a:r>
            <a:r>
              <a:rPr lang="en-US" sz="3600" b="1" dirty="0" smtClean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3600" b="1" dirty="0">
                <a:latin typeface="Courier New" pitchFamily="49" charset="0"/>
              </a:rPr>
              <a:t>(</a:t>
            </a:r>
            <a:r>
              <a:rPr lang="en-US" sz="3600" b="1" dirty="0" smtClean="0">
                <a:solidFill>
                  <a:srgbClr val="067B0E"/>
                </a:solidFill>
                <a:latin typeface="Courier New" pitchFamily="49" charset="0"/>
              </a:rPr>
              <a:t>'x </a:t>
            </a:r>
            <a:r>
              <a:rPr lang="en-US" sz="3600" b="1" dirty="0">
                <a:solidFill>
                  <a:srgbClr val="067B0E"/>
                </a:solidFill>
                <a:latin typeface="Courier New" pitchFamily="49" charset="0"/>
              </a:rPr>
              <a:t>is'</a:t>
            </a:r>
            <a:r>
              <a:rPr lang="en-US" sz="3600" b="1" dirty="0">
                <a:latin typeface="Courier New" pitchFamily="49" charset="0"/>
              </a:rPr>
              <a:t>, </a:t>
            </a:r>
            <a:r>
              <a:rPr lang="en-US" sz="3600" b="1" dirty="0" smtClean="0">
                <a:latin typeface="Courier New" pitchFamily="49" charset="0"/>
              </a:rPr>
              <a:t>x)</a:t>
            </a:r>
            <a:endParaRPr lang="en-US" sz="3600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endParaRPr lang="en-US" sz="3600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F68B09"/>
                </a:solidFill>
                <a:latin typeface="Courier New" pitchFamily="49" charset="0"/>
              </a:rPr>
              <a:t>print</a:t>
            </a:r>
            <a:r>
              <a:rPr lang="en-US" sz="3600" b="1" dirty="0">
                <a:latin typeface="Courier New" pitchFamily="49" charset="0"/>
              </a:rPr>
              <a:t>(</a:t>
            </a:r>
            <a:r>
              <a:rPr lang="en-US" sz="3600" b="1" dirty="0" smtClean="0">
                <a:solidFill>
                  <a:srgbClr val="067B0E"/>
                </a:solidFill>
                <a:latin typeface="Courier New" pitchFamily="49" charset="0"/>
              </a:rPr>
              <a:t>'Done!'</a:t>
            </a:r>
            <a:r>
              <a:rPr lang="en-US" sz="3600" b="1" dirty="0" smtClean="0">
                <a:latin typeface="Courier New" pitchFamily="49" charset="0"/>
              </a:rPr>
              <a:t>)</a:t>
            </a:r>
            <a:endParaRPr lang="en-US" sz="3600" b="1" dirty="0">
              <a:latin typeface="Courier New" pitchFamily="49" charset="0"/>
            </a:endParaRP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7431087" y="5675293"/>
            <a:ext cx="1408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anatomy?</a:t>
            </a:r>
          </a:p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empty?</a:t>
            </a:r>
          </a:p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x unused?</a:t>
            </a:r>
          </a:p>
        </p:txBody>
      </p:sp>
      <p:sp>
        <p:nvSpPr>
          <p:cNvPr id="20485" name="Freeform 10"/>
          <p:cNvSpPr>
            <a:spLocks/>
          </p:cNvSpPr>
          <p:nvPr/>
        </p:nvSpPr>
        <p:spPr bwMode="auto">
          <a:xfrm rot="455070">
            <a:off x="2674939" y="1871310"/>
            <a:ext cx="1744662" cy="836612"/>
          </a:xfrm>
          <a:custGeom>
            <a:avLst/>
            <a:gdLst>
              <a:gd name="T0" fmla="*/ 2147483647 w 1295"/>
              <a:gd name="T1" fmla="*/ 2147483647 h 452"/>
              <a:gd name="T2" fmla="*/ 2147483647 w 1295"/>
              <a:gd name="T3" fmla="*/ 2147483647 h 452"/>
              <a:gd name="T4" fmla="*/ 2147483647 w 1295"/>
              <a:gd name="T5" fmla="*/ 2147483647 h 452"/>
              <a:gd name="T6" fmla="*/ 2147483647 w 1295"/>
              <a:gd name="T7" fmla="*/ 2147483647 h 452"/>
              <a:gd name="T8" fmla="*/ 2147483647 w 1295"/>
              <a:gd name="T9" fmla="*/ 0 h 452"/>
              <a:gd name="T10" fmla="*/ 2147483647 w 1295"/>
              <a:gd name="T11" fmla="*/ 2147483647 h 452"/>
              <a:gd name="T12" fmla="*/ 2147483647 w 1295"/>
              <a:gd name="T13" fmla="*/ 2147483647 h 452"/>
              <a:gd name="T14" fmla="*/ 2147483647 w 1295"/>
              <a:gd name="T15" fmla="*/ 2147483647 h 452"/>
              <a:gd name="T16" fmla="*/ 2147483647 w 1295"/>
              <a:gd name="T17" fmla="*/ 2147483647 h 452"/>
              <a:gd name="T18" fmla="*/ 2147483647 w 1295"/>
              <a:gd name="T19" fmla="*/ 2147483647 h 452"/>
              <a:gd name="T20" fmla="*/ 2147483647 w 1295"/>
              <a:gd name="T21" fmla="*/ 2147483647 h 452"/>
              <a:gd name="T22" fmla="*/ 2147483647 w 1295"/>
              <a:gd name="T23" fmla="*/ 2147483647 h 452"/>
              <a:gd name="T24" fmla="*/ 2147483647 w 1295"/>
              <a:gd name="T25" fmla="*/ 2147483647 h 4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5"/>
              <a:gd name="T40" fmla="*/ 0 h 452"/>
              <a:gd name="T41" fmla="*/ 1295 w 1295"/>
              <a:gd name="T42" fmla="*/ 452 h 4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5" h="452">
                <a:moveTo>
                  <a:pt x="1295" y="255"/>
                </a:moveTo>
                <a:cubicBezTo>
                  <a:pt x="1273" y="190"/>
                  <a:pt x="1278" y="203"/>
                  <a:pt x="1231" y="156"/>
                </a:cubicBezTo>
                <a:cubicBezTo>
                  <a:pt x="1195" y="120"/>
                  <a:pt x="1232" y="142"/>
                  <a:pt x="1190" y="122"/>
                </a:cubicBezTo>
                <a:cubicBezTo>
                  <a:pt x="1159" y="89"/>
                  <a:pt x="1116" y="75"/>
                  <a:pt x="1074" y="64"/>
                </a:cubicBezTo>
                <a:cubicBezTo>
                  <a:pt x="979" y="5"/>
                  <a:pt x="830" y="16"/>
                  <a:pt x="721" y="0"/>
                </a:cubicBezTo>
                <a:cubicBezTo>
                  <a:pt x="665" y="1"/>
                  <a:pt x="551" y="0"/>
                  <a:pt x="477" y="11"/>
                </a:cubicBezTo>
                <a:cubicBezTo>
                  <a:pt x="408" y="20"/>
                  <a:pt x="342" y="38"/>
                  <a:pt x="274" y="46"/>
                </a:cubicBezTo>
                <a:cubicBezTo>
                  <a:pt x="234" y="60"/>
                  <a:pt x="199" y="76"/>
                  <a:pt x="164" y="98"/>
                </a:cubicBezTo>
                <a:cubicBezTo>
                  <a:pt x="151" y="119"/>
                  <a:pt x="141" y="124"/>
                  <a:pt x="118" y="133"/>
                </a:cubicBezTo>
                <a:cubicBezTo>
                  <a:pt x="107" y="143"/>
                  <a:pt x="91" y="149"/>
                  <a:pt x="83" y="162"/>
                </a:cubicBezTo>
                <a:cubicBezTo>
                  <a:pt x="69" y="184"/>
                  <a:pt x="74" y="194"/>
                  <a:pt x="66" y="214"/>
                </a:cubicBezTo>
                <a:cubicBezTo>
                  <a:pt x="43" y="267"/>
                  <a:pt x="26" y="321"/>
                  <a:pt x="8" y="377"/>
                </a:cubicBezTo>
                <a:cubicBezTo>
                  <a:pt x="0" y="432"/>
                  <a:pt x="2" y="407"/>
                  <a:pt x="2" y="452"/>
                </a:cubicBezTo>
              </a:path>
            </a:pathLst>
          </a:custGeom>
          <a:noFill/>
          <a:ln w="19050">
            <a:solidFill>
              <a:srgbClr val="94091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487" name="Line 31"/>
          <p:cNvSpPr>
            <a:spLocks noChangeShapeType="1"/>
          </p:cNvSpPr>
          <p:nvPr/>
        </p:nvSpPr>
        <p:spPr bwMode="auto">
          <a:xfrm>
            <a:off x="2286000" y="3017837"/>
            <a:ext cx="0" cy="762000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8" name="Freeform 33"/>
          <p:cNvSpPr>
            <a:spLocks/>
          </p:cNvSpPr>
          <p:nvPr/>
        </p:nvSpPr>
        <p:spPr bwMode="auto">
          <a:xfrm>
            <a:off x="6478588" y="2684462"/>
            <a:ext cx="836612" cy="1487488"/>
          </a:xfrm>
          <a:custGeom>
            <a:avLst/>
            <a:gdLst>
              <a:gd name="T0" fmla="*/ 0 w 905"/>
              <a:gd name="T1" fmla="*/ 2147483647 h 942"/>
              <a:gd name="T2" fmla="*/ 2147483647 w 905"/>
              <a:gd name="T3" fmla="*/ 2147483647 h 942"/>
              <a:gd name="T4" fmla="*/ 2147483647 w 905"/>
              <a:gd name="T5" fmla="*/ 2147483647 h 942"/>
              <a:gd name="T6" fmla="*/ 2147483647 w 905"/>
              <a:gd name="T7" fmla="*/ 2147483647 h 942"/>
              <a:gd name="T8" fmla="*/ 2147483647 w 905"/>
              <a:gd name="T9" fmla="*/ 2147483647 h 942"/>
              <a:gd name="T10" fmla="*/ 2147483647 w 905"/>
              <a:gd name="T11" fmla="*/ 2147483647 h 942"/>
              <a:gd name="T12" fmla="*/ 2147483647 w 905"/>
              <a:gd name="T13" fmla="*/ 2147483647 h 942"/>
              <a:gd name="T14" fmla="*/ 2147483647 w 905"/>
              <a:gd name="T15" fmla="*/ 2147483647 h 942"/>
              <a:gd name="T16" fmla="*/ 2147483647 w 905"/>
              <a:gd name="T17" fmla="*/ 2147483647 h 942"/>
              <a:gd name="T18" fmla="*/ 2147483647 w 905"/>
              <a:gd name="T19" fmla="*/ 2147483647 h 9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5"/>
              <a:gd name="T31" fmla="*/ 0 h 942"/>
              <a:gd name="T32" fmla="*/ 905 w 905"/>
              <a:gd name="T33" fmla="*/ 942 h 9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5" h="942">
                <a:moveTo>
                  <a:pt x="0" y="843"/>
                </a:moveTo>
                <a:cubicBezTo>
                  <a:pt x="35" y="870"/>
                  <a:pt x="87" y="888"/>
                  <a:pt x="133" y="895"/>
                </a:cubicBezTo>
                <a:cubicBezTo>
                  <a:pt x="234" y="937"/>
                  <a:pt x="377" y="935"/>
                  <a:pt x="487" y="942"/>
                </a:cubicBezTo>
                <a:cubicBezTo>
                  <a:pt x="499" y="941"/>
                  <a:pt x="576" y="937"/>
                  <a:pt x="603" y="930"/>
                </a:cubicBezTo>
                <a:cubicBezTo>
                  <a:pt x="718" y="895"/>
                  <a:pt x="807" y="838"/>
                  <a:pt x="858" y="727"/>
                </a:cubicBezTo>
                <a:cubicBezTo>
                  <a:pt x="876" y="686"/>
                  <a:pt x="872" y="641"/>
                  <a:pt x="887" y="600"/>
                </a:cubicBezTo>
                <a:cubicBezTo>
                  <a:pt x="891" y="526"/>
                  <a:pt x="905" y="438"/>
                  <a:pt x="881" y="368"/>
                </a:cubicBezTo>
                <a:cubicBezTo>
                  <a:pt x="860" y="247"/>
                  <a:pt x="812" y="140"/>
                  <a:pt x="684" y="107"/>
                </a:cubicBezTo>
                <a:cubicBezTo>
                  <a:pt x="639" y="81"/>
                  <a:pt x="522" y="30"/>
                  <a:pt x="470" y="20"/>
                </a:cubicBezTo>
                <a:cubicBezTo>
                  <a:pt x="377" y="0"/>
                  <a:pt x="274" y="3"/>
                  <a:pt x="180" y="3"/>
                </a:cubicBezTo>
              </a:path>
            </a:pathLst>
          </a:cu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9" name="Text Box 34"/>
          <p:cNvSpPr txBox="1">
            <a:spLocks noChangeArrowheads="1"/>
          </p:cNvSpPr>
          <p:nvPr/>
        </p:nvSpPr>
        <p:spPr bwMode="auto">
          <a:xfrm>
            <a:off x="2730500" y="1219200"/>
            <a:ext cx="246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latin typeface="Candara" panose="020E0502030303020204" pitchFamily="34" charset="0"/>
              </a:rPr>
              <a:t>x</a:t>
            </a:r>
            <a:r>
              <a:rPr lang="en-US" sz="1600" dirty="0">
                <a:latin typeface="Candara" panose="020E0502030303020204" pitchFamily="34" charset="0"/>
              </a:rPr>
              <a:t> is assigned each value from this sequence</a:t>
            </a:r>
          </a:p>
        </p:txBody>
      </p:sp>
      <p:sp>
        <p:nvSpPr>
          <p:cNvPr id="20490" name="Text Box 35"/>
          <p:cNvSpPr txBox="1">
            <a:spLocks noChangeArrowheads="1"/>
          </p:cNvSpPr>
          <p:nvPr/>
        </p:nvSpPr>
        <p:spPr bwMode="auto">
          <a:xfrm>
            <a:off x="3521075" y="3829050"/>
            <a:ext cx="2574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andara" panose="020E0502030303020204" pitchFamily="34" charset="0"/>
              </a:rPr>
              <a:t>the BODY or BLOCK of the for loop runs with that </a:t>
            </a:r>
            <a:r>
              <a:rPr lang="en-US" sz="1600" b="1" dirty="0">
                <a:latin typeface="Candara" panose="020E0502030303020204" pitchFamily="34" charset="0"/>
              </a:rPr>
              <a:t>x</a:t>
            </a:r>
          </a:p>
        </p:txBody>
      </p:sp>
      <p:sp>
        <p:nvSpPr>
          <p:cNvPr id="20491" name="Text Box 36"/>
          <p:cNvSpPr txBox="1">
            <a:spLocks noChangeArrowheads="1"/>
          </p:cNvSpPr>
          <p:nvPr/>
        </p:nvSpPr>
        <p:spPr bwMode="auto">
          <a:xfrm>
            <a:off x="2133600" y="5561012"/>
            <a:ext cx="3254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andara" panose="020E0502030303020204" pitchFamily="34" charset="0"/>
              </a:rPr>
              <a:t>Code AFTER the loop will not run until the loop is finished.</a:t>
            </a:r>
          </a:p>
        </p:txBody>
      </p:sp>
      <p:sp>
        <p:nvSpPr>
          <p:cNvPr id="20492" name="Text Box 37"/>
          <p:cNvSpPr txBox="1">
            <a:spLocks noChangeArrowheads="1"/>
          </p:cNvSpPr>
          <p:nvPr/>
        </p:nvSpPr>
        <p:spPr bwMode="auto">
          <a:xfrm>
            <a:off x="2338136" y="1287384"/>
            <a:ext cx="457200" cy="438582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800" b="1" dirty="0"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20493" name="Text Box 38"/>
          <p:cNvSpPr txBox="1">
            <a:spLocks noChangeArrowheads="1"/>
          </p:cNvSpPr>
          <p:nvPr/>
        </p:nvSpPr>
        <p:spPr bwMode="auto">
          <a:xfrm>
            <a:off x="3124200" y="3887787"/>
            <a:ext cx="457200" cy="438582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800" b="1"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20494" name="Text Box 39"/>
          <p:cNvSpPr txBox="1">
            <a:spLocks noChangeArrowheads="1"/>
          </p:cNvSpPr>
          <p:nvPr/>
        </p:nvSpPr>
        <p:spPr bwMode="auto">
          <a:xfrm>
            <a:off x="7810500" y="2412332"/>
            <a:ext cx="457200" cy="438582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800" b="1">
                <a:latin typeface="Candara" panose="020E0502030303020204" pitchFamily="34" charset="0"/>
              </a:rPr>
              <a:t>3</a:t>
            </a:r>
          </a:p>
        </p:txBody>
      </p:sp>
      <p:sp>
        <p:nvSpPr>
          <p:cNvPr id="20495" name="Text Box 40"/>
          <p:cNvSpPr txBox="1">
            <a:spLocks noChangeArrowheads="1"/>
          </p:cNvSpPr>
          <p:nvPr/>
        </p:nvSpPr>
        <p:spPr bwMode="auto">
          <a:xfrm>
            <a:off x="1792288" y="5600700"/>
            <a:ext cx="457200" cy="438582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800" b="1">
                <a:latin typeface="Candara" panose="020E0502030303020204" pitchFamily="34" charset="0"/>
              </a:rPr>
              <a:t>4</a:t>
            </a:r>
          </a:p>
        </p:txBody>
      </p:sp>
      <p:sp>
        <p:nvSpPr>
          <p:cNvPr id="20496" name="Text Box 41"/>
          <p:cNvSpPr txBox="1">
            <a:spLocks noChangeArrowheads="1"/>
          </p:cNvSpPr>
          <p:nvPr/>
        </p:nvSpPr>
        <p:spPr bwMode="auto">
          <a:xfrm>
            <a:off x="7331075" y="2906712"/>
            <a:ext cx="14938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andara" panose="020E0502030303020204" pitchFamily="34" charset="0"/>
              </a:rPr>
              <a:t>LOOP back to </a:t>
            </a:r>
            <a:r>
              <a:rPr lang="en-US" sz="1600" dirty="0" smtClean="0">
                <a:latin typeface="Candara" panose="020E0502030303020204" pitchFamily="34" charset="0"/>
              </a:rPr>
              <a:t>the top </a:t>
            </a:r>
            <a:r>
              <a:rPr lang="en-US" sz="1600" dirty="0">
                <a:latin typeface="Candara" panose="020E0502030303020204" pitchFamily="34" charset="0"/>
              </a:rPr>
              <a:t>for EACH value in the list</a:t>
            </a:r>
          </a:p>
        </p:txBody>
      </p:sp>
      <p:sp>
        <p:nvSpPr>
          <p:cNvPr id="20497" name="AutoShape 45"/>
          <p:cNvSpPr>
            <a:spLocks/>
          </p:cNvSpPr>
          <p:nvPr/>
        </p:nvSpPr>
        <p:spPr bwMode="auto">
          <a:xfrm>
            <a:off x="906463" y="2652712"/>
            <a:ext cx="228600" cy="2590800"/>
          </a:xfrm>
          <a:prstGeom prst="leftBrace">
            <a:avLst>
              <a:gd name="adj1" fmla="val 94444"/>
              <a:gd name="adj2" fmla="val 50000"/>
            </a:avLst>
          </a:prstGeom>
          <a:noFill/>
          <a:ln w="19050">
            <a:solidFill>
              <a:srgbClr val="9409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8" name="Rectangle 46"/>
          <p:cNvSpPr>
            <a:spLocks noChangeArrowheads="1"/>
          </p:cNvSpPr>
          <p:nvPr/>
        </p:nvSpPr>
        <p:spPr bwMode="auto">
          <a:xfrm rot="16200000">
            <a:off x="-1237375" y="3801060"/>
            <a:ext cx="37256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This is the #1 for-loop error! (</a:t>
            </a:r>
            <a:r>
              <a:rPr lang="en-US" sz="1600" b="1" dirty="0">
                <a:latin typeface="Candara" panose="020E0502030303020204" pitchFamily="34" charset="0"/>
              </a:rPr>
              <a:t>what</a:t>
            </a:r>
            <a:r>
              <a:rPr lang="en-US" sz="1600" dirty="0">
                <a:latin typeface="Candara" panose="020E0502030303020204" pitchFamily="34" charset="0"/>
              </a:rPr>
              <a:t>? </a:t>
            </a:r>
            <a:r>
              <a:rPr lang="en-US" sz="1600" b="1" dirty="0">
                <a:latin typeface="Candara" panose="020E0502030303020204" pitchFamily="34" charset="0"/>
              </a:rPr>
              <a:t>why</a:t>
            </a:r>
            <a:r>
              <a:rPr lang="en-US" sz="1600" dirty="0">
                <a:latin typeface="Candara" panose="020E0502030303020204" pitchFamily="34" charset="0"/>
              </a:rPr>
              <a:t>?)</a:t>
            </a:r>
          </a:p>
        </p:txBody>
      </p:sp>
      <p:grpSp>
        <p:nvGrpSpPr>
          <p:cNvPr id="20499" name="Group 21"/>
          <p:cNvGrpSpPr>
            <a:grpSpLocks/>
          </p:cNvGrpSpPr>
          <p:nvPr/>
        </p:nvGrpSpPr>
        <p:grpSpPr bwMode="auto">
          <a:xfrm>
            <a:off x="8440738" y="228600"/>
            <a:ext cx="481012" cy="534988"/>
            <a:chOff x="3456" y="1784"/>
            <a:chExt cx="952" cy="1048"/>
          </a:xfrm>
        </p:grpSpPr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26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27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28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29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Oval 30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31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32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AutoShape 33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0" name="Text Box 39"/>
          <p:cNvSpPr txBox="1">
            <a:spLocks noChangeArrowheads="1"/>
          </p:cNvSpPr>
          <p:nvPr/>
        </p:nvSpPr>
        <p:spPr bwMode="auto">
          <a:xfrm>
            <a:off x="7369175" y="83946"/>
            <a:ext cx="133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It's what the fox says:  </a:t>
            </a:r>
            <a:r>
              <a:rPr lang="en-US" sz="1200" b="1" i="1" dirty="0" smtClean="0">
                <a:solidFill>
                  <a:srgbClr val="067B0E"/>
                </a:solidFill>
                <a:latin typeface="Cambria" pitchFamily="18" charset="0"/>
              </a:rPr>
              <a:t>Duck!</a:t>
            </a:r>
            <a:endParaRPr lang="en-US" sz="120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 rot="372737">
            <a:off x="2767114" y="1862694"/>
            <a:ext cx="2160337" cy="836612"/>
          </a:xfrm>
          <a:custGeom>
            <a:avLst/>
            <a:gdLst>
              <a:gd name="T0" fmla="*/ 2147483647 w 1295"/>
              <a:gd name="T1" fmla="*/ 2147483647 h 452"/>
              <a:gd name="T2" fmla="*/ 2147483647 w 1295"/>
              <a:gd name="T3" fmla="*/ 2147483647 h 452"/>
              <a:gd name="T4" fmla="*/ 2147483647 w 1295"/>
              <a:gd name="T5" fmla="*/ 2147483647 h 452"/>
              <a:gd name="T6" fmla="*/ 2147483647 w 1295"/>
              <a:gd name="T7" fmla="*/ 2147483647 h 452"/>
              <a:gd name="T8" fmla="*/ 2147483647 w 1295"/>
              <a:gd name="T9" fmla="*/ 0 h 452"/>
              <a:gd name="T10" fmla="*/ 2147483647 w 1295"/>
              <a:gd name="T11" fmla="*/ 2147483647 h 452"/>
              <a:gd name="T12" fmla="*/ 2147483647 w 1295"/>
              <a:gd name="T13" fmla="*/ 2147483647 h 452"/>
              <a:gd name="T14" fmla="*/ 2147483647 w 1295"/>
              <a:gd name="T15" fmla="*/ 2147483647 h 452"/>
              <a:gd name="T16" fmla="*/ 2147483647 w 1295"/>
              <a:gd name="T17" fmla="*/ 2147483647 h 452"/>
              <a:gd name="T18" fmla="*/ 2147483647 w 1295"/>
              <a:gd name="T19" fmla="*/ 2147483647 h 452"/>
              <a:gd name="T20" fmla="*/ 2147483647 w 1295"/>
              <a:gd name="T21" fmla="*/ 2147483647 h 452"/>
              <a:gd name="T22" fmla="*/ 2147483647 w 1295"/>
              <a:gd name="T23" fmla="*/ 2147483647 h 452"/>
              <a:gd name="T24" fmla="*/ 2147483647 w 1295"/>
              <a:gd name="T25" fmla="*/ 2147483647 h 4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5"/>
              <a:gd name="T40" fmla="*/ 0 h 452"/>
              <a:gd name="T41" fmla="*/ 1295 w 1295"/>
              <a:gd name="T42" fmla="*/ 452 h 4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5" h="452">
                <a:moveTo>
                  <a:pt x="1295" y="255"/>
                </a:moveTo>
                <a:cubicBezTo>
                  <a:pt x="1273" y="190"/>
                  <a:pt x="1278" y="203"/>
                  <a:pt x="1231" y="156"/>
                </a:cubicBezTo>
                <a:cubicBezTo>
                  <a:pt x="1195" y="120"/>
                  <a:pt x="1232" y="142"/>
                  <a:pt x="1190" y="122"/>
                </a:cubicBezTo>
                <a:cubicBezTo>
                  <a:pt x="1159" y="89"/>
                  <a:pt x="1116" y="75"/>
                  <a:pt x="1074" y="64"/>
                </a:cubicBezTo>
                <a:cubicBezTo>
                  <a:pt x="979" y="5"/>
                  <a:pt x="830" y="16"/>
                  <a:pt x="721" y="0"/>
                </a:cubicBezTo>
                <a:cubicBezTo>
                  <a:pt x="665" y="1"/>
                  <a:pt x="551" y="0"/>
                  <a:pt x="477" y="11"/>
                </a:cubicBezTo>
                <a:cubicBezTo>
                  <a:pt x="408" y="20"/>
                  <a:pt x="342" y="38"/>
                  <a:pt x="274" y="46"/>
                </a:cubicBezTo>
                <a:cubicBezTo>
                  <a:pt x="234" y="60"/>
                  <a:pt x="199" y="76"/>
                  <a:pt x="164" y="98"/>
                </a:cubicBezTo>
                <a:cubicBezTo>
                  <a:pt x="151" y="119"/>
                  <a:pt x="141" y="124"/>
                  <a:pt x="118" y="133"/>
                </a:cubicBezTo>
                <a:cubicBezTo>
                  <a:pt x="107" y="143"/>
                  <a:pt x="91" y="149"/>
                  <a:pt x="83" y="162"/>
                </a:cubicBezTo>
                <a:cubicBezTo>
                  <a:pt x="69" y="184"/>
                  <a:pt x="74" y="194"/>
                  <a:pt x="66" y="214"/>
                </a:cubicBezTo>
                <a:cubicBezTo>
                  <a:pt x="43" y="267"/>
                  <a:pt x="26" y="321"/>
                  <a:pt x="8" y="377"/>
                </a:cubicBezTo>
                <a:cubicBezTo>
                  <a:pt x="0" y="432"/>
                  <a:pt x="2" y="407"/>
                  <a:pt x="2" y="452"/>
                </a:cubicBezTo>
              </a:path>
            </a:pathLst>
          </a:custGeom>
          <a:noFill/>
          <a:ln w="19050">
            <a:solidFill>
              <a:srgbClr val="94091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/>
          </p:cNvSpPr>
          <p:nvPr/>
        </p:nvSpPr>
        <p:spPr bwMode="auto">
          <a:xfrm rot="273984">
            <a:off x="2874398" y="1883855"/>
            <a:ext cx="2598299" cy="836612"/>
          </a:xfrm>
          <a:custGeom>
            <a:avLst/>
            <a:gdLst>
              <a:gd name="T0" fmla="*/ 2147483647 w 1295"/>
              <a:gd name="T1" fmla="*/ 2147483647 h 452"/>
              <a:gd name="T2" fmla="*/ 2147483647 w 1295"/>
              <a:gd name="T3" fmla="*/ 2147483647 h 452"/>
              <a:gd name="T4" fmla="*/ 2147483647 w 1295"/>
              <a:gd name="T5" fmla="*/ 2147483647 h 452"/>
              <a:gd name="T6" fmla="*/ 2147483647 w 1295"/>
              <a:gd name="T7" fmla="*/ 2147483647 h 452"/>
              <a:gd name="T8" fmla="*/ 2147483647 w 1295"/>
              <a:gd name="T9" fmla="*/ 0 h 452"/>
              <a:gd name="T10" fmla="*/ 2147483647 w 1295"/>
              <a:gd name="T11" fmla="*/ 2147483647 h 452"/>
              <a:gd name="T12" fmla="*/ 2147483647 w 1295"/>
              <a:gd name="T13" fmla="*/ 2147483647 h 452"/>
              <a:gd name="T14" fmla="*/ 2147483647 w 1295"/>
              <a:gd name="T15" fmla="*/ 2147483647 h 452"/>
              <a:gd name="T16" fmla="*/ 2147483647 w 1295"/>
              <a:gd name="T17" fmla="*/ 2147483647 h 452"/>
              <a:gd name="T18" fmla="*/ 2147483647 w 1295"/>
              <a:gd name="T19" fmla="*/ 2147483647 h 452"/>
              <a:gd name="T20" fmla="*/ 2147483647 w 1295"/>
              <a:gd name="T21" fmla="*/ 2147483647 h 452"/>
              <a:gd name="T22" fmla="*/ 2147483647 w 1295"/>
              <a:gd name="T23" fmla="*/ 2147483647 h 452"/>
              <a:gd name="T24" fmla="*/ 2147483647 w 1295"/>
              <a:gd name="T25" fmla="*/ 2147483647 h 4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5"/>
              <a:gd name="T40" fmla="*/ 0 h 452"/>
              <a:gd name="T41" fmla="*/ 1295 w 1295"/>
              <a:gd name="T42" fmla="*/ 452 h 4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5" h="452">
                <a:moveTo>
                  <a:pt x="1295" y="255"/>
                </a:moveTo>
                <a:cubicBezTo>
                  <a:pt x="1273" y="190"/>
                  <a:pt x="1278" y="203"/>
                  <a:pt x="1231" y="156"/>
                </a:cubicBezTo>
                <a:cubicBezTo>
                  <a:pt x="1195" y="120"/>
                  <a:pt x="1232" y="142"/>
                  <a:pt x="1190" y="122"/>
                </a:cubicBezTo>
                <a:cubicBezTo>
                  <a:pt x="1159" y="89"/>
                  <a:pt x="1116" y="75"/>
                  <a:pt x="1074" y="64"/>
                </a:cubicBezTo>
                <a:cubicBezTo>
                  <a:pt x="979" y="5"/>
                  <a:pt x="830" y="16"/>
                  <a:pt x="721" y="0"/>
                </a:cubicBezTo>
                <a:cubicBezTo>
                  <a:pt x="665" y="1"/>
                  <a:pt x="551" y="0"/>
                  <a:pt x="477" y="11"/>
                </a:cubicBezTo>
                <a:cubicBezTo>
                  <a:pt x="408" y="20"/>
                  <a:pt x="342" y="38"/>
                  <a:pt x="274" y="46"/>
                </a:cubicBezTo>
                <a:cubicBezTo>
                  <a:pt x="234" y="60"/>
                  <a:pt x="199" y="76"/>
                  <a:pt x="164" y="98"/>
                </a:cubicBezTo>
                <a:cubicBezTo>
                  <a:pt x="151" y="119"/>
                  <a:pt x="141" y="124"/>
                  <a:pt x="118" y="133"/>
                </a:cubicBezTo>
                <a:cubicBezTo>
                  <a:pt x="107" y="143"/>
                  <a:pt x="91" y="149"/>
                  <a:pt x="83" y="162"/>
                </a:cubicBezTo>
                <a:cubicBezTo>
                  <a:pt x="69" y="184"/>
                  <a:pt x="74" y="194"/>
                  <a:pt x="66" y="214"/>
                </a:cubicBezTo>
                <a:cubicBezTo>
                  <a:pt x="43" y="267"/>
                  <a:pt x="26" y="321"/>
                  <a:pt x="8" y="377"/>
                </a:cubicBezTo>
                <a:cubicBezTo>
                  <a:pt x="0" y="432"/>
                  <a:pt x="2" y="407"/>
                  <a:pt x="2" y="452"/>
                </a:cubicBezTo>
              </a:path>
            </a:pathLst>
          </a:custGeom>
          <a:noFill/>
          <a:ln w="19050">
            <a:solidFill>
              <a:srgbClr val="94091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 rot="191651">
            <a:off x="2967695" y="1867060"/>
            <a:ext cx="3050368" cy="836612"/>
          </a:xfrm>
          <a:custGeom>
            <a:avLst/>
            <a:gdLst>
              <a:gd name="T0" fmla="*/ 2147483647 w 1295"/>
              <a:gd name="T1" fmla="*/ 2147483647 h 452"/>
              <a:gd name="T2" fmla="*/ 2147483647 w 1295"/>
              <a:gd name="T3" fmla="*/ 2147483647 h 452"/>
              <a:gd name="T4" fmla="*/ 2147483647 w 1295"/>
              <a:gd name="T5" fmla="*/ 2147483647 h 452"/>
              <a:gd name="T6" fmla="*/ 2147483647 w 1295"/>
              <a:gd name="T7" fmla="*/ 2147483647 h 452"/>
              <a:gd name="T8" fmla="*/ 2147483647 w 1295"/>
              <a:gd name="T9" fmla="*/ 0 h 452"/>
              <a:gd name="T10" fmla="*/ 2147483647 w 1295"/>
              <a:gd name="T11" fmla="*/ 2147483647 h 452"/>
              <a:gd name="T12" fmla="*/ 2147483647 w 1295"/>
              <a:gd name="T13" fmla="*/ 2147483647 h 452"/>
              <a:gd name="T14" fmla="*/ 2147483647 w 1295"/>
              <a:gd name="T15" fmla="*/ 2147483647 h 452"/>
              <a:gd name="T16" fmla="*/ 2147483647 w 1295"/>
              <a:gd name="T17" fmla="*/ 2147483647 h 452"/>
              <a:gd name="T18" fmla="*/ 2147483647 w 1295"/>
              <a:gd name="T19" fmla="*/ 2147483647 h 452"/>
              <a:gd name="T20" fmla="*/ 2147483647 w 1295"/>
              <a:gd name="T21" fmla="*/ 2147483647 h 452"/>
              <a:gd name="T22" fmla="*/ 2147483647 w 1295"/>
              <a:gd name="T23" fmla="*/ 2147483647 h 452"/>
              <a:gd name="T24" fmla="*/ 2147483647 w 1295"/>
              <a:gd name="T25" fmla="*/ 2147483647 h 4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5"/>
              <a:gd name="T40" fmla="*/ 0 h 452"/>
              <a:gd name="T41" fmla="*/ 1295 w 1295"/>
              <a:gd name="T42" fmla="*/ 452 h 4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5" h="452">
                <a:moveTo>
                  <a:pt x="1295" y="255"/>
                </a:moveTo>
                <a:cubicBezTo>
                  <a:pt x="1273" y="190"/>
                  <a:pt x="1278" y="203"/>
                  <a:pt x="1231" y="156"/>
                </a:cubicBezTo>
                <a:cubicBezTo>
                  <a:pt x="1195" y="120"/>
                  <a:pt x="1232" y="142"/>
                  <a:pt x="1190" y="122"/>
                </a:cubicBezTo>
                <a:cubicBezTo>
                  <a:pt x="1159" y="89"/>
                  <a:pt x="1116" y="75"/>
                  <a:pt x="1074" y="64"/>
                </a:cubicBezTo>
                <a:cubicBezTo>
                  <a:pt x="979" y="5"/>
                  <a:pt x="830" y="16"/>
                  <a:pt x="721" y="0"/>
                </a:cubicBezTo>
                <a:cubicBezTo>
                  <a:pt x="665" y="1"/>
                  <a:pt x="551" y="0"/>
                  <a:pt x="477" y="11"/>
                </a:cubicBezTo>
                <a:cubicBezTo>
                  <a:pt x="408" y="20"/>
                  <a:pt x="342" y="38"/>
                  <a:pt x="274" y="46"/>
                </a:cubicBezTo>
                <a:cubicBezTo>
                  <a:pt x="234" y="60"/>
                  <a:pt x="199" y="76"/>
                  <a:pt x="164" y="98"/>
                </a:cubicBezTo>
                <a:cubicBezTo>
                  <a:pt x="151" y="119"/>
                  <a:pt x="141" y="124"/>
                  <a:pt x="118" y="133"/>
                </a:cubicBezTo>
                <a:cubicBezTo>
                  <a:pt x="107" y="143"/>
                  <a:pt x="91" y="149"/>
                  <a:pt x="83" y="162"/>
                </a:cubicBezTo>
                <a:cubicBezTo>
                  <a:pt x="69" y="184"/>
                  <a:pt x="74" y="194"/>
                  <a:pt x="66" y="214"/>
                </a:cubicBezTo>
                <a:cubicBezTo>
                  <a:pt x="43" y="267"/>
                  <a:pt x="26" y="321"/>
                  <a:pt x="8" y="377"/>
                </a:cubicBezTo>
                <a:cubicBezTo>
                  <a:pt x="0" y="432"/>
                  <a:pt x="2" y="407"/>
                  <a:pt x="2" y="452"/>
                </a:cubicBezTo>
              </a:path>
            </a:pathLst>
          </a:custGeom>
          <a:noFill/>
          <a:ln w="19050">
            <a:solidFill>
              <a:srgbClr val="94091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947040" y="2893320"/>
              <a:ext cx="2268360" cy="214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7680" y="2883960"/>
                <a:ext cx="2287080" cy="23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9069"/>
            <a:ext cx="3113314" cy="5486400"/>
          </a:xfrm>
          <a:prstGeom prst="rect">
            <a:avLst/>
          </a:prstGeom>
        </p:spPr>
      </p:pic>
      <p:pic>
        <p:nvPicPr>
          <p:cNvPr id="3" name="Pictur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53044"/>
            <a:ext cx="3200400" cy="548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5136" y="5754469"/>
            <a:ext cx="6188297" cy="646331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mbria" pitchFamily="18" charset="0"/>
              </a:rPr>
              <a:t>putting the </a:t>
            </a:r>
            <a:r>
              <a:rPr lang="en-US" sz="3600" i="1" dirty="0">
                <a:latin typeface="Cambria" pitchFamily="18" charset="0"/>
              </a:rPr>
              <a:t>fall</a:t>
            </a:r>
            <a:r>
              <a:rPr lang="en-US" sz="3600" dirty="0">
                <a:latin typeface="Cambria" pitchFamily="18" charset="0"/>
              </a:rPr>
              <a:t> into fall break...</a:t>
            </a:r>
            <a:endParaRPr lang="en-US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56936" y="4110792"/>
            <a:ext cx="8534400" cy="10668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506" name="Rounded Rectangle 1"/>
          <p:cNvSpPr>
            <a:spLocks noChangeArrowheads="1"/>
          </p:cNvSpPr>
          <p:nvPr/>
        </p:nvSpPr>
        <p:spPr bwMode="auto">
          <a:xfrm>
            <a:off x="5224463" y="2698750"/>
            <a:ext cx="2501900" cy="5953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09600" y="2889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That's why they're called </a:t>
            </a:r>
            <a:r>
              <a:rPr lang="en-US" sz="3600" b="1" i="1" dirty="0">
                <a:latin typeface="Cambria" pitchFamily="18" charset="0"/>
              </a:rPr>
              <a:t>variables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533400" y="1676400"/>
            <a:ext cx="41449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age = </a:t>
            </a:r>
            <a:r>
              <a:rPr lang="en-US" sz="3200" b="1" dirty="0" smtClean="0">
                <a:latin typeface="Courier New" pitchFamily="49" charset="0"/>
              </a:rPr>
              <a:t>41</a:t>
            </a:r>
            <a:endParaRPr lang="en-US" sz="3200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age = age + 1</a:t>
            </a:r>
            <a:endParaRPr lang="en-US" sz="3200" b="1" dirty="0">
              <a:solidFill>
                <a:srgbClr val="0A04EB"/>
              </a:solidFill>
              <a:latin typeface="Courier New" pitchFamily="49" charset="0"/>
            </a:endParaRPr>
          </a:p>
        </p:txBody>
      </p:sp>
      <p:grpSp>
        <p:nvGrpSpPr>
          <p:cNvPr id="21509" name="Group 13"/>
          <p:cNvGrpSpPr>
            <a:grpSpLocks/>
          </p:cNvGrpSpPr>
          <p:nvPr/>
        </p:nvGrpSpPr>
        <p:grpSpPr bwMode="auto">
          <a:xfrm>
            <a:off x="8314744" y="1846863"/>
            <a:ext cx="425450" cy="469900"/>
            <a:chOff x="3456" y="1784"/>
            <a:chExt cx="952" cy="1048"/>
          </a:xfrm>
        </p:grpSpPr>
        <p:sp>
          <p:nvSpPr>
            <p:cNvPr id="21517" name="Freeform 14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15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16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7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Oval 18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Oval 19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Oval 20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Oval 21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Oval 22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Oval 23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Oval 24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AutoShape 25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Freeform 26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27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8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29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30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0" name="Text Box 31"/>
          <p:cNvSpPr txBox="1">
            <a:spLocks noChangeArrowheads="1"/>
          </p:cNvSpPr>
          <p:nvPr/>
        </p:nvSpPr>
        <p:spPr bwMode="auto">
          <a:xfrm>
            <a:off x="7060772" y="1409749"/>
            <a:ext cx="1684338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1100" dirty="0">
                <a:solidFill>
                  <a:srgbClr val="067B0E"/>
                </a:solidFill>
                <a:latin typeface="Cambria" pitchFamily="18" charset="0"/>
              </a:rPr>
              <a:t>Only in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code can 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</a:rPr>
              <a:t>one's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newer 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</a:rPr>
              <a:t>age be older than one's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older 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</a:rPr>
              <a:t>age… !</a:t>
            </a:r>
          </a:p>
        </p:txBody>
      </p:sp>
      <p:sp>
        <p:nvSpPr>
          <p:cNvPr id="21511" name="Line 35"/>
          <p:cNvSpPr>
            <a:spLocks noChangeShapeType="1"/>
          </p:cNvSpPr>
          <p:nvPr/>
        </p:nvSpPr>
        <p:spPr bwMode="auto">
          <a:xfrm flipH="1">
            <a:off x="2520950" y="2051050"/>
            <a:ext cx="920750" cy="441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Text Box 36"/>
          <p:cNvSpPr txBox="1">
            <a:spLocks noChangeArrowheads="1"/>
          </p:cNvSpPr>
          <p:nvPr/>
        </p:nvSpPr>
        <p:spPr bwMode="auto">
          <a:xfrm>
            <a:off x="3454400" y="1846263"/>
            <a:ext cx="155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/>
              <a:t>The "old" value (</a:t>
            </a:r>
            <a:r>
              <a:rPr lang="en-US" sz="1200" dirty="0" smtClean="0"/>
              <a:t>41)</a:t>
            </a:r>
            <a:endParaRPr lang="en-US" sz="1200" dirty="0"/>
          </a:p>
        </p:txBody>
      </p:sp>
      <p:sp>
        <p:nvSpPr>
          <p:cNvPr id="21513" name="Text Box 37"/>
          <p:cNvSpPr txBox="1">
            <a:spLocks noChangeArrowheads="1"/>
          </p:cNvSpPr>
          <p:nvPr/>
        </p:nvSpPr>
        <p:spPr bwMode="auto">
          <a:xfrm>
            <a:off x="1457325" y="3316288"/>
            <a:ext cx="2082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/>
              <a:t>The "new" value  (</a:t>
            </a:r>
            <a:r>
              <a:rPr lang="en-US" sz="1200" dirty="0" smtClean="0"/>
              <a:t>42)</a:t>
            </a:r>
            <a:endParaRPr lang="en-US" sz="1200" dirty="0"/>
          </a:p>
        </p:txBody>
      </p:sp>
      <p:sp>
        <p:nvSpPr>
          <p:cNvPr id="21514" name="Line 38"/>
          <p:cNvSpPr>
            <a:spLocks noChangeShapeType="1"/>
          </p:cNvSpPr>
          <p:nvPr/>
        </p:nvSpPr>
        <p:spPr bwMode="auto">
          <a:xfrm flipH="1" flipV="1">
            <a:off x="1001713" y="2955925"/>
            <a:ext cx="465137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5" name="Rectangle 43"/>
          <p:cNvSpPr>
            <a:spLocks noChangeArrowheads="1"/>
          </p:cNvSpPr>
          <p:nvPr/>
        </p:nvSpPr>
        <p:spPr bwMode="auto">
          <a:xfrm>
            <a:off x="5386388" y="2720975"/>
            <a:ext cx="2135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A04EB"/>
                </a:solidFill>
                <a:latin typeface="Courier New" pitchFamily="49" charset="0"/>
              </a:rPr>
              <a:t>age +=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0088" y="6553200"/>
            <a:ext cx="5467587" cy="276999"/>
          </a:xfrm>
          <a:prstGeom prst="rect">
            <a:avLst/>
          </a:prstGeom>
          <a:solidFill>
            <a:srgbClr val="FFDEBD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mbria" pitchFamily="18" charset="0"/>
              </a:rPr>
              <a:t>Truth-in-</a:t>
            </a:r>
            <a:r>
              <a:rPr lang="en-US" sz="1200" dirty="0" err="1" smtClean="0">
                <a:latin typeface="Cambria" pitchFamily="18" charset="0"/>
              </a:rPr>
              <a:t>powerpoint</a:t>
            </a:r>
            <a:r>
              <a:rPr lang="en-US" sz="1200" dirty="0" smtClean="0">
                <a:latin typeface="Cambria" pitchFamily="18" charset="0"/>
              </a:rPr>
              <a:t> disclosure:  </a:t>
            </a:r>
            <a:r>
              <a:rPr lang="en-US" sz="1200" b="1" i="1" dirty="0" smtClean="0">
                <a:solidFill>
                  <a:srgbClr val="CC3300"/>
                </a:solidFill>
                <a:latin typeface="Cambria" pitchFamily="18" charset="0"/>
              </a:rPr>
              <a:t>all of this will be </a:t>
            </a:r>
            <a:r>
              <a:rPr lang="en-US" sz="1200" b="1" i="1" dirty="0" smtClean="0">
                <a:solidFill>
                  <a:srgbClr val="CC3300"/>
                </a:solidFill>
                <a:latin typeface="Cambria" pitchFamily="18" charset="0"/>
              </a:rPr>
              <a:t>true soon, </a:t>
            </a:r>
            <a:r>
              <a:rPr lang="en-US" sz="1200" dirty="0" smtClean="0">
                <a:latin typeface="Cambria" pitchFamily="18" charset="0"/>
              </a:rPr>
              <a:t>at least in </a:t>
            </a:r>
            <a:r>
              <a:rPr lang="en-US" sz="1200" dirty="0" smtClean="0">
                <a:latin typeface="Cambria" pitchFamily="18" charset="0"/>
              </a:rPr>
              <a:t>base 12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568230" y="4295276"/>
            <a:ext cx="510301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addn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r1  1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536" y="4387608"/>
            <a:ext cx="294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Echoes from Hmmm: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2347162">
            <a:off x="6127862" y="3210678"/>
            <a:ext cx="762000" cy="904875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ounded Rectangle 1"/>
          <p:cNvSpPr>
            <a:spLocks noChangeArrowheads="1"/>
          </p:cNvSpPr>
          <p:nvPr/>
        </p:nvSpPr>
        <p:spPr bwMode="auto">
          <a:xfrm>
            <a:off x="5224463" y="2698750"/>
            <a:ext cx="2501900" cy="5953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09600" y="2889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That's why they're called </a:t>
            </a:r>
            <a:r>
              <a:rPr lang="en-US" sz="3600" b="1" i="1" dirty="0">
                <a:latin typeface="Cambria" pitchFamily="18" charset="0"/>
              </a:rPr>
              <a:t>variables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33400" y="1676400"/>
            <a:ext cx="41449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age = </a:t>
            </a:r>
            <a:r>
              <a:rPr lang="en-US" sz="3200" b="1" dirty="0" smtClean="0">
                <a:latin typeface="Courier New" pitchFamily="49" charset="0"/>
              </a:rPr>
              <a:t>41</a:t>
            </a:r>
            <a:endParaRPr lang="en-US" sz="3200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age = age + 1</a:t>
            </a:r>
            <a:endParaRPr lang="en-US" sz="3200" b="1" dirty="0">
              <a:solidFill>
                <a:srgbClr val="0A04EB"/>
              </a:solidFill>
              <a:latin typeface="Courier New" pitchFamily="49" charset="0"/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609600" y="4343400"/>
            <a:ext cx="4419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hwToGo = 7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hwToGo = hwToGo - 1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amoebas = 100000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amoebas = amoebas * 2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u235 = 10000000000000;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u235 = u235 / 2</a:t>
            </a:r>
          </a:p>
        </p:txBody>
      </p:sp>
      <p:sp>
        <p:nvSpPr>
          <p:cNvPr id="22534" name="Line 10"/>
          <p:cNvSpPr>
            <a:spLocks noChangeShapeType="1"/>
          </p:cNvSpPr>
          <p:nvPr/>
        </p:nvSpPr>
        <p:spPr bwMode="auto">
          <a:xfrm>
            <a:off x="520700" y="3810000"/>
            <a:ext cx="8093075" cy="0"/>
          </a:xfrm>
          <a:prstGeom prst="line">
            <a:avLst/>
          </a:prstGeom>
          <a:noFill/>
          <a:ln w="19050">
            <a:solidFill>
              <a:srgbClr val="0504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35"/>
          <p:cNvSpPr>
            <a:spLocks noChangeShapeType="1"/>
          </p:cNvSpPr>
          <p:nvPr/>
        </p:nvSpPr>
        <p:spPr bwMode="auto">
          <a:xfrm flipH="1">
            <a:off x="2520950" y="2051050"/>
            <a:ext cx="920750" cy="441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8" name="Text Box 36"/>
          <p:cNvSpPr txBox="1">
            <a:spLocks noChangeArrowheads="1"/>
          </p:cNvSpPr>
          <p:nvPr/>
        </p:nvSpPr>
        <p:spPr bwMode="auto">
          <a:xfrm>
            <a:off x="3454400" y="1846263"/>
            <a:ext cx="155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/>
              <a:t>The "old" value (</a:t>
            </a:r>
            <a:r>
              <a:rPr lang="en-US" sz="1200" dirty="0" smtClean="0"/>
              <a:t>41)</a:t>
            </a:r>
            <a:endParaRPr lang="en-US" sz="1200" dirty="0"/>
          </a:p>
        </p:txBody>
      </p:sp>
      <p:sp>
        <p:nvSpPr>
          <p:cNvPr id="22539" name="Text Box 37"/>
          <p:cNvSpPr txBox="1">
            <a:spLocks noChangeArrowheads="1"/>
          </p:cNvSpPr>
          <p:nvPr/>
        </p:nvSpPr>
        <p:spPr bwMode="auto">
          <a:xfrm>
            <a:off x="1457325" y="3316288"/>
            <a:ext cx="2082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/>
              <a:t>The "new" value  (</a:t>
            </a:r>
            <a:r>
              <a:rPr lang="en-US" sz="1200" dirty="0" smtClean="0"/>
              <a:t>42)</a:t>
            </a:r>
            <a:endParaRPr lang="en-US" sz="1200" dirty="0"/>
          </a:p>
        </p:txBody>
      </p:sp>
      <p:sp>
        <p:nvSpPr>
          <p:cNvPr id="22540" name="Line 38"/>
          <p:cNvSpPr>
            <a:spLocks noChangeShapeType="1"/>
          </p:cNvSpPr>
          <p:nvPr/>
        </p:nvSpPr>
        <p:spPr bwMode="auto">
          <a:xfrm flipH="1" flipV="1">
            <a:off x="1001713" y="2955925"/>
            <a:ext cx="465137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1" name="Rectangle 39"/>
          <p:cNvSpPr>
            <a:spLocks noChangeArrowheads="1"/>
          </p:cNvSpPr>
          <p:nvPr/>
        </p:nvSpPr>
        <p:spPr bwMode="auto">
          <a:xfrm>
            <a:off x="5556250" y="3594100"/>
            <a:ext cx="17954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504FD"/>
                </a:solidFill>
              </a:rPr>
              <a:t>Python shortcuts</a:t>
            </a:r>
            <a:endParaRPr lang="en-US" sz="1800" b="1">
              <a:solidFill>
                <a:srgbClr val="0504FD"/>
              </a:solidFill>
            </a:endParaRPr>
          </a:p>
        </p:txBody>
      </p:sp>
      <p:sp>
        <p:nvSpPr>
          <p:cNvPr id="22542" name="Rectangle 40"/>
          <p:cNvSpPr>
            <a:spLocks noChangeArrowheads="1"/>
          </p:cNvSpPr>
          <p:nvPr/>
        </p:nvSpPr>
        <p:spPr bwMode="auto">
          <a:xfrm>
            <a:off x="5010711" y="5176838"/>
            <a:ext cx="3066489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</a:rPr>
              <a:t>amoebas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</a:rPr>
              <a:t>*=</a:t>
            </a:r>
            <a:r>
              <a:rPr lang="en-US" b="1" dirty="0" smtClean="0">
                <a:latin typeface="Courier New" pitchFamily="49" charset="0"/>
              </a:rPr>
              <a:t> 2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2543" name="Rectangle 41"/>
          <p:cNvSpPr>
            <a:spLocks noChangeArrowheads="1"/>
          </p:cNvSpPr>
          <p:nvPr/>
        </p:nvSpPr>
        <p:spPr bwMode="auto">
          <a:xfrm>
            <a:off x="5010711" y="4354513"/>
            <a:ext cx="3066489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b="1" dirty="0" err="1" smtClean="0">
                <a:latin typeface="Courier New" pitchFamily="49" charset="0"/>
              </a:rPr>
              <a:t>hwToGo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</a:rPr>
              <a:t>-=</a:t>
            </a:r>
            <a:r>
              <a:rPr lang="en-US" b="1" dirty="0" smtClean="0">
                <a:latin typeface="Courier New" pitchFamily="49" charset="0"/>
              </a:rPr>
              <a:t> 1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2544" name="Rectangle 42"/>
          <p:cNvSpPr>
            <a:spLocks noChangeArrowheads="1"/>
          </p:cNvSpPr>
          <p:nvPr/>
        </p:nvSpPr>
        <p:spPr bwMode="auto">
          <a:xfrm>
            <a:off x="5010710" y="5984875"/>
            <a:ext cx="306649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</a:rPr>
              <a:t>u235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</a:rPr>
              <a:t>/=</a:t>
            </a:r>
            <a:r>
              <a:rPr lang="en-US" b="1" dirty="0" smtClean="0">
                <a:latin typeface="Courier New" pitchFamily="49" charset="0"/>
              </a:rPr>
              <a:t> 2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2545" name="Rectangle 43"/>
          <p:cNvSpPr>
            <a:spLocks noChangeArrowheads="1"/>
          </p:cNvSpPr>
          <p:nvPr/>
        </p:nvSpPr>
        <p:spPr bwMode="auto">
          <a:xfrm>
            <a:off x="5386388" y="2720975"/>
            <a:ext cx="2135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A04EB"/>
                </a:solidFill>
                <a:latin typeface="Courier New" pitchFamily="49" charset="0"/>
              </a:rPr>
              <a:t>age += 1</a:t>
            </a:r>
          </a:p>
        </p:txBody>
      </p:sp>
      <p:grpSp>
        <p:nvGrpSpPr>
          <p:cNvPr id="36" name="Group 13"/>
          <p:cNvGrpSpPr>
            <a:grpSpLocks/>
          </p:cNvGrpSpPr>
          <p:nvPr/>
        </p:nvGrpSpPr>
        <p:grpSpPr bwMode="auto">
          <a:xfrm>
            <a:off x="8314744" y="1846863"/>
            <a:ext cx="425450" cy="469900"/>
            <a:chOff x="3456" y="1784"/>
            <a:chExt cx="952" cy="1048"/>
          </a:xfrm>
        </p:grpSpPr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8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9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1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2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4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7060772" y="1409749"/>
            <a:ext cx="1684338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1100" dirty="0">
                <a:solidFill>
                  <a:srgbClr val="067B0E"/>
                </a:solidFill>
                <a:latin typeface="Cambria" pitchFamily="18" charset="0"/>
              </a:rPr>
              <a:t>Only in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code can 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</a:rPr>
              <a:t>one's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newer 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</a:rPr>
              <a:t>age be older than one's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older 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</a:rPr>
              <a:t>age…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14487" y="268288"/>
            <a:ext cx="59293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four questions for </a:t>
            </a:r>
            <a:r>
              <a:rPr lang="en-US" sz="4200" b="1" dirty="0" err="1">
                <a:latin typeface="Courier New" pitchFamily="49" charset="0"/>
              </a:rPr>
              <a:t>for</a:t>
            </a:r>
            <a:endParaRPr lang="en-US" sz="4000" dirty="0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674688" y="2057400"/>
            <a:ext cx="7235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68B09"/>
                </a:solidFill>
                <a:latin typeface="Courier New" pitchFamily="49" charset="0"/>
              </a:rPr>
              <a:t>for</a:t>
            </a:r>
            <a:r>
              <a:rPr lang="en-US" sz="3600" b="1" dirty="0">
                <a:latin typeface="Courier New" pitchFamily="49" charset="0"/>
              </a:rPr>
              <a:t> x </a:t>
            </a:r>
            <a:r>
              <a:rPr lang="en-US" sz="3600" b="1" dirty="0">
                <a:solidFill>
                  <a:srgbClr val="F68B09"/>
                </a:solidFill>
                <a:latin typeface="Courier New" pitchFamily="49" charset="0"/>
              </a:rPr>
              <a:t>in</a:t>
            </a:r>
            <a:r>
              <a:rPr lang="en-US" sz="3600" b="1" dirty="0">
                <a:latin typeface="Courier New" pitchFamily="49" charset="0"/>
              </a:rPr>
              <a:t> [1,2,3,4,5,6,7]:</a:t>
            </a:r>
          </a:p>
        </p:txBody>
      </p:sp>
      <p:sp>
        <p:nvSpPr>
          <p:cNvPr id="23556" name="Text Box 12"/>
          <p:cNvSpPr txBox="1">
            <a:spLocks noChangeArrowheads="1"/>
          </p:cNvSpPr>
          <p:nvPr/>
        </p:nvSpPr>
        <p:spPr bwMode="auto">
          <a:xfrm>
            <a:off x="4368800" y="5384800"/>
            <a:ext cx="44958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avoid writing the whole list?</a:t>
            </a:r>
          </a:p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find the sum of the list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</a:rPr>
              <a:t>?</a:t>
            </a:r>
          </a:p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showing partial 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</a:rPr>
              <a:t>sums?</a:t>
            </a:r>
            <a:endParaRPr lang="en-US" sz="1400" dirty="0">
              <a:solidFill>
                <a:schemeClr val="bg2"/>
              </a:solidFill>
              <a:latin typeface="Arial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factorial function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</a:rPr>
              <a:t>?</a:t>
            </a:r>
            <a:endParaRPr lang="en-US" sz="14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3557" name="Rectangle 13"/>
          <p:cNvSpPr>
            <a:spLocks noChangeArrowheads="1"/>
          </p:cNvSpPr>
          <p:nvPr/>
        </p:nvSpPr>
        <p:spPr bwMode="auto">
          <a:xfrm>
            <a:off x="1722438" y="3625850"/>
            <a:ext cx="46217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 dirty="0" smtClean="0">
                <a:solidFill>
                  <a:srgbClr val="6105A5"/>
                </a:solidFill>
                <a:latin typeface="Courier New" pitchFamily="49" charset="0"/>
              </a:rPr>
              <a:t>print</a:t>
            </a:r>
            <a:r>
              <a:rPr lang="en-US" sz="3600" b="1" dirty="0">
                <a:latin typeface="Courier New" pitchFamily="49" charset="0"/>
              </a:rPr>
              <a:t>(</a:t>
            </a:r>
            <a:r>
              <a:rPr lang="en-US" sz="3600" b="1" dirty="0" smtClean="0">
                <a:solidFill>
                  <a:srgbClr val="067B0E"/>
                </a:solidFill>
                <a:latin typeface="Courier New" pitchFamily="49" charset="0"/>
              </a:rPr>
              <a:t>'x </a:t>
            </a:r>
            <a:r>
              <a:rPr lang="en-US" sz="3600" b="1" dirty="0">
                <a:solidFill>
                  <a:srgbClr val="067B0E"/>
                </a:solidFill>
                <a:latin typeface="Courier New" pitchFamily="49" charset="0"/>
              </a:rPr>
              <a:t>is'</a:t>
            </a:r>
            <a:r>
              <a:rPr lang="en-US" sz="3600" b="1" dirty="0">
                <a:latin typeface="Courier New" pitchFamily="49" charset="0"/>
              </a:rPr>
              <a:t>, </a:t>
            </a:r>
            <a:r>
              <a:rPr lang="en-US" sz="3600" b="1" dirty="0" smtClean="0">
                <a:latin typeface="Courier New" pitchFamily="49" charset="0"/>
              </a:rPr>
              <a:t>x)</a:t>
            </a:r>
            <a:endParaRPr lang="en-US" sz="36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194425" y="2133600"/>
            <a:ext cx="2263775" cy="12954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695575" y="292100"/>
            <a:ext cx="3590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err="1">
                <a:solidFill>
                  <a:srgbClr val="0504FD"/>
                </a:solidFill>
                <a:latin typeface="Courier New" pitchFamily="49" charset="0"/>
                <a:cs typeface="Courier New" pitchFamily="49" charset="0"/>
              </a:rPr>
              <a:t>fac</a:t>
            </a:r>
            <a:r>
              <a:rPr lang="en-US" sz="4200" dirty="0"/>
              <a:t> </a:t>
            </a:r>
            <a:r>
              <a:rPr lang="en-US" sz="4200" dirty="0">
                <a:latin typeface="Cambria" pitchFamily="18" charset="0"/>
              </a:rPr>
              <a:t>with</a:t>
            </a:r>
            <a:r>
              <a:rPr lang="en-US" sz="4200" dirty="0"/>
              <a:t> </a:t>
            </a:r>
            <a:r>
              <a:rPr lang="en-US" sz="4200" b="1" dirty="0">
                <a:latin typeface="Courier New" pitchFamily="49" charset="0"/>
              </a:rPr>
              <a:t>for</a:t>
            </a:r>
            <a:endParaRPr lang="en-US" sz="4200" dirty="0"/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939800" y="2159000"/>
            <a:ext cx="7899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 err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sz="3600" b="1" dirty="0">
                <a:solidFill>
                  <a:srgbClr val="F68B09"/>
                </a:solidFill>
                <a:latin typeface="Courier New" pitchFamily="49" charset="0"/>
              </a:rPr>
              <a:t> </a:t>
            </a:r>
            <a:r>
              <a:rPr lang="en-US" sz="3600" b="1" dirty="0" err="1">
                <a:solidFill>
                  <a:srgbClr val="0508FB"/>
                </a:solidFill>
                <a:latin typeface="Courier New" pitchFamily="49" charset="0"/>
              </a:rPr>
              <a:t>fac</a:t>
            </a:r>
            <a:r>
              <a:rPr lang="en-US" sz="3600" b="1" dirty="0">
                <a:latin typeface="Courier New" pitchFamily="49" charset="0"/>
              </a:rPr>
              <a:t>( </a:t>
            </a:r>
            <a:r>
              <a:rPr lang="en-US" sz="3600" b="1" dirty="0" smtClean="0">
                <a:latin typeface="Courier New" pitchFamily="49" charset="0"/>
              </a:rPr>
              <a:t>N </a:t>
            </a:r>
            <a:r>
              <a:rPr lang="en-US" sz="3600" b="1" dirty="0">
                <a:latin typeface="Courier New" pitchFamily="49" charset="0"/>
              </a:rPr>
              <a:t>):</a:t>
            </a:r>
          </a:p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3600" b="1" dirty="0">
                <a:latin typeface="Courier New" pitchFamily="49" charset="0"/>
              </a:rPr>
              <a:t>result = 1</a:t>
            </a:r>
          </a:p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3600" b="1" dirty="0">
                <a:solidFill>
                  <a:srgbClr val="F78B09"/>
                </a:solidFill>
                <a:latin typeface="Courier New" pitchFamily="49" charset="0"/>
              </a:rPr>
              <a:t>for </a:t>
            </a:r>
            <a:r>
              <a:rPr lang="en-US" sz="3600" b="1" dirty="0">
                <a:latin typeface="Courier New" pitchFamily="49" charset="0"/>
              </a:rPr>
              <a:t>x </a:t>
            </a:r>
            <a:r>
              <a:rPr lang="en-US" sz="3600" b="1" dirty="0">
                <a:solidFill>
                  <a:srgbClr val="F68B09"/>
                </a:solidFill>
                <a:latin typeface="Courier New" pitchFamily="49" charset="0"/>
              </a:rPr>
              <a:t>in</a:t>
            </a:r>
            <a:r>
              <a:rPr lang="en-US" sz="36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list(range(</a:t>
            </a:r>
            <a:r>
              <a:rPr lang="en-US" sz="2800" b="1" dirty="0" smtClean="0">
                <a:solidFill>
                  <a:srgbClr val="940913"/>
                </a:solidFill>
                <a:latin typeface="Courier New" pitchFamily="49" charset="0"/>
              </a:rPr>
              <a:t>1</a:t>
            </a:r>
            <a:r>
              <a:rPr lang="en-US" sz="2800" b="1" dirty="0" smtClean="0">
                <a:latin typeface="Courier New" pitchFamily="49" charset="0"/>
              </a:rPr>
              <a:t>,</a:t>
            </a:r>
            <a:r>
              <a:rPr lang="en-US" sz="2800" b="1" dirty="0" smtClean="0">
                <a:solidFill>
                  <a:srgbClr val="940913"/>
                </a:solidFill>
                <a:latin typeface="Courier New" pitchFamily="49" charset="0"/>
              </a:rPr>
              <a:t>N+1</a:t>
            </a:r>
            <a:r>
              <a:rPr lang="en-US" sz="2800" b="1" dirty="0" smtClean="0">
                <a:latin typeface="Courier New" pitchFamily="49" charset="0"/>
              </a:rPr>
              <a:t>))</a:t>
            </a:r>
            <a:r>
              <a:rPr lang="en-US" sz="3600" b="1" dirty="0" smtClean="0">
                <a:latin typeface="Courier New" pitchFamily="49" charset="0"/>
              </a:rPr>
              <a:t>:</a:t>
            </a:r>
            <a:endParaRPr lang="en-US" sz="3600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3600" b="1" dirty="0">
                <a:latin typeface="Courier New" pitchFamily="49" charset="0"/>
              </a:rPr>
              <a:t>    result = result * x</a:t>
            </a:r>
          </a:p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3600" b="1" dirty="0">
                <a:solidFill>
                  <a:srgbClr val="F78B09"/>
                </a:solidFill>
                <a:latin typeface="Courier New" pitchFamily="49" charset="0"/>
              </a:rPr>
              <a:t>return </a:t>
            </a:r>
            <a:r>
              <a:rPr lang="en-US" sz="3600" b="1" dirty="0">
                <a:latin typeface="Courier New" pitchFamily="49" charset="0"/>
              </a:rPr>
              <a:t>result</a:t>
            </a:r>
          </a:p>
        </p:txBody>
      </p:sp>
      <p:grpSp>
        <p:nvGrpSpPr>
          <p:cNvPr id="24580" name="Group 27"/>
          <p:cNvGrpSpPr>
            <a:grpSpLocks/>
          </p:cNvGrpSpPr>
          <p:nvPr/>
        </p:nvGrpSpPr>
        <p:grpSpPr bwMode="auto">
          <a:xfrm>
            <a:off x="6429375" y="2613629"/>
            <a:ext cx="461963" cy="509968"/>
            <a:chOff x="3456" y="1784"/>
            <a:chExt cx="952" cy="1048"/>
          </a:xfrm>
        </p:grpSpPr>
        <p:sp>
          <p:nvSpPr>
            <p:cNvPr id="24583" name="Freeform 2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2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3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3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3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3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3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3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3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Oval 3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3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AutoShape 3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Freeform 4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4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4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4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4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1" name="Text Box 45"/>
          <p:cNvSpPr txBox="1">
            <a:spLocks noChangeArrowheads="1"/>
          </p:cNvSpPr>
          <p:nvPr/>
        </p:nvSpPr>
        <p:spPr bwMode="auto">
          <a:xfrm>
            <a:off x="6934200" y="2286000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Hey</a:t>
            </a:r>
            <a:r>
              <a:rPr lang="en-US" sz="1200" dirty="0" smtClean="0">
                <a:latin typeface="Cambria" pitchFamily="18" charset="0"/>
              </a:rPr>
              <a:t>!?  This is </a:t>
            </a:r>
            <a:r>
              <a:rPr lang="en-US" sz="1200" b="1" i="1" dirty="0">
                <a:latin typeface="Cambria" pitchFamily="18" charset="0"/>
              </a:rPr>
              <a:t>not</a:t>
            </a:r>
            <a:r>
              <a:rPr lang="en-US" sz="1200" dirty="0">
                <a:latin typeface="Cambria" pitchFamily="18" charset="0"/>
              </a:rPr>
              <a:t> the right </a:t>
            </a:r>
            <a:r>
              <a:rPr lang="en-US" sz="1200" dirty="0" smtClean="0">
                <a:latin typeface="Cambria" pitchFamily="18" charset="0"/>
              </a:rPr>
              <a:t>answer… </a:t>
            </a:r>
            <a:r>
              <a:rPr lang="en-US" sz="1200" b="1" i="1" dirty="0" smtClean="0">
                <a:latin typeface="Cambria" pitchFamily="18" charset="0"/>
              </a:rPr>
              <a:t>YET</a:t>
            </a:r>
            <a:endParaRPr lang="en-US" sz="1200" b="1" i="1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4768043">
            <a:off x="5196544" y="2368756"/>
            <a:ext cx="533400" cy="1575555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410200" y="1360942"/>
            <a:ext cx="3505200" cy="4887458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95400" y="292100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Laddering</a:t>
            </a:r>
            <a:r>
              <a:rPr lang="en-US" sz="4200" dirty="0" smtClean="0"/>
              <a:t> </a:t>
            </a:r>
            <a:r>
              <a:rPr lang="en-US" sz="4200" b="1" dirty="0" smtClean="0">
                <a:latin typeface="Courier New" pitchFamily="49" charset="0"/>
              </a:rPr>
              <a:t>for</a:t>
            </a:r>
            <a:r>
              <a:rPr lang="en-US" sz="4200" dirty="0">
                <a:latin typeface="Cambria" pitchFamily="18" charset="0"/>
              </a:rPr>
              <a:t> </a:t>
            </a:r>
            <a:r>
              <a:rPr lang="en-US" sz="4200" dirty="0" smtClean="0">
                <a:latin typeface="Cambria" pitchFamily="18" charset="0"/>
              </a:rPr>
              <a:t>loops</a:t>
            </a:r>
            <a:endParaRPr lang="en-US" sz="4200" dirty="0"/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308210" y="2362200"/>
            <a:ext cx="554715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 err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fac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smtClean="0">
                <a:latin typeface="Courier New" pitchFamily="49" charset="0"/>
              </a:rPr>
              <a:t>N </a:t>
            </a:r>
            <a:r>
              <a:rPr lang="en-US" b="1" dirty="0">
                <a:latin typeface="Courier New" pitchFamily="49" charset="0"/>
              </a:rPr>
              <a:t>):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b="1" dirty="0">
                <a:latin typeface="Courier New" pitchFamily="49" charset="0"/>
              </a:rPr>
              <a:t>result = 1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for </a:t>
            </a:r>
            <a:r>
              <a:rPr lang="en-US" b="1" dirty="0">
                <a:latin typeface="Courier New" pitchFamily="49" charset="0"/>
              </a:rPr>
              <a:t>x </a:t>
            </a: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list(range(</a:t>
            </a:r>
            <a:r>
              <a:rPr lang="en-US" sz="2000" b="1" dirty="0" smtClean="0">
                <a:solidFill>
                  <a:srgbClr val="940913"/>
                </a:solidFill>
                <a:latin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940913"/>
                </a:solidFill>
                <a:latin typeface="Courier New" pitchFamily="49" charset="0"/>
              </a:rPr>
              <a:t>N+1</a:t>
            </a:r>
            <a:r>
              <a:rPr lang="en-US" sz="2000" b="1" dirty="0" smtClean="0">
                <a:latin typeface="Courier New" pitchFamily="49" charset="0"/>
              </a:rPr>
              <a:t>))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result = result * </a:t>
            </a:r>
            <a:r>
              <a:rPr lang="en-US" b="1" dirty="0" smtClean="0">
                <a:latin typeface="Courier New" pitchFamily="49" charset="0"/>
              </a:rPr>
              <a:t>x</a:t>
            </a:r>
          </a:p>
          <a:p>
            <a:pPr algn="l"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return </a:t>
            </a:r>
            <a:r>
              <a:rPr lang="en-US" b="1" dirty="0">
                <a:latin typeface="Courier New" pitchFamily="49" charset="0"/>
              </a:rPr>
              <a:t>result</a:t>
            </a:r>
          </a:p>
        </p:txBody>
      </p:sp>
      <p:grpSp>
        <p:nvGrpSpPr>
          <p:cNvPr id="24580" name="Group 27"/>
          <p:cNvGrpSpPr>
            <a:grpSpLocks/>
          </p:cNvGrpSpPr>
          <p:nvPr/>
        </p:nvGrpSpPr>
        <p:grpSpPr bwMode="auto">
          <a:xfrm>
            <a:off x="150018" y="897689"/>
            <a:ext cx="461963" cy="509968"/>
            <a:chOff x="3456" y="1784"/>
            <a:chExt cx="952" cy="1048"/>
          </a:xfrm>
        </p:grpSpPr>
        <p:sp>
          <p:nvSpPr>
            <p:cNvPr id="24583" name="Freeform 2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2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3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3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3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3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3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3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3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Oval 3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3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AutoShape 3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Freeform 4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4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4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4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4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1" name="Text Box 45"/>
          <p:cNvSpPr txBox="1">
            <a:spLocks noChangeArrowheads="1"/>
          </p:cNvSpPr>
          <p:nvPr/>
        </p:nvSpPr>
        <p:spPr bwMode="auto">
          <a:xfrm>
            <a:off x="457200" y="419946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Warning:  </a:t>
            </a:r>
            <a:r>
              <a:rPr lang="en-US" sz="1200" b="1" dirty="0" smtClean="0">
                <a:solidFill>
                  <a:srgbClr val="067B0E"/>
                </a:solidFill>
                <a:latin typeface="Cambria" pitchFamily="18" charset="0"/>
              </a:rPr>
              <a:t>no one 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else uses this term…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5368" y="1752600"/>
            <a:ext cx="129073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result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77156" y="1752600"/>
            <a:ext cx="36901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x</a:t>
            </a:r>
            <a:endParaRPr lang="en-US" dirty="0"/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7734837" y="6261279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meets up with Jacob's ladder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759521" y="6296166"/>
            <a:ext cx="0" cy="470056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304872" y="1412818"/>
            <a:ext cx="36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4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190572" y="1847326"/>
            <a:ext cx="228600" cy="536352"/>
          </a:xfrm>
          <a:prstGeom prst="straightConnector1">
            <a:avLst/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234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410200" y="1360942"/>
            <a:ext cx="3505200" cy="4887458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95400" y="292100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Laddering</a:t>
            </a:r>
            <a:r>
              <a:rPr lang="en-US" sz="4200" dirty="0" smtClean="0"/>
              <a:t> </a:t>
            </a:r>
            <a:r>
              <a:rPr lang="en-US" sz="4200" b="1" dirty="0" smtClean="0">
                <a:latin typeface="Courier New" pitchFamily="49" charset="0"/>
              </a:rPr>
              <a:t>for</a:t>
            </a:r>
            <a:r>
              <a:rPr lang="en-US" sz="4200" dirty="0">
                <a:latin typeface="Cambria" pitchFamily="18" charset="0"/>
              </a:rPr>
              <a:t> </a:t>
            </a:r>
            <a:r>
              <a:rPr lang="en-US" sz="4200" dirty="0" smtClean="0">
                <a:latin typeface="Cambria" pitchFamily="18" charset="0"/>
              </a:rPr>
              <a:t>loops</a:t>
            </a:r>
            <a:endParaRPr lang="en-US" sz="4200" dirty="0"/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308210" y="2362200"/>
            <a:ext cx="554715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 err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fac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smtClean="0">
                <a:latin typeface="Courier New" pitchFamily="49" charset="0"/>
              </a:rPr>
              <a:t>N </a:t>
            </a:r>
            <a:r>
              <a:rPr lang="en-US" b="1" dirty="0">
                <a:latin typeface="Courier New" pitchFamily="49" charset="0"/>
              </a:rPr>
              <a:t>):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b="1" dirty="0">
                <a:latin typeface="Courier New" pitchFamily="49" charset="0"/>
              </a:rPr>
              <a:t>result = 1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for </a:t>
            </a:r>
            <a:r>
              <a:rPr lang="en-US" b="1" dirty="0">
                <a:latin typeface="Courier New" pitchFamily="49" charset="0"/>
              </a:rPr>
              <a:t>x </a:t>
            </a: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list(range(</a:t>
            </a:r>
            <a:r>
              <a:rPr lang="en-US" sz="2000" b="1" dirty="0" smtClean="0">
                <a:solidFill>
                  <a:srgbClr val="940913"/>
                </a:solidFill>
                <a:latin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940913"/>
                </a:solidFill>
                <a:latin typeface="Courier New" pitchFamily="49" charset="0"/>
              </a:rPr>
              <a:t>N+1</a:t>
            </a:r>
            <a:r>
              <a:rPr lang="en-US" sz="2000" b="1" dirty="0" smtClean="0">
                <a:latin typeface="Courier New" pitchFamily="49" charset="0"/>
              </a:rPr>
              <a:t>))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result = result * </a:t>
            </a:r>
            <a:r>
              <a:rPr lang="en-US" b="1" dirty="0" smtClean="0">
                <a:latin typeface="Courier New" pitchFamily="49" charset="0"/>
              </a:rPr>
              <a:t>x</a:t>
            </a:r>
          </a:p>
          <a:p>
            <a:pPr algn="l"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return </a:t>
            </a:r>
            <a:r>
              <a:rPr lang="en-US" b="1" dirty="0">
                <a:latin typeface="Courier New" pitchFamily="49" charset="0"/>
              </a:rPr>
              <a:t>result</a:t>
            </a:r>
          </a:p>
        </p:txBody>
      </p:sp>
      <p:grpSp>
        <p:nvGrpSpPr>
          <p:cNvPr id="24580" name="Group 27"/>
          <p:cNvGrpSpPr>
            <a:grpSpLocks/>
          </p:cNvGrpSpPr>
          <p:nvPr/>
        </p:nvGrpSpPr>
        <p:grpSpPr bwMode="auto">
          <a:xfrm>
            <a:off x="150018" y="897689"/>
            <a:ext cx="461963" cy="509968"/>
            <a:chOff x="3456" y="1784"/>
            <a:chExt cx="952" cy="1048"/>
          </a:xfrm>
        </p:grpSpPr>
        <p:sp>
          <p:nvSpPr>
            <p:cNvPr id="24583" name="Freeform 2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2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3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3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3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3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3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3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3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Oval 3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3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AutoShape 3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Freeform 4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4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4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4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4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1" name="Text Box 45"/>
          <p:cNvSpPr txBox="1">
            <a:spLocks noChangeArrowheads="1"/>
          </p:cNvSpPr>
          <p:nvPr/>
        </p:nvSpPr>
        <p:spPr bwMode="auto">
          <a:xfrm>
            <a:off x="457200" y="419946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Warning:  </a:t>
            </a:r>
            <a:r>
              <a:rPr lang="en-US" sz="1200" b="1" dirty="0" smtClean="0">
                <a:solidFill>
                  <a:srgbClr val="067B0E"/>
                </a:solidFill>
                <a:latin typeface="Cambria" pitchFamily="18" charset="0"/>
              </a:rPr>
              <a:t>no one 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else uses this term…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5368" y="1752600"/>
            <a:ext cx="129073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result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77156" y="1752600"/>
            <a:ext cx="36901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x</a:t>
            </a:r>
            <a:endParaRPr lang="en-US" dirty="0"/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3848100" y="630856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504FD"/>
                </a:solidFill>
                <a:latin typeface="Cambria" pitchFamily="18" charset="0"/>
              </a:rPr>
              <a:t>meets up with Jacob's ladder</a:t>
            </a:r>
            <a:endParaRPr lang="en-US" sz="1200" dirty="0">
              <a:solidFill>
                <a:srgbClr val="0504FD"/>
              </a:solidFill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257800" y="6324600"/>
            <a:ext cx="0" cy="415864"/>
          </a:xfrm>
          <a:prstGeom prst="straightConnector1">
            <a:avLst/>
          </a:prstGeom>
          <a:noFill/>
          <a:ln w="12700" cap="flat" cmpd="sng" algn="ctr">
            <a:solidFill>
              <a:srgbClr val="0504FD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28760" y="1267920"/>
              <a:ext cx="7956720" cy="534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00" y="1258560"/>
                <a:ext cx="7975440" cy="53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5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46422" y="76200"/>
            <a:ext cx="3426034" cy="785385"/>
          </a:xfrm>
          <a:prstGeom prst="roundRect">
            <a:avLst/>
          </a:prstGeom>
          <a:solidFill>
            <a:srgbClr val="FFDE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114800" y="86125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grpSp>
        <p:nvGrpSpPr>
          <p:cNvPr id="25605" name="Group 7"/>
          <p:cNvGrpSpPr>
            <a:grpSpLocks/>
          </p:cNvGrpSpPr>
          <p:nvPr/>
        </p:nvGrpSpPr>
        <p:grpSpPr bwMode="auto">
          <a:xfrm>
            <a:off x="156296" y="6376736"/>
            <a:ext cx="365072" cy="366510"/>
            <a:chOff x="3456" y="1784"/>
            <a:chExt cx="952" cy="1048"/>
          </a:xfrm>
        </p:grpSpPr>
        <p:sp>
          <p:nvSpPr>
            <p:cNvPr id="25618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6" name="Text Box 2"/>
          <p:cNvSpPr txBox="1">
            <a:spLocks noChangeArrowheads="1"/>
          </p:cNvSpPr>
          <p:nvPr/>
        </p:nvSpPr>
        <p:spPr bwMode="auto">
          <a:xfrm>
            <a:off x="509292" y="6248400"/>
            <a:ext cx="15481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dirty="0" smtClean="0">
                <a:latin typeface="Candara" panose="020E0502030303020204" pitchFamily="34" charset="0"/>
              </a:rPr>
              <a:t>These seem unexpected, but only </a:t>
            </a:r>
            <a:r>
              <a:rPr lang="en-US" sz="1000" i="1" dirty="0" smtClean="0">
                <a:latin typeface="Candara" panose="020E0502030303020204" pitchFamily="34" charset="0"/>
              </a:rPr>
              <a:t>at first</a:t>
            </a:r>
            <a:r>
              <a:rPr lang="en-US" sz="1000" dirty="0" smtClean="0">
                <a:latin typeface="Candara" panose="020E0502030303020204" pitchFamily="34" charset="0"/>
              </a:rPr>
              <a:t>… !?</a:t>
            </a:r>
            <a:endParaRPr lang="en-US" sz="1000" dirty="0">
              <a:latin typeface="Candara" panose="020E0502030303020204" pitchFamily="34" charset="0"/>
            </a:endParaRPr>
          </a:p>
        </p:txBody>
      </p:sp>
      <p:sp>
        <p:nvSpPr>
          <p:cNvPr id="25607" name="Text Box 2"/>
          <p:cNvSpPr txBox="1">
            <a:spLocks noChangeArrowheads="1"/>
          </p:cNvSpPr>
          <p:nvPr/>
        </p:nvSpPr>
        <p:spPr bwMode="auto">
          <a:xfrm>
            <a:off x="146422" y="64168"/>
            <a:ext cx="36635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ndara" panose="020E0502030303020204" pitchFamily="34" charset="0"/>
              </a:rPr>
              <a:t>Name(s):   </a:t>
            </a:r>
            <a:r>
              <a:rPr lang="en-US" sz="2100" dirty="0" smtClean="0">
                <a:latin typeface="Candara" panose="020E0502030303020204" pitchFamily="34" charset="0"/>
              </a:rPr>
              <a:t>________________</a:t>
            </a:r>
            <a:endParaRPr lang="en-US" sz="2100" dirty="0">
              <a:latin typeface="Candara" panose="020E0502030303020204" pitchFamily="34" charset="0"/>
            </a:endParaRP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236537" y="1464024"/>
            <a:ext cx="3429000" cy="154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result = 1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>
                <a:latin typeface="Courier New" pitchFamily="49" charset="0"/>
              </a:rPr>
              <a:t>x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[2,5,1,4]: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result *= </a:t>
            </a:r>
            <a:r>
              <a:rPr lang="en-US" sz="1800" b="1" dirty="0" smtClean="0">
                <a:latin typeface="Courier New" pitchFamily="49" charset="0"/>
              </a:rPr>
              <a:t>x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F78B09"/>
                </a:solidFill>
                <a:latin typeface="Courier New" pitchFamily="49" charset="0"/>
              </a:rPr>
              <a:t>print</a:t>
            </a:r>
            <a:r>
              <a:rPr lang="en-US" sz="1800" b="1" dirty="0" smtClean="0">
                <a:latin typeface="Courier New" pitchFamily="49" charset="0"/>
              </a:rPr>
              <a:t>(result)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5611" name="Text Box 6"/>
          <p:cNvSpPr txBox="1">
            <a:spLocks noChangeArrowheads="1"/>
          </p:cNvSpPr>
          <p:nvPr/>
        </p:nvSpPr>
        <p:spPr bwMode="auto">
          <a:xfrm>
            <a:off x="4876800" y="1464024"/>
            <a:ext cx="3135312" cy="154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x = 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list(range(4))</a:t>
            </a:r>
            <a:r>
              <a:rPr lang="en-US" sz="1800" b="1" dirty="0" smtClean="0">
                <a:latin typeface="Courier New" pitchFamily="49" charset="0"/>
              </a:rPr>
              <a:t>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x += </a:t>
            </a:r>
            <a:r>
              <a:rPr lang="en-US" sz="1800" b="1" dirty="0" smtClean="0">
                <a:latin typeface="Courier New" pitchFamily="49" charset="0"/>
              </a:rPr>
              <a:t>10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F78B09"/>
                </a:solidFill>
                <a:latin typeface="Courier New" pitchFamily="49" charset="0"/>
              </a:rPr>
              <a:t>print</a:t>
            </a:r>
            <a:r>
              <a:rPr lang="en-US" sz="1800" b="1" dirty="0" smtClean="0">
                <a:latin typeface="Courier New" pitchFamily="49" charset="0"/>
              </a:rPr>
              <a:t>(x)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5612" name="Text Box 6"/>
          <p:cNvSpPr txBox="1">
            <a:spLocks noChangeArrowheads="1"/>
          </p:cNvSpPr>
          <p:nvPr/>
        </p:nvSpPr>
        <p:spPr bwMode="auto">
          <a:xfrm>
            <a:off x="236537" y="3581400"/>
            <a:ext cx="40306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latin typeface="Courier New" pitchFamily="49" charset="0"/>
              </a:rPr>
              <a:t>L = [</a:t>
            </a:r>
            <a:r>
              <a:rPr lang="en-US" sz="1500" b="1" dirty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500" b="1" dirty="0" err="1">
                <a:solidFill>
                  <a:srgbClr val="0AA318"/>
                </a:solidFill>
                <a:latin typeface="Courier New" pitchFamily="49" charset="0"/>
              </a:rPr>
              <a:t>golf'</a:t>
            </a:r>
            <a:r>
              <a:rPr lang="en-US" sz="1500" b="1" dirty="0" err="1">
                <a:latin typeface="Courier New" pitchFamily="49" charset="0"/>
              </a:rPr>
              <a:t>,</a:t>
            </a:r>
            <a:r>
              <a:rPr lang="en-US" sz="1500" b="1" dirty="0" err="1">
                <a:solidFill>
                  <a:srgbClr val="0AA318"/>
                </a:solidFill>
                <a:latin typeface="Courier New" pitchFamily="49" charset="0"/>
              </a:rPr>
              <a:t>'fore!'</a:t>
            </a:r>
            <a:r>
              <a:rPr lang="en-US" sz="1500" b="1" dirty="0" err="1">
                <a:latin typeface="Courier New" pitchFamily="49" charset="0"/>
              </a:rPr>
              <a:t>,</a:t>
            </a:r>
            <a:r>
              <a:rPr lang="en-US" sz="1500" b="1" dirty="0" err="1">
                <a:solidFill>
                  <a:srgbClr val="0AA318"/>
                </a:solidFill>
                <a:latin typeface="Courier New" pitchFamily="49" charset="0"/>
              </a:rPr>
              <a:t>'club'</a:t>
            </a:r>
            <a:r>
              <a:rPr lang="en-US" sz="1500" b="1" dirty="0" err="1">
                <a:latin typeface="Courier New" pitchFamily="49" charset="0"/>
              </a:rPr>
              <a:t>,</a:t>
            </a:r>
            <a:r>
              <a:rPr lang="en-US" sz="1500" b="1" dirty="0" err="1">
                <a:solidFill>
                  <a:srgbClr val="0AA318"/>
                </a:solidFill>
                <a:latin typeface="Courier New" pitchFamily="49" charset="0"/>
              </a:rPr>
              <a:t>'tee</a:t>
            </a:r>
            <a:r>
              <a:rPr lang="en-US" sz="1500" b="1" dirty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500" b="1" dirty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500" b="1" dirty="0" err="1">
                <a:latin typeface="Courier New" pitchFamily="49" charset="0"/>
              </a:rPr>
              <a:t>i</a:t>
            </a:r>
            <a:r>
              <a:rPr lang="en-US" sz="1500" b="1" dirty="0">
                <a:latin typeface="Courier New" pitchFamily="49" charset="0"/>
              </a:rPr>
              <a:t> </a:t>
            </a:r>
            <a:r>
              <a:rPr lang="en-US" sz="15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500" b="1" dirty="0">
                <a:latin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</a:rPr>
              <a:t>list(range(</a:t>
            </a:r>
            <a:r>
              <a:rPr lang="en-US" sz="1500" b="1" dirty="0" err="1" smtClean="0">
                <a:latin typeface="Courier New" pitchFamily="49" charset="0"/>
              </a:rPr>
              <a:t>len</a:t>
            </a:r>
            <a:r>
              <a:rPr lang="en-US" sz="1500" b="1" dirty="0" smtClean="0">
                <a:latin typeface="Courier New" pitchFamily="49" charset="0"/>
              </a:rPr>
              <a:t>(L))):</a:t>
            </a:r>
            <a:endParaRPr lang="en-US" sz="15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5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</a:rPr>
              <a:t> i%2 == 1: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F78B09"/>
                </a:solidFill>
                <a:latin typeface="Courier New" pitchFamily="49" charset="0"/>
              </a:rPr>
              <a:t>      </a:t>
            </a:r>
            <a:r>
              <a:rPr lang="en-US" sz="1500" b="1" dirty="0" smtClean="0">
                <a:solidFill>
                  <a:srgbClr val="F78B09"/>
                </a:solidFill>
                <a:latin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</a:rPr>
              <a:t>(L[</a:t>
            </a:r>
            <a:r>
              <a:rPr lang="en-US" sz="1500" b="1" dirty="0" err="1" smtClean="0">
                <a:latin typeface="Courier New" pitchFamily="49" charset="0"/>
              </a:rPr>
              <a:t>i</a:t>
            </a:r>
            <a:r>
              <a:rPr lang="en-US" sz="1500" b="1" dirty="0" smtClean="0">
                <a:latin typeface="Courier New" pitchFamily="49" charset="0"/>
              </a:rPr>
              <a:t>])</a:t>
            </a:r>
            <a:endParaRPr lang="en-US" sz="1500" b="1" dirty="0">
              <a:latin typeface="Courier New" pitchFamily="49" charset="0"/>
            </a:endParaRPr>
          </a:p>
        </p:txBody>
      </p:sp>
      <p:sp>
        <p:nvSpPr>
          <p:cNvPr id="25613" name="Text Box 6"/>
          <p:cNvSpPr txBox="1">
            <a:spLocks noChangeArrowheads="1"/>
          </p:cNvSpPr>
          <p:nvPr/>
        </p:nvSpPr>
        <p:spPr bwMode="auto">
          <a:xfrm>
            <a:off x="4876800" y="3562171"/>
            <a:ext cx="3786187" cy="20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latin typeface="Courier New" pitchFamily="49" charset="0"/>
              </a:rPr>
              <a:t>S = </a:t>
            </a:r>
            <a:r>
              <a:rPr lang="en-US" sz="1500" b="1" dirty="0">
                <a:solidFill>
                  <a:srgbClr val="0AA318"/>
                </a:solidFill>
                <a:latin typeface="Courier New" pitchFamily="49" charset="0"/>
              </a:rPr>
              <a:t>'time to think this over! 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latin typeface="Courier New" pitchFamily="49" charset="0"/>
              </a:rPr>
              <a:t>result = </a:t>
            </a:r>
            <a:r>
              <a:rPr lang="en-US" sz="1500" b="1" dirty="0">
                <a:solidFill>
                  <a:srgbClr val="0AA318"/>
                </a:solidFill>
                <a:latin typeface="Courier New" pitchFamily="49" charset="0"/>
              </a:rPr>
              <a:t>''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500" b="1" dirty="0" err="1">
                <a:latin typeface="Courier New" pitchFamily="49" charset="0"/>
              </a:rPr>
              <a:t>i</a:t>
            </a:r>
            <a:r>
              <a:rPr lang="en-US" sz="1500" b="1" dirty="0">
                <a:latin typeface="Courier New" pitchFamily="49" charset="0"/>
              </a:rPr>
              <a:t> </a:t>
            </a:r>
            <a:r>
              <a:rPr lang="en-US" sz="15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500" b="1" dirty="0">
                <a:latin typeface="Courier New" pitchFamily="49" charset="0"/>
              </a:rPr>
              <a:t> </a:t>
            </a:r>
            <a:r>
              <a:rPr lang="en-US" sz="1500" b="1" dirty="0" smtClean="0">
                <a:latin typeface="Courier New" pitchFamily="49" charset="0"/>
              </a:rPr>
              <a:t>list(range(</a:t>
            </a:r>
            <a:r>
              <a:rPr lang="en-US" sz="1500" b="1" dirty="0" err="1" smtClean="0">
                <a:latin typeface="Courier New" pitchFamily="49" charset="0"/>
              </a:rPr>
              <a:t>len</a:t>
            </a:r>
            <a:r>
              <a:rPr lang="en-US" sz="1500" b="1" dirty="0" smtClean="0">
                <a:latin typeface="Courier New" pitchFamily="49" charset="0"/>
              </a:rPr>
              <a:t>(S))):</a:t>
            </a:r>
            <a:endParaRPr lang="en-US" sz="15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5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</a:rPr>
              <a:t> S[i-1] == </a:t>
            </a:r>
            <a:r>
              <a:rPr lang="en-US" sz="1500" b="1" dirty="0">
                <a:solidFill>
                  <a:srgbClr val="0AA318"/>
                </a:solidFill>
                <a:latin typeface="Courier New" pitchFamily="49" charset="0"/>
              </a:rPr>
              <a:t>' '</a:t>
            </a:r>
            <a:r>
              <a:rPr lang="en-US" sz="1500" b="1" dirty="0">
                <a:latin typeface="Courier New" pitchFamily="49" charset="0"/>
              </a:rPr>
              <a:t>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latin typeface="Courier New" pitchFamily="49" charset="0"/>
              </a:rPr>
              <a:t>	result += S[</a:t>
            </a:r>
            <a:r>
              <a:rPr lang="en-US" sz="1500" b="1" dirty="0" err="1">
                <a:latin typeface="Courier New" pitchFamily="49" charset="0"/>
              </a:rPr>
              <a:t>i</a:t>
            </a:r>
            <a:r>
              <a:rPr lang="en-US" sz="1500" b="1" dirty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500" b="1" dirty="0" smtClean="0">
              <a:solidFill>
                <a:srgbClr val="F78B09"/>
              </a:solidFill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 smtClean="0">
                <a:solidFill>
                  <a:srgbClr val="F78B09"/>
                </a:solidFill>
                <a:latin typeface="Courier New" pitchFamily="49" charset="0"/>
              </a:rPr>
              <a:t>print</a:t>
            </a:r>
            <a:r>
              <a:rPr lang="en-US" sz="1500" b="1" dirty="0" smtClean="0">
                <a:latin typeface="Courier New" pitchFamily="49" charset="0"/>
              </a:rPr>
              <a:t>(result)</a:t>
            </a:r>
            <a:endParaRPr lang="en-US" sz="1500" b="1" dirty="0">
              <a:latin typeface="Courier New" pitchFamily="49" charset="0"/>
            </a:endParaRPr>
          </a:p>
        </p:txBody>
      </p:sp>
      <p:cxnSp>
        <p:nvCxnSpPr>
          <p:cNvPr id="25615" name="Straight Connector 31"/>
          <p:cNvCxnSpPr>
            <a:cxnSpLocks noChangeShapeType="1"/>
          </p:cNvCxnSpPr>
          <p:nvPr/>
        </p:nvCxnSpPr>
        <p:spPr bwMode="auto">
          <a:xfrm>
            <a:off x="4572000" y="1235424"/>
            <a:ext cx="0" cy="18426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Straight Connector 35"/>
          <p:cNvCxnSpPr>
            <a:cxnSpLocks noChangeShapeType="1"/>
          </p:cNvCxnSpPr>
          <p:nvPr/>
        </p:nvCxnSpPr>
        <p:spPr bwMode="auto">
          <a:xfrm>
            <a:off x="4572000" y="3309870"/>
            <a:ext cx="0" cy="34386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1"/>
          <p:cNvCxnSpPr>
            <a:cxnSpLocks noChangeShapeType="1"/>
          </p:cNvCxnSpPr>
          <p:nvPr/>
        </p:nvCxnSpPr>
        <p:spPr bwMode="auto">
          <a:xfrm flipH="1">
            <a:off x="322262" y="3192560"/>
            <a:ext cx="8516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6115656" y="279611"/>
            <a:ext cx="28182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3085031" y="1097214"/>
            <a:ext cx="678391" cy="338554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ourier New" pitchFamily="49" charset="0"/>
              </a:rPr>
              <a:t>res.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898188" y="1032410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x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859848" y="1032410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x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470188" y="1032410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i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50696" y="4322711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20967485">
            <a:off x="7626138" y="4436793"/>
            <a:ext cx="1431216" cy="24622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only ladder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</a:rPr>
              <a:t>as needed...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85338" y="4391961"/>
            <a:ext cx="530916" cy="3231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Courier New" pitchFamily="49" charset="0"/>
              </a:rPr>
              <a:t>i%2</a:t>
            </a:r>
            <a:endParaRPr lang="en-US" sz="1500" b="1" dirty="0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46422" y="381000"/>
            <a:ext cx="36635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CC33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 err="1" smtClean="0">
                <a:solidFill>
                  <a:srgbClr val="CC3300"/>
                </a:solidFill>
                <a:latin typeface="Candara" panose="020E0502030303020204" pitchFamily="34" charset="0"/>
              </a:rPr>
              <a:t>B</a:t>
            </a:r>
            <a:r>
              <a:rPr lang="en-US" sz="1800" u="sng" dirty="0" err="1" smtClean="0">
                <a:solidFill>
                  <a:srgbClr val="CC3300"/>
                </a:solidFill>
                <a:latin typeface="Candara" panose="020E0502030303020204" pitchFamily="34" charset="0"/>
              </a:rPr>
              <a:t>day</a:t>
            </a:r>
            <a:r>
              <a:rPr lang="en-US" sz="1800" dirty="0" smtClean="0">
                <a:solidFill>
                  <a:srgbClr val="CC3300"/>
                </a:solidFill>
                <a:latin typeface="Candara" panose="020E0502030303020204" pitchFamily="34" charset="0"/>
              </a:rPr>
              <a:t>(s</a:t>
            </a:r>
            <a:r>
              <a:rPr lang="en-US" sz="1800" dirty="0">
                <a:solidFill>
                  <a:srgbClr val="CC3300"/>
                </a:solidFill>
                <a:latin typeface="Candara" panose="020E0502030303020204" pitchFamily="34" charset="0"/>
              </a:rPr>
              <a:t>):   </a:t>
            </a:r>
            <a:r>
              <a:rPr lang="en-US" sz="2100" dirty="0" smtClean="0">
                <a:solidFill>
                  <a:srgbClr val="CC3300"/>
                </a:solidFill>
                <a:latin typeface="Candara" panose="020E0502030303020204" pitchFamily="34" charset="0"/>
              </a:rPr>
              <a:t>________________</a:t>
            </a:r>
            <a:endParaRPr lang="en-US" sz="2100" dirty="0">
              <a:solidFill>
                <a:srgbClr val="CC33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8722895" y="4552589"/>
            <a:ext cx="344905" cy="441158"/>
          </a:xfrm>
          <a:prstGeom prst="downArrow">
            <a:avLst/>
          </a:prstGeom>
          <a:solidFill>
            <a:srgbClr val="CCECFF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81884" y="4391961"/>
            <a:ext cx="646331" cy="3231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Courier New" pitchFamily="49" charset="0"/>
              </a:rPr>
              <a:t>L[</a:t>
            </a:r>
            <a:r>
              <a:rPr lang="en-US" sz="1500" b="1" dirty="0" err="1" smtClean="0">
                <a:latin typeface="Courier New" pitchFamily="49" charset="0"/>
              </a:rPr>
              <a:t>i</a:t>
            </a:r>
            <a:r>
              <a:rPr lang="en-US" sz="1500" b="1" dirty="0" smtClean="0">
                <a:latin typeface="Courier New" pitchFamily="49" charset="0"/>
              </a:rPr>
              <a:t>]</a:t>
            </a:r>
            <a:endParaRPr lang="en-US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75553" y="3922324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mbria" panose="02040503050406030204" pitchFamily="18" charset="0"/>
              </a:rPr>
              <a:t>25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302321" y="4129789"/>
            <a:ext cx="54464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135" y="1004396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mild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72256" y="1004337"/>
            <a:ext cx="661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mild-</a:t>
            </a:r>
            <a:r>
              <a:rPr lang="en-US" sz="9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ish</a:t>
            </a:r>
            <a:endParaRPr lang="en-US" sz="900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135" y="3242967"/>
            <a:ext cx="661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medium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72256" y="3242967"/>
            <a:ext cx="661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spicy</a:t>
            </a: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4638366" y="6456887"/>
            <a:ext cx="1933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Extra!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  How could you change </a:t>
            </a:r>
            <a:r>
              <a:rPr lang="en-US" sz="1000" u="sng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one character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 above to yield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75981" y="6518443"/>
            <a:ext cx="6994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eoks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  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337479" y="6518443"/>
            <a:ext cx="449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28515" y="6518443"/>
            <a:ext cx="502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etns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6705600" y="6456887"/>
            <a:ext cx="8515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or another to yield </a:t>
            </a: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7807365" y="6456887"/>
            <a:ext cx="8515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or another to yield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236537" y="1371600"/>
            <a:ext cx="3429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result = 1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>
                <a:latin typeface="Courier New" pitchFamily="49" charset="0"/>
              </a:rPr>
              <a:t>x in [2,5,1,4]: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result *= x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4232049" y="1140767"/>
            <a:ext cx="166584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result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7211405" y="1140767"/>
            <a:ext cx="43152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x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4849205" y="198437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06264" y="2267524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638800" y="236220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638800" y="259715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111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236537" y="1371600"/>
            <a:ext cx="3429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result = 1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>
                <a:latin typeface="Courier New" pitchFamily="49" charset="0"/>
              </a:rPr>
              <a:t>x in [2,5,1,4]: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result *= x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4232049" y="1140767"/>
            <a:ext cx="166584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result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7211405" y="1140767"/>
            <a:ext cx="43152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x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4849205" y="198437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06264" y="2267524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638800" y="236220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638800" y="259715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37440" y="758880"/>
              <a:ext cx="6822720" cy="589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080" y="749520"/>
                <a:ext cx="6841440" cy="59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4849205" y="1140767"/>
            <a:ext cx="431528" cy="5847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x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7211406" y="1140767"/>
            <a:ext cx="431528" cy="58477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4849205" y="198437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06264" y="2267524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638800" y="236220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638800" y="259715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37940" y="1336675"/>
            <a:ext cx="377686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x = </a:t>
            </a:r>
            <a:r>
              <a:rPr lang="en-US" sz="1800" b="1" dirty="0" smtClean="0">
                <a:latin typeface="Courier New" pitchFamily="49" charset="0"/>
              </a:rPr>
              <a:t>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list(range(4)):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x += 10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 smtClean="0">
              <a:solidFill>
                <a:srgbClr val="F78B09"/>
              </a:solidFill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F78B09"/>
                </a:solidFill>
                <a:latin typeface="Courier New" pitchFamily="49" charset="0"/>
              </a:rPr>
              <a:t>print</a:t>
            </a:r>
            <a:r>
              <a:rPr lang="en-US" sz="1800" b="1" dirty="0" smtClean="0">
                <a:latin typeface="Courier New" pitchFamily="49" charset="0"/>
              </a:rPr>
              <a:t>(x)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2557" y="106432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[0,1,2,3]</a:t>
            </a:r>
          </a:p>
        </p:txBody>
      </p:sp>
      <p:sp>
        <p:nvSpPr>
          <p:cNvPr id="13" name="Left Brace 12"/>
          <p:cNvSpPr/>
          <p:nvPr/>
        </p:nvSpPr>
        <p:spPr bwMode="auto">
          <a:xfrm rot="5400000">
            <a:off x="2387246" y="808861"/>
            <a:ext cx="404961" cy="1826654"/>
          </a:xfrm>
          <a:prstGeom prst="leftBrace">
            <a:avLst>
              <a:gd name="adj1" fmla="val 59878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7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25583" y="3429000"/>
            <a:ext cx="5060817" cy="829749"/>
          </a:xfrm>
          <a:prstGeom prst="roundRect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895474" y="155575"/>
            <a:ext cx="3090196" cy="1216025"/>
          </a:xfrm>
          <a:prstGeom prst="roundRect">
            <a:avLst/>
          </a:prstGeom>
          <a:solidFill>
            <a:srgbClr val="CCFFCC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28600" y="4468779"/>
            <a:ext cx="8780463" cy="23130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96983" y="335339"/>
            <a:ext cx="11746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ambria" pitchFamily="18" charset="0"/>
              </a:rPr>
              <a:t>CS5</a:t>
            </a:r>
            <a:endParaRPr lang="en-US" sz="3600" dirty="0">
              <a:latin typeface="Cambria" pitchFamily="18" charset="0"/>
            </a:endParaRPr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3197555" y="2376160"/>
            <a:ext cx="596900" cy="749300"/>
            <a:chOff x="3456" y="1784"/>
            <a:chExt cx="952" cy="1048"/>
          </a:xfrm>
        </p:grpSpPr>
        <p:sp>
          <p:nvSpPr>
            <p:cNvPr id="2249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Text Box 25"/>
          <p:cNvSpPr txBox="1">
            <a:spLocks noChangeArrowheads="1"/>
          </p:cNvSpPr>
          <p:nvPr/>
        </p:nvSpPr>
        <p:spPr bwMode="auto">
          <a:xfrm>
            <a:off x="609600" y="1524000"/>
            <a:ext cx="682615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  Thinking </a:t>
            </a:r>
            <a:r>
              <a:rPr lang="en-US" sz="2800" i="1" dirty="0" err="1">
                <a:latin typeface="Cambria" pitchFamily="18" charset="0"/>
              </a:rPr>
              <a:t>loopily</a:t>
            </a:r>
            <a:r>
              <a:rPr lang="en-US" sz="2800" i="1" dirty="0">
                <a:latin typeface="Cambria" pitchFamily="18" charset="0"/>
              </a:rPr>
              <a:t>                 </a:t>
            </a:r>
            <a:r>
              <a:rPr lang="en-US" sz="2800" dirty="0">
                <a:latin typeface="Cambria" pitchFamily="18" charset="0"/>
              </a:rPr>
              <a:t>and </a:t>
            </a:r>
            <a:r>
              <a:rPr lang="en-US" sz="2800" i="1" dirty="0">
                <a:latin typeface="Cambria" pitchFamily="18" charset="0"/>
              </a:rPr>
              <a:t>cumulatively</a:t>
            </a:r>
            <a:endParaRPr lang="en-US" sz="2800" i="1" dirty="0">
              <a:solidFill>
                <a:schemeClr val="accent2"/>
              </a:solidFill>
              <a:latin typeface="Cambria" pitchFamily="18" charset="0"/>
            </a:endParaRPr>
          </a:p>
        </p:txBody>
      </p:sp>
      <p:grpSp>
        <p:nvGrpSpPr>
          <p:cNvPr id="2054" name="Group 26"/>
          <p:cNvGrpSpPr>
            <a:grpSpLocks/>
          </p:cNvGrpSpPr>
          <p:nvPr/>
        </p:nvGrpSpPr>
        <p:grpSpPr bwMode="auto">
          <a:xfrm>
            <a:off x="7186517" y="2287260"/>
            <a:ext cx="444500" cy="444500"/>
            <a:chOff x="3456" y="1784"/>
            <a:chExt cx="952" cy="1048"/>
          </a:xfrm>
        </p:grpSpPr>
        <p:sp>
          <p:nvSpPr>
            <p:cNvPr id="2232" name="Freeform 2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2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2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3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6" name="Oval 3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7" name="Oval 3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8" name="Oval 3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9" name="Oval 3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0" name="Oval 3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1" name="Oval 3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" name="Oval 3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" name="AutoShape 3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" name="Freeform 3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4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4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4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4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5" name="Group 44"/>
          <p:cNvGrpSpPr>
            <a:grpSpLocks/>
          </p:cNvGrpSpPr>
          <p:nvPr/>
        </p:nvGrpSpPr>
        <p:grpSpPr bwMode="auto">
          <a:xfrm>
            <a:off x="6749954" y="2287260"/>
            <a:ext cx="444500" cy="444500"/>
            <a:chOff x="3456" y="1784"/>
            <a:chExt cx="952" cy="1048"/>
          </a:xfrm>
        </p:grpSpPr>
        <p:sp>
          <p:nvSpPr>
            <p:cNvPr id="2215" name="Freeform 45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46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47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48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" name="Oval 49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" name="Oval 50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" name="Oval 51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" name="Oval 52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3" name="Oval 53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4" name="Oval 54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5" name="Oval 55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6" name="AutoShape 56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7" name="Freeform 57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58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59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60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61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6" name="Group 62"/>
          <p:cNvGrpSpPr>
            <a:grpSpLocks/>
          </p:cNvGrpSpPr>
          <p:nvPr/>
        </p:nvGrpSpPr>
        <p:grpSpPr bwMode="auto">
          <a:xfrm>
            <a:off x="8058054" y="2287260"/>
            <a:ext cx="444500" cy="444500"/>
            <a:chOff x="3456" y="1784"/>
            <a:chExt cx="952" cy="1048"/>
          </a:xfrm>
        </p:grpSpPr>
        <p:sp>
          <p:nvSpPr>
            <p:cNvPr id="2198" name="Freeform 63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64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65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66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" name="Oval 67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3" name="Oval 68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4" name="Oval 69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5" name="Oval 70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6" name="Oval 71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7" name="Oval 72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8" name="Oval 73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9" name="AutoShape 74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0" name="Freeform 75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76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77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78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79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7" name="Group 80"/>
          <p:cNvGrpSpPr>
            <a:grpSpLocks/>
          </p:cNvGrpSpPr>
          <p:nvPr/>
        </p:nvGrpSpPr>
        <p:grpSpPr bwMode="auto">
          <a:xfrm>
            <a:off x="7623079" y="2287260"/>
            <a:ext cx="444500" cy="444500"/>
            <a:chOff x="3456" y="1784"/>
            <a:chExt cx="952" cy="1048"/>
          </a:xfrm>
        </p:grpSpPr>
        <p:sp>
          <p:nvSpPr>
            <p:cNvPr id="2181" name="Freeform 8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8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8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8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5" name="Oval 8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6" name="Oval 8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7" name="Oval 8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8" name="Oval 8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9" name="Oval 8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0" name="Oval 9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" name="Oval 9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2" name="AutoShape 9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3" name="Freeform 9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9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9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9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9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8" name="Group 98"/>
          <p:cNvGrpSpPr>
            <a:grpSpLocks/>
          </p:cNvGrpSpPr>
          <p:nvPr/>
        </p:nvGrpSpPr>
        <p:grpSpPr bwMode="auto">
          <a:xfrm>
            <a:off x="6953154" y="2528560"/>
            <a:ext cx="444500" cy="444500"/>
            <a:chOff x="3456" y="1784"/>
            <a:chExt cx="952" cy="1048"/>
          </a:xfrm>
        </p:grpSpPr>
        <p:sp>
          <p:nvSpPr>
            <p:cNvPr id="2164" name="Freeform 99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100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101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02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" name="Oval 103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9" name="Oval 104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" name="Oval 105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" name="Oval 106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2" name="Oval 107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" name="Oval 108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" name="Oval 109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" name="AutoShape 110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" name="Freeform 111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12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13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14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15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9" name="Group 116"/>
          <p:cNvGrpSpPr>
            <a:grpSpLocks/>
          </p:cNvGrpSpPr>
          <p:nvPr/>
        </p:nvGrpSpPr>
        <p:grpSpPr bwMode="auto">
          <a:xfrm>
            <a:off x="7824692" y="2528560"/>
            <a:ext cx="444500" cy="444500"/>
            <a:chOff x="3456" y="1784"/>
            <a:chExt cx="952" cy="1048"/>
          </a:xfrm>
        </p:grpSpPr>
        <p:sp>
          <p:nvSpPr>
            <p:cNvPr id="2147" name="Freeform 11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11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11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12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" name="Oval 12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" name="Oval 12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" name="Oval 12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" name="Oval 12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" name="Oval 12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" name="Oval 12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" name="Oval 12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" name="AutoShape 12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" name="Freeform 12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13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13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13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13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" name="Group 134"/>
          <p:cNvGrpSpPr>
            <a:grpSpLocks/>
          </p:cNvGrpSpPr>
          <p:nvPr/>
        </p:nvGrpSpPr>
        <p:grpSpPr bwMode="auto">
          <a:xfrm>
            <a:off x="7389717" y="2528560"/>
            <a:ext cx="444500" cy="444500"/>
            <a:chOff x="3456" y="1784"/>
            <a:chExt cx="952" cy="1048"/>
          </a:xfrm>
        </p:grpSpPr>
        <p:sp>
          <p:nvSpPr>
            <p:cNvPr id="2130" name="Freeform 135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136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137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138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Oval 139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Oval 140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6" name="Oval 141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7" name="Oval 142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8" name="Oval 143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9" name="Oval 144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" name="Oval 145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" name="AutoShape 146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2" name="Freeform 147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148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149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150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151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1" name="Group 152"/>
          <p:cNvGrpSpPr>
            <a:grpSpLocks/>
          </p:cNvGrpSpPr>
          <p:nvPr/>
        </p:nvGrpSpPr>
        <p:grpSpPr bwMode="auto">
          <a:xfrm>
            <a:off x="7578629" y="2833360"/>
            <a:ext cx="444500" cy="444500"/>
            <a:chOff x="3456" y="1784"/>
            <a:chExt cx="952" cy="1048"/>
          </a:xfrm>
        </p:grpSpPr>
        <p:sp>
          <p:nvSpPr>
            <p:cNvPr id="2113" name="Freeform 153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154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155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156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Oval 157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Oval 158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Oval 159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" name="Oval 160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" name="Oval 161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" name="Oval 162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3" name="Oval 163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" name="AutoShape 164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5" name="Freeform 165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166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167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168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169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2" name="Group 170"/>
          <p:cNvGrpSpPr>
            <a:grpSpLocks/>
          </p:cNvGrpSpPr>
          <p:nvPr/>
        </p:nvGrpSpPr>
        <p:grpSpPr bwMode="auto">
          <a:xfrm>
            <a:off x="7143654" y="2833360"/>
            <a:ext cx="444500" cy="444500"/>
            <a:chOff x="3456" y="1784"/>
            <a:chExt cx="952" cy="1048"/>
          </a:xfrm>
        </p:grpSpPr>
        <p:sp>
          <p:nvSpPr>
            <p:cNvPr id="2096" name="Freeform 17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17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17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17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Oval 17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Oval 17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" name="Oval 17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3" name="Oval 17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4" name="Oval 17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5" name="Oval 18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6" name="Oval 18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7" name="AutoShape 18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Freeform 18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18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18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18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18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3" name="Group 188"/>
          <p:cNvGrpSpPr>
            <a:grpSpLocks/>
          </p:cNvGrpSpPr>
          <p:nvPr/>
        </p:nvGrpSpPr>
        <p:grpSpPr bwMode="auto">
          <a:xfrm>
            <a:off x="7334154" y="3138160"/>
            <a:ext cx="444500" cy="444500"/>
            <a:chOff x="3456" y="1784"/>
            <a:chExt cx="952" cy="1048"/>
          </a:xfrm>
        </p:grpSpPr>
        <p:sp>
          <p:nvSpPr>
            <p:cNvPr id="2079" name="Freeform 189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190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91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92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Oval 193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Oval 194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5" name="Oval 195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Oval 196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Oval 197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Oval 198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Oval 199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AutoShape 200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Freeform 201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202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203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204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205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4" name="Text Box 206"/>
          <p:cNvSpPr txBox="1">
            <a:spLocks noChangeArrowheads="1"/>
          </p:cNvSpPr>
          <p:nvPr/>
        </p:nvSpPr>
        <p:spPr bwMode="auto">
          <a:xfrm>
            <a:off x="3765087" y="2667883"/>
            <a:ext cx="17764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47F0A"/>
                </a:solidFill>
                <a:latin typeface="Calibri" pitchFamily="34" charset="0"/>
              </a:rPr>
              <a:t>sounds natural </a:t>
            </a:r>
            <a:r>
              <a:rPr lang="en-US" sz="1200" dirty="0" smtClean="0">
                <a:solidFill>
                  <a:srgbClr val="047F0A"/>
                </a:solidFill>
                <a:latin typeface="Calibri" pitchFamily="34" charset="0"/>
              </a:rPr>
              <a:t>to </a:t>
            </a:r>
            <a:r>
              <a:rPr lang="en-US" sz="1200" dirty="0">
                <a:solidFill>
                  <a:srgbClr val="047F0A"/>
                </a:solidFill>
                <a:latin typeface="Calibri" pitchFamily="34" charset="0"/>
              </a:rPr>
              <a:t>me!</a:t>
            </a:r>
          </a:p>
        </p:txBody>
      </p:sp>
      <p:sp>
        <p:nvSpPr>
          <p:cNvPr id="2065" name="AutoShape 207"/>
          <p:cNvSpPr>
            <a:spLocks noChangeArrowheads="1"/>
          </p:cNvSpPr>
          <p:nvPr/>
        </p:nvSpPr>
        <p:spPr bwMode="auto">
          <a:xfrm rot="1316922">
            <a:off x="3819855" y="1952468"/>
            <a:ext cx="609600" cy="4318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CC00"/>
              </a:solidFill>
            </a:endParaRPr>
          </a:p>
        </p:txBody>
      </p:sp>
      <p:sp>
        <p:nvSpPr>
          <p:cNvPr id="2066" name="Oval 208"/>
          <p:cNvSpPr>
            <a:spLocks noChangeArrowheads="1"/>
          </p:cNvSpPr>
          <p:nvPr/>
        </p:nvSpPr>
        <p:spPr bwMode="auto">
          <a:xfrm rot="1166402">
            <a:off x="3496005" y="1963581"/>
            <a:ext cx="1338263" cy="411162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Oval 209"/>
          <p:cNvSpPr>
            <a:spLocks noChangeArrowheads="1"/>
          </p:cNvSpPr>
          <p:nvPr/>
        </p:nvSpPr>
        <p:spPr bwMode="auto">
          <a:xfrm>
            <a:off x="4486605" y="2403318"/>
            <a:ext cx="100013" cy="100013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Oval 210"/>
          <p:cNvSpPr>
            <a:spLocks noChangeArrowheads="1"/>
          </p:cNvSpPr>
          <p:nvPr/>
        </p:nvSpPr>
        <p:spPr bwMode="auto">
          <a:xfrm>
            <a:off x="3496005" y="1947706"/>
            <a:ext cx="100013" cy="1000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Oval 211"/>
          <p:cNvSpPr>
            <a:spLocks noChangeArrowheads="1"/>
          </p:cNvSpPr>
          <p:nvPr/>
        </p:nvSpPr>
        <p:spPr bwMode="auto">
          <a:xfrm>
            <a:off x="4653293" y="2176306"/>
            <a:ext cx="100012" cy="10001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Rectangle 216"/>
          <p:cNvSpPr>
            <a:spLocks noChangeArrowheads="1"/>
          </p:cNvSpPr>
          <p:nvPr/>
        </p:nvSpPr>
        <p:spPr bwMode="auto">
          <a:xfrm>
            <a:off x="900791" y="2057400"/>
            <a:ext cx="2193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E03FC"/>
                </a:solidFill>
                <a:latin typeface="Courier New" pitchFamily="49" charset="0"/>
              </a:rPr>
              <a:t>for </a:t>
            </a:r>
            <a:r>
              <a:rPr lang="en-US" b="1" dirty="0">
                <a:latin typeface="Cambria" pitchFamily="18" charset="0"/>
              </a:rPr>
              <a:t>a</a:t>
            </a:r>
            <a:r>
              <a:rPr lang="en-US" b="1" dirty="0">
                <a:solidFill>
                  <a:srgbClr val="0E03FC"/>
                </a:solidFill>
                <a:latin typeface="Courier New" pitchFamily="49" charset="0"/>
              </a:rPr>
              <a:t> while</a:t>
            </a:r>
          </a:p>
        </p:txBody>
      </p:sp>
      <p:sp>
        <p:nvSpPr>
          <p:cNvPr id="2071" name="Rectangle 218"/>
          <p:cNvSpPr>
            <a:spLocks noChangeArrowheads="1"/>
          </p:cNvSpPr>
          <p:nvPr/>
        </p:nvSpPr>
        <p:spPr bwMode="auto">
          <a:xfrm>
            <a:off x="5818518" y="205740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E03FC"/>
                </a:solidFill>
                <a:latin typeface="Courier New" pitchFamily="49" charset="0"/>
              </a:rPr>
              <a:t>+=</a:t>
            </a:r>
          </a:p>
        </p:txBody>
      </p:sp>
      <p:sp>
        <p:nvSpPr>
          <p:cNvPr id="2072" name="Text Box 227"/>
          <p:cNvSpPr txBox="1">
            <a:spLocks noChangeArrowheads="1"/>
          </p:cNvSpPr>
          <p:nvPr/>
        </p:nvSpPr>
        <p:spPr bwMode="auto">
          <a:xfrm>
            <a:off x="502413" y="3568079"/>
            <a:ext cx="4894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 b="1" i="1" dirty="0" smtClean="0">
                <a:latin typeface="Cambria" pitchFamily="18" charset="0"/>
              </a:rPr>
              <a:t>Today</a:t>
            </a:r>
            <a:r>
              <a:rPr lang="en-US" sz="2800" dirty="0" smtClean="0">
                <a:latin typeface="Cambria" pitchFamily="18" charset="0"/>
              </a:rPr>
              <a:t>   </a:t>
            </a:r>
            <a:r>
              <a:rPr lang="en-US" sz="2800" b="1" i="1" dirty="0" smtClean="0">
                <a:solidFill>
                  <a:srgbClr val="0000FF"/>
                </a:solidFill>
                <a:latin typeface="Cambria" pitchFamily="18" charset="0"/>
              </a:rPr>
              <a:t>Loops </a:t>
            </a:r>
            <a:r>
              <a:rPr lang="en-US" sz="2800" i="1" dirty="0" smtClean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have </a:t>
            </a:r>
            <a:r>
              <a:rPr lang="en-US" sz="2800" dirty="0" smtClean="0">
                <a:latin typeface="Cambria" pitchFamily="18" charset="0"/>
              </a:rPr>
              <a:t> arrived</a:t>
            </a:r>
            <a:r>
              <a:rPr lang="en-US" sz="2800" dirty="0" smtClean="0">
                <a:latin typeface="Cambria" pitchFamily="18" charset="0"/>
              </a:rPr>
              <a:t>… 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2073" name="Picture 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362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334000"/>
            <a:ext cx="1238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31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2970213" cy="1143000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Rectangle 237"/>
          <p:cNvSpPr>
            <a:spLocks noChangeArrowheads="1"/>
          </p:cNvSpPr>
          <p:nvPr/>
        </p:nvSpPr>
        <p:spPr bwMode="auto">
          <a:xfrm>
            <a:off x="5979861" y="292843"/>
            <a:ext cx="1539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ambria" pitchFamily="18" charset="0"/>
              </a:rPr>
              <a:t>This week's </a:t>
            </a:r>
            <a:r>
              <a:rPr lang="en-US" sz="1800" dirty="0" err="1">
                <a:latin typeface="Cambria" pitchFamily="18" charset="0"/>
              </a:rPr>
              <a:t>HmmmWork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b="1" dirty="0">
                <a:latin typeface="Cambria" pitchFamily="18" charset="0"/>
              </a:rPr>
              <a:t>#6 due Mon</a:t>
            </a:r>
            <a:r>
              <a:rPr lang="en-US" sz="1800" dirty="0">
                <a:latin typeface="Cambria" pitchFamily="18" charset="0"/>
              </a:rPr>
              <a:t>.</a:t>
            </a:r>
          </a:p>
        </p:txBody>
      </p:sp>
      <p:sp>
        <p:nvSpPr>
          <p:cNvPr id="2077" name="Rectangle 238"/>
          <p:cNvSpPr>
            <a:spLocks noChangeArrowheads="1"/>
          </p:cNvSpPr>
          <p:nvPr/>
        </p:nvSpPr>
        <p:spPr bwMode="auto">
          <a:xfrm>
            <a:off x="7618097" y="259960"/>
            <a:ext cx="13494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latin typeface="Cambria" pitchFamily="18" charset="0"/>
              </a:rPr>
              <a:t>tutoring hours </a:t>
            </a:r>
            <a:r>
              <a:rPr lang="en-US" sz="1200" dirty="0" smtClean="0">
                <a:latin typeface="Cambria" pitchFamily="18" charset="0"/>
              </a:rPr>
              <a:t>through </a:t>
            </a:r>
            <a:r>
              <a:rPr lang="en-US" sz="1200" dirty="0">
                <a:latin typeface="Cambria" pitchFamily="18" charset="0"/>
              </a:rPr>
              <a:t>the week(end)…</a:t>
            </a:r>
          </a:p>
        </p:txBody>
      </p:sp>
      <p:pic>
        <p:nvPicPr>
          <p:cNvPr id="2078" name="Picture 219" descr="ascii-mon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1096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4396013"/>
            <a:ext cx="659316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70000"/>
              </a:lnSpc>
            </a:pPr>
            <a:r>
              <a:rPr lang="en-US" b="1" i="1" dirty="0" smtClean="0">
                <a:solidFill>
                  <a:srgbClr val="0508FB"/>
                </a:solidFill>
                <a:latin typeface="Cambria" pitchFamily="18" charset="0"/>
              </a:rPr>
              <a:t>This week + next</a:t>
            </a:r>
            <a:r>
              <a:rPr lang="en-US" dirty="0" smtClean="0">
                <a:solidFill>
                  <a:srgbClr val="0508FB"/>
                </a:solidFill>
                <a:latin typeface="Cambria" pitchFamily="18" charset="0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putting loops to good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use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0354" y="451735"/>
            <a:ext cx="3547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Coding in </a:t>
            </a:r>
            <a:r>
              <a:rPr lang="en-US" sz="3600" i="1" dirty="0" smtClean="0">
                <a:solidFill>
                  <a:srgbClr val="000000"/>
                </a:solidFill>
                <a:latin typeface="Cambria" pitchFamily="18" charset="0"/>
              </a:rPr>
              <a:t>circles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1" name="Rectangle 238"/>
          <p:cNvSpPr>
            <a:spLocks noChangeArrowheads="1"/>
          </p:cNvSpPr>
          <p:nvPr/>
        </p:nvSpPr>
        <p:spPr bwMode="auto">
          <a:xfrm>
            <a:off x="7683321" y="962529"/>
            <a:ext cx="121920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Cambria" pitchFamily="18" charset="0"/>
              </a:rPr>
              <a:t>Office Hrs. Fri.</a:t>
            </a:r>
            <a:endParaRPr lang="en-US" sz="12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4849205" y="1140767"/>
            <a:ext cx="431528" cy="5847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x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7211406" y="1140767"/>
            <a:ext cx="431528" cy="58477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4849205" y="198437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06264" y="2267524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638800" y="236220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638800" y="259715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37940" y="1336675"/>
            <a:ext cx="3776860" cy="122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x = 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list(range(4)):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x += 10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rgbClr val="F78B09"/>
                </a:solidFill>
                <a:latin typeface="Courier New" pitchFamily="49" charset="0"/>
              </a:rPr>
              <a:t>print</a:t>
            </a:r>
            <a:r>
              <a:rPr lang="en-US" sz="1800" b="1" dirty="0" smtClean="0">
                <a:latin typeface="Courier New" pitchFamily="49" charset="0"/>
              </a:rPr>
              <a:t>(x)</a:t>
            </a:r>
            <a:endParaRPr lang="en-US" sz="1800" b="1" dirty="0"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6560" y="375120"/>
              <a:ext cx="7885080" cy="6206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200" y="365760"/>
                <a:ext cx="7903800" cy="62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2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953000" y="722342"/>
            <a:ext cx="3962400" cy="58308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572000" y="3131695"/>
            <a:ext cx="4191597" cy="71347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572000" y="4894822"/>
            <a:ext cx="4191597" cy="71347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36" name="Rectangle 35"/>
          <p:cNvSpPr/>
          <p:nvPr/>
        </p:nvSpPr>
        <p:spPr>
          <a:xfrm>
            <a:off x="8102872" y="1140767"/>
            <a:ext cx="43152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8067273" y="2267524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3300"/>
                </a:solidFill>
                <a:latin typeface="Courier New" pitchFamily="49" charset="0"/>
              </a:rPr>
              <a:t>0</a:t>
            </a:r>
            <a:endParaRPr lang="en-US" sz="4000" dirty="0">
              <a:solidFill>
                <a:srgbClr val="CC33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2400" y="1192212"/>
            <a:ext cx="5069389" cy="218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L = [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golf','fore!','club','tee</a:t>
            </a:r>
            <a:r>
              <a:rPr lang="en-US" sz="18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in </a:t>
            </a:r>
            <a:r>
              <a:rPr lang="en-US" sz="1800" b="1" dirty="0" smtClean="0">
                <a:latin typeface="Courier New" pitchFamily="49" charset="0"/>
              </a:rPr>
              <a:t>list(range(</a:t>
            </a:r>
            <a:r>
              <a:rPr lang="en-US" sz="1800" b="1" dirty="0" err="1" smtClean="0">
                <a:latin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</a:rPr>
              <a:t>(L))):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i%2 == 1: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      print </a:t>
            </a:r>
            <a:r>
              <a:rPr lang="en-US" sz="1800" b="1" dirty="0">
                <a:latin typeface="Courier New" pitchFamily="49" charset="0"/>
              </a:rPr>
              <a:t>L[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72415" y="3137283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3300"/>
                </a:solidFill>
                <a:latin typeface="Courier New" pitchFamily="49" charset="0"/>
              </a:rPr>
              <a:t>1</a:t>
            </a:r>
            <a:endParaRPr lang="en-US" sz="4000" dirty="0">
              <a:solidFill>
                <a:srgbClr val="CC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0807" y="4007042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3300"/>
                </a:solidFill>
                <a:latin typeface="Courier New" pitchFamily="49" charset="0"/>
              </a:rPr>
              <a:t>2</a:t>
            </a:r>
            <a:endParaRPr lang="en-US" sz="4000" dirty="0">
              <a:solidFill>
                <a:srgbClr val="CC33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2415" y="4876800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3300"/>
                </a:solidFill>
                <a:latin typeface="Courier New" pitchFamily="49" charset="0"/>
              </a:rPr>
              <a:t>3</a:t>
            </a:r>
            <a:endParaRPr lang="en-US" sz="4000" dirty="0">
              <a:solidFill>
                <a:srgbClr val="CC33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114" y="1202322"/>
            <a:ext cx="73770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i%2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92363" y="1202322"/>
            <a:ext cx="92204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L[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45951" y="2261936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0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51093" y="3131695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1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49485" y="4001454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0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1093" y="4871212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</a:rPr>
              <a:t>1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8179" y="2411451"/>
            <a:ext cx="1290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'golf'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1145" y="3281210"/>
            <a:ext cx="14750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'fore!'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71710" y="4150969"/>
            <a:ext cx="1290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'club'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65490" y="5020727"/>
            <a:ext cx="110639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'tee'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4061" y="219217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4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000778" y="2404386"/>
            <a:ext cx="693828" cy="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155630" y="163164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[0,1,2,3]</a:t>
            </a:r>
          </a:p>
        </p:txBody>
      </p:sp>
      <p:sp>
        <p:nvSpPr>
          <p:cNvPr id="7" name="Left Brace 6"/>
          <p:cNvSpPr/>
          <p:nvPr/>
        </p:nvSpPr>
        <p:spPr bwMode="auto">
          <a:xfrm rot="5400000">
            <a:off x="2559955" y="948872"/>
            <a:ext cx="423775" cy="2570003"/>
          </a:xfrm>
          <a:prstGeom prst="leftBrace">
            <a:avLst>
              <a:gd name="adj1" fmla="val 59878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5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876800" y="322232"/>
            <a:ext cx="4106779" cy="64154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36" name="Rectangle 35"/>
          <p:cNvSpPr/>
          <p:nvPr/>
        </p:nvSpPr>
        <p:spPr>
          <a:xfrm>
            <a:off x="8233988" y="786825"/>
            <a:ext cx="43152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8223942" y="1662133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29084" y="2188832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latin typeface="Courier New" pitchFamily="49" charset="0"/>
              </a:rPr>
              <a:t>1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27476" y="2715531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latin typeface="Courier New" pitchFamily="49" charset="0"/>
              </a:rPr>
              <a:t>2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7271" y="848380"/>
            <a:ext cx="92204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S[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88824" y="1662133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't'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4906" y="2188832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 err="1" smtClean="0">
                <a:solidFill>
                  <a:srgbClr val="0AA318"/>
                </a:solidFill>
                <a:latin typeface="Courier New" pitchFamily="49" charset="0"/>
              </a:rPr>
              <a:t>i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3728" y="2715531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66541" y="917630"/>
            <a:ext cx="877163" cy="3231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Courier New" pitchFamily="49" charset="0"/>
              </a:rPr>
              <a:t>S[i-1]</a:t>
            </a:r>
            <a:endParaRPr lang="en-US" sz="1500" b="1" dirty="0"/>
          </a:p>
        </p:txBody>
      </p:sp>
      <p:sp>
        <p:nvSpPr>
          <p:cNvPr id="22" name="Rectangle 21"/>
          <p:cNvSpPr/>
          <p:nvPr/>
        </p:nvSpPr>
        <p:spPr>
          <a:xfrm>
            <a:off x="8228846" y="3242230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3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33988" y="3768929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4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2380" y="4295628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5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3728" y="3242230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'e'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99810" y="3768929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98632" y="4295628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29906" y="2205332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't'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35988" y="2732031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 err="1" smtClean="0">
                <a:solidFill>
                  <a:srgbClr val="0AA318"/>
                </a:solidFill>
                <a:latin typeface="Courier New" pitchFamily="49" charset="0"/>
              </a:rPr>
              <a:t>i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34810" y="3258730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34810" y="3785429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'e'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40892" y="4312128"/>
            <a:ext cx="92525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39714" y="4838827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21718" y="4822327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6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26860" y="5349026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latin typeface="Courier New" pitchFamily="49" charset="0"/>
              </a:rPr>
              <a:t>7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25252" y="587572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8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86600" y="4822327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'o'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92682" y="5349026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91504" y="5875725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27682" y="5365526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'o'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33764" y="5892225"/>
            <a:ext cx="92525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40892" y="1662133"/>
            <a:ext cx="92525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06726" y="896508"/>
            <a:ext cx="736099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res.</a:t>
            </a:r>
            <a:endParaRPr lang="en-US" sz="1800" dirty="0"/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28613" y="1259193"/>
            <a:ext cx="5462587" cy="31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S 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800" b="1" u="sng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ime </a:t>
            </a:r>
            <a:r>
              <a:rPr lang="en-US" sz="1800" b="1" u="sng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o </a:t>
            </a:r>
            <a:r>
              <a:rPr lang="en-US" sz="1800" b="1" u="sng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hink </a:t>
            </a:r>
            <a:r>
              <a:rPr lang="en-US" sz="1800" b="1" u="sng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his </a:t>
            </a:r>
            <a:r>
              <a:rPr lang="en-US" sz="1800" b="1" u="sng" dirty="0">
                <a:solidFill>
                  <a:srgbClr val="0AA318"/>
                </a:solidFill>
                <a:latin typeface="Courier New" pitchFamily="49" charset="0"/>
              </a:rPr>
              <a:t>o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ver! 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result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''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solidFill>
                <a:srgbClr val="0AA318"/>
              </a:solidFill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list(range(</a:t>
            </a:r>
            <a:r>
              <a:rPr lang="en-US" sz="1800" b="1" dirty="0" err="1" smtClean="0">
                <a:latin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</a:rPr>
              <a:t>(S))):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S[i-1] ==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 '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	result += S[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12826" y="2573179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25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3239594" y="2780644"/>
            <a:ext cx="544648" cy="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350482" y="1936447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[0,1,2,...,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24]</a:t>
            </a:r>
            <a:endParaRPr lang="en-US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Left Brace 55"/>
          <p:cNvSpPr/>
          <p:nvPr/>
        </p:nvSpPr>
        <p:spPr bwMode="auto">
          <a:xfrm rot="5400000">
            <a:off x="2716647" y="1307333"/>
            <a:ext cx="449536" cy="2514195"/>
          </a:xfrm>
          <a:prstGeom prst="leftBrace">
            <a:avLst>
              <a:gd name="adj1" fmla="val 59878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0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876800" y="322232"/>
            <a:ext cx="4106779" cy="64154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36" name="Rectangle 35"/>
          <p:cNvSpPr/>
          <p:nvPr/>
        </p:nvSpPr>
        <p:spPr>
          <a:xfrm>
            <a:off x="8233988" y="786825"/>
            <a:ext cx="43152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8223942" y="1662133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29084" y="2188832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latin typeface="Courier New" pitchFamily="49" charset="0"/>
              </a:rPr>
              <a:t>1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27476" y="2715531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latin typeface="Courier New" pitchFamily="49" charset="0"/>
              </a:rPr>
              <a:t>2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7271" y="848380"/>
            <a:ext cx="92204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S[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88824" y="1662133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't'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4906" y="2188832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 err="1" smtClean="0">
                <a:solidFill>
                  <a:srgbClr val="0AA318"/>
                </a:solidFill>
                <a:latin typeface="Courier New" pitchFamily="49" charset="0"/>
              </a:rPr>
              <a:t>i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3728" y="2715531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66541" y="917630"/>
            <a:ext cx="877163" cy="3231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Courier New" pitchFamily="49" charset="0"/>
              </a:rPr>
              <a:t>S[i-1]</a:t>
            </a:r>
            <a:endParaRPr lang="en-US" sz="1500" b="1" dirty="0"/>
          </a:p>
        </p:txBody>
      </p:sp>
      <p:sp>
        <p:nvSpPr>
          <p:cNvPr id="22" name="Rectangle 21"/>
          <p:cNvSpPr/>
          <p:nvPr/>
        </p:nvSpPr>
        <p:spPr>
          <a:xfrm>
            <a:off x="8228846" y="3242230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3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33988" y="3768929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4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2380" y="4295628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5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3728" y="3242230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'e'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99810" y="3768929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98632" y="4295628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29906" y="2205332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't'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35988" y="2732031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 err="1" smtClean="0">
                <a:solidFill>
                  <a:srgbClr val="0AA318"/>
                </a:solidFill>
                <a:latin typeface="Courier New" pitchFamily="49" charset="0"/>
              </a:rPr>
              <a:t>i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34810" y="3258730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34810" y="3785429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'e'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40892" y="4312128"/>
            <a:ext cx="92525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39714" y="4838827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21718" y="4822327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6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26860" y="5349026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latin typeface="Courier New" pitchFamily="49" charset="0"/>
              </a:rPr>
              <a:t>7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25252" y="587572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8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86600" y="4822327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'o'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92682" y="5349026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91504" y="5875725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27682" y="5365526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'o'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33764" y="5892225"/>
            <a:ext cx="92525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40892" y="1662133"/>
            <a:ext cx="92525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06726" y="896508"/>
            <a:ext cx="736099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res.</a:t>
            </a:r>
            <a:endParaRPr lang="en-US" sz="1800" dirty="0"/>
          </a:p>
        </p:txBody>
      </p:sp>
      <p:sp>
        <p:nvSpPr>
          <p:cNvPr id="48" name="Rectangle 47"/>
          <p:cNvSpPr/>
          <p:nvPr/>
        </p:nvSpPr>
        <p:spPr>
          <a:xfrm>
            <a:off x="5105124" y="1671929"/>
            <a:ext cx="737701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AA318"/>
                </a:solidFill>
                <a:latin typeface="Courier New" pitchFamily="49" charset="0"/>
              </a:rPr>
              <a:t>'t'</a:t>
            </a:r>
            <a:endParaRPr lang="en-US" dirty="0">
              <a:solidFill>
                <a:srgbClr val="0AA318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20777" y="4295625"/>
            <a:ext cx="922048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AA318"/>
                </a:solidFill>
                <a:latin typeface="Courier New" pitchFamily="49" charset="0"/>
              </a:rPr>
              <a:t>tt</a:t>
            </a:r>
            <a:r>
              <a:rPr lang="en-US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dirty="0">
              <a:solidFill>
                <a:srgbClr val="0AA318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36432" y="5950301"/>
            <a:ext cx="1106393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AA318"/>
                </a:solidFill>
                <a:latin typeface="Courier New" pitchFamily="49" charset="0"/>
              </a:rPr>
              <a:t>ttt</a:t>
            </a:r>
            <a:r>
              <a:rPr lang="en-US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dirty="0">
              <a:solidFill>
                <a:srgbClr val="0AA318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462336" y="2246908"/>
            <a:ext cx="0" cy="1944092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5462011" y="4992547"/>
            <a:ext cx="0" cy="745958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28613" y="1259193"/>
            <a:ext cx="5462587" cy="31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S 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800" b="1" u="sng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ime </a:t>
            </a:r>
            <a:r>
              <a:rPr lang="en-US" sz="1800" b="1" u="sng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o </a:t>
            </a:r>
            <a:r>
              <a:rPr lang="en-US" sz="1800" b="1" u="sng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hink </a:t>
            </a:r>
            <a:r>
              <a:rPr lang="en-US" sz="1800" b="1" u="sng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his </a:t>
            </a:r>
            <a:r>
              <a:rPr lang="en-US" sz="1800" b="1" u="sng" dirty="0">
                <a:solidFill>
                  <a:srgbClr val="0AA318"/>
                </a:solidFill>
                <a:latin typeface="Courier New" pitchFamily="49" charset="0"/>
              </a:rPr>
              <a:t>o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ver! 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result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''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solidFill>
                <a:srgbClr val="0AA318"/>
              </a:solidFill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list(range(</a:t>
            </a:r>
            <a:r>
              <a:rPr lang="en-US" sz="1800" b="1" dirty="0" err="1" smtClean="0">
                <a:latin typeface="Courier New" pitchFamily="49" charset="0"/>
              </a:rPr>
              <a:t>len</a:t>
            </a:r>
            <a:r>
              <a:rPr lang="en-US" sz="1800" b="1" dirty="0" smtClean="0">
                <a:latin typeface="Courier New" pitchFamily="49" charset="0"/>
              </a:rPr>
              <a:t>(S))):</a:t>
            </a: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S[i-1] ==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 '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	result += S[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12826" y="2573179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25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3239594" y="2780644"/>
            <a:ext cx="544648" cy="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350482" y="1936447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[0,1,2,...,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24]</a:t>
            </a:r>
            <a:endParaRPr lang="en-US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Left Brace 55"/>
          <p:cNvSpPr/>
          <p:nvPr/>
        </p:nvSpPr>
        <p:spPr bwMode="auto">
          <a:xfrm rot="5400000">
            <a:off x="2716647" y="1307333"/>
            <a:ext cx="449536" cy="2514195"/>
          </a:xfrm>
          <a:prstGeom prst="leftBrace">
            <a:avLst>
              <a:gd name="adj1" fmla="val 59878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117138" y="6276945"/>
            <a:ext cx="1933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dirty="0" smtClean="0">
                <a:latin typeface="Candara" panose="020E0502030303020204" pitchFamily="34" charset="0"/>
              </a:rPr>
              <a:t>Extra!  How could you change </a:t>
            </a:r>
            <a:r>
              <a:rPr lang="en-US" sz="1000" u="sng" dirty="0" smtClean="0">
                <a:latin typeface="Candara" panose="020E0502030303020204" pitchFamily="34" charset="0"/>
              </a:rPr>
              <a:t>one character</a:t>
            </a:r>
            <a:r>
              <a:rPr lang="en-US" sz="1000" dirty="0" smtClean="0">
                <a:latin typeface="Candara" panose="020E0502030303020204" pitchFamily="34" charset="0"/>
              </a:rPr>
              <a:t> above to yield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954753" y="6338501"/>
            <a:ext cx="6994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eoks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!   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16251" y="6338501"/>
            <a:ext cx="449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mns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07287" y="6338501"/>
            <a:ext cx="502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etns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2184372" y="6276945"/>
            <a:ext cx="8515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latin typeface="Candara" panose="020E0502030303020204" pitchFamily="34" charset="0"/>
              </a:rPr>
              <a:t>or another to yield 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3286137" y="6276945"/>
            <a:ext cx="8515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latin typeface="Candara" panose="020E0502030303020204" pitchFamily="34" charset="0"/>
              </a:rPr>
              <a:t>or another to yield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583562" y="3960644"/>
            <a:ext cx="1475084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AA318"/>
                </a:solidFill>
                <a:latin typeface="Courier New" pitchFamily="49" charset="0"/>
              </a:rPr>
              <a:t>tttto</a:t>
            </a:r>
            <a:r>
              <a:rPr lang="en-US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dirty="0">
              <a:solidFill>
                <a:srgbClr val="0AA318"/>
              </a:solidFill>
            </a:endParaRPr>
          </a:p>
        </p:txBody>
      </p:sp>
      <p:grpSp>
        <p:nvGrpSpPr>
          <p:cNvPr id="64" name="Group 7"/>
          <p:cNvGrpSpPr>
            <a:grpSpLocks/>
          </p:cNvGrpSpPr>
          <p:nvPr/>
        </p:nvGrpSpPr>
        <p:grpSpPr bwMode="auto">
          <a:xfrm>
            <a:off x="4089042" y="4547056"/>
            <a:ext cx="365072" cy="366510"/>
            <a:chOff x="3456" y="1784"/>
            <a:chExt cx="952" cy="1048"/>
          </a:xfrm>
        </p:grpSpPr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2459254" y="4496793"/>
            <a:ext cx="19763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Looks like a four-'t' 'to' to me!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808988" y="5614115"/>
            <a:ext cx="109601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    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2304233" y="5644892"/>
            <a:ext cx="93536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    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3487072" y="5643903"/>
            <a:ext cx="93536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       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753186" y="6107112"/>
            <a:ext cx="224248" cy="231389"/>
          </a:xfrm>
          <a:prstGeom prst="straightConnector1">
            <a:avLst/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3051863" y="6137335"/>
            <a:ext cx="90582" cy="211950"/>
          </a:xfrm>
          <a:prstGeom prst="straightConnector1">
            <a:avLst/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4118115" y="6137265"/>
            <a:ext cx="90582" cy="211950"/>
          </a:xfrm>
          <a:prstGeom prst="straightConnector1">
            <a:avLst/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707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876800" y="322232"/>
            <a:ext cx="4106779" cy="64154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36" name="Rectangle 35"/>
          <p:cNvSpPr/>
          <p:nvPr/>
        </p:nvSpPr>
        <p:spPr>
          <a:xfrm>
            <a:off x="8233988" y="786825"/>
            <a:ext cx="43152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8223942" y="1662133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29084" y="2188832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latin typeface="Courier New" pitchFamily="49" charset="0"/>
              </a:rPr>
              <a:t>1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27476" y="2715531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latin typeface="Courier New" pitchFamily="49" charset="0"/>
              </a:rPr>
              <a:t>2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28613" y="1259193"/>
            <a:ext cx="5462587" cy="24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S 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'time to think this over! 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result 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list(range(</a:t>
            </a:r>
            <a:r>
              <a:rPr lang="en-US" sz="1800" b="1" dirty="0" err="1">
                <a:latin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</a:rPr>
              <a:t>(S))):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S[i-1] ==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 '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	result += S[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47271" y="848380"/>
            <a:ext cx="92204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S[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88824" y="1662133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't'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4906" y="2188832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 err="1" smtClean="0">
                <a:solidFill>
                  <a:srgbClr val="0AA318"/>
                </a:solidFill>
                <a:latin typeface="Courier New" pitchFamily="49" charset="0"/>
              </a:rPr>
              <a:t>i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3728" y="2715531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66541" y="917630"/>
            <a:ext cx="877163" cy="3231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Courier New" pitchFamily="49" charset="0"/>
              </a:rPr>
              <a:t>S[i-1]</a:t>
            </a:r>
            <a:endParaRPr lang="en-US" sz="1500" b="1" dirty="0"/>
          </a:p>
        </p:txBody>
      </p:sp>
      <p:sp>
        <p:nvSpPr>
          <p:cNvPr id="22" name="Rectangle 21"/>
          <p:cNvSpPr/>
          <p:nvPr/>
        </p:nvSpPr>
        <p:spPr>
          <a:xfrm>
            <a:off x="8228846" y="3242230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3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33988" y="3768929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4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2380" y="4295628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5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3728" y="3242230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'e'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99810" y="3768929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98632" y="4295628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29906" y="2205332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't'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35988" y="2732031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 err="1" smtClean="0">
                <a:solidFill>
                  <a:srgbClr val="0AA318"/>
                </a:solidFill>
                <a:latin typeface="Courier New" pitchFamily="49" charset="0"/>
              </a:rPr>
              <a:t>i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34810" y="3258730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34810" y="3785429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'e'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40892" y="4312128"/>
            <a:ext cx="92525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39714" y="4838827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21718" y="4822327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6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26860" y="5349026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latin typeface="Courier New" pitchFamily="49" charset="0"/>
              </a:rPr>
              <a:t>7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25252" y="587572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Courier New" pitchFamily="49" charset="0"/>
              </a:rPr>
              <a:t>8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86600" y="4822327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'o'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92682" y="5349026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91504" y="5875725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27682" y="5365526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'o'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33764" y="5892225"/>
            <a:ext cx="92525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40892" y="1662133"/>
            <a:ext cx="92525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06726" y="896508"/>
            <a:ext cx="736099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res.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80360" y="482040"/>
              <a:ext cx="6805080" cy="5653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1000" y="472680"/>
                <a:ext cx="6823800" cy="56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804983" y="228600"/>
            <a:ext cx="3565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200" dirty="0">
                <a:latin typeface="Cambria" pitchFamily="18" charset="0"/>
              </a:rPr>
              <a:t>: </a:t>
            </a:r>
            <a:r>
              <a:rPr lang="en-US" sz="4200" i="1" dirty="0">
                <a:latin typeface="Cambria" pitchFamily="18" charset="0"/>
              </a:rPr>
              <a:t>two types</a:t>
            </a:r>
          </a:p>
        </p:txBody>
      </p:sp>
      <p:sp>
        <p:nvSpPr>
          <p:cNvPr id="27651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838200" y="51419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latin typeface="Courier New" pitchFamily="49" charset="0"/>
              </a:rPr>
              <a:t>for </a:t>
            </a:r>
            <a:r>
              <a:rPr lang="en-US" sz="28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 </a:t>
            </a:r>
            <a:r>
              <a:rPr lang="en-US" sz="2800" b="1" dirty="0" smtClean="0">
                <a:latin typeface="Courier New" pitchFamily="49" charset="0"/>
              </a:rPr>
              <a:t>print(</a:t>
            </a:r>
            <a:r>
              <a:rPr lang="en-US" sz="2800" b="1" dirty="0" smtClean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 dirty="0" smtClean="0">
                <a:latin typeface="Courier New" pitchFamily="49" charset="0"/>
              </a:rPr>
              <a:t>)</a:t>
            </a:r>
            <a:endParaRPr lang="en-US" sz="2800" b="1" dirty="0">
              <a:solidFill>
                <a:srgbClr val="0E0BEE"/>
              </a:solidFill>
              <a:latin typeface="Courier New" pitchFamily="49" charset="0"/>
            </a:endParaRPr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4876800" y="5376863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3111500" y="2362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0E0BEE"/>
                </a:solidFill>
                <a:latin typeface="Courier New" pitchFamily="49" charset="0"/>
              </a:rPr>
              <a:t>x</a:t>
            </a:r>
            <a:endParaRPr lang="en-US" sz="2700"/>
          </a:p>
        </p:txBody>
      </p:sp>
      <p:cxnSp>
        <p:nvCxnSpPr>
          <p:cNvPr id="27655" name="Straight Arrow Connector 10"/>
          <p:cNvCxnSpPr>
            <a:cxnSpLocks noChangeShapeType="1"/>
          </p:cNvCxnSpPr>
          <p:nvPr/>
        </p:nvCxnSpPr>
        <p:spPr bwMode="auto">
          <a:xfrm flipV="1">
            <a:off x="3429000" y="1905000"/>
            <a:ext cx="228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11"/>
          <p:cNvCxnSpPr>
            <a:cxnSpLocks noChangeShapeType="1"/>
          </p:cNvCxnSpPr>
          <p:nvPr/>
        </p:nvCxnSpPr>
        <p:spPr bwMode="auto">
          <a:xfrm flipV="1">
            <a:off x="3505200" y="1905000"/>
            <a:ext cx="990600" cy="533400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Arrow Connector 14"/>
          <p:cNvCxnSpPr>
            <a:cxnSpLocks noChangeShapeType="1"/>
          </p:cNvCxnSpPr>
          <p:nvPr/>
        </p:nvCxnSpPr>
        <p:spPr bwMode="auto">
          <a:xfrm flipV="1">
            <a:off x="3579813" y="1905000"/>
            <a:ext cx="1754187" cy="587375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Arrow Connector 18"/>
          <p:cNvCxnSpPr>
            <a:cxnSpLocks noChangeShapeType="1"/>
          </p:cNvCxnSpPr>
          <p:nvPr/>
        </p:nvCxnSpPr>
        <p:spPr bwMode="auto">
          <a:xfrm flipV="1">
            <a:off x="3622675" y="1839913"/>
            <a:ext cx="2654300" cy="722312"/>
          </a:xfrm>
          <a:prstGeom prst="straightConnector1">
            <a:avLst/>
          </a:prstGeom>
          <a:noFill/>
          <a:ln w="28575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42926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2832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1214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24238" y="1143000"/>
            <a:ext cx="582612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804983" y="228600"/>
            <a:ext cx="3565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200" dirty="0" smtClean="0">
                <a:latin typeface="Cambria" pitchFamily="18" charset="0"/>
              </a:rPr>
              <a:t>: </a:t>
            </a:r>
            <a:r>
              <a:rPr lang="en-US" sz="4200" i="1" dirty="0" smtClean="0">
                <a:latin typeface="Cambria" pitchFamily="18" charset="0"/>
              </a:rPr>
              <a:t>two types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30727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0728" name="Rectangle 32"/>
          <p:cNvSpPr>
            <a:spLocks noChangeArrowheads="1"/>
          </p:cNvSpPr>
          <p:nvPr/>
        </p:nvSpPr>
        <p:spPr bwMode="auto">
          <a:xfrm>
            <a:off x="838200" y="51419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latin typeface="Courier New" pitchFamily="49" charset="0"/>
              </a:rPr>
              <a:t>for </a:t>
            </a:r>
            <a:r>
              <a:rPr lang="en-US" sz="28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print(</a:t>
            </a:r>
            <a:r>
              <a:rPr lang="en-US" sz="2800" b="1" dirty="0" smtClean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</a:rPr>
              <a:t>)</a:t>
            </a:r>
            <a:endParaRPr lang="en-US" sz="2800" b="1" dirty="0">
              <a:solidFill>
                <a:srgbClr val="0E0BEE"/>
              </a:solidFill>
              <a:latin typeface="Courier New" pitchFamily="49" charset="0"/>
            </a:endParaRP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4876800" y="5376863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0730" name="Rectangle 32"/>
          <p:cNvSpPr>
            <a:spLocks noChangeArrowheads="1"/>
          </p:cNvSpPr>
          <p:nvPr/>
        </p:nvSpPr>
        <p:spPr bwMode="auto">
          <a:xfrm>
            <a:off x="838200" y="3465513"/>
            <a:ext cx="57927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Courier New" pitchFamily="49" charset="0"/>
              </a:rPr>
              <a:t>for </a:t>
            </a: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 in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range(</a:t>
            </a:r>
            <a:r>
              <a:rPr lang="en-US" sz="2100" b="1" dirty="0" err="1" smtClean="0">
                <a:latin typeface="Courier New" pitchFamily="49" charset="0"/>
              </a:rPr>
              <a:t>len</a:t>
            </a:r>
            <a:r>
              <a:rPr lang="en-US" sz="2100" b="1" dirty="0" smtClean="0">
                <a:latin typeface="Courier New" pitchFamily="49" charset="0"/>
              </a:rPr>
              <a:t>(L)):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800" b="1" dirty="0">
                <a:latin typeface="Courier New" pitchFamily="49" charset="0"/>
              </a:rPr>
              <a:t>  </a:t>
            </a:r>
            <a:r>
              <a:rPr lang="en-US" sz="2800" b="1" dirty="0" smtClean="0">
                <a:latin typeface="Courier New" pitchFamily="49" charset="0"/>
              </a:rPr>
              <a:t>print(L[</a:t>
            </a:r>
            <a:r>
              <a:rPr lang="en-US" sz="2800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</a:rPr>
              <a:t>])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5867400" y="3711575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 dirty="0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 dirty="0">
                <a:latin typeface="Cambria" pitchFamily="18" charset="0"/>
              </a:rPr>
              <a:t>-based loops</a:t>
            </a:r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30733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30735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0736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0737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/>
          </a:p>
        </p:txBody>
      </p:sp>
      <p:cxnSp>
        <p:nvCxnSpPr>
          <p:cNvPr id="30738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Rectangle 24"/>
          <p:cNvSpPr>
            <a:spLocks noChangeArrowheads="1"/>
          </p:cNvSpPr>
          <p:nvPr/>
        </p:nvSpPr>
        <p:spPr bwMode="auto">
          <a:xfrm>
            <a:off x="611028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2" name="Rectangle 24"/>
          <p:cNvSpPr>
            <a:spLocks noChangeArrowheads="1"/>
          </p:cNvSpPr>
          <p:nvPr/>
        </p:nvSpPr>
        <p:spPr bwMode="auto">
          <a:xfrm>
            <a:off x="5268913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3" name="Rectangle 24"/>
          <p:cNvSpPr>
            <a:spLocks noChangeArrowheads="1"/>
          </p:cNvSpPr>
          <p:nvPr/>
        </p:nvSpPr>
        <p:spPr bwMode="auto">
          <a:xfrm>
            <a:off x="4289425" y="1143000"/>
            <a:ext cx="646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342423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2663067" y="3491271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42926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2832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121400" y="1143000"/>
            <a:ext cx="584200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424238" y="1143000"/>
            <a:ext cx="582612" cy="78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804983" y="228600"/>
            <a:ext cx="3565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200" dirty="0" smtClean="0">
                <a:latin typeface="Cambria" pitchFamily="18" charset="0"/>
              </a:rPr>
              <a:t>: </a:t>
            </a:r>
            <a:r>
              <a:rPr lang="en-US" sz="4200" i="1" dirty="0" smtClean="0">
                <a:latin typeface="Cambria" pitchFamily="18" charset="0"/>
              </a:rPr>
              <a:t>two types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30727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0728" name="Rectangle 32"/>
          <p:cNvSpPr>
            <a:spLocks noChangeArrowheads="1"/>
          </p:cNvSpPr>
          <p:nvPr/>
        </p:nvSpPr>
        <p:spPr bwMode="auto">
          <a:xfrm>
            <a:off x="838200" y="5141913"/>
            <a:ext cx="381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latin typeface="Courier New" pitchFamily="49" charset="0"/>
              </a:rPr>
              <a:t>for </a:t>
            </a:r>
            <a:r>
              <a:rPr lang="en-US" sz="2800" b="1" dirty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</a:rPr>
              <a:t> print(</a:t>
            </a:r>
            <a:r>
              <a:rPr lang="en-US" sz="2800" b="1" dirty="0" smtClean="0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</a:rPr>
              <a:t>)</a:t>
            </a:r>
            <a:endParaRPr lang="en-US" sz="2800" b="1" dirty="0">
              <a:solidFill>
                <a:srgbClr val="0E0BEE"/>
              </a:solidFill>
              <a:latin typeface="Courier New" pitchFamily="49" charset="0"/>
            </a:endParaRP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4876800" y="5376863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0730" name="Rectangle 32"/>
          <p:cNvSpPr>
            <a:spLocks noChangeArrowheads="1"/>
          </p:cNvSpPr>
          <p:nvPr/>
        </p:nvSpPr>
        <p:spPr bwMode="auto">
          <a:xfrm>
            <a:off x="838200" y="3465513"/>
            <a:ext cx="57927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Courier New" pitchFamily="49" charset="0"/>
              </a:rPr>
              <a:t>for </a:t>
            </a:r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 in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range(</a:t>
            </a:r>
            <a:r>
              <a:rPr lang="en-US" sz="2100" b="1" dirty="0" err="1" smtClean="0">
                <a:latin typeface="Courier New" pitchFamily="49" charset="0"/>
              </a:rPr>
              <a:t>len</a:t>
            </a:r>
            <a:r>
              <a:rPr lang="en-US" sz="2100" b="1" dirty="0" smtClean="0">
                <a:latin typeface="Courier New" pitchFamily="49" charset="0"/>
              </a:rPr>
              <a:t>(L)):</a:t>
            </a:r>
            <a:endParaRPr lang="en-US" sz="2100" b="1" dirty="0">
              <a:latin typeface="Courier New" pitchFamily="49" charset="0"/>
            </a:endParaRPr>
          </a:p>
          <a:p>
            <a:pPr algn="l"/>
            <a:r>
              <a:rPr lang="en-US" sz="2800" b="1" dirty="0">
                <a:latin typeface="Courier New" pitchFamily="49" charset="0"/>
              </a:rPr>
              <a:t>  </a:t>
            </a:r>
            <a:r>
              <a:rPr lang="en-US" sz="2800" b="1" dirty="0" smtClean="0">
                <a:latin typeface="Courier New" pitchFamily="49" charset="0"/>
              </a:rPr>
              <a:t>print(L[</a:t>
            </a:r>
            <a:r>
              <a:rPr lang="en-US" sz="2800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800" b="1" dirty="0" smtClean="0">
                <a:latin typeface="Courier New" pitchFamily="49" charset="0"/>
              </a:rPr>
              <a:t>])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5867400" y="3711575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 dirty="0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 dirty="0">
                <a:latin typeface="Cambria" pitchFamily="18" charset="0"/>
              </a:rPr>
              <a:t>-based loops</a:t>
            </a:r>
          </a:p>
        </p:txBody>
      </p:sp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30733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30735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0736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0737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/>
          </a:p>
        </p:txBody>
      </p:sp>
      <p:cxnSp>
        <p:nvCxnSpPr>
          <p:cNvPr id="30738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Rectangle 24"/>
          <p:cNvSpPr>
            <a:spLocks noChangeArrowheads="1"/>
          </p:cNvSpPr>
          <p:nvPr/>
        </p:nvSpPr>
        <p:spPr bwMode="auto">
          <a:xfrm>
            <a:off x="611028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2" name="Rectangle 24"/>
          <p:cNvSpPr>
            <a:spLocks noChangeArrowheads="1"/>
          </p:cNvSpPr>
          <p:nvPr/>
        </p:nvSpPr>
        <p:spPr bwMode="auto">
          <a:xfrm>
            <a:off x="5268913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3" name="Rectangle 24"/>
          <p:cNvSpPr>
            <a:spLocks noChangeArrowheads="1"/>
          </p:cNvSpPr>
          <p:nvPr/>
        </p:nvSpPr>
        <p:spPr bwMode="auto">
          <a:xfrm>
            <a:off x="4289425" y="1143000"/>
            <a:ext cx="646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3424238" y="1143000"/>
            <a:ext cx="646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pitchFamily="49" charset="0"/>
              </a:rPr>
              <a:t>L[</a:t>
            </a:r>
            <a:r>
              <a:rPr lang="en-US" sz="1500" b="1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500" b="1">
                <a:latin typeface="Courier New" pitchFamily="49" charset="0"/>
              </a:rPr>
              <a:t>]</a:t>
            </a:r>
            <a:endParaRPr 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2663067" y="3491271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</p:txBody>
      </p:sp>
      <p:sp>
        <p:nvSpPr>
          <p:cNvPr id="3" name="TextBox 2"/>
          <p:cNvSpPr txBox="1"/>
          <p:nvPr/>
        </p:nvSpPr>
        <p:spPr>
          <a:xfrm rot="20710011">
            <a:off x="6222705" y="4057673"/>
            <a:ext cx="2633535" cy="1569660"/>
          </a:xfrm>
          <a:prstGeom prst="rect">
            <a:avLst/>
          </a:prstGeom>
          <a:solidFill>
            <a:srgbClr val="FFDCB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printing is </a:t>
            </a: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NOT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common </a:t>
            </a:r>
            <a:r>
              <a:rPr lang="en-US" dirty="0" smtClean="0">
                <a:latin typeface="Cambria" panose="02040503050406030204" pitchFamily="18" charset="0"/>
              </a:rPr>
              <a:t>in </a:t>
            </a:r>
            <a:r>
              <a:rPr lang="en-US" dirty="0" smtClean="0">
                <a:latin typeface="Cambria" panose="02040503050406030204" pitchFamily="18" charset="0"/>
              </a:rPr>
              <a:t>loops </a:t>
            </a:r>
            <a:r>
              <a:rPr lang="en-US" dirty="0" smtClean="0">
                <a:latin typeface="Cambria" panose="02040503050406030204" pitchFamily="18" charset="0"/>
              </a:rPr>
              <a:t>– these are just </a:t>
            </a:r>
            <a:r>
              <a:rPr lang="en-US" dirty="0" smtClean="0">
                <a:latin typeface="Cambria" panose="02040503050406030204" pitchFamily="18" charset="0"/>
              </a:rPr>
              <a:t>by way of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example...</a:t>
            </a:r>
          </a:p>
        </p:txBody>
      </p:sp>
    </p:spTree>
    <p:extLst>
      <p:ext uri="{BB962C8B-B14F-4D97-AF65-F5344CB8AC3E}">
        <p14:creationId xmlns:p14="http://schemas.microsoft.com/office/powerpoint/2010/main" val="12608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457200" y="3668713"/>
            <a:ext cx="3810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def sum(L):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  total +=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return total</a:t>
            </a:r>
            <a:endParaRPr lang="en-US" sz="2800">
              <a:solidFill>
                <a:srgbClr val="0E0BEE"/>
              </a:solidFill>
            </a:endParaRP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4572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2775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2776" name="Rectangle 15"/>
          <p:cNvSpPr>
            <a:spLocks noChangeArrowheads="1"/>
          </p:cNvSpPr>
          <p:nvPr/>
        </p:nvSpPr>
        <p:spPr bwMode="auto">
          <a:xfrm>
            <a:off x="4196085" y="2452687"/>
            <a:ext cx="3930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 dirty="0" smtClean="0">
                <a:solidFill>
                  <a:srgbClr val="0504FD"/>
                </a:solidFill>
                <a:latin typeface="Courier New" pitchFamily="49" charset="0"/>
              </a:rPr>
              <a:t>x</a:t>
            </a:r>
            <a:endParaRPr lang="en-US" dirty="0">
              <a:solidFill>
                <a:srgbClr val="0504FD"/>
              </a:solidFill>
            </a:endParaRPr>
          </a:p>
        </p:txBody>
      </p:sp>
      <p:cxnSp>
        <p:nvCxnSpPr>
          <p:cNvPr id="32777" name="Straight Arrow Connector 16"/>
          <p:cNvCxnSpPr>
            <a:cxnSpLocks noChangeShapeType="1"/>
          </p:cNvCxnSpPr>
          <p:nvPr/>
        </p:nvCxnSpPr>
        <p:spPr bwMode="auto">
          <a:xfrm flipH="1" flipV="1">
            <a:off x="3733800" y="1943100"/>
            <a:ext cx="534988" cy="520700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Straight Arrow Connector 25"/>
          <p:cNvCxnSpPr>
            <a:cxnSpLocks noChangeShapeType="1"/>
          </p:cNvCxnSpPr>
          <p:nvPr/>
        </p:nvCxnSpPr>
        <p:spPr bwMode="auto">
          <a:xfrm flipV="1">
            <a:off x="4352925" y="1928812"/>
            <a:ext cx="69850" cy="549275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Arrow Connector 28"/>
          <p:cNvCxnSpPr>
            <a:cxnSpLocks noChangeShapeType="1"/>
          </p:cNvCxnSpPr>
          <p:nvPr/>
        </p:nvCxnSpPr>
        <p:spPr bwMode="auto">
          <a:xfrm flipV="1">
            <a:off x="4451350" y="1905000"/>
            <a:ext cx="838200" cy="600075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Arrow Connector 31"/>
          <p:cNvCxnSpPr>
            <a:cxnSpLocks noChangeShapeType="1"/>
          </p:cNvCxnSpPr>
          <p:nvPr/>
        </p:nvCxnSpPr>
        <p:spPr bwMode="auto">
          <a:xfrm flipV="1">
            <a:off x="4521200" y="1905000"/>
            <a:ext cx="1616075" cy="657225"/>
          </a:xfrm>
          <a:prstGeom prst="straightConnector1">
            <a:avLst/>
          </a:prstGeom>
          <a:noFill/>
          <a:ln w="28575">
            <a:solidFill>
              <a:srgbClr val="0504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5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324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simpler</a:t>
            </a:r>
            <a:r>
              <a:rPr lang="en-US" sz="4200" dirty="0" smtClean="0">
                <a:latin typeface="Cambria" pitchFamily="18" charset="0"/>
              </a:rPr>
              <a:t>   vs.   </a:t>
            </a:r>
            <a:r>
              <a:rPr lang="en-US" sz="4200" i="1" dirty="0" err="1" smtClean="0">
                <a:latin typeface="Cambria" pitchFamily="18" charset="0"/>
              </a:rPr>
              <a:t>flexibler</a:t>
            </a:r>
            <a:endParaRPr lang="en-US" sz="42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457200" y="3668713"/>
            <a:ext cx="3810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def sum(L):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  total +=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return total</a:t>
            </a:r>
            <a:endParaRPr lang="en-US" sz="2800">
              <a:solidFill>
                <a:srgbClr val="0E0BEE"/>
              </a:solidFill>
            </a:endParaRP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4572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2775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2776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32777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8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32779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2780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2781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/>
          </a:p>
        </p:txBody>
      </p:sp>
      <p:cxnSp>
        <p:nvCxnSpPr>
          <p:cNvPr id="32782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5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324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simpler</a:t>
            </a:r>
            <a:r>
              <a:rPr lang="en-US" sz="4200" dirty="0">
                <a:latin typeface="Cambria" pitchFamily="18" charset="0"/>
              </a:rPr>
              <a:t>   vs.   </a:t>
            </a:r>
            <a:r>
              <a:rPr lang="en-US" sz="4200" i="1" dirty="0" err="1">
                <a:latin typeface="Cambria" pitchFamily="18" charset="0"/>
              </a:rPr>
              <a:t>flexibler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18" name="Rounded Rectangle 13"/>
          <p:cNvSpPr>
            <a:spLocks noChangeArrowheads="1"/>
          </p:cNvSpPr>
          <p:nvPr/>
        </p:nvSpPr>
        <p:spPr bwMode="auto">
          <a:xfrm>
            <a:off x="4343400" y="3505200"/>
            <a:ext cx="4495800" cy="3200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4495800" y="3621088"/>
            <a:ext cx="4419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def sum(L):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</a:t>
            </a:r>
            <a:r>
              <a:rPr lang="en-US" sz="2100" b="1">
                <a:latin typeface="Courier New" pitchFamily="49" charset="0"/>
              </a:rPr>
              <a:t>for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100" b="1">
                <a:latin typeface="Courier New" pitchFamily="49" charset="0"/>
              </a:rPr>
              <a:t> in range(len(L))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  total +=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 _____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return total</a:t>
            </a:r>
            <a:endParaRPr lang="en-US" sz="2800"/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49530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7815" y="454150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2863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0" y="5943600"/>
            <a:ext cx="4845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... now, where </a:t>
            </a:r>
            <a:r>
              <a:rPr lang="en-US" sz="3600" i="1" dirty="0" smtClean="0">
                <a:solidFill>
                  <a:srgbClr val="000000"/>
                </a:solidFill>
                <a:latin typeface="Cambria" pitchFamily="18" charset="0"/>
              </a:rPr>
              <a:t>were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 we ?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9144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4000" dirty="0" smtClean="0">
                <a:latin typeface="Cambria" pitchFamily="18" charset="0"/>
              </a:rPr>
              <a:t>perspective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609600" y="2547938"/>
            <a:ext cx="7943850" cy="286226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// Author:  Matt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Beaumont-Gay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  <a:p>
            <a:pPr algn="l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// Purpose: To get me out of CS5...</a:t>
            </a:r>
          </a:p>
          <a:p>
            <a:pPr algn="l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//          ...no, really...</a:t>
            </a:r>
          </a:p>
          <a:p>
            <a:pPr algn="l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// Purpose: To create and maintain a list </a:t>
            </a:r>
          </a:p>
          <a:p>
            <a:pPr algn="l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//          of films and directors</a:t>
            </a:r>
          </a:p>
          <a:p>
            <a:pPr algn="l"/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/* </a:t>
            </a:r>
            <a:r>
              <a:rPr lang="en-US" sz="1800" b="1" dirty="0">
                <a:solidFill>
                  <a:srgbClr val="CC3300"/>
                </a:solidFill>
                <a:latin typeface="Courier New" pitchFamily="49" charset="0"/>
              </a:rPr>
              <a:t>Notes: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*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I haven't liked </a:t>
            </a:r>
            <a:r>
              <a:rPr lang="en-US" sz="1800" b="1" dirty="0">
                <a:solidFill>
                  <a:srgbClr val="CC3300"/>
                </a:solidFill>
                <a:latin typeface="Courier New" pitchFamily="49" charset="0"/>
              </a:rPr>
              <a:t>for-loops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 since the day I met them.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*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They bother me for some reason.  Hence, no for-loops…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*/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381000" y="1526173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At the top of a </a:t>
            </a:r>
            <a:r>
              <a:rPr lang="en-US" dirty="0" smtClean="0">
                <a:latin typeface="Cambria" pitchFamily="18" charset="0"/>
              </a:rPr>
              <a:t>CS5 project </a:t>
            </a:r>
            <a:r>
              <a:rPr lang="en-US" dirty="0">
                <a:latin typeface="Cambria" pitchFamily="18" charset="0"/>
              </a:rPr>
              <a:t>file … 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2819400" y="61722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… and it </a:t>
            </a:r>
            <a:r>
              <a:rPr lang="en-US" b="1" i="1" dirty="0">
                <a:latin typeface="Cambria" pitchFamily="18" charset="0"/>
              </a:rPr>
              <a:t>is</a:t>
            </a:r>
            <a:r>
              <a:rPr lang="en-US" dirty="0">
                <a:latin typeface="Cambria" pitchFamily="18" charset="0"/>
              </a:rPr>
              <a:t> possible to avoid them entirely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381000" y="1526173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At the top of a </a:t>
            </a:r>
            <a:r>
              <a:rPr lang="en-US" dirty="0" smtClean="0">
                <a:latin typeface="Cambria" pitchFamily="18" charset="0"/>
              </a:rPr>
              <a:t>CS5 project </a:t>
            </a:r>
            <a:r>
              <a:rPr lang="en-US" dirty="0">
                <a:latin typeface="Cambria" pitchFamily="18" charset="0"/>
              </a:rPr>
              <a:t>file … 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609600" y="2547938"/>
            <a:ext cx="7943850" cy="286226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latin typeface="Courier New" pitchFamily="49" charset="0"/>
              </a:rPr>
              <a:t>// Author:  Matt Beaumont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// Purpose: To get me out of CS5...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//          ...no, really...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// Purpose: To create and maintain a list 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//          of films and directors</a:t>
            </a:r>
          </a:p>
          <a:p>
            <a:pPr algn="l"/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/* Notes: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*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I haven't liked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for-loops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 since the day I met them.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*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They bother me for some reason.  Hence, no for-loops…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*/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21250" r="16932" b="-1250"/>
          <a:stretch/>
        </p:blipFill>
        <p:spPr>
          <a:xfrm>
            <a:off x="1562100" y="1805763"/>
            <a:ext cx="5067300" cy="4366437"/>
          </a:xfrm>
          <a:prstGeom prst="rect">
            <a:avLst/>
          </a:prstGeom>
        </p:spPr>
      </p:pic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8382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Perspective on  </a:t>
            </a:r>
            <a:r>
              <a:rPr lang="en-US" sz="3600" b="1" dirty="0">
                <a:latin typeface="Cambria" pitchFamily="18" charset="0"/>
              </a:rPr>
              <a:t>for </a:t>
            </a:r>
            <a:r>
              <a:rPr lang="en-US" sz="4000" dirty="0">
                <a:latin typeface="Cambria" pitchFamily="18" charset="0"/>
              </a:rPr>
              <a:t> loops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2800350" y="1695917"/>
            <a:ext cx="533400" cy="607427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rgbClr val="F78B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050" y="1371600"/>
            <a:ext cx="3562350" cy="461665"/>
          </a:xfrm>
          <a:prstGeom prst="rect">
            <a:avLst/>
          </a:prstGeom>
          <a:solidFill>
            <a:schemeClr val="bg1"/>
          </a:solidFill>
          <a:ln>
            <a:solidFill>
              <a:srgbClr val="F78B0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78B09"/>
                </a:solidFill>
              </a:rPr>
              <a:t>Barbara Usher  (Google)</a:t>
            </a:r>
            <a:endParaRPr lang="en-US" b="1" dirty="0">
              <a:solidFill>
                <a:srgbClr val="F78B09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4034448">
            <a:off x="6445245" y="2134434"/>
            <a:ext cx="533400" cy="607427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rgbClr val="F78B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4675" y="1999630"/>
            <a:ext cx="1352550" cy="461665"/>
          </a:xfrm>
          <a:prstGeom prst="rect">
            <a:avLst/>
          </a:prstGeom>
          <a:solidFill>
            <a:schemeClr val="bg1"/>
          </a:solidFill>
          <a:ln>
            <a:solidFill>
              <a:srgbClr val="F78B0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78B09"/>
                </a:solidFill>
              </a:rPr>
              <a:t>CGU</a:t>
            </a:r>
            <a:endParaRPr lang="en-US" b="1" dirty="0">
              <a:solidFill>
                <a:srgbClr val="F78B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381000" y="1526173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At the top of a </a:t>
            </a:r>
            <a:r>
              <a:rPr lang="en-US" dirty="0" smtClean="0">
                <a:latin typeface="Cambria" pitchFamily="18" charset="0"/>
              </a:rPr>
              <a:t>CS5 project </a:t>
            </a:r>
            <a:r>
              <a:rPr lang="en-US" dirty="0">
                <a:latin typeface="Cambria" pitchFamily="18" charset="0"/>
              </a:rPr>
              <a:t>file … 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609600" y="2547938"/>
            <a:ext cx="7943850" cy="286226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latin typeface="Courier New" pitchFamily="49" charset="0"/>
              </a:rPr>
              <a:t>// Author:  Matt Beaumont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// Purpose: To get me out of CS5...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//          ...no, really...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// Purpose: To create and maintain a list 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//          of films and directors</a:t>
            </a:r>
          </a:p>
          <a:p>
            <a:pPr algn="l"/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/* Notes: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*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I haven't liked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for-loops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 since the day I met them.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*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They bother me for some reason.  Hence, no for-loops…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*/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21250" r="5938" b="-1250"/>
          <a:stretch/>
        </p:blipFill>
        <p:spPr>
          <a:xfrm>
            <a:off x="1562100" y="1805763"/>
            <a:ext cx="5867400" cy="4366437"/>
          </a:xfrm>
          <a:prstGeom prst="rect">
            <a:avLst/>
          </a:prstGeom>
        </p:spPr>
      </p:pic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8382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Perspective on  </a:t>
            </a:r>
            <a:r>
              <a:rPr lang="en-US" sz="3600" b="1" dirty="0">
                <a:latin typeface="Cambria" pitchFamily="18" charset="0"/>
              </a:rPr>
              <a:t>for </a:t>
            </a:r>
            <a:r>
              <a:rPr lang="en-US" sz="4000" dirty="0">
                <a:latin typeface="Cambria" pitchFamily="18" charset="0"/>
              </a:rPr>
              <a:t> loops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2800350" y="1695917"/>
            <a:ext cx="533400" cy="607427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rgbClr val="F78B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050" y="1371600"/>
            <a:ext cx="3562350" cy="461665"/>
          </a:xfrm>
          <a:prstGeom prst="rect">
            <a:avLst/>
          </a:prstGeom>
          <a:solidFill>
            <a:schemeClr val="bg1"/>
          </a:solidFill>
          <a:ln>
            <a:solidFill>
              <a:srgbClr val="F78B0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78B09"/>
                </a:solidFill>
              </a:rPr>
              <a:t>Barbara Usher  (Google)</a:t>
            </a:r>
            <a:endParaRPr lang="en-US" b="1" dirty="0">
              <a:solidFill>
                <a:srgbClr val="F78B0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14800" y="2286000"/>
            <a:ext cx="3853368" cy="3859154"/>
            <a:chOff x="3926511" y="1873965"/>
            <a:chExt cx="3853368" cy="38591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511" y="1873965"/>
              <a:ext cx="3853368" cy="385915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5257800" y="2209800"/>
              <a:ext cx="609600" cy="9354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  <a:ea typeface="ＭＳ Ｐゴシック" pitchFamily="1" charset="-128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03089" y="1923379"/>
            <a:ext cx="3913054" cy="369332"/>
          </a:xfrm>
          <a:prstGeom prst="rect">
            <a:avLst/>
          </a:prstGeom>
          <a:solidFill>
            <a:srgbClr val="E5E5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MBG, now </a:t>
            </a:r>
            <a:r>
              <a:rPr lang="en-US" sz="180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willing</a:t>
            </a:r>
            <a:r>
              <a:rPr lang="en-US" sz="1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use for-loops...</a:t>
            </a:r>
            <a:endParaRPr lang="en-US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2128291">
            <a:off x="7151773" y="2264461"/>
            <a:ext cx="533400" cy="607427"/>
          </a:xfrm>
          <a:prstGeom prst="downArrow">
            <a:avLst/>
          </a:prstGeom>
          <a:solidFill>
            <a:srgbClr val="E5E5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2234848">
            <a:off x="3977776" y="6056804"/>
            <a:ext cx="533400" cy="607427"/>
          </a:xfrm>
          <a:prstGeom prst="downArrow">
            <a:avLst/>
          </a:prstGeom>
          <a:solidFill>
            <a:srgbClr val="E5E5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1162050" y="6172200"/>
            <a:ext cx="7677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… and it </a:t>
            </a:r>
            <a:r>
              <a:rPr lang="en-US" b="1" i="1" dirty="0">
                <a:latin typeface="Cambria" pitchFamily="18" charset="0"/>
              </a:rPr>
              <a:t>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(temporarily) possible </a:t>
            </a:r>
            <a:r>
              <a:rPr lang="en-US" dirty="0">
                <a:latin typeface="Cambria" pitchFamily="18" charset="0"/>
              </a:rPr>
              <a:t>to avoid them entirely</a:t>
            </a:r>
          </a:p>
        </p:txBody>
      </p:sp>
    </p:spTree>
    <p:extLst>
      <p:ext uri="{BB962C8B-B14F-4D97-AF65-F5344CB8AC3E}">
        <p14:creationId xmlns:p14="http://schemas.microsoft.com/office/powerpoint/2010/main" val="10640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895599" y="3525252"/>
            <a:ext cx="2173705" cy="413084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3352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 does this code do?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1841500" y="2806700"/>
            <a:ext cx="5092700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'It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keeps on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41+1 == 42:</a:t>
            </a:r>
            <a:endParaRPr lang="en-US" b="1" dirty="0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'going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and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'Phew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! I\'m done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!'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533400" y="320842"/>
            <a:ext cx="666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 i="1" dirty="0">
                <a:latin typeface="Cambria" pitchFamily="18" charset="0"/>
              </a:rPr>
              <a:t>Extreme</a:t>
            </a:r>
            <a:r>
              <a:rPr lang="en-US" sz="4000" dirty="0">
                <a:latin typeface="Cambria" pitchFamily="18" charset="0"/>
              </a:rPr>
              <a:t> Looping</a:t>
            </a:r>
          </a:p>
        </p:txBody>
      </p: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8458200" y="6096000"/>
            <a:ext cx="461963" cy="574675"/>
            <a:chOff x="3456" y="1784"/>
            <a:chExt cx="952" cy="1048"/>
          </a:xfrm>
        </p:grpSpPr>
        <p:sp>
          <p:nvSpPr>
            <p:cNvPr id="3482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Text Box 25"/>
          <p:cNvSpPr txBox="1">
            <a:spLocks noChangeArrowheads="1"/>
          </p:cNvSpPr>
          <p:nvPr/>
        </p:nvSpPr>
        <p:spPr bwMode="auto">
          <a:xfrm>
            <a:off x="6934200" y="5938838"/>
            <a:ext cx="167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I'm whiling away my time with this one!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47237" y="3361386"/>
            <a:ext cx="1330817" cy="751945"/>
          </a:xfrm>
          <a:prstGeom prst="rightArrow">
            <a:avLst/>
          </a:prstGeom>
          <a:solidFill>
            <a:srgbClr val="FFDCB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82474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</a:rPr>
              <a:t>continuing </a:t>
            </a:r>
            <a:r>
              <a:rPr lang="en-US" sz="1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6629400" y="3758625"/>
            <a:ext cx="1676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ndara" panose="020E0502030303020204" pitchFamily="34" charset="0"/>
              </a:rPr>
              <a:t>other tests we could use here?</a:t>
            </a:r>
            <a:endParaRPr lang="en-US" sz="1600" b="1" dirty="0">
              <a:latin typeface="Candara" panose="020E0502030303020204" pitchFamily="34" charset="0"/>
              <a:cs typeface="Courier New" pitchFamily="49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524000" y="5029200"/>
            <a:ext cx="5229225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1676400" y="3556000"/>
            <a:ext cx="0" cy="814388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41160" y="3328736"/>
            <a:ext cx="121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990000"/>
                </a:solidFill>
                <a:latin typeface="Candara" panose="020E0502030303020204" pitchFamily="34" charset="0"/>
              </a:rPr>
              <a:t>while loop </a:t>
            </a:r>
            <a:r>
              <a:rPr lang="en-US" dirty="0" smtClean="0">
                <a:solidFill>
                  <a:srgbClr val="990000"/>
                </a:solidFill>
                <a:latin typeface="Candara" panose="020E0502030303020204" pitchFamily="34" charset="0"/>
              </a:rPr>
              <a:t>body</a:t>
            </a:r>
            <a:endParaRPr lang="en-US" dirty="0">
              <a:solidFill>
                <a:srgbClr val="990000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867400" y="2924175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990000"/>
                </a:solidFill>
                <a:latin typeface="Candara" panose="020E0502030303020204" pitchFamily="34" charset="0"/>
              </a:rPr>
              <a:t>the loop keeps on running as long </a:t>
            </a:r>
            <a:r>
              <a:rPr lang="en-US" sz="1600" dirty="0" smtClean="0">
                <a:solidFill>
                  <a:srgbClr val="990000"/>
                </a:solidFill>
                <a:latin typeface="Candara" panose="020E0502030303020204" pitchFamily="34" charset="0"/>
              </a:rPr>
              <a:t>as the </a:t>
            </a:r>
            <a:r>
              <a:rPr lang="en-US" sz="1600" dirty="0">
                <a:solidFill>
                  <a:srgbClr val="990000"/>
                </a:solidFill>
                <a:latin typeface="Candara" panose="020E0502030303020204" pitchFamily="34" charset="0"/>
              </a:rPr>
              <a:t>test is </a:t>
            </a:r>
            <a:r>
              <a:rPr lang="en-US" sz="1600" b="1" dirty="0">
                <a:latin typeface="Candara" panose="020E0502030303020204" pitchFamily="34" charset="0"/>
                <a:cs typeface="Courier New" pitchFamily="49" charset="0"/>
              </a:rPr>
              <a:t>True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905000" y="5667375"/>
            <a:ext cx="413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990000"/>
                </a:solidFill>
                <a:latin typeface="Candara" panose="020E0502030303020204" pitchFamily="34" charset="0"/>
              </a:rPr>
              <a:t>This won't print until the while loop finishes - In this case, it </a:t>
            </a:r>
            <a:r>
              <a:rPr lang="en-US" sz="1600" b="1" i="1" dirty="0">
                <a:latin typeface="Candara" panose="020E0502030303020204" pitchFamily="34" charset="0"/>
              </a:rPr>
              <a:t>never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andara" panose="020E0502030303020204" pitchFamily="34" charset="0"/>
              </a:rPr>
              <a:t>prints!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895599" y="3525252"/>
            <a:ext cx="2173705" cy="413084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3352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Anatomy of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1841500" y="2806700"/>
            <a:ext cx="509270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'It keeps on'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41+1 == 42:</a:t>
            </a:r>
            <a:endParaRPr lang="en-US" b="1" dirty="0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'going and'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'Phew! I\'m done!'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8458200" y="6096000"/>
            <a:ext cx="461963" cy="574675"/>
            <a:chOff x="3456" y="1784"/>
            <a:chExt cx="952" cy="1048"/>
          </a:xfrm>
        </p:grpSpPr>
        <p:sp>
          <p:nvSpPr>
            <p:cNvPr id="3482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Text Box 25"/>
          <p:cNvSpPr txBox="1">
            <a:spLocks noChangeArrowheads="1"/>
          </p:cNvSpPr>
          <p:nvPr/>
        </p:nvSpPr>
        <p:spPr bwMode="auto">
          <a:xfrm>
            <a:off x="6934200" y="5938838"/>
            <a:ext cx="167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I'm whiling away my time with this one!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5069303" y="3124200"/>
            <a:ext cx="971133" cy="4318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320842"/>
            <a:ext cx="666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 i="1" dirty="0">
                <a:latin typeface="Cambria" pitchFamily="18" charset="0"/>
              </a:rPr>
              <a:t>Extreme</a:t>
            </a:r>
            <a:r>
              <a:rPr lang="en-US" sz="4000" dirty="0">
                <a:latin typeface="Cambria" pitchFamily="18" charset="0"/>
              </a:rPr>
              <a:t> Looping</a:t>
            </a:r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 flipH="1" flipV="1">
            <a:off x="5069303" y="3708400"/>
            <a:ext cx="1683921" cy="254794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907632" y="3525253"/>
            <a:ext cx="1820780" cy="437147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3352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lots of different tests…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1841500" y="2806700"/>
            <a:ext cx="509270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'It keeps on'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42 </a:t>
            </a:r>
            <a:r>
              <a:rPr lang="en-US" b="1" dirty="0">
                <a:latin typeface="Courier New" pitchFamily="49" charset="0"/>
              </a:rPr>
              <a:t>== 42:</a:t>
            </a:r>
            <a:endParaRPr lang="en-US" b="1" dirty="0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'going and'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'Phew! I\'m done!'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8458200" y="6096000"/>
            <a:ext cx="461963" cy="574675"/>
            <a:chOff x="3456" y="1784"/>
            <a:chExt cx="952" cy="1048"/>
          </a:xfrm>
        </p:grpSpPr>
        <p:sp>
          <p:nvSpPr>
            <p:cNvPr id="3482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Text Box 25"/>
          <p:cNvSpPr txBox="1">
            <a:spLocks noChangeArrowheads="1"/>
          </p:cNvSpPr>
          <p:nvPr/>
        </p:nvSpPr>
        <p:spPr bwMode="auto">
          <a:xfrm>
            <a:off x="6934200" y="5938838"/>
            <a:ext cx="167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I'm whiling away my time with this one!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320842"/>
            <a:ext cx="666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 i="1" dirty="0">
                <a:latin typeface="Cambria" pitchFamily="18" charset="0"/>
              </a:rPr>
              <a:t>Extreme</a:t>
            </a:r>
            <a:r>
              <a:rPr lang="en-US" sz="4000" dirty="0">
                <a:latin typeface="Cambria" pitchFamily="18" charset="0"/>
              </a:rPr>
              <a:t> Looping</a:t>
            </a:r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 flipH="1" flipV="1">
            <a:off x="4812632" y="3766125"/>
            <a:ext cx="1683921" cy="254794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6091993" y="3852446"/>
            <a:ext cx="167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ndara" panose="020E0502030303020204" pitchFamily="34" charset="0"/>
              </a:rPr>
              <a:t>others?</a:t>
            </a:r>
            <a:endParaRPr lang="en-US" sz="1600" b="1" dirty="0">
              <a:latin typeface="Candara" panose="020E0502030303020204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907632" y="3513221"/>
            <a:ext cx="1086852" cy="449179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3352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lots of different tests…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1841500" y="2806700"/>
            <a:ext cx="509270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'It keeps on'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True:</a:t>
            </a:r>
            <a:endParaRPr lang="en-US" b="1" dirty="0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'going and'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'Phew! I\'m done!'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8458200" y="6096000"/>
            <a:ext cx="461963" cy="574675"/>
            <a:chOff x="3456" y="1784"/>
            <a:chExt cx="952" cy="1048"/>
          </a:xfrm>
        </p:grpSpPr>
        <p:sp>
          <p:nvSpPr>
            <p:cNvPr id="3482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Text Box 25"/>
          <p:cNvSpPr txBox="1">
            <a:spLocks noChangeArrowheads="1"/>
          </p:cNvSpPr>
          <p:nvPr/>
        </p:nvSpPr>
        <p:spPr bwMode="auto">
          <a:xfrm>
            <a:off x="6934200" y="5938838"/>
            <a:ext cx="167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I'm whiling away my time with this one!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320842"/>
            <a:ext cx="666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 b="1" i="1" dirty="0">
                <a:latin typeface="Cambria" pitchFamily="18" charset="0"/>
              </a:rPr>
              <a:t>Extreme</a:t>
            </a:r>
            <a:r>
              <a:rPr lang="en-US" sz="4000" dirty="0">
                <a:latin typeface="Cambria" pitchFamily="18" charset="0"/>
              </a:rPr>
              <a:t> Looping</a:t>
            </a:r>
          </a:p>
        </p:txBody>
      </p:sp>
      <p:sp>
        <p:nvSpPr>
          <p:cNvPr id="4" name="TextBox 3"/>
          <p:cNvSpPr txBox="1"/>
          <p:nvPr/>
        </p:nvSpPr>
        <p:spPr>
          <a:xfrm rot="1156879">
            <a:off x="6040755" y="1910295"/>
            <a:ext cx="2694841" cy="461665"/>
          </a:xfrm>
          <a:prstGeom prst="rect">
            <a:avLst/>
          </a:prstGeom>
          <a:solidFill>
            <a:srgbClr val="E5E5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a </a:t>
            </a:r>
            <a:r>
              <a:rPr lang="en-US" i="1" dirty="0" smtClean="0">
                <a:latin typeface="Cambria" panose="02040503050406030204" pitchFamily="18" charset="0"/>
              </a:rPr>
              <a:t>"while True"</a:t>
            </a:r>
            <a:r>
              <a:rPr lang="en-US" dirty="0" smtClean="0">
                <a:latin typeface="Cambria" panose="02040503050406030204" pitchFamily="18" charset="0"/>
              </a:rPr>
              <a:t> loop</a:t>
            </a:r>
          </a:p>
        </p:txBody>
      </p:sp>
    </p:spTree>
    <p:extLst>
      <p:ext uri="{BB962C8B-B14F-4D97-AF65-F5344CB8AC3E}">
        <p14:creationId xmlns:p14="http://schemas.microsoft.com/office/powerpoint/2010/main" val="26675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129587" y="2819400"/>
            <a:ext cx="2346157" cy="393032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72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8" charset="0"/>
              </a:rPr>
              <a:t>Escape ?!</a:t>
            </a:r>
            <a:endParaRPr lang="en-US" sz="4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066800" y="1279360"/>
            <a:ext cx="7073900" cy="4782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import </a:t>
            </a:r>
            <a:r>
              <a:rPr lang="en-US" b="1" dirty="0">
                <a:latin typeface="Courier New" pitchFamily="49" charset="0"/>
              </a:rPr>
              <a:t>random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escape = 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escape != 42: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'Help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! Let me out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!'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   </a:t>
            </a:r>
            <a:r>
              <a:rPr lang="en-US" b="1" dirty="0">
                <a:latin typeface="Courier New" pitchFamily="49" charset="0"/>
              </a:rPr>
              <a:t>escape = </a:t>
            </a:r>
            <a:r>
              <a:rPr lang="en-US" b="1" dirty="0" err="1">
                <a:latin typeface="Courier New" pitchFamily="49" charset="0"/>
              </a:rPr>
              <a:t>random.choice</a:t>
            </a:r>
            <a:r>
              <a:rPr lang="en-US" b="1" dirty="0">
                <a:latin typeface="Courier New" pitchFamily="49" charset="0"/>
              </a:rPr>
              <a:t>([41,42,43])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'At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last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!'</a:t>
            </a:r>
            <a:r>
              <a:rPr lang="en-US" b="1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4591050" y="6324600"/>
            <a:ext cx="441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  <a:latin typeface="Calibri" pitchFamily="34" charset="0"/>
              </a:rPr>
              <a:t>how could we make it easier/harder to escape?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4591050" y="6096000"/>
            <a:ext cx="441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Calibri" pitchFamily="34" charset="0"/>
              </a:rPr>
              <a:t>how could we count the number of loops we run?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597758" y="6558678"/>
            <a:ext cx="4419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800" dirty="0" err="1" smtClean="0">
                <a:solidFill>
                  <a:schemeClr val="bg2"/>
                </a:solidFill>
                <a:latin typeface="Calibri" pitchFamily="34" charset="0"/>
              </a:rPr>
              <a:t>random.uniform</a:t>
            </a:r>
            <a:r>
              <a:rPr lang="en-US" sz="800" dirty="0" smtClean="0">
                <a:solidFill>
                  <a:schemeClr val="bg2"/>
                </a:solidFill>
                <a:latin typeface="Calibri" pitchFamily="34" charset="0"/>
              </a:rPr>
              <a:t>!</a:t>
            </a:r>
            <a:endParaRPr lang="en-US" sz="8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524000"/>
            <a:ext cx="28956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andara" panose="020E0502030303020204" pitchFamily="34" charset="0"/>
              </a:rPr>
              <a:t>starting value, </a:t>
            </a:r>
            <a:r>
              <a:rPr lang="en-US" sz="2100" b="1" i="1" dirty="0" smtClean="0">
                <a:latin typeface="Candara" panose="020E0502030303020204" pitchFamily="34" charset="0"/>
              </a:rPr>
              <a:t>not</a:t>
            </a:r>
            <a:r>
              <a:rPr lang="en-US" sz="2100" dirty="0" smtClean="0">
                <a:latin typeface="Candara" panose="020E0502030303020204" pitchFamily="34" charset="0"/>
              </a:rPr>
              <a:t> the final or desired value!</a:t>
            </a:r>
            <a:endParaRPr lang="en-US" sz="2100" dirty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2514600"/>
            <a:ext cx="35052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100" dirty="0" smtClean="0">
                <a:latin typeface="Candara" panose="020E0502030303020204" pitchFamily="34" charset="0"/>
              </a:rPr>
              <a:t>test to see </a:t>
            </a:r>
            <a:r>
              <a:rPr lang="en-US" sz="2100" b="1" i="1" dirty="0" smtClean="0">
                <a:latin typeface="Candara" panose="020E0502030303020204" pitchFamily="34" charset="0"/>
              </a:rPr>
              <a:t>if we keep looping</a:t>
            </a:r>
            <a:endParaRPr lang="en-US" sz="2100" b="1" i="1" dirty="0">
              <a:latin typeface="Candara" panose="020E0502030303020204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4830794">
            <a:off x="3467226" y="1718609"/>
            <a:ext cx="533400" cy="838200"/>
          </a:xfrm>
          <a:prstGeom prst="downArrow">
            <a:avLst/>
          </a:prstGeom>
          <a:solidFill>
            <a:srgbClr val="FFDCB9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4830794">
            <a:off x="4762626" y="2427629"/>
            <a:ext cx="533400" cy="838200"/>
          </a:xfrm>
          <a:prstGeom prst="downArrow">
            <a:avLst/>
          </a:prstGeom>
          <a:solidFill>
            <a:srgbClr val="FFDCB9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6588860">
            <a:off x="2953173" y="4164873"/>
            <a:ext cx="533400" cy="838200"/>
          </a:xfrm>
          <a:prstGeom prst="downArrow">
            <a:avLst/>
          </a:prstGeom>
          <a:solidFill>
            <a:srgbClr val="FFDCB9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561449"/>
            <a:ext cx="33528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100" dirty="0" smtClean="0">
                <a:latin typeface="Candara" panose="020E0502030303020204" pitchFamily="34" charset="0"/>
              </a:rPr>
              <a:t>watch out for infinite loops!</a:t>
            </a:r>
            <a:endParaRPr lang="en-US" sz="2100" b="1" i="1" dirty="0">
              <a:latin typeface="Candara" panose="020E0502030303020204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5566995">
            <a:off x="4381499" y="5125437"/>
            <a:ext cx="533400" cy="838200"/>
          </a:xfrm>
          <a:prstGeom prst="downArrow">
            <a:avLst/>
          </a:prstGeom>
          <a:solidFill>
            <a:srgbClr val="FFDCB9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5336788"/>
            <a:ext cx="2438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i="1" dirty="0" smtClean="0">
                <a:latin typeface="Candara" panose="020E0502030303020204" pitchFamily="34" charset="0"/>
              </a:rPr>
              <a:t>after</a:t>
            </a:r>
            <a:r>
              <a:rPr lang="en-US" sz="2100" dirty="0" smtClean="0">
                <a:latin typeface="Candara" panose="020E0502030303020204" pitchFamily="34" charset="0"/>
              </a:rPr>
              <a:t> the loop ends</a:t>
            </a:r>
            <a:endParaRPr lang="en-US" sz="2100" b="1" i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304180"/>
            <a:ext cx="1981200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screenshot !!!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10800000">
            <a:off x="4724400" y="1752600"/>
            <a:ext cx="762000" cy="914400"/>
          </a:xfrm>
          <a:prstGeom prst="downArrow">
            <a:avLst/>
          </a:prstGeom>
          <a:solidFill>
            <a:srgbClr val="F78B0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5400000">
            <a:off x="4267200" y="5562600"/>
            <a:ext cx="762000" cy="914400"/>
          </a:xfrm>
          <a:prstGeom prst="downArrow">
            <a:avLst/>
          </a:prstGeom>
          <a:solidFill>
            <a:srgbClr val="F78B0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3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077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8" charset="0"/>
              </a:rPr>
              <a:t>How long </a:t>
            </a:r>
            <a:r>
              <a:rPr lang="en-US" sz="4200" dirty="0" err="1" smtClean="0">
                <a:latin typeface="Cambria" pitchFamily="18" charset="0"/>
                <a:cs typeface="Times New Roman" pitchFamily="18" charset="0"/>
              </a:rPr>
              <a:t>til</a:t>
            </a:r>
            <a:r>
              <a:rPr lang="en-US" sz="4200" dirty="0" smtClean="0">
                <a:latin typeface="Cambria" pitchFamily="18" charset="0"/>
                <a:cs typeface="Times New Roman" pitchFamily="18" charset="0"/>
              </a:rPr>
              <a:t> a </a:t>
            </a:r>
            <a:r>
              <a:rPr lang="en-US" sz="4200" b="1" i="1" dirty="0" smtClean="0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repeat</a:t>
            </a:r>
            <a:r>
              <a:rPr lang="en-US" sz="4200" dirty="0" smtClean="0">
                <a:latin typeface="Cambria" pitchFamily="18" charset="0"/>
                <a:cs typeface="Times New Roman" pitchFamily="18" charset="0"/>
              </a:rPr>
              <a:t>?</a:t>
            </a:r>
            <a:endParaRPr lang="en-US" sz="4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4591050" y="6477000"/>
            <a:ext cx="441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chemeClr val="bg2"/>
                </a:solidFill>
                <a:latin typeface="Calibri" pitchFamily="34" charset="0"/>
              </a:rPr>
              <a:t>birthday paradox!</a:t>
            </a:r>
            <a:endParaRPr lang="en-US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2" y="2909637"/>
            <a:ext cx="8197055" cy="3124200"/>
          </a:xfrm>
          <a:prstGeom prst="rect">
            <a:avLst/>
          </a:prstGeom>
          <a:ln w="28575">
            <a:solidFill>
              <a:srgbClr val="CC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43050" y="1548825"/>
            <a:ext cx="6096000" cy="584775"/>
          </a:xfrm>
          <a:prstGeom prst="rect">
            <a:avLst/>
          </a:prstGeom>
          <a:solidFill>
            <a:srgbClr val="FFDEBD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" panose="02040503050406030204" pitchFamily="18" charset="0"/>
              </a:rPr>
              <a:t>Sooner than you might think…</a:t>
            </a:r>
            <a:endParaRPr lang="en-US" sz="3200" i="1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1588" y="60338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</a:rPr>
              <a:t>http://betterexplained.com/articles/understanding-the-birthday-paradox/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650642" y="4534437"/>
            <a:ext cx="52578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37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193"/>
            <a:ext cx="7079400" cy="5309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6"/>
            <a:ext cx="9143999" cy="68580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30629"/>
            <a:ext cx="7391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Circuit g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rading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~ this evening…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0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077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  <a:cs typeface="Times New Roman" pitchFamily="18" charset="0"/>
              </a:rPr>
              <a:t>How long </a:t>
            </a:r>
            <a:r>
              <a:rPr lang="en-US" sz="4200" dirty="0" err="1">
                <a:latin typeface="Cambria" pitchFamily="18" charset="0"/>
                <a:cs typeface="Times New Roman" pitchFamily="18" charset="0"/>
              </a:rPr>
              <a:t>til</a:t>
            </a:r>
            <a:r>
              <a:rPr lang="en-US" sz="4200" dirty="0">
                <a:latin typeface="Cambria" pitchFamily="18" charset="0"/>
                <a:cs typeface="Times New Roman" pitchFamily="18" charset="0"/>
              </a:rPr>
              <a:t> a </a:t>
            </a:r>
            <a:r>
              <a:rPr lang="en-US" sz="4200" b="1" i="1" dirty="0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repeat</a:t>
            </a:r>
            <a:r>
              <a:rPr lang="en-US" sz="4200" dirty="0">
                <a:latin typeface="Cambria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066800" y="1524000"/>
            <a:ext cx="7073900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import random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Courier New" pitchFamily="49" charset="0"/>
              </a:rPr>
              <a:t>LoBs</a:t>
            </a:r>
            <a:r>
              <a:rPr lang="en-US" b="1" dirty="0" smtClean="0">
                <a:latin typeface="Courier New" pitchFamily="49" charset="0"/>
              </a:rPr>
              <a:t> = [] 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# List of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BDays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          </a:t>
            </a: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80008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800080"/>
                </a:solidFill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b = </a:t>
            </a:r>
            <a:r>
              <a:rPr lang="en-US" b="1" dirty="0" err="1" smtClean="0">
                <a:latin typeface="Courier New" pitchFamily="49" charset="0"/>
              </a:rPr>
              <a:t>random.choice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sz="600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b="1" dirty="0" smtClean="0">
                <a:latin typeface="Courier New" pitchFamily="49" charset="0"/>
              </a:rPr>
              <a:t>(365))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  <a:latin typeface="Courier New" pitchFamily="49" charset="0"/>
              </a:rPr>
              <a:t>LoBs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+= </a:t>
            </a:r>
            <a:r>
              <a:rPr lang="en-US" b="1" dirty="0" smtClean="0">
                <a:latin typeface="Courier New" pitchFamily="49" charset="0"/>
              </a:rPr>
              <a:t>[b]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"Repeat! # tries:"</a:t>
            </a:r>
            <a:r>
              <a:rPr lang="en-US" b="1" dirty="0" smtClean="0">
                <a:latin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</a:rPr>
              <a:t>len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  <a:latin typeface="Courier New" pitchFamily="49" charset="0"/>
              </a:rPr>
              <a:t>LoBs</a:t>
            </a:r>
            <a:r>
              <a:rPr lang="en-US" b="1" dirty="0" smtClean="0">
                <a:latin typeface="Courier New" pitchFamily="49" charset="0"/>
              </a:rPr>
              <a:t>))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4591050" y="6477000"/>
            <a:ext cx="441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chemeClr val="bg2"/>
                </a:solidFill>
                <a:latin typeface="Calibri" pitchFamily="34" charset="0"/>
              </a:rPr>
              <a:t>birthday paradox!</a:t>
            </a:r>
            <a:endParaRPr lang="en-US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0" y="2902856"/>
            <a:ext cx="4695371" cy="678543"/>
          </a:xfrm>
          <a:prstGeom prst="roundRect">
            <a:avLst/>
          </a:prstGeom>
          <a:solidFill>
            <a:srgbClr val="FFDE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0231974">
            <a:off x="6844757" y="2900750"/>
            <a:ext cx="914400" cy="609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1507" y="2798802"/>
            <a:ext cx="126009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ndara" panose="020E0502030303020204" pitchFamily="34" charset="0"/>
              </a:rPr>
              <a:t>What should this test be?</a:t>
            </a:r>
          </a:p>
        </p:txBody>
      </p:sp>
      <p:sp>
        <p:nvSpPr>
          <p:cNvPr id="9" name="Right Arrow 8"/>
          <p:cNvSpPr/>
          <p:nvPr/>
        </p:nvSpPr>
        <p:spPr bwMode="auto">
          <a:xfrm rot="10231974">
            <a:off x="6214710" y="1854548"/>
            <a:ext cx="914400" cy="609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1460" y="1752600"/>
            <a:ext cx="126009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ndara" panose="020E0502030303020204" pitchFamily="34" charset="0"/>
              </a:rPr>
              <a:t>start w/ an empty list</a:t>
            </a:r>
          </a:p>
        </p:txBody>
      </p:sp>
      <p:sp>
        <p:nvSpPr>
          <p:cNvPr id="11" name="Right Arrow 10"/>
          <p:cNvSpPr/>
          <p:nvPr/>
        </p:nvSpPr>
        <p:spPr bwMode="auto">
          <a:xfrm rot="11831719">
            <a:off x="3803472" y="4468000"/>
            <a:ext cx="914400" cy="609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3685" y="4656027"/>
            <a:ext cx="216716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ndara" panose="020E0502030303020204" pitchFamily="34" charset="0"/>
              </a:rPr>
              <a:t>add a new birthday – need to add list + list!</a:t>
            </a:r>
          </a:p>
        </p:txBody>
      </p:sp>
      <p:sp>
        <p:nvSpPr>
          <p:cNvPr id="13" name="Right Arrow 12"/>
          <p:cNvSpPr/>
          <p:nvPr/>
        </p:nvSpPr>
        <p:spPr bwMode="auto">
          <a:xfrm rot="10952833">
            <a:off x="7003828" y="3845009"/>
            <a:ext cx="914400" cy="609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2380" y="3901190"/>
            <a:ext cx="127997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ndara" panose="020E0502030303020204" pitchFamily="34" charset="0"/>
              </a:rPr>
              <a:t>get a new birthday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0060" y="380383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ndara" panose="020E0502030303020204" pitchFamily="34" charset="0"/>
              </a:rPr>
              <a:t>list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71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142" y="304179"/>
            <a:ext cx="20574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XKCD's loop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1026" name="Picture 2" descr="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4419600" cy="61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5943600"/>
            <a:ext cx="2269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and this was before watches – or glasses...</a:t>
            </a:r>
            <a:endParaRPr lang="en-US" sz="1500" dirty="0">
              <a:latin typeface="Calibri" panose="020F0502020204030204" pitchFamily="34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8382000" y="6155290"/>
            <a:ext cx="609600" cy="550310"/>
            <a:chOff x="3456" y="1784"/>
            <a:chExt cx="952" cy="1048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12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983831" y="4117818"/>
            <a:ext cx="914401" cy="210250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6200" y="101025"/>
            <a:ext cx="2495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i="1" dirty="0">
                <a:latin typeface="Cambria" pitchFamily="18" charset="0"/>
              </a:rPr>
              <a:t>Try these…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249487" y="132347"/>
            <a:ext cx="1797050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What do these two loops </a:t>
            </a:r>
            <a:r>
              <a:rPr lang="en-US" sz="1400" dirty="0" smtClean="0">
                <a:latin typeface="Cambria" pitchFamily="18" charset="0"/>
              </a:rPr>
              <a:t>return?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28600" y="1308100"/>
            <a:ext cx="35877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504FD"/>
                </a:solidFill>
                <a:latin typeface="Courier New" pitchFamily="49" charset="0"/>
              </a:rPr>
              <a:t>count</a:t>
            </a:r>
            <a:r>
              <a:rPr lang="en-US" sz="1800" b="1" dirty="0">
                <a:latin typeface="Courier New" pitchFamily="49" charset="0"/>
              </a:rPr>
              <a:t>( WORD ):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n = 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for</a:t>
            </a:r>
            <a:r>
              <a:rPr lang="en-US" sz="1800" b="1" dirty="0">
                <a:latin typeface="Courier New" pitchFamily="49" charset="0"/>
              </a:rPr>
              <a:t> c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WORD: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c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not 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aeiou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  n += 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return</a:t>
            </a:r>
            <a:r>
              <a:rPr lang="en-US" sz="1800" b="1" dirty="0">
                <a:latin typeface="Courier New" pitchFamily="49" charset="0"/>
              </a:rPr>
              <a:t> n</a:t>
            </a:r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4495800" y="762000"/>
            <a:ext cx="3200400" cy="228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min(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</a:rPr>
              <a:t>result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78B09"/>
                </a:solidFill>
                <a:latin typeface="Courier New" pitchFamily="49" charset="0"/>
              </a:rPr>
              <a:t>for</a:t>
            </a:r>
            <a:r>
              <a:rPr lang="en-US" sz="1800" b="1" dirty="0" smtClean="0">
                <a:latin typeface="Courier New" pitchFamily="49" charset="0"/>
              </a:rPr>
              <a:t> x </a:t>
            </a:r>
            <a:r>
              <a:rPr lang="en-US" sz="1800" b="1" dirty="0" smtClean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 smtClean="0">
                <a:latin typeface="Courier New" pitchFamily="49" charset="0"/>
              </a:rPr>
              <a:t>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F78B09"/>
                </a:solidFill>
                <a:latin typeface="Courier New" pitchFamily="49" charset="0"/>
              </a:rPr>
              <a:t>if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78B09"/>
                </a:solidFill>
                <a:latin typeface="Courier New" pitchFamily="49" charset="0"/>
              </a:rPr>
              <a:t>return </a:t>
            </a:r>
            <a:r>
              <a:rPr lang="en-US" sz="1800" b="1" dirty="0" smtClean="0">
                <a:latin typeface="Courier New" pitchFamily="49" charset="0"/>
              </a:rPr>
              <a:t>result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8918" name="Text Box 13"/>
          <p:cNvSpPr txBox="1">
            <a:spLocks noChangeArrowheads="1"/>
          </p:cNvSpPr>
          <p:nvPr/>
        </p:nvSpPr>
        <p:spPr bwMode="auto">
          <a:xfrm>
            <a:off x="4460875" y="152400"/>
            <a:ext cx="4538663" cy="314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Finish this loop </a:t>
            </a:r>
            <a:r>
              <a:rPr lang="en-US" sz="1400" dirty="0">
                <a:latin typeface="Cambria" pitchFamily="18" charset="0"/>
              </a:rPr>
              <a:t>to find and return the </a:t>
            </a:r>
            <a:r>
              <a:rPr lang="en-US" sz="1400" b="1" u="sng" dirty="0">
                <a:latin typeface="Cambria" pitchFamily="18" charset="0"/>
              </a:rPr>
              <a:t>min</a:t>
            </a:r>
            <a:r>
              <a:rPr lang="en-US" sz="1400" dirty="0">
                <a:latin typeface="Cambria" pitchFamily="18" charset="0"/>
              </a:rPr>
              <a:t> of a list, L</a:t>
            </a:r>
          </a:p>
        </p:txBody>
      </p:sp>
      <p:sp>
        <p:nvSpPr>
          <p:cNvPr id="38919" name="Line 16"/>
          <p:cNvSpPr>
            <a:spLocks noChangeShapeType="1"/>
          </p:cNvSpPr>
          <p:nvPr/>
        </p:nvSpPr>
        <p:spPr bwMode="auto">
          <a:xfrm>
            <a:off x="365125" y="3505200"/>
            <a:ext cx="346075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17"/>
          <p:cNvSpPr>
            <a:spLocks noChangeShapeType="1"/>
          </p:cNvSpPr>
          <p:nvPr/>
        </p:nvSpPr>
        <p:spPr bwMode="auto">
          <a:xfrm flipH="1">
            <a:off x="4215063" y="156412"/>
            <a:ext cx="11844" cy="65002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18"/>
          <p:cNvSpPr txBox="1">
            <a:spLocks noChangeArrowheads="1"/>
          </p:cNvSpPr>
          <p:nvPr/>
        </p:nvSpPr>
        <p:spPr bwMode="auto">
          <a:xfrm>
            <a:off x="6564313" y="485775"/>
            <a:ext cx="24495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100" dirty="0">
                <a:solidFill>
                  <a:schemeClr val="accent2"/>
                </a:solidFill>
                <a:latin typeface="Candara" panose="020E0502030303020204" pitchFamily="34" charset="0"/>
              </a:rPr>
              <a:t>L will be a non-empty list of numbers.</a:t>
            </a:r>
          </a:p>
        </p:txBody>
      </p:sp>
      <p:sp>
        <p:nvSpPr>
          <p:cNvPr id="38922" name="Rectangle 19"/>
          <p:cNvSpPr>
            <a:spLocks noChangeArrowheads="1"/>
          </p:cNvSpPr>
          <p:nvPr/>
        </p:nvSpPr>
        <p:spPr bwMode="auto">
          <a:xfrm>
            <a:off x="228600" y="3991896"/>
            <a:ext cx="30305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504FD"/>
                </a:solidFill>
                <a:latin typeface="Courier New" pitchFamily="49" charset="0"/>
              </a:rPr>
              <a:t>mystery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  <a:p>
            <a:pPr algn="l"/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while</a:t>
            </a:r>
            <a:r>
              <a:rPr lang="en-US" sz="1800" b="1" dirty="0">
                <a:latin typeface="Courier New" pitchFamily="49" charset="0"/>
              </a:rPr>
              <a:t> n != 1: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n%2 == 0: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n = n/2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False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</a:t>
            </a:r>
            <a:endParaRPr lang="en-US" sz="1800" b="1" dirty="0" smtClean="0">
              <a:latin typeface="Courier New" pitchFamily="49" charset="0"/>
            </a:endParaRPr>
          </a:p>
          <a:p>
            <a:pPr algn="l"/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 return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True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8923" name="Line 20"/>
          <p:cNvSpPr>
            <a:spLocks noChangeShapeType="1"/>
          </p:cNvSpPr>
          <p:nvPr/>
        </p:nvSpPr>
        <p:spPr bwMode="auto">
          <a:xfrm>
            <a:off x="4429876" y="3172328"/>
            <a:ext cx="447349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21"/>
          <p:cNvSpPr>
            <a:spLocks noChangeArrowheads="1"/>
          </p:cNvSpPr>
          <p:nvPr/>
        </p:nvSpPr>
        <p:spPr bwMode="auto">
          <a:xfrm>
            <a:off x="4457952" y="4106863"/>
            <a:ext cx="32004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isPrime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</p:txBody>
      </p:sp>
      <p:sp>
        <p:nvSpPr>
          <p:cNvPr id="38925" name="Text Box 23"/>
          <p:cNvSpPr txBox="1">
            <a:spLocks noChangeArrowheads="1"/>
          </p:cNvSpPr>
          <p:nvPr/>
        </p:nvSpPr>
        <p:spPr bwMode="auto">
          <a:xfrm>
            <a:off x="4634667" y="3352800"/>
            <a:ext cx="4124325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Cambria" pitchFamily="18" charset="0"/>
              </a:rPr>
              <a:t>Extra:  </a:t>
            </a:r>
            <a:r>
              <a:rPr lang="en-US" sz="1400" dirty="0" smtClean="0">
                <a:latin typeface="Cambria" pitchFamily="18" charset="0"/>
              </a:rPr>
              <a:t>Write </a:t>
            </a:r>
            <a:r>
              <a:rPr lang="en-US" sz="1400" dirty="0">
                <a:latin typeface="Cambria" pitchFamily="18" charset="0"/>
              </a:rPr>
              <a:t>a loop so that this function returns </a:t>
            </a:r>
            <a:r>
              <a:rPr lang="en-US" sz="1400" b="1" dirty="0">
                <a:latin typeface="Cambria" pitchFamily="18" charset="0"/>
              </a:rPr>
              <a:t>True </a:t>
            </a:r>
            <a:r>
              <a:rPr lang="en-US" sz="1400" dirty="0">
                <a:latin typeface="Cambria" pitchFamily="18" charset="0"/>
              </a:rPr>
              <a:t>if </a:t>
            </a:r>
            <a:r>
              <a:rPr lang="en-US" sz="1400" dirty="0" smtClean="0">
                <a:latin typeface="Cambria" pitchFamily="18" charset="0"/>
              </a:rPr>
              <a:t>the </a:t>
            </a:r>
            <a:r>
              <a:rPr lang="en-US" sz="1400" dirty="0">
                <a:latin typeface="Cambria" pitchFamily="18" charset="0"/>
              </a:rPr>
              <a:t>input </a:t>
            </a:r>
            <a:r>
              <a:rPr lang="en-US" sz="1400" b="1" dirty="0" smtClean="0">
                <a:latin typeface="Cambria" pitchFamily="18" charset="0"/>
              </a:rPr>
              <a:t>n</a:t>
            </a:r>
            <a:r>
              <a:rPr lang="en-US" sz="1400" dirty="0" smtClean="0">
                <a:latin typeface="Cambria" pitchFamily="18" charset="0"/>
              </a:rPr>
              <a:t> is </a:t>
            </a:r>
            <a:r>
              <a:rPr lang="en-US" sz="1400" dirty="0">
                <a:latin typeface="Cambria" pitchFamily="18" charset="0"/>
              </a:rPr>
              <a:t>prime and </a:t>
            </a:r>
            <a:r>
              <a:rPr lang="en-US" sz="1400" b="1" dirty="0">
                <a:latin typeface="Cambria" pitchFamily="18" charset="0"/>
              </a:rPr>
              <a:t>False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otherwise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926" name="Text Box 24"/>
          <p:cNvSpPr txBox="1">
            <a:spLocks noChangeArrowheads="1"/>
          </p:cNvSpPr>
          <p:nvPr/>
        </p:nvSpPr>
        <p:spPr bwMode="auto">
          <a:xfrm>
            <a:off x="7708189" y="3922713"/>
            <a:ext cx="13253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dirty="0">
                <a:solidFill>
                  <a:schemeClr val="accent2"/>
                </a:solidFill>
                <a:latin typeface="Candara" panose="020E0502030303020204" pitchFamily="34" charset="0"/>
              </a:rPr>
              <a:t>n will be a positive integer &gt;= 2</a:t>
            </a:r>
          </a:p>
        </p:txBody>
      </p:sp>
      <p:sp>
        <p:nvSpPr>
          <p:cNvPr id="38927" name="Line 26"/>
          <p:cNvSpPr>
            <a:spLocks noChangeShapeType="1"/>
          </p:cNvSpPr>
          <p:nvPr/>
        </p:nvSpPr>
        <p:spPr bwMode="auto">
          <a:xfrm flipH="1">
            <a:off x="2239963" y="3820446"/>
            <a:ext cx="385762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28" name="Text Box 27"/>
          <p:cNvSpPr txBox="1">
            <a:spLocks noChangeArrowheads="1"/>
          </p:cNvSpPr>
          <p:nvPr/>
        </p:nvSpPr>
        <p:spPr bwMode="auto">
          <a:xfrm>
            <a:off x="2609182" y="3581400"/>
            <a:ext cx="831850" cy="27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Let n = 12</a:t>
            </a:r>
          </a:p>
        </p:txBody>
      </p:sp>
      <p:sp>
        <p:nvSpPr>
          <p:cNvPr id="38929" name="Line 28"/>
          <p:cNvSpPr>
            <a:spLocks noChangeShapeType="1"/>
          </p:cNvSpPr>
          <p:nvPr/>
        </p:nvSpPr>
        <p:spPr bwMode="auto">
          <a:xfrm>
            <a:off x="2095500" y="1065212"/>
            <a:ext cx="0" cy="2081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930" name="Text Box 29"/>
          <p:cNvSpPr txBox="1">
            <a:spLocks noChangeArrowheads="1"/>
          </p:cNvSpPr>
          <p:nvPr/>
        </p:nvSpPr>
        <p:spPr bwMode="auto">
          <a:xfrm>
            <a:off x="1476375" y="791681"/>
            <a:ext cx="2409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Let WORD </a:t>
            </a:r>
            <a:r>
              <a:rPr lang="en-US" sz="1400" b="1" dirty="0" smtClean="0">
                <a:latin typeface="Calibri" pitchFamily="34" charset="0"/>
              </a:rPr>
              <a:t> = 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'forty-two'</a:t>
            </a:r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4977063" y="6517104"/>
            <a:ext cx="365760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Hint:  </a:t>
            </a:r>
            <a:r>
              <a:rPr lang="en-US" sz="1200" dirty="0" smtClean="0">
                <a:latin typeface="Calibri" pitchFamily="34" charset="0"/>
              </a:rPr>
              <a:t>check all possible divisors to see if they "work"…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8932" name="Text Box 18"/>
          <p:cNvSpPr txBox="1">
            <a:spLocks noChangeArrowheads="1"/>
          </p:cNvSpPr>
          <p:nvPr/>
        </p:nvSpPr>
        <p:spPr bwMode="auto">
          <a:xfrm>
            <a:off x="176463" y="6517104"/>
            <a:ext cx="37496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Challenge: </a:t>
            </a:r>
            <a:r>
              <a:rPr lang="en-US" sz="1200" dirty="0" smtClean="0">
                <a:latin typeface="Calibri" pitchFamily="34" charset="0"/>
              </a:rPr>
              <a:t>for what inputs n does </a:t>
            </a:r>
            <a:r>
              <a:rPr lang="en-US" sz="1200" b="1" dirty="0" smtClean="0">
                <a:latin typeface="Calibri" pitchFamily="34" charset="0"/>
              </a:rPr>
              <a:t>mystery</a:t>
            </a:r>
            <a:r>
              <a:rPr lang="en-US" sz="1200" dirty="0" smtClean="0">
                <a:latin typeface="Calibri" pitchFamily="34" charset="0"/>
              </a:rPr>
              <a:t> return True</a:t>
            </a:r>
            <a:r>
              <a:rPr lang="en-US" sz="1200" dirty="0">
                <a:latin typeface="Calibri" pitchFamily="34" charset="0"/>
              </a:rPr>
              <a:t>?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368698" y="3593432"/>
            <a:ext cx="84636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Let n = 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7632" y="4117817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0869" y="4117816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3487399" y="4162925"/>
            <a:ext cx="0" cy="20207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5562600" y="1747838"/>
            <a:ext cx="1752600" cy="3095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410199" y="2209799"/>
            <a:ext cx="2338137" cy="3890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6968" y="168843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dirty="0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226968" y="1142416"/>
            <a:ext cx="169235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What to check about x? </a:t>
            </a:r>
            <a:endParaRPr lang="en-US" sz="11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892631" y="2470151"/>
            <a:ext cx="102669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What to do?</a:t>
            </a:r>
            <a:endParaRPr lang="en-US" sz="11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7086602" y="1413669"/>
            <a:ext cx="288758" cy="27075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7818480" y="2371410"/>
            <a:ext cx="509334" cy="6579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6"/>
          <p:cNvSpPr>
            <a:spLocks noChangeArrowheads="1"/>
          </p:cNvSpPr>
          <p:nvPr/>
        </p:nvSpPr>
        <p:spPr bwMode="auto">
          <a:xfrm>
            <a:off x="396875" y="1476375"/>
            <a:ext cx="3587750" cy="196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504FD"/>
                </a:solidFill>
                <a:latin typeface="Courier New" pitchFamily="49" charset="0"/>
              </a:rPr>
              <a:t>count</a:t>
            </a:r>
            <a:r>
              <a:rPr lang="en-US" sz="1800" b="1" dirty="0">
                <a:latin typeface="Courier New" pitchFamily="49" charset="0"/>
              </a:rPr>
              <a:t>( WORD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n = 0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for</a:t>
            </a:r>
            <a:r>
              <a:rPr lang="en-US" sz="1800" b="1" dirty="0">
                <a:latin typeface="Courier New" pitchFamily="49" charset="0"/>
              </a:rPr>
              <a:t> c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WORD: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c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not 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aeiou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  n += 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return</a:t>
            </a:r>
            <a:r>
              <a:rPr lang="en-US" sz="1800" b="1" dirty="0">
                <a:latin typeface="Courier New" pitchFamily="49" charset="0"/>
              </a:rPr>
              <a:t> n</a:t>
            </a: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5067300" y="1096963"/>
            <a:ext cx="30305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504FD"/>
                </a:solidFill>
                <a:latin typeface="Courier New" pitchFamily="49" charset="0"/>
              </a:rPr>
              <a:t>mystery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  <a:p>
            <a:pPr algn="l"/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while</a:t>
            </a:r>
            <a:r>
              <a:rPr lang="en-US" sz="1800" b="1" dirty="0">
                <a:latin typeface="Courier New" pitchFamily="49" charset="0"/>
              </a:rPr>
              <a:t> n != 1: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n%2 == 0: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n = n/2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False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True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9942" name="Line 19"/>
          <p:cNvSpPr>
            <a:spLocks noChangeShapeType="1"/>
          </p:cNvSpPr>
          <p:nvPr/>
        </p:nvSpPr>
        <p:spPr bwMode="auto">
          <a:xfrm flipH="1">
            <a:off x="7078663" y="884238"/>
            <a:ext cx="468312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943" name="Text Box 20"/>
          <p:cNvSpPr txBox="1">
            <a:spLocks noChangeArrowheads="1"/>
          </p:cNvSpPr>
          <p:nvPr/>
        </p:nvSpPr>
        <p:spPr bwMode="auto">
          <a:xfrm>
            <a:off x="7048500" y="517525"/>
            <a:ext cx="201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Let n = </a:t>
            </a:r>
            <a:r>
              <a:rPr lang="en-US" sz="1800" dirty="0" smtClean="0">
                <a:latin typeface="Calibri" pitchFamily="34" charset="0"/>
              </a:rPr>
              <a:t>12 (then 8)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9944" name="Line 21"/>
          <p:cNvSpPr>
            <a:spLocks noChangeShapeType="1"/>
          </p:cNvSpPr>
          <p:nvPr/>
        </p:nvSpPr>
        <p:spPr bwMode="auto">
          <a:xfrm flipH="1">
            <a:off x="2232025" y="1069975"/>
            <a:ext cx="417513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5" name="Text Box 22"/>
          <p:cNvSpPr txBox="1">
            <a:spLocks noChangeArrowheads="1"/>
          </p:cNvSpPr>
          <p:nvPr/>
        </p:nvSpPr>
        <p:spPr bwMode="auto">
          <a:xfrm>
            <a:off x="727075" y="727075"/>
            <a:ext cx="3235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Let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WORD</a:t>
            </a:r>
            <a:r>
              <a:rPr lang="en-US" sz="1800" dirty="0">
                <a:latin typeface="Calibri" pitchFamily="34" charset="0"/>
              </a:rPr>
              <a:t> =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'forty-two'</a:t>
            </a:r>
          </a:p>
        </p:txBody>
      </p:sp>
      <p:sp>
        <p:nvSpPr>
          <p:cNvPr id="39946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82813" y="2743200"/>
            <a:ext cx="1587" cy="6350"/>
          </a:xfrm>
          <a:custGeom>
            <a:avLst/>
            <a:gdLst>
              <a:gd name="T0" fmla="*/ 0 w 5"/>
              <a:gd name="T1" fmla="*/ 2147483647 h 16"/>
              <a:gd name="T2" fmla="*/ 2147483647 w 5"/>
              <a:gd name="T3" fmla="*/ 2147483647 h 16"/>
              <a:gd name="T4" fmla="*/ 0 60000 65536"/>
              <a:gd name="T5" fmla="*/ 0 60000 65536"/>
              <a:gd name="T6" fmla="*/ 0 w 5"/>
              <a:gd name="T7" fmla="*/ 0 h 16"/>
              <a:gd name="T8" fmla="*/ 5 w 5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6" extrusionOk="0">
                <a:moveTo>
                  <a:pt x="0" y="6"/>
                </a:moveTo>
                <a:cubicBezTo>
                  <a:pt x="5" y="17"/>
                  <a:pt x="6" y="18"/>
                  <a:pt x="4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740025" y="191001"/>
            <a:ext cx="3359150" cy="314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What do these two loops </a:t>
            </a:r>
            <a:r>
              <a:rPr lang="en-US" sz="1400" dirty="0" smtClean="0">
                <a:latin typeface="Cambria" pitchFamily="18" charset="0"/>
              </a:rPr>
              <a:t>return?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876800" y="6428601"/>
            <a:ext cx="393382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Challenge: </a:t>
            </a:r>
            <a:r>
              <a:rPr lang="en-US" sz="1200" dirty="0">
                <a:latin typeface="Calibri" pitchFamily="34" charset="0"/>
              </a:rPr>
              <a:t>what are i</a:t>
            </a:r>
            <a:r>
              <a:rPr lang="en-US" sz="1200" dirty="0" smtClean="0">
                <a:latin typeface="Calibri" pitchFamily="34" charset="0"/>
              </a:rPr>
              <a:t>nputs </a:t>
            </a:r>
            <a:r>
              <a:rPr lang="en-US" sz="1200" dirty="0">
                <a:latin typeface="Calibri" pitchFamily="34" charset="0"/>
              </a:rPr>
              <a:t>for </a:t>
            </a:r>
            <a:r>
              <a:rPr lang="en-US" sz="1200" dirty="0" smtClean="0">
                <a:latin typeface="Calibri" pitchFamily="34" charset="0"/>
              </a:rPr>
              <a:t>which </a:t>
            </a:r>
            <a:r>
              <a:rPr lang="en-US" sz="1200" b="1" dirty="0">
                <a:latin typeface="Calibri" pitchFamily="34" charset="0"/>
              </a:rPr>
              <a:t>mystery</a:t>
            </a:r>
            <a:r>
              <a:rPr lang="en-US" sz="1200" dirty="0">
                <a:latin typeface="Calibri" pitchFamily="34" charset="0"/>
              </a:rPr>
              <a:t> returns True?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419600" y="838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16344" y="3429001"/>
            <a:ext cx="7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89217" y="3429000"/>
            <a:ext cx="7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4230471"/>
            <a:ext cx="7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6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9217" y="4230470"/>
            <a:ext cx="7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4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16284" y="4992471"/>
            <a:ext cx="7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3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89217" y="4992470"/>
            <a:ext cx="7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1055092">
            <a:off x="5744448" y="5040367"/>
            <a:ext cx="95976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False</a:t>
            </a:r>
            <a:endParaRPr lang="en-US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9217" y="5645610"/>
            <a:ext cx="7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1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055092">
            <a:off x="8092764" y="5671740"/>
            <a:ext cx="867839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True</a:t>
            </a:r>
            <a:endParaRPr lang="en-US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7686861" y="4016383"/>
            <a:ext cx="304800" cy="323165"/>
          </a:xfrm>
          <a:prstGeom prst="down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5313928" y="4805931"/>
            <a:ext cx="304800" cy="323165"/>
          </a:xfrm>
          <a:prstGeom prst="down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5313988" y="4016384"/>
            <a:ext cx="304800" cy="323165"/>
          </a:xfrm>
          <a:prstGeom prst="down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7686861" y="4805709"/>
            <a:ext cx="304800" cy="323165"/>
          </a:xfrm>
          <a:prstGeom prst="down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7686861" y="5484027"/>
            <a:ext cx="304800" cy="323165"/>
          </a:xfrm>
          <a:prstGeom prst="down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2981980"/>
            <a:ext cx="7000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75490" y="2981979"/>
            <a:ext cx="700088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0800" y="3505201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0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76045" y="3657600"/>
            <a:ext cx="8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'f'</a:t>
            </a: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9531" y="3831856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84776" y="3991777"/>
            <a:ext cx="8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'o'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9531" y="4158511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84776" y="4325954"/>
            <a:ext cx="8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'r'</a:t>
            </a: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9531" y="4485166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84776" y="4660131"/>
            <a:ext cx="8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't'</a:t>
            </a: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9531" y="4811821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3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84776" y="4994308"/>
            <a:ext cx="8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'y'</a:t>
            </a: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9531" y="5138476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4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84776" y="5328485"/>
            <a:ext cx="8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'-'</a:t>
            </a: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99531" y="5465131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84776" y="5662662"/>
            <a:ext cx="8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't'</a:t>
            </a: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9531" y="5791786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84776" y="5996839"/>
            <a:ext cx="8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'w'</a:t>
            </a: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9531" y="6118441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84776" y="6331013"/>
            <a:ext cx="86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'o'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99531" y="6445095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111160" y="3757160"/>
            <a:ext cx="406400" cy="8708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3111160" y="3931331"/>
            <a:ext cx="406400" cy="101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103903" y="4101874"/>
            <a:ext cx="406400" cy="8708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3103903" y="4276045"/>
            <a:ext cx="406400" cy="101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140188" y="4410303"/>
            <a:ext cx="406400" cy="8708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3140188" y="4584474"/>
            <a:ext cx="406400" cy="101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3132931" y="4755017"/>
            <a:ext cx="406400" cy="8708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3132931" y="4929188"/>
            <a:ext cx="406400" cy="101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140188" y="5077960"/>
            <a:ext cx="406400" cy="8708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3140188" y="5252131"/>
            <a:ext cx="406400" cy="101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132931" y="5422674"/>
            <a:ext cx="406400" cy="8708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3132931" y="5596845"/>
            <a:ext cx="406400" cy="101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3140188" y="5752875"/>
            <a:ext cx="406400" cy="8708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3140188" y="5927046"/>
            <a:ext cx="406400" cy="101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3132931" y="6097589"/>
            <a:ext cx="406400" cy="8708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3132931" y="6271760"/>
            <a:ext cx="406400" cy="101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3132931" y="6406018"/>
            <a:ext cx="406400" cy="8708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3132931" y="6580189"/>
            <a:ext cx="406400" cy="101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4915050" y="3575246"/>
            <a:ext cx="3265955" cy="74595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 flipH="1" flipV="1">
            <a:off x="2149640" y="1419539"/>
            <a:ext cx="862264" cy="45257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228600" y="968782"/>
            <a:ext cx="320040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min( L ):</a:t>
            </a:r>
          </a:p>
        </p:txBody>
      </p:sp>
      <p:sp>
        <p:nvSpPr>
          <p:cNvPr id="40963" name="Line 8"/>
          <p:cNvSpPr>
            <a:spLocks noChangeShapeType="1"/>
          </p:cNvSpPr>
          <p:nvPr/>
        </p:nvSpPr>
        <p:spPr bwMode="auto">
          <a:xfrm flipH="1">
            <a:off x="4114800" y="506161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4419600" y="968782"/>
            <a:ext cx="373380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CC33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isPrime</a:t>
            </a:r>
            <a:r>
              <a:rPr lang="en-US" b="1" dirty="0">
                <a:latin typeface="Courier New" pitchFamily="49" charset="0"/>
              </a:rPr>
              <a:t>( n </a:t>
            </a:r>
            <a:r>
              <a:rPr lang="en-US" b="1" dirty="0" smtClean="0">
                <a:latin typeface="Courier New" pitchFamily="49" charset="0"/>
              </a:rPr>
              <a:t>):</a:t>
            </a:r>
          </a:p>
        </p:txBody>
      </p:sp>
      <p:sp>
        <p:nvSpPr>
          <p:cNvPr id="40965" name="Text Box 16"/>
          <p:cNvSpPr txBox="1">
            <a:spLocks noChangeArrowheads="1"/>
          </p:cNvSpPr>
          <p:nvPr/>
        </p:nvSpPr>
        <p:spPr bwMode="auto">
          <a:xfrm>
            <a:off x="1828800" y="175502"/>
            <a:ext cx="172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ndara" panose="020E0502030303020204" pitchFamily="34" charset="0"/>
              </a:rPr>
              <a:t>L will be a non-empty list of numbers.</a:t>
            </a:r>
          </a:p>
        </p:txBody>
      </p:sp>
      <p:sp>
        <p:nvSpPr>
          <p:cNvPr id="40966" name="Text Box 17"/>
          <p:cNvSpPr txBox="1">
            <a:spLocks noChangeArrowheads="1"/>
          </p:cNvSpPr>
          <p:nvPr/>
        </p:nvSpPr>
        <p:spPr bwMode="auto">
          <a:xfrm>
            <a:off x="7331075" y="175503"/>
            <a:ext cx="164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ndara" panose="020E0502030303020204" pitchFamily="34" charset="0"/>
              </a:rPr>
              <a:t>n will be a positive integer </a:t>
            </a:r>
            <a:r>
              <a:rPr lang="en-US" sz="1200" dirty="0" smtClean="0">
                <a:latin typeface="Candara" panose="020E0502030303020204" pitchFamily="34" charset="0"/>
              </a:rPr>
              <a:t>&gt;= 2</a:t>
            </a: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40967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46488" y="3000375"/>
            <a:ext cx="9525" cy="7938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2147483647 h 24"/>
              <a:gd name="T4" fmla="*/ 0 60000 65536"/>
              <a:gd name="T5" fmla="*/ 0 60000 65536"/>
              <a:gd name="T6" fmla="*/ 0 w 30"/>
              <a:gd name="T7" fmla="*/ 0 h 24"/>
              <a:gd name="T8" fmla="*/ 30 w 30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24" extrusionOk="0">
                <a:moveTo>
                  <a:pt x="0" y="16"/>
                </a:moveTo>
                <a:cubicBezTo>
                  <a:pt x="20" y="25"/>
                  <a:pt x="27" y="23"/>
                  <a:pt x="2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915050" y="6428600"/>
            <a:ext cx="360719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Hint:  </a:t>
            </a:r>
            <a:r>
              <a:rPr lang="en-US" sz="1200" dirty="0" smtClean="0">
                <a:latin typeface="Calibri" pitchFamily="34" charset="0"/>
              </a:rPr>
              <a:t>check all possible divisors to see if they "work"…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378570"/>
            <a:ext cx="368722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[50,55,43,99,45,</a:t>
            </a:r>
            <a:r>
              <a:rPr lang="en-US" b="1" dirty="0" smtClean="0">
                <a:solidFill>
                  <a:srgbClr val="0504FD"/>
                </a:solidFill>
                <a:latin typeface="Courier New" pitchFamily="49" charset="0"/>
              </a:rPr>
              <a:t>42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14119" y="6428601"/>
            <a:ext cx="251618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latin typeface="Calibri" pitchFamily="34" charset="0"/>
              </a:rPr>
              <a:t>An example list to consider…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336" y="1499747"/>
            <a:ext cx="3611027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result = </a:t>
            </a:r>
            <a:r>
              <a:rPr lang="en-US" b="1" dirty="0" smtClean="0">
                <a:solidFill>
                  <a:srgbClr val="0000FF"/>
                </a:solidFill>
                <a:latin typeface="Courier New" pitchFamily="49" charset="0"/>
              </a:rPr>
              <a:t>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solidFill>
                <a:srgbClr val="F78B09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CC3300"/>
                </a:solidFill>
                <a:latin typeface="Courier New" pitchFamily="49" charset="0"/>
              </a:rPr>
              <a:t>for </a:t>
            </a:r>
            <a:r>
              <a:rPr lang="en-US" b="1" dirty="0">
                <a:latin typeface="Courier New" pitchFamily="49" charset="0"/>
              </a:rPr>
              <a:t>x </a:t>
            </a:r>
            <a:r>
              <a:rPr lang="en-US" b="1" dirty="0">
                <a:solidFill>
                  <a:srgbClr val="CC3300"/>
                </a:solidFill>
                <a:latin typeface="Courier New" pitchFamily="49" charset="0"/>
              </a:rPr>
              <a:t>in </a:t>
            </a:r>
            <a:r>
              <a:rPr lang="en-US" b="1" dirty="0">
                <a:latin typeface="Courier New" pitchFamily="49" charset="0"/>
              </a:rPr>
              <a:t>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CC3300"/>
                </a:solidFill>
                <a:latin typeface="Courier New" pitchFamily="49" charset="0"/>
              </a:rPr>
              <a:t>if </a:t>
            </a:r>
            <a:r>
              <a:rPr lang="en-US" b="1" dirty="0" smtClean="0">
                <a:latin typeface="Courier New" pitchFamily="49" charset="0"/>
              </a:rPr>
              <a:t>x &lt; result:</a:t>
            </a: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CC330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solidFill>
                  <a:srgbClr val="F78B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result</a:t>
            </a:r>
            <a:endParaRPr lang="en-US" dirty="0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2096275" y="621632"/>
            <a:ext cx="208757" cy="295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7038474" y="473790"/>
            <a:ext cx="472158" cy="500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359568" y="3292642"/>
            <a:ext cx="2622885" cy="745958"/>
          </a:xfrm>
          <a:prstGeom prst="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37394" y="1709998"/>
            <a:ext cx="862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latin typeface="Candara" panose="020E0502030303020204" pitchFamily="34" charset="0"/>
              </a:rPr>
              <a:t>min so far</a:t>
            </a:r>
            <a:endParaRPr lang="en-US" sz="1200" i="1" dirty="0">
              <a:latin typeface="Candara" panose="020E0502030303020204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362975" y="3020073"/>
            <a:ext cx="862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latin typeface="Candara" panose="020E0502030303020204" pitchFamily="34" charset="0"/>
              </a:rPr>
              <a:t>min so far</a:t>
            </a:r>
            <a:endParaRPr lang="en-US" sz="1200" i="1" dirty="0">
              <a:latin typeface="Candara" panose="020E0502030303020204" pitchFamily="34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968985" y="4778404"/>
            <a:ext cx="862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latin typeface="Candara" panose="020E0502030303020204" pitchFamily="34" charset="0"/>
              </a:rPr>
              <a:t>min so far</a:t>
            </a:r>
            <a:endParaRPr lang="en-US" sz="1200" i="1" dirty="0">
              <a:latin typeface="Candara" panose="020E0502030303020204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800599" y="1066800"/>
            <a:ext cx="4175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 dirty="0">
              <a:solidFill>
                <a:srgbClr val="7030A0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200" b="1" dirty="0" smtClean="0">
                <a:solidFill>
                  <a:srgbClr val="CC3300"/>
                </a:solidFill>
                <a:latin typeface="Courier New" pitchFamily="49" charset="0"/>
              </a:rPr>
              <a:t>for</a:t>
            </a:r>
            <a:r>
              <a:rPr lang="en-US" sz="2200" b="1" dirty="0" smtClean="0">
                <a:latin typeface="Courier New" pitchFamily="49" charset="0"/>
              </a:rPr>
              <a:t> d </a:t>
            </a:r>
            <a:r>
              <a:rPr lang="en-US" sz="2200" b="1" dirty="0" smtClean="0">
                <a:solidFill>
                  <a:srgbClr val="CC3300"/>
                </a:solidFill>
                <a:latin typeface="Courier New" pitchFamily="49" charset="0"/>
              </a:rPr>
              <a:t>in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2200" b="1" dirty="0" smtClean="0">
                <a:latin typeface="Courier New" pitchFamily="49" charset="0"/>
              </a:rPr>
              <a:t>(2,n):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257800" y="2514600"/>
            <a:ext cx="3124200" cy="76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200" b="1" dirty="0" smtClean="0">
                <a:solidFill>
                  <a:srgbClr val="CC3300"/>
                </a:solidFill>
                <a:latin typeface="Courier New" pitchFamily="49" charset="0"/>
              </a:rPr>
              <a:t>if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</a:rPr>
              <a:t>n%d</a:t>
            </a:r>
            <a:r>
              <a:rPr lang="en-US" sz="2200" b="1" dirty="0" smtClean="0">
                <a:latin typeface="Courier New" pitchFamily="49" charset="0"/>
              </a:rPr>
              <a:t> == 0: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8794" y="3810000"/>
            <a:ext cx="1204176" cy="35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70000"/>
              </a:lnSpc>
              <a:spcBef>
                <a:spcPct val="50000"/>
              </a:spcBef>
            </a:pPr>
            <a:r>
              <a:rPr lang="en-US" sz="2200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endParaRPr lang="en-US" sz="22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2065" y="3176336"/>
            <a:ext cx="1798639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078994" y="4095644"/>
            <a:ext cx="1798639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866980" y="1348243"/>
            <a:ext cx="24006" cy="4030327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Down Arrow 10"/>
          <p:cNvSpPr/>
          <p:nvPr/>
        </p:nvSpPr>
        <p:spPr bwMode="auto">
          <a:xfrm rot="5400000">
            <a:off x="5057453" y="4783604"/>
            <a:ext cx="644614" cy="9133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54890" y="1628894"/>
            <a:ext cx="412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n/2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40898" y="1459605"/>
            <a:ext cx="6511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sqrt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(n))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6201108" y="1806050"/>
            <a:ext cx="47873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50" i="1" dirty="0" smtClean="0">
                <a:latin typeface="Candara" panose="020E0502030303020204" pitchFamily="34" charset="0"/>
              </a:rPr>
              <a:t>list</a:t>
            </a:r>
            <a:endParaRPr lang="en-US" sz="1050" i="1" dirty="0">
              <a:latin typeface="Candara" panose="020E0502030303020204" pitchFamily="34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6623755">
            <a:off x="8199350" y="3952796"/>
            <a:ext cx="644614" cy="91337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ounded Rectangle 5"/>
          <p:cNvSpPr>
            <a:spLocks noChangeArrowheads="1"/>
          </p:cNvSpPr>
          <p:nvPr/>
        </p:nvSpPr>
        <p:spPr bwMode="auto">
          <a:xfrm>
            <a:off x="990600" y="685800"/>
            <a:ext cx="7086600" cy="3429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286000" y="1371600"/>
            <a:ext cx="45974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4800">
                <a:latin typeface="Cambria" pitchFamily="18" charset="0"/>
              </a:rPr>
              <a:t>Good luck with Hmmmwork #6!</a:t>
            </a: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3670480" y="4976336"/>
            <a:ext cx="440672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dirty="0">
                <a:latin typeface="Calibri" pitchFamily="34" charset="0"/>
              </a:rPr>
              <a:t>use Hmmm code </a:t>
            </a:r>
            <a:r>
              <a:rPr lang="en-US" sz="2100" dirty="0" smtClean="0">
                <a:latin typeface="Calibri" pitchFamily="34" charset="0"/>
              </a:rPr>
              <a:t>somewhere </a:t>
            </a:r>
            <a:r>
              <a:rPr lang="en-US" sz="2100" dirty="0" smtClean="0">
                <a:latin typeface="Calibri" pitchFamily="34" charset="0"/>
              </a:rPr>
              <a:t>in your first Writ1 or </a:t>
            </a:r>
            <a:r>
              <a:rPr lang="en-US" sz="2100" dirty="0" err="1" smtClean="0">
                <a:latin typeface="Calibri" pitchFamily="34" charset="0"/>
              </a:rPr>
              <a:t>SpecRel</a:t>
            </a:r>
            <a:r>
              <a:rPr lang="en-US" sz="2100" dirty="0" smtClean="0">
                <a:latin typeface="Calibri" pitchFamily="34" charset="0"/>
              </a:rPr>
              <a:t> assignment…</a:t>
            </a:r>
            <a:endParaRPr lang="en-US" sz="2100" dirty="0">
              <a:latin typeface="Calibri" pitchFamily="34" charset="0"/>
            </a:endParaRP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1423221" y="5058300"/>
            <a:ext cx="17556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Calibri" pitchFamily="34" charset="0"/>
              </a:rPr>
              <a:t>Challenge: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4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410200" y="1360942"/>
            <a:ext cx="3505200" cy="4887458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95400" y="292100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Laddering</a:t>
            </a:r>
            <a:r>
              <a:rPr lang="en-US" sz="4200" dirty="0" smtClean="0"/>
              <a:t> </a:t>
            </a:r>
            <a:r>
              <a:rPr lang="en-US" sz="4200" b="1" dirty="0" smtClean="0">
                <a:latin typeface="Courier New" pitchFamily="49" charset="0"/>
              </a:rPr>
              <a:t>for</a:t>
            </a:r>
            <a:r>
              <a:rPr lang="en-US" sz="4200" dirty="0">
                <a:latin typeface="Cambria" pitchFamily="18" charset="0"/>
              </a:rPr>
              <a:t> </a:t>
            </a:r>
            <a:r>
              <a:rPr lang="en-US" sz="4200" dirty="0" smtClean="0">
                <a:latin typeface="Cambria" pitchFamily="18" charset="0"/>
              </a:rPr>
              <a:t>loops</a:t>
            </a:r>
            <a:endParaRPr lang="en-US" sz="4200" dirty="0"/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308211" y="2362200"/>
            <a:ext cx="4927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 err="1">
                <a:solidFill>
                  <a:srgbClr val="F68B09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fac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smtClean="0">
                <a:latin typeface="Courier New" pitchFamily="49" charset="0"/>
              </a:rPr>
              <a:t>N </a:t>
            </a:r>
            <a:r>
              <a:rPr lang="en-US" b="1" dirty="0">
                <a:latin typeface="Courier New" pitchFamily="49" charset="0"/>
              </a:rPr>
              <a:t>):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b="1" dirty="0">
                <a:latin typeface="Courier New" pitchFamily="49" charset="0"/>
              </a:rPr>
              <a:t>result = 1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for </a:t>
            </a:r>
            <a:r>
              <a:rPr lang="en-US" b="1" dirty="0">
                <a:latin typeface="Courier New" pitchFamily="49" charset="0"/>
              </a:rPr>
              <a:t>x </a:t>
            </a: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range(</a:t>
            </a:r>
            <a:r>
              <a:rPr lang="en-US" b="1" dirty="0" smtClean="0">
                <a:solidFill>
                  <a:srgbClr val="940913"/>
                </a:solidFill>
                <a:latin typeface="Courier New" pitchFamily="49" charset="0"/>
              </a:rPr>
              <a:t>1</a:t>
            </a:r>
            <a:r>
              <a:rPr lang="en-US" b="1" dirty="0" smtClean="0">
                <a:latin typeface="Courier New" pitchFamily="49" charset="0"/>
              </a:rPr>
              <a:t>,</a:t>
            </a:r>
            <a:r>
              <a:rPr lang="en-US" b="1" dirty="0">
                <a:solidFill>
                  <a:srgbClr val="940913"/>
                </a:solidFill>
                <a:latin typeface="Courier New" pitchFamily="49" charset="0"/>
              </a:rPr>
              <a:t>N</a:t>
            </a:r>
            <a:r>
              <a:rPr lang="en-US" b="1" dirty="0" smtClean="0">
                <a:solidFill>
                  <a:srgbClr val="940913"/>
                </a:solidFill>
                <a:latin typeface="Courier New" pitchFamily="49" charset="0"/>
              </a:rPr>
              <a:t>+1</a:t>
            </a:r>
            <a:r>
              <a:rPr lang="en-US" b="1" dirty="0">
                <a:latin typeface="Courier New" pitchFamily="49" charset="0"/>
              </a:rPr>
              <a:t>):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result = result * x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return </a:t>
            </a:r>
            <a:r>
              <a:rPr lang="en-US" b="1" dirty="0">
                <a:latin typeface="Courier New" pitchFamily="49" charset="0"/>
              </a:rPr>
              <a:t>result</a:t>
            </a:r>
          </a:p>
        </p:txBody>
      </p:sp>
      <p:grpSp>
        <p:nvGrpSpPr>
          <p:cNvPr id="24580" name="Group 27"/>
          <p:cNvGrpSpPr>
            <a:grpSpLocks/>
          </p:cNvGrpSpPr>
          <p:nvPr/>
        </p:nvGrpSpPr>
        <p:grpSpPr bwMode="auto">
          <a:xfrm>
            <a:off x="150018" y="897689"/>
            <a:ext cx="461963" cy="509968"/>
            <a:chOff x="3456" y="1784"/>
            <a:chExt cx="952" cy="1048"/>
          </a:xfrm>
        </p:grpSpPr>
        <p:sp>
          <p:nvSpPr>
            <p:cNvPr id="24583" name="Freeform 2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2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3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3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3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3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3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3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3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Oval 3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3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AutoShape 3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Freeform 4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4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4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4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4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1" name="Text Box 45"/>
          <p:cNvSpPr txBox="1">
            <a:spLocks noChangeArrowheads="1"/>
          </p:cNvSpPr>
          <p:nvPr/>
        </p:nvSpPr>
        <p:spPr bwMode="auto">
          <a:xfrm>
            <a:off x="457200" y="419946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Warning:  </a:t>
            </a:r>
            <a:r>
              <a:rPr lang="en-US" sz="1200" b="1" dirty="0" smtClean="0">
                <a:solidFill>
                  <a:srgbClr val="067B0E"/>
                </a:solidFill>
                <a:latin typeface="Cambria" pitchFamily="18" charset="0"/>
              </a:rPr>
              <a:t>no one 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else uses this term…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5368" y="1752600"/>
            <a:ext cx="129073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result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77156" y="1752600"/>
            <a:ext cx="36901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x</a:t>
            </a:r>
            <a:endParaRPr lang="en-US" dirty="0"/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3848100" y="630856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504FD"/>
                </a:solidFill>
                <a:latin typeface="Cambria" pitchFamily="18" charset="0"/>
              </a:rPr>
              <a:t>meets up with Jacob's ladder</a:t>
            </a:r>
            <a:endParaRPr lang="en-US" sz="1200" dirty="0">
              <a:solidFill>
                <a:srgbClr val="0504FD"/>
              </a:solidFill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257800" y="6324600"/>
            <a:ext cx="0" cy="415864"/>
          </a:xfrm>
          <a:prstGeom prst="straightConnector1">
            <a:avLst/>
          </a:prstGeom>
          <a:noFill/>
          <a:ln w="12700" cap="flat" cmpd="sng" algn="ctr">
            <a:solidFill>
              <a:srgbClr val="0504FD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57240" y="2500200"/>
              <a:ext cx="6474600" cy="4215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7880" y="2490840"/>
                <a:ext cx="6493320" cy="423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5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grpSp>
        <p:nvGrpSpPr>
          <p:cNvPr id="25605" name="Group 7"/>
          <p:cNvGrpSpPr>
            <a:grpSpLocks/>
          </p:cNvGrpSpPr>
          <p:nvPr/>
        </p:nvGrpSpPr>
        <p:grpSpPr bwMode="auto">
          <a:xfrm>
            <a:off x="168328" y="6428830"/>
            <a:ext cx="365072" cy="366510"/>
            <a:chOff x="3456" y="1784"/>
            <a:chExt cx="952" cy="1048"/>
          </a:xfrm>
        </p:grpSpPr>
        <p:sp>
          <p:nvSpPr>
            <p:cNvPr id="25618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6" name="Text Box 2"/>
          <p:cNvSpPr txBox="1">
            <a:spLocks noChangeArrowheads="1"/>
          </p:cNvSpPr>
          <p:nvPr/>
        </p:nvSpPr>
        <p:spPr bwMode="auto">
          <a:xfrm>
            <a:off x="469232" y="6452936"/>
            <a:ext cx="56464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 smtClean="0">
                <a:solidFill>
                  <a:srgbClr val="0AA318"/>
                </a:solidFill>
                <a:latin typeface="Calibri" panose="020F0502020204030204" pitchFamily="34" charset="0"/>
              </a:rPr>
              <a:t>These answers seem unexpected, but still somehow familiar… !?</a:t>
            </a:r>
            <a:endParaRPr lang="en-US" sz="1100" dirty="0">
              <a:solidFill>
                <a:srgbClr val="0AA318"/>
              </a:solidFill>
              <a:latin typeface="Calibri" panose="020F0502020204030204" pitchFamily="34" charset="0"/>
            </a:endParaRPr>
          </a:p>
        </p:txBody>
      </p:sp>
      <p:sp>
        <p:nvSpPr>
          <p:cNvPr id="25607" name="Text Box 2"/>
          <p:cNvSpPr txBox="1">
            <a:spLocks noChangeArrowheads="1"/>
          </p:cNvSpPr>
          <p:nvPr/>
        </p:nvSpPr>
        <p:spPr bwMode="auto">
          <a:xfrm>
            <a:off x="4953000" y="314325"/>
            <a:ext cx="403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Name(s):   </a:t>
            </a:r>
            <a:r>
              <a:rPr lang="en-US" sz="2100" dirty="0">
                <a:latin typeface="Cambria" pitchFamily="18" charset="0"/>
              </a:rPr>
              <a:t>__________________________</a:t>
            </a: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236537" y="1371600"/>
            <a:ext cx="3429000" cy="125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result = 1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>
                <a:latin typeface="Courier New" pitchFamily="49" charset="0"/>
              </a:rPr>
              <a:t>x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[2,5,1,4]: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result *= x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</p:txBody>
      </p:sp>
      <p:sp>
        <p:nvSpPr>
          <p:cNvPr id="25611" name="Text Box 6"/>
          <p:cNvSpPr txBox="1">
            <a:spLocks noChangeArrowheads="1"/>
          </p:cNvSpPr>
          <p:nvPr/>
        </p:nvSpPr>
        <p:spPr bwMode="auto">
          <a:xfrm>
            <a:off x="4876800" y="1371600"/>
            <a:ext cx="3135312" cy="122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x = 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range(4):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x += 10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x</a:t>
            </a:r>
          </a:p>
        </p:txBody>
      </p:sp>
      <p:sp>
        <p:nvSpPr>
          <p:cNvPr id="25612" name="Text Box 6"/>
          <p:cNvSpPr txBox="1">
            <a:spLocks noChangeArrowheads="1"/>
          </p:cNvSpPr>
          <p:nvPr/>
        </p:nvSpPr>
        <p:spPr bwMode="auto">
          <a:xfrm>
            <a:off x="236537" y="3352800"/>
            <a:ext cx="40306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latin typeface="Courier New" pitchFamily="49" charset="0"/>
              </a:rPr>
              <a:t>L = [</a:t>
            </a:r>
            <a:r>
              <a:rPr lang="en-US" sz="1500" b="1" dirty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500" b="1" dirty="0" err="1">
                <a:solidFill>
                  <a:srgbClr val="0AA318"/>
                </a:solidFill>
                <a:latin typeface="Courier New" pitchFamily="49" charset="0"/>
              </a:rPr>
              <a:t>golf'</a:t>
            </a:r>
            <a:r>
              <a:rPr lang="en-US" sz="1500" b="1" dirty="0" err="1">
                <a:latin typeface="Courier New" pitchFamily="49" charset="0"/>
              </a:rPr>
              <a:t>,</a:t>
            </a:r>
            <a:r>
              <a:rPr lang="en-US" sz="1500" b="1" dirty="0" err="1">
                <a:solidFill>
                  <a:srgbClr val="0AA318"/>
                </a:solidFill>
                <a:latin typeface="Courier New" pitchFamily="49" charset="0"/>
              </a:rPr>
              <a:t>'fore!'</a:t>
            </a:r>
            <a:r>
              <a:rPr lang="en-US" sz="1500" b="1" dirty="0" err="1">
                <a:latin typeface="Courier New" pitchFamily="49" charset="0"/>
              </a:rPr>
              <a:t>,</a:t>
            </a:r>
            <a:r>
              <a:rPr lang="en-US" sz="1500" b="1" dirty="0" err="1">
                <a:solidFill>
                  <a:srgbClr val="0AA318"/>
                </a:solidFill>
                <a:latin typeface="Courier New" pitchFamily="49" charset="0"/>
              </a:rPr>
              <a:t>'club'</a:t>
            </a:r>
            <a:r>
              <a:rPr lang="en-US" sz="1500" b="1" dirty="0" err="1">
                <a:latin typeface="Courier New" pitchFamily="49" charset="0"/>
              </a:rPr>
              <a:t>,</a:t>
            </a:r>
            <a:r>
              <a:rPr lang="en-US" sz="1500" b="1" dirty="0" err="1">
                <a:solidFill>
                  <a:srgbClr val="0AA318"/>
                </a:solidFill>
                <a:latin typeface="Courier New" pitchFamily="49" charset="0"/>
              </a:rPr>
              <a:t>'tee</a:t>
            </a:r>
            <a:r>
              <a:rPr lang="en-US" sz="1500" b="1" dirty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500" b="1" dirty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500" b="1" dirty="0" err="1">
                <a:latin typeface="Courier New" pitchFamily="49" charset="0"/>
              </a:rPr>
              <a:t>i</a:t>
            </a:r>
            <a:r>
              <a:rPr lang="en-US" sz="1500" b="1" dirty="0">
                <a:latin typeface="Courier New" pitchFamily="49" charset="0"/>
              </a:rPr>
              <a:t> </a:t>
            </a:r>
            <a:r>
              <a:rPr lang="en-US" sz="15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500" b="1" dirty="0">
                <a:latin typeface="Courier New" pitchFamily="49" charset="0"/>
              </a:rPr>
              <a:t> range(</a:t>
            </a:r>
            <a:r>
              <a:rPr lang="en-US" sz="1500" b="1" dirty="0" err="1">
                <a:latin typeface="Courier New" pitchFamily="49" charset="0"/>
              </a:rPr>
              <a:t>len</a:t>
            </a:r>
            <a:r>
              <a:rPr lang="en-US" sz="1500" b="1" dirty="0">
                <a:latin typeface="Courier New" pitchFamily="49" charset="0"/>
              </a:rPr>
              <a:t>(L)):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5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</a:rPr>
              <a:t> i%2 == 1: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F78B09"/>
                </a:solidFill>
                <a:latin typeface="Courier New" pitchFamily="49" charset="0"/>
              </a:rPr>
              <a:t>      print </a:t>
            </a:r>
            <a:r>
              <a:rPr lang="en-US" sz="1500" b="1" dirty="0">
                <a:latin typeface="Courier New" pitchFamily="49" charset="0"/>
              </a:rPr>
              <a:t>L[</a:t>
            </a:r>
            <a:r>
              <a:rPr lang="en-US" sz="1500" b="1" dirty="0" err="1">
                <a:latin typeface="Courier New" pitchFamily="49" charset="0"/>
              </a:rPr>
              <a:t>i</a:t>
            </a:r>
            <a:r>
              <a:rPr lang="en-US" sz="1500" b="1" dirty="0">
                <a:latin typeface="Courier New" pitchFamily="49" charset="0"/>
              </a:rPr>
              <a:t>]</a:t>
            </a:r>
          </a:p>
        </p:txBody>
      </p:sp>
      <p:sp>
        <p:nvSpPr>
          <p:cNvPr id="25613" name="Text Box 6"/>
          <p:cNvSpPr txBox="1">
            <a:spLocks noChangeArrowheads="1"/>
          </p:cNvSpPr>
          <p:nvPr/>
        </p:nvSpPr>
        <p:spPr bwMode="auto">
          <a:xfrm>
            <a:off x="4876800" y="3352800"/>
            <a:ext cx="378618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latin typeface="Courier New" pitchFamily="49" charset="0"/>
              </a:rPr>
              <a:t>S = </a:t>
            </a:r>
            <a:r>
              <a:rPr lang="en-US" sz="1500" b="1" dirty="0">
                <a:solidFill>
                  <a:srgbClr val="0AA318"/>
                </a:solidFill>
                <a:latin typeface="Courier New" pitchFamily="49" charset="0"/>
              </a:rPr>
              <a:t>'time to think this over! 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latin typeface="Courier New" pitchFamily="49" charset="0"/>
              </a:rPr>
              <a:t>result = </a:t>
            </a:r>
            <a:r>
              <a:rPr lang="en-US" sz="1500" b="1" dirty="0">
                <a:solidFill>
                  <a:srgbClr val="0AA318"/>
                </a:solidFill>
                <a:latin typeface="Courier New" pitchFamily="49" charset="0"/>
              </a:rPr>
              <a:t>''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500" b="1" dirty="0" err="1">
                <a:latin typeface="Courier New" pitchFamily="49" charset="0"/>
              </a:rPr>
              <a:t>i</a:t>
            </a:r>
            <a:r>
              <a:rPr lang="en-US" sz="1500" b="1" dirty="0">
                <a:latin typeface="Courier New" pitchFamily="49" charset="0"/>
              </a:rPr>
              <a:t> </a:t>
            </a:r>
            <a:r>
              <a:rPr lang="en-US" sz="15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500" b="1" dirty="0">
                <a:latin typeface="Courier New" pitchFamily="49" charset="0"/>
              </a:rPr>
              <a:t> </a:t>
            </a:r>
            <a:r>
              <a:rPr lang="en-US" sz="1500" b="1" dirty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500" b="1" dirty="0">
                <a:latin typeface="Courier New" pitchFamily="49" charset="0"/>
              </a:rPr>
              <a:t>(</a:t>
            </a:r>
            <a:r>
              <a:rPr lang="en-US" sz="1500" b="1" dirty="0" err="1">
                <a:latin typeface="Courier New" pitchFamily="49" charset="0"/>
              </a:rPr>
              <a:t>len</a:t>
            </a:r>
            <a:r>
              <a:rPr lang="en-US" sz="1500" b="1" dirty="0">
                <a:latin typeface="Courier New" pitchFamily="49" charset="0"/>
              </a:rPr>
              <a:t>(S)):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5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</a:rPr>
              <a:t> S[i-1] == </a:t>
            </a:r>
            <a:r>
              <a:rPr lang="en-US" sz="1500" b="1" dirty="0">
                <a:solidFill>
                  <a:srgbClr val="0AA318"/>
                </a:solidFill>
                <a:latin typeface="Courier New" pitchFamily="49" charset="0"/>
              </a:rPr>
              <a:t>' '</a:t>
            </a:r>
            <a:r>
              <a:rPr lang="en-US" sz="1500" b="1" dirty="0">
                <a:latin typeface="Courier New" pitchFamily="49" charset="0"/>
              </a:rPr>
              <a:t>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latin typeface="Courier New" pitchFamily="49" charset="0"/>
              </a:rPr>
              <a:t>	result += S[</a:t>
            </a:r>
            <a:r>
              <a:rPr lang="en-US" sz="1500" b="1" dirty="0" err="1">
                <a:latin typeface="Courier New" pitchFamily="49" charset="0"/>
              </a:rPr>
              <a:t>i</a:t>
            </a:r>
            <a:r>
              <a:rPr lang="en-US" sz="1500" b="1" dirty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500" b="1" dirty="0">
                <a:latin typeface="Courier New" pitchFamily="49" charset="0"/>
              </a:rPr>
              <a:t>result</a:t>
            </a:r>
          </a:p>
        </p:txBody>
      </p:sp>
      <p:cxnSp>
        <p:nvCxnSpPr>
          <p:cNvPr id="25615" name="Straight Connector 31"/>
          <p:cNvCxnSpPr>
            <a:cxnSpLocks noChangeShapeType="1"/>
          </p:cNvCxnSpPr>
          <p:nvPr/>
        </p:nvCxnSpPr>
        <p:spPr bwMode="auto">
          <a:xfrm>
            <a:off x="4572000" y="1143000"/>
            <a:ext cx="0" cy="173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Straight Connector 35"/>
          <p:cNvCxnSpPr>
            <a:cxnSpLocks noChangeShapeType="1"/>
          </p:cNvCxnSpPr>
          <p:nvPr/>
        </p:nvCxnSpPr>
        <p:spPr bwMode="auto">
          <a:xfrm>
            <a:off x="4572000" y="3381375"/>
            <a:ext cx="0" cy="31195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1"/>
          <p:cNvCxnSpPr>
            <a:cxnSpLocks noChangeShapeType="1"/>
          </p:cNvCxnSpPr>
          <p:nvPr/>
        </p:nvCxnSpPr>
        <p:spPr bwMode="auto">
          <a:xfrm flipH="1">
            <a:off x="322262" y="3100136"/>
            <a:ext cx="8516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3287848" y="939986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R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898188" y="939986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x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859848" y="939986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x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470188" y="939986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i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898188" y="4007461"/>
            <a:ext cx="36901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20967485">
            <a:off x="8013858" y="4288790"/>
            <a:ext cx="93931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make a better ladder!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41540" y="4076710"/>
            <a:ext cx="530916" cy="3231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Courier New" pitchFamily="49" charset="0"/>
              </a:rPr>
              <a:t>i%2</a:t>
            </a:r>
            <a:endParaRPr lang="en-US" sz="15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39560" y="1473480"/>
              <a:ext cx="7063560" cy="4723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0200" y="1464120"/>
                <a:ext cx="7082280" cy="47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71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236537" y="1371600"/>
            <a:ext cx="3429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result = 1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>
                <a:latin typeface="Courier New" pitchFamily="49" charset="0"/>
              </a:rPr>
              <a:t>x in [2,5,1,4]: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result *= x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4232049" y="1140767"/>
            <a:ext cx="1665841" cy="5847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result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7211405" y="1140767"/>
            <a:ext cx="431529" cy="5847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x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4849205" y="198437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06264" y="2267524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638800" y="236220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638800" y="259715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53760" y="1518120"/>
              <a:ext cx="6251040" cy="5241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4400" y="1508760"/>
                <a:ext cx="6269760" cy="52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2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07"/>
            <a:ext cx="9220200" cy="691515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30629"/>
            <a:ext cx="75437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Lam:  one of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22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c. fair t-shirts!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0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4849205" y="1140767"/>
            <a:ext cx="431528" cy="5847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x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7211406" y="1140767"/>
            <a:ext cx="431528" cy="58477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4849205" y="198437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06264" y="2267524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638800" y="236220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638800" y="259715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37940" y="1336675"/>
            <a:ext cx="3135312" cy="122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x = 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range(4):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x += 10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33960" y="741240"/>
              <a:ext cx="6983280" cy="5456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600" y="731880"/>
                <a:ext cx="7002000" cy="54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9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953000" y="722342"/>
            <a:ext cx="3962400" cy="5830858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36" name="Rectangle 35"/>
          <p:cNvSpPr/>
          <p:nvPr/>
        </p:nvSpPr>
        <p:spPr>
          <a:xfrm>
            <a:off x="8102872" y="1140767"/>
            <a:ext cx="43152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8067273" y="2267524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78B09"/>
                </a:solidFill>
                <a:latin typeface="Courier New" pitchFamily="49" charset="0"/>
              </a:rPr>
              <a:t>0</a:t>
            </a:r>
            <a:endParaRPr lang="en-US" sz="4000" dirty="0">
              <a:solidFill>
                <a:srgbClr val="F78B09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4610" y="1192212"/>
            <a:ext cx="5069389" cy="154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L = [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AA318"/>
                </a:solidFill>
                <a:latin typeface="Courier New" pitchFamily="49" charset="0"/>
              </a:rPr>
              <a:t>golf'</a:t>
            </a:r>
            <a:r>
              <a:rPr lang="en-US" sz="1800" b="1" dirty="0" err="1">
                <a:latin typeface="Courier New" pitchFamily="49" charset="0"/>
              </a:rPr>
              <a:t>,</a:t>
            </a:r>
            <a:r>
              <a:rPr lang="en-US" sz="1800" b="1" dirty="0" err="1">
                <a:solidFill>
                  <a:srgbClr val="0AA318"/>
                </a:solidFill>
                <a:latin typeface="Courier New" pitchFamily="49" charset="0"/>
              </a:rPr>
              <a:t>'fore!'</a:t>
            </a:r>
            <a:r>
              <a:rPr lang="en-US" sz="1800" b="1" dirty="0" err="1">
                <a:latin typeface="Courier New" pitchFamily="49" charset="0"/>
              </a:rPr>
              <a:t>,</a:t>
            </a:r>
            <a:r>
              <a:rPr lang="en-US" sz="1800" b="1" dirty="0" err="1">
                <a:solidFill>
                  <a:srgbClr val="0AA318"/>
                </a:solidFill>
                <a:latin typeface="Courier New" pitchFamily="49" charset="0"/>
              </a:rPr>
              <a:t>'club'</a:t>
            </a:r>
            <a:r>
              <a:rPr lang="en-US" sz="1800" b="1" dirty="0" err="1">
                <a:latin typeface="Courier New" pitchFamily="49" charset="0"/>
              </a:rPr>
              <a:t>,</a:t>
            </a:r>
            <a:r>
              <a:rPr lang="en-US" sz="1800" b="1" dirty="0" err="1">
                <a:solidFill>
                  <a:srgbClr val="0AA318"/>
                </a:solidFill>
                <a:latin typeface="Courier New" pitchFamily="49" charset="0"/>
              </a:rPr>
              <a:t>'tee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in range(</a:t>
            </a:r>
            <a:r>
              <a:rPr lang="en-US" sz="1800" b="1" dirty="0" err="1">
                <a:latin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</a:rPr>
              <a:t>(L)):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i%2 == 1: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      print </a:t>
            </a:r>
            <a:r>
              <a:rPr lang="en-US" sz="1800" b="1" dirty="0">
                <a:latin typeface="Courier New" pitchFamily="49" charset="0"/>
              </a:rPr>
              <a:t>L[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72415" y="3137283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78B09"/>
                </a:solidFill>
                <a:latin typeface="Courier New" pitchFamily="49" charset="0"/>
              </a:rPr>
              <a:t>1</a:t>
            </a:r>
            <a:endParaRPr lang="en-US" sz="4000" dirty="0">
              <a:solidFill>
                <a:srgbClr val="F78B0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0807" y="4007042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78B09"/>
                </a:solidFill>
                <a:latin typeface="Courier New" pitchFamily="49" charset="0"/>
              </a:rPr>
              <a:t>2</a:t>
            </a:r>
            <a:endParaRPr lang="en-US" sz="4000" dirty="0">
              <a:solidFill>
                <a:srgbClr val="F78B0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2415" y="4876800"/>
            <a:ext cx="4924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78B09"/>
                </a:solidFill>
                <a:latin typeface="Courier New" pitchFamily="49" charset="0"/>
              </a:rPr>
              <a:t>3</a:t>
            </a:r>
            <a:endParaRPr lang="en-US" sz="4000" dirty="0">
              <a:solidFill>
                <a:srgbClr val="F78B0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114" y="1202322"/>
            <a:ext cx="73770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i%2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92363" y="1202322"/>
            <a:ext cx="92204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L[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21560" y="696600"/>
              <a:ext cx="7554960" cy="5027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2200" y="687240"/>
                <a:ext cx="7573680" cy="50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30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876800" y="322232"/>
            <a:ext cx="4106779" cy="641545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36" name="Rectangle 35"/>
          <p:cNvSpPr/>
          <p:nvPr/>
        </p:nvSpPr>
        <p:spPr>
          <a:xfrm>
            <a:off x="8233988" y="786825"/>
            <a:ext cx="43152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8223942" y="1662133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8B09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F78B0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29084" y="2188832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78B09"/>
                </a:solidFill>
                <a:latin typeface="Courier New" pitchFamily="49" charset="0"/>
              </a:rPr>
              <a:t>1</a:t>
            </a:r>
            <a:endParaRPr lang="en-US" sz="3200" dirty="0">
              <a:solidFill>
                <a:srgbClr val="F78B0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27476" y="2715531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78B09"/>
                </a:solidFill>
                <a:latin typeface="Courier New" pitchFamily="49" charset="0"/>
              </a:rPr>
              <a:t>2</a:t>
            </a:r>
            <a:endParaRPr lang="en-US" sz="3200" dirty="0">
              <a:solidFill>
                <a:srgbClr val="F78B09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28613" y="1259193"/>
            <a:ext cx="5462587" cy="24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S 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'time to think this over! 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result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</a:rPr>
              <a:t>(S)):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S[i-1] ==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 '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	result += S[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47271" y="848380"/>
            <a:ext cx="922047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S[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88824" y="1662133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't'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4906" y="2188832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 err="1" smtClean="0">
                <a:solidFill>
                  <a:srgbClr val="0AA318"/>
                </a:solidFill>
                <a:latin typeface="Courier New" pitchFamily="49" charset="0"/>
              </a:rPr>
              <a:t>i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3728" y="2715531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66541" y="917630"/>
            <a:ext cx="877163" cy="3231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Courier New" pitchFamily="49" charset="0"/>
              </a:rPr>
              <a:t>S[i-1]</a:t>
            </a:r>
            <a:endParaRPr lang="en-US" sz="1500" b="1" dirty="0"/>
          </a:p>
        </p:txBody>
      </p:sp>
      <p:sp>
        <p:nvSpPr>
          <p:cNvPr id="22" name="Rectangle 21"/>
          <p:cNvSpPr/>
          <p:nvPr/>
        </p:nvSpPr>
        <p:spPr>
          <a:xfrm>
            <a:off x="8228846" y="3242230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8B09"/>
                </a:solidFill>
                <a:latin typeface="Courier New" pitchFamily="49" charset="0"/>
              </a:rPr>
              <a:t>3</a:t>
            </a:r>
            <a:endParaRPr lang="en-US" sz="3200" dirty="0">
              <a:solidFill>
                <a:srgbClr val="F78B0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33988" y="3768929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8B09"/>
                </a:solidFill>
                <a:latin typeface="Courier New" pitchFamily="49" charset="0"/>
              </a:rPr>
              <a:t>4</a:t>
            </a:r>
            <a:endParaRPr lang="en-US" sz="3200" dirty="0">
              <a:solidFill>
                <a:srgbClr val="F78B0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2380" y="4295628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8B09"/>
                </a:solidFill>
                <a:latin typeface="Courier New" pitchFamily="49" charset="0"/>
              </a:rPr>
              <a:t>5</a:t>
            </a:r>
            <a:endParaRPr lang="en-US" sz="3200" dirty="0">
              <a:solidFill>
                <a:srgbClr val="F78B0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93728" y="3242230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'e'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99810" y="3768929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98632" y="4295628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29906" y="2205332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't'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35988" y="2732031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 err="1" smtClean="0">
                <a:solidFill>
                  <a:srgbClr val="0AA318"/>
                </a:solidFill>
                <a:latin typeface="Courier New" pitchFamily="49" charset="0"/>
              </a:rPr>
              <a:t>i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34810" y="3258730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34810" y="3785429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'e'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40892" y="4312128"/>
            <a:ext cx="925254" cy="58477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504FD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504FD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504FD"/>
                </a:solidFill>
                <a:latin typeface="Courier New" pitchFamily="49" charset="0"/>
              </a:rPr>
              <a:t>'</a:t>
            </a:r>
            <a:endParaRPr lang="en-US" sz="3200" b="1" dirty="0">
              <a:solidFill>
                <a:srgbClr val="0504FD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39714" y="4838827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21718" y="4822327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8B09"/>
                </a:solidFill>
                <a:latin typeface="Courier New" pitchFamily="49" charset="0"/>
              </a:rPr>
              <a:t>6</a:t>
            </a:r>
            <a:endParaRPr lang="en-US" sz="3200" dirty="0">
              <a:solidFill>
                <a:srgbClr val="F78B09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26860" y="5349026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78B09"/>
                </a:solidFill>
                <a:latin typeface="Courier New" pitchFamily="49" charset="0"/>
              </a:rPr>
              <a:t>7</a:t>
            </a:r>
            <a:endParaRPr lang="en-US" sz="3200" dirty="0">
              <a:solidFill>
                <a:srgbClr val="F78B09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25252" y="587572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8B09"/>
                </a:solidFill>
                <a:latin typeface="Courier New" pitchFamily="49" charset="0"/>
              </a:rPr>
              <a:t>8</a:t>
            </a:r>
            <a:endParaRPr lang="en-US" sz="3200" dirty="0">
              <a:solidFill>
                <a:srgbClr val="F78B09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86600" y="4822327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'o'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92682" y="5349026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91504" y="5875725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t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27682" y="5365526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'o'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33764" y="5892225"/>
            <a:ext cx="925254" cy="58477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40892" y="1662133"/>
            <a:ext cx="925254" cy="58477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504FD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504FD"/>
                </a:solidFill>
                <a:latin typeface="Courier New" pitchFamily="49" charset="0"/>
              </a:rPr>
              <a:t> </a:t>
            </a:r>
            <a:r>
              <a:rPr lang="en-US" sz="3200" b="1" dirty="0" smtClean="0">
                <a:solidFill>
                  <a:srgbClr val="0504FD"/>
                </a:solidFill>
                <a:latin typeface="Courier New" pitchFamily="49" charset="0"/>
              </a:rPr>
              <a:t>'</a:t>
            </a:r>
            <a:endParaRPr lang="en-US" sz="3200" b="1" dirty="0">
              <a:solidFill>
                <a:srgbClr val="0504FD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29699" y="848380"/>
            <a:ext cx="73770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res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12520" y="821520"/>
              <a:ext cx="7215480" cy="3947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160" y="812160"/>
                <a:ext cx="7234200" cy="39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6"/>
          <p:cNvSpPr>
            <a:spLocks noChangeArrowheads="1"/>
          </p:cNvSpPr>
          <p:nvPr/>
        </p:nvSpPr>
        <p:spPr bwMode="auto">
          <a:xfrm>
            <a:off x="396875" y="1476375"/>
            <a:ext cx="35877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504FD"/>
                </a:solidFill>
                <a:latin typeface="Courier New" pitchFamily="49" charset="0"/>
              </a:rPr>
              <a:t>count</a:t>
            </a:r>
            <a:r>
              <a:rPr lang="en-US" sz="1800" b="1">
                <a:latin typeface="Courier New" pitchFamily="49" charset="0"/>
              </a:rPr>
              <a:t>( WORD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</a:t>
            </a:r>
            <a:r>
              <a:rPr lang="en-US" sz="1800" b="1">
                <a:latin typeface="Courier New" pitchFamily="49" charset="0"/>
              </a:rPr>
              <a:t>n = 0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for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WORD: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not 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'aeiou'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n += 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return</a:t>
            </a:r>
            <a:r>
              <a:rPr lang="en-US" sz="1800" b="1">
                <a:latin typeface="Courier New" pitchFamily="49" charset="0"/>
              </a:rPr>
              <a:t> n</a:t>
            </a: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5067300" y="1096963"/>
            <a:ext cx="30305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504FD"/>
                </a:solidFill>
                <a:latin typeface="Courier New" pitchFamily="49" charset="0"/>
              </a:rPr>
              <a:t>mystery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  <a:p>
            <a:pPr algn="l"/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while</a:t>
            </a:r>
            <a:r>
              <a:rPr lang="en-US" sz="1800" b="1" dirty="0">
                <a:latin typeface="Courier New" pitchFamily="49" charset="0"/>
              </a:rPr>
              <a:t> n != 1: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n%2 == 0: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n = n/2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False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True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9942" name="Line 19"/>
          <p:cNvSpPr>
            <a:spLocks noChangeShapeType="1"/>
          </p:cNvSpPr>
          <p:nvPr/>
        </p:nvSpPr>
        <p:spPr bwMode="auto">
          <a:xfrm flipH="1">
            <a:off x="7078663" y="884238"/>
            <a:ext cx="468312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943" name="Text Box 20"/>
          <p:cNvSpPr txBox="1">
            <a:spLocks noChangeArrowheads="1"/>
          </p:cNvSpPr>
          <p:nvPr/>
        </p:nvSpPr>
        <p:spPr bwMode="auto">
          <a:xfrm>
            <a:off x="6669088" y="517525"/>
            <a:ext cx="201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Let n = 12</a:t>
            </a:r>
          </a:p>
        </p:txBody>
      </p:sp>
      <p:sp>
        <p:nvSpPr>
          <p:cNvPr id="39944" name="Line 21"/>
          <p:cNvSpPr>
            <a:spLocks noChangeShapeType="1"/>
          </p:cNvSpPr>
          <p:nvPr/>
        </p:nvSpPr>
        <p:spPr bwMode="auto">
          <a:xfrm flipH="1">
            <a:off x="2232025" y="1069975"/>
            <a:ext cx="417513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5" name="Text Box 22"/>
          <p:cNvSpPr txBox="1">
            <a:spLocks noChangeArrowheads="1"/>
          </p:cNvSpPr>
          <p:nvPr/>
        </p:nvSpPr>
        <p:spPr bwMode="auto">
          <a:xfrm>
            <a:off x="727075" y="727075"/>
            <a:ext cx="3235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Let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WORD</a:t>
            </a:r>
            <a:r>
              <a:rPr lang="en-US" sz="1800" dirty="0">
                <a:latin typeface="Calibri" pitchFamily="34" charset="0"/>
              </a:rPr>
              <a:t> = </a:t>
            </a:r>
            <a:r>
              <a:rPr lang="en-US" sz="1800" b="1" dirty="0">
                <a:solidFill>
                  <a:srgbClr val="0AA3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'forty-two'</a:t>
            </a:r>
          </a:p>
        </p:txBody>
      </p:sp>
      <p:sp>
        <p:nvSpPr>
          <p:cNvPr id="39946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82813" y="2973388"/>
            <a:ext cx="1587" cy="6350"/>
          </a:xfrm>
          <a:custGeom>
            <a:avLst/>
            <a:gdLst>
              <a:gd name="T0" fmla="*/ 0 w 5"/>
              <a:gd name="T1" fmla="*/ 2147483647 h 16"/>
              <a:gd name="T2" fmla="*/ 2147483647 w 5"/>
              <a:gd name="T3" fmla="*/ 2147483647 h 16"/>
              <a:gd name="T4" fmla="*/ 0 60000 65536"/>
              <a:gd name="T5" fmla="*/ 0 60000 65536"/>
              <a:gd name="T6" fmla="*/ 0 w 5"/>
              <a:gd name="T7" fmla="*/ 0 h 16"/>
              <a:gd name="T8" fmla="*/ 5 w 5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6" extrusionOk="0">
                <a:moveTo>
                  <a:pt x="0" y="6"/>
                </a:moveTo>
                <a:cubicBezTo>
                  <a:pt x="5" y="17"/>
                  <a:pt x="6" y="18"/>
                  <a:pt x="4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740025" y="191001"/>
            <a:ext cx="3359150" cy="314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What do these two loops </a:t>
            </a:r>
            <a:r>
              <a:rPr lang="en-US" sz="1400" dirty="0" smtClean="0">
                <a:latin typeface="Cambria" pitchFamily="18" charset="0"/>
              </a:rPr>
              <a:t>return?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876800" y="6428601"/>
            <a:ext cx="393382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Challenge: </a:t>
            </a:r>
            <a:r>
              <a:rPr lang="en-US" sz="1200" dirty="0">
                <a:latin typeface="Calibri" pitchFamily="34" charset="0"/>
              </a:rPr>
              <a:t>what are i</a:t>
            </a:r>
            <a:r>
              <a:rPr lang="en-US" sz="1200" dirty="0" smtClean="0">
                <a:latin typeface="Calibri" pitchFamily="34" charset="0"/>
              </a:rPr>
              <a:t>nputs </a:t>
            </a:r>
            <a:r>
              <a:rPr lang="en-US" sz="1200" dirty="0">
                <a:latin typeface="Calibri" pitchFamily="34" charset="0"/>
              </a:rPr>
              <a:t>for </a:t>
            </a:r>
            <a:r>
              <a:rPr lang="en-US" sz="1200" dirty="0" smtClean="0">
                <a:latin typeface="Calibri" pitchFamily="34" charset="0"/>
              </a:rPr>
              <a:t>which </a:t>
            </a:r>
            <a:r>
              <a:rPr lang="en-US" sz="1200" b="1" dirty="0">
                <a:latin typeface="Calibri" pitchFamily="34" charset="0"/>
              </a:rPr>
              <a:t>mystery</a:t>
            </a:r>
            <a:r>
              <a:rPr lang="en-US" sz="1200" dirty="0">
                <a:latin typeface="Calibri" pitchFamily="34" charset="0"/>
              </a:rPr>
              <a:t> returns True?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419600" y="838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30002" y="3657599"/>
            <a:ext cx="7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28694" y="3657598"/>
            <a:ext cx="70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91040" y="1544760"/>
              <a:ext cx="7840800" cy="4349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80" y="1535400"/>
                <a:ext cx="7859520" cy="43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9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236537" y="1371600"/>
            <a:ext cx="3429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result = 1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>
                <a:latin typeface="Courier New" pitchFamily="49" charset="0"/>
              </a:rPr>
              <a:t>x in [2,5,1,4]: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result *= x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4232049" y="1140767"/>
            <a:ext cx="1665841" cy="5847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result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7211405" y="1140767"/>
            <a:ext cx="431529" cy="5847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x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4849205" y="198437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06264" y="2267524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638800" y="236220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638800" y="259715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14400" y="1333440"/>
              <a:ext cx="6791760" cy="5067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040" y="1324080"/>
                <a:ext cx="6810480" cy="50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63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4849205" y="1140767"/>
            <a:ext cx="431528" cy="58477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ourier New" pitchFamily="49" charset="0"/>
              </a:rPr>
              <a:t>x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7211406" y="1140767"/>
            <a:ext cx="431528" cy="58477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4849205" y="1984375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06264" y="2267524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638800" y="236220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638800" y="2597150"/>
            <a:ext cx="1219200" cy="1616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37940" y="1336675"/>
            <a:ext cx="3135312" cy="122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x = 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range(4):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latin typeface="Courier New" pitchFamily="49" charset="0"/>
              </a:rPr>
              <a:t>x += 10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9080" y="1162080"/>
              <a:ext cx="7563240" cy="4658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0" y="1152720"/>
                <a:ext cx="7581960" cy="46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4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36" name="Rectangle 35"/>
          <p:cNvSpPr/>
          <p:nvPr/>
        </p:nvSpPr>
        <p:spPr>
          <a:xfrm>
            <a:off x="6502672" y="1140767"/>
            <a:ext cx="431528" cy="58477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6497530" y="2267524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4610" y="1192212"/>
            <a:ext cx="5069389" cy="154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L = [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AA318"/>
                </a:solidFill>
                <a:latin typeface="Courier New" pitchFamily="49" charset="0"/>
              </a:rPr>
              <a:t>golf'</a:t>
            </a:r>
            <a:r>
              <a:rPr lang="en-US" sz="1800" b="1" dirty="0" err="1">
                <a:latin typeface="Courier New" pitchFamily="49" charset="0"/>
              </a:rPr>
              <a:t>,</a:t>
            </a:r>
            <a:r>
              <a:rPr lang="en-US" sz="1800" b="1" dirty="0" err="1">
                <a:solidFill>
                  <a:srgbClr val="0AA318"/>
                </a:solidFill>
                <a:latin typeface="Courier New" pitchFamily="49" charset="0"/>
              </a:rPr>
              <a:t>'fore!'</a:t>
            </a:r>
            <a:r>
              <a:rPr lang="en-US" sz="1800" b="1" dirty="0" err="1">
                <a:latin typeface="Courier New" pitchFamily="49" charset="0"/>
              </a:rPr>
              <a:t>,</a:t>
            </a:r>
            <a:r>
              <a:rPr lang="en-US" sz="1800" b="1" dirty="0" err="1">
                <a:solidFill>
                  <a:srgbClr val="0AA318"/>
                </a:solidFill>
                <a:latin typeface="Courier New" pitchFamily="49" charset="0"/>
              </a:rPr>
              <a:t>'club'</a:t>
            </a:r>
            <a:r>
              <a:rPr lang="en-US" sz="1800" b="1" dirty="0" err="1">
                <a:latin typeface="Courier New" pitchFamily="49" charset="0"/>
              </a:rPr>
              <a:t>,</a:t>
            </a:r>
            <a:r>
              <a:rPr lang="en-US" sz="1800" b="1" dirty="0" err="1">
                <a:solidFill>
                  <a:srgbClr val="0AA318"/>
                </a:solidFill>
                <a:latin typeface="Courier New" pitchFamily="49" charset="0"/>
              </a:rPr>
              <a:t>'tee</a:t>
            </a:r>
            <a:r>
              <a:rPr lang="en-US" sz="18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in range(</a:t>
            </a:r>
            <a:r>
              <a:rPr lang="en-US" sz="1800" b="1" dirty="0" err="1">
                <a:latin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</a:rPr>
              <a:t>(L)):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i%2 == 1: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      print </a:t>
            </a:r>
            <a:r>
              <a:rPr lang="en-US" sz="1800" b="1" dirty="0">
                <a:latin typeface="Courier New" pitchFamily="49" charset="0"/>
              </a:rPr>
              <a:t>L[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2672" y="3137283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1064" y="4007042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2672" y="4876800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19360" y="695160"/>
              <a:ext cx="5505840" cy="4572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000" y="685800"/>
                <a:ext cx="5524560" cy="45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89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144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596" y="322232"/>
            <a:ext cx="2818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mbria" pitchFamily="18" charset="0"/>
              </a:rPr>
              <a:t>What does the loop say?</a:t>
            </a:r>
            <a:endParaRPr lang="en-US" sz="2000" i="1" dirty="0"/>
          </a:p>
        </p:txBody>
      </p:sp>
      <p:sp>
        <p:nvSpPr>
          <p:cNvPr id="36" name="Rectangle 35"/>
          <p:cNvSpPr/>
          <p:nvPr/>
        </p:nvSpPr>
        <p:spPr>
          <a:xfrm>
            <a:off x="8407672" y="1140767"/>
            <a:ext cx="431528" cy="58477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i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7716730" y="1981200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21872" y="2456876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20264" y="2983543"/>
            <a:ext cx="4315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21872" y="3853301"/>
            <a:ext cx="43152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</a:rPr>
              <a:t>.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urier New" pitchFamily="49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49053" y="1259193"/>
            <a:ext cx="5462587" cy="24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S 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'time to think this over! 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 smtClean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 smtClean="0">
                <a:latin typeface="Courier New" pitchFamily="49" charset="0"/>
              </a:rPr>
              <a:t>result </a:t>
            </a:r>
            <a:r>
              <a:rPr lang="en-US" sz="1800" b="1" dirty="0">
                <a:latin typeface="Courier New" pitchFamily="49" charset="0"/>
              </a:rPr>
              <a:t>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range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</a:rPr>
              <a:t>(S)):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S[i-1] == </a:t>
            </a:r>
            <a:r>
              <a:rPr lang="en-US" sz="1800" b="1" dirty="0">
                <a:solidFill>
                  <a:srgbClr val="0AA318"/>
                </a:solidFill>
                <a:latin typeface="Courier New" pitchFamily="49" charset="0"/>
              </a:rPr>
              <a:t>' '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	result += S[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endParaRPr lang="en-US" sz="1800" b="1" dirty="0">
              <a:latin typeface="Courier New" pitchFamily="49" charset="0"/>
            </a:endParaRP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 dirty="0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6462" y="1214735"/>
            <a:ext cx="1290738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S[i-1]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67032" y="1981200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't'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73114" y="2456876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 err="1" smtClean="0">
                <a:solidFill>
                  <a:srgbClr val="0AA318"/>
                </a:solidFill>
                <a:latin typeface="Courier New" pitchFamily="49" charset="0"/>
              </a:rPr>
              <a:t>i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71936" y="2983543"/>
            <a:ext cx="9252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'</a:t>
            </a:r>
            <a:endParaRPr lang="en-US" sz="3200" dirty="0">
              <a:solidFill>
                <a:srgbClr val="0AA31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13894" y="3853301"/>
            <a:ext cx="43152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.</a:t>
            </a:r>
          </a:p>
          <a:p>
            <a:r>
              <a:rPr lang="en-US" sz="3200" b="1" dirty="0" smtClean="0">
                <a:solidFill>
                  <a:srgbClr val="0AA318"/>
                </a:solidFill>
                <a:latin typeface="Courier New" pitchFamily="49" charset="0"/>
              </a:rPr>
              <a:t>.</a:t>
            </a:r>
          </a:p>
          <a:p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.</a:t>
            </a:r>
            <a:endParaRPr lang="en-US" sz="3200" dirty="0">
              <a:solidFill>
                <a:srgbClr val="0AA318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19400" y="762120"/>
              <a:ext cx="7963200" cy="5801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040" y="752760"/>
                <a:ext cx="7981920" cy="58197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/>
          <p:cNvSpPr/>
          <p:nvPr/>
        </p:nvSpPr>
        <p:spPr>
          <a:xfrm>
            <a:off x="5631153" y="1222302"/>
            <a:ext cx="922047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S[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2393950" y="2286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latin typeface="Courier New" pitchFamily="49" charset="0"/>
              </a:rPr>
              <a:t>while </a:t>
            </a:r>
            <a:r>
              <a:rPr lang="en-US" sz="4000" dirty="0">
                <a:latin typeface="Cambria" pitchFamily="18" charset="0"/>
              </a:rPr>
              <a:t>power?</a:t>
            </a: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615950" y="1787525"/>
            <a:ext cx="70739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err="1">
                <a:solidFill>
                  <a:srgbClr val="0504FD"/>
                </a:solidFill>
                <a:latin typeface="Courier New" pitchFamily="49" charset="0"/>
              </a:rPr>
              <a:t>pow</a:t>
            </a:r>
            <a:r>
              <a:rPr lang="en-US" sz="3200" b="1" dirty="0">
                <a:latin typeface="Courier New" pitchFamily="49" charset="0"/>
              </a:rPr>
              <a:t>( b, p 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   </a:t>
            </a:r>
            <a:r>
              <a:rPr lang="en-US" sz="3200" b="1" dirty="0">
                <a:solidFill>
                  <a:srgbClr val="0AA318"/>
                </a:solidFill>
                <a:latin typeface="Courier New" pitchFamily="49" charset="0"/>
              </a:rPr>
              <a:t>""" finds b**p """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   result = 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   while</a:t>
            </a:r>
            <a:r>
              <a:rPr lang="en-US" sz="3200" b="1" dirty="0">
                <a:solidFill>
                  <a:schemeClr val="accent2"/>
                </a:solidFill>
                <a:latin typeface="Courier New" pitchFamily="49" charset="0"/>
              </a:rPr>
              <a:t>            </a:t>
            </a:r>
            <a:endParaRPr lang="en-US" sz="32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3200" b="1" dirty="0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  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3200" b="1" dirty="0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  <a:latin typeface="Courier New" pitchFamily="49" charset="0"/>
              </a:rPr>
              <a:t>   return </a:t>
            </a:r>
            <a:r>
              <a:rPr lang="en-US" sz="3200" b="1" dirty="0">
                <a:latin typeface="Courier New" pitchFamily="49" charset="0"/>
              </a:rPr>
              <a:t>result</a:t>
            </a:r>
            <a:endParaRPr lang="en-US" sz="32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cxnSp>
        <p:nvCxnSpPr>
          <p:cNvPr id="37892" name="Straight Arrow Connector 16"/>
          <p:cNvCxnSpPr>
            <a:cxnSpLocks noChangeShapeType="1"/>
          </p:cNvCxnSpPr>
          <p:nvPr/>
        </p:nvCxnSpPr>
        <p:spPr bwMode="auto">
          <a:xfrm flipH="1">
            <a:off x="5545138" y="1905000"/>
            <a:ext cx="114300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3" name="Rectangle 17"/>
          <p:cNvSpPr>
            <a:spLocks noChangeArrowheads="1"/>
          </p:cNvSpPr>
          <p:nvPr/>
        </p:nvSpPr>
        <p:spPr bwMode="auto">
          <a:xfrm>
            <a:off x="6459538" y="1600200"/>
            <a:ext cx="260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start the answer at a reasonable value</a:t>
            </a:r>
          </a:p>
        </p:txBody>
      </p:sp>
      <p:sp>
        <p:nvSpPr>
          <p:cNvPr id="37894" name="Rectangle 19"/>
          <p:cNvSpPr>
            <a:spLocks noChangeArrowheads="1"/>
          </p:cNvSpPr>
          <p:nvPr/>
        </p:nvSpPr>
        <p:spPr bwMode="auto">
          <a:xfrm>
            <a:off x="6259513" y="3876675"/>
            <a:ext cx="2608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create a loop that ACCUMULATES the correct answer</a:t>
            </a:r>
          </a:p>
        </p:txBody>
      </p:sp>
      <p:sp>
        <p:nvSpPr>
          <p:cNvPr id="37895" name="Rectangle 20"/>
          <p:cNvSpPr>
            <a:spLocks noChangeArrowheads="1"/>
          </p:cNvSpPr>
          <p:nvPr/>
        </p:nvSpPr>
        <p:spPr bwMode="auto">
          <a:xfrm>
            <a:off x="6273800" y="6215063"/>
            <a:ext cx="260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and return it...</a:t>
            </a:r>
          </a:p>
        </p:txBody>
      </p:sp>
      <p:cxnSp>
        <p:nvCxnSpPr>
          <p:cNvPr id="37896" name="Straight Arrow Connector 22"/>
          <p:cNvCxnSpPr>
            <a:cxnSpLocks noChangeShapeType="1"/>
          </p:cNvCxnSpPr>
          <p:nvPr/>
        </p:nvCxnSpPr>
        <p:spPr bwMode="auto">
          <a:xfrm flipH="1" flipV="1">
            <a:off x="5545138" y="5943600"/>
            <a:ext cx="12192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Straight Connector 26"/>
          <p:cNvCxnSpPr>
            <a:cxnSpLocks noChangeShapeType="1"/>
          </p:cNvCxnSpPr>
          <p:nvPr/>
        </p:nvCxnSpPr>
        <p:spPr bwMode="auto">
          <a:xfrm>
            <a:off x="6535738" y="33528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81240" y="285840"/>
              <a:ext cx="6315480" cy="5972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880" y="276480"/>
                <a:ext cx="6334200" cy="59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9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6"/>
          <p:cNvSpPr>
            <a:spLocks noChangeArrowheads="1"/>
          </p:cNvSpPr>
          <p:nvPr/>
        </p:nvSpPr>
        <p:spPr bwMode="auto">
          <a:xfrm>
            <a:off x="396875" y="1476375"/>
            <a:ext cx="35877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504FD"/>
                </a:solidFill>
                <a:latin typeface="Courier New" pitchFamily="49" charset="0"/>
              </a:rPr>
              <a:t>count</a:t>
            </a:r>
            <a:r>
              <a:rPr lang="en-US" sz="1800" b="1">
                <a:latin typeface="Courier New" pitchFamily="49" charset="0"/>
              </a:rPr>
              <a:t>( WORD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</a:t>
            </a:r>
            <a:r>
              <a:rPr lang="en-US" sz="1800" b="1">
                <a:latin typeface="Courier New" pitchFamily="49" charset="0"/>
              </a:rPr>
              <a:t>n = 0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for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WORD: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not 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'aeiou'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n += 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return</a:t>
            </a:r>
            <a:r>
              <a:rPr lang="en-US" sz="1800" b="1">
                <a:latin typeface="Courier New" pitchFamily="49" charset="0"/>
              </a:rPr>
              <a:t> n</a:t>
            </a: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5067300" y="1096963"/>
            <a:ext cx="30305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504FD"/>
                </a:solidFill>
                <a:latin typeface="Courier New" pitchFamily="49" charset="0"/>
              </a:rPr>
              <a:t>mystery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  <a:p>
            <a:pPr algn="l"/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while</a:t>
            </a:r>
            <a:r>
              <a:rPr lang="en-US" sz="1800" b="1" dirty="0">
                <a:latin typeface="Courier New" pitchFamily="49" charset="0"/>
              </a:rPr>
              <a:t> n != 1: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n%2 == 0: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n = n/2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False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True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9942" name="Line 19"/>
          <p:cNvSpPr>
            <a:spLocks noChangeShapeType="1"/>
          </p:cNvSpPr>
          <p:nvPr/>
        </p:nvSpPr>
        <p:spPr bwMode="auto">
          <a:xfrm flipH="1">
            <a:off x="7078663" y="835025"/>
            <a:ext cx="9366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3" name="Text Box 20"/>
          <p:cNvSpPr txBox="1">
            <a:spLocks noChangeArrowheads="1"/>
          </p:cNvSpPr>
          <p:nvPr/>
        </p:nvSpPr>
        <p:spPr bwMode="auto">
          <a:xfrm>
            <a:off x="6669088" y="517525"/>
            <a:ext cx="201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Let n = 12</a:t>
            </a:r>
          </a:p>
        </p:txBody>
      </p:sp>
      <p:sp>
        <p:nvSpPr>
          <p:cNvPr id="39944" name="Line 21"/>
          <p:cNvSpPr>
            <a:spLocks noChangeShapeType="1"/>
          </p:cNvSpPr>
          <p:nvPr/>
        </p:nvSpPr>
        <p:spPr bwMode="auto">
          <a:xfrm flipH="1">
            <a:off x="2232025" y="1069975"/>
            <a:ext cx="417513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5" name="Text Box 22"/>
          <p:cNvSpPr txBox="1">
            <a:spLocks noChangeArrowheads="1"/>
          </p:cNvSpPr>
          <p:nvPr/>
        </p:nvSpPr>
        <p:spPr bwMode="auto">
          <a:xfrm>
            <a:off x="1068388" y="727075"/>
            <a:ext cx="2700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Let WORD = 'forty-two'</a:t>
            </a:r>
          </a:p>
        </p:txBody>
      </p:sp>
      <p:sp>
        <p:nvSpPr>
          <p:cNvPr id="39946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82813" y="2973388"/>
            <a:ext cx="1587" cy="6350"/>
          </a:xfrm>
          <a:custGeom>
            <a:avLst/>
            <a:gdLst>
              <a:gd name="T0" fmla="*/ 0 w 5"/>
              <a:gd name="T1" fmla="*/ 2147483647 h 16"/>
              <a:gd name="T2" fmla="*/ 2147483647 w 5"/>
              <a:gd name="T3" fmla="*/ 2147483647 h 16"/>
              <a:gd name="T4" fmla="*/ 0 60000 65536"/>
              <a:gd name="T5" fmla="*/ 0 60000 65536"/>
              <a:gd name="T6" fmla="*/ 0 w 5"/>
              <a:gd name="T7" fmla="*/ 0 h 16"/>
              <a:gd name="T8" fmla="*/ 5 w 5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6" extrusionOk="0">
                <a:moveTo>
                  <a:pt x="0" y="6"/>
                </a:moveTo>
                <a:cubicBezTo>
                  <a:pt x="5" y="17"/>
                  <a:pt x="6" y="18"/>
                  <a:pt x="4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740025" y="191001"/>
            <a:ext cx="3359150" cy="314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What do these two loops </a:t>
            </a:r>
            <a:r>
              <a:rPr lang="en-US" sz="1400" dirty="0" smtClean="0">
                <a:latin typeface="Cambria" pitchFamily="18" charset="0"/>
              </a:rPr>
              <a:t>return?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876800" y="6428601"/>
            <a:ext cx="393382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Challenge: </a:t>
            </a:r>
            <a:r>
              <a:rPr lang="en-US" sz="1200" dirty="0">
                <a:latin typeface="Calibri" pitchFamily="34" charset="0"/>
              </a:rPr>
              <a:t>what are i</a:t>
            </a:r>
            <a:r>
              <a:rPr lang="en-US" sz="1200" dirty="0" smtClean="0">
                <a:latin typeface="Calibri" pitchFamily="34" charset="0"/>
              </a:rPr>
              <a:t>nputs </a:t>
            </a:r>
            <a:r>
              <a:rPr lang="en-US" sz="1200" dirty="0">
                <a:latin typeface="Calibri" pitchFamily="34" charset="0"/>
              </a:rPr>
              <a:t>for </a:t>
            </a:r>
            <a:r>
              <a:rPr lang="en-US" sz="1200" dirty="0" smtClean="0">
                <a:latin typeface="Calibri" pitchFamily="34" charset="0"/>
              </a:rPr>
              <a:t>which </a:t>
            </a:r>
            <a:r>
              <a:rPr lang="en-US" sz="1200" b="1" dirty="0">
                <a:latin typeface="Calibri" pitchFamily="34" charset="0"/>
              </a:rPr>
              <a:t>mystery</a:t>
            </a:r>
            <a:r>
              <a:rPr lang="en-US" sz="1200" dirty="0">
                <a:latin typeface="Calibri" pitchFamily="34" charset="0"/>
              </a:rPr>
              <a:t> returns True?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419600" y="838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90720" y="533520"/>
              <a:ext cx="7810920" cy="5829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360" y="524160"/>
                <a:ext cx="7829640" cy="58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1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>
            <a:fillRect/>
          </a:stretch>
        </p:blipFill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lodge04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0"/>
          <a:stretch>
            <a:fillRect/>
          </a:stretch>
        </p:blipFill>
        <p:spPr bwMode="auto">
          <a:xfrm>
            <a:off x="152400" y="1066800"/>
            <a:ext cx="88392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30629"/>
            <a:ext cx="7781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 6: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Assembly   ~ 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why?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144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5713412"/>
            <a:ext cx="5308600" cy="830263"/>
          </a:xfrm>
          <a:prstGeom prst="rect">
            <a:avLst/>
          </a:prstGeom>
          <a:solidFill>
            <a:schemeClr val="bg1"/>
          </a:solidFill>
          <a:ln w="28575">
            <a:solidFill>
              <a:srgbClr val="CCECFF"/>
            </a:solidFill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'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s only the foolish who never climb  Mt. Fuji  --  </a:t>
            </a:r>
            <a:r>
              <a:rPr kumimoji="0" lang="en-US" altLang="ja-JP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or who climb it again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715000" y="6235699"/>
            <a:ext cx="3200400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some tasks are better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MS PGothic" pitchFamily="34" charset="-128"/>
                <a:cs typeface="+mn-cs"/>
              </a:rPr>
              <a:t>left to machines…</a:t>
            </a:r>
          </a:p>
        </p:txBody>
      </p:sp>
    </p:spTree>
    <p:extLst>
      <p:ext uri="{BB962C8B-B14F-4D97-AF65-F5344CB8AC3E}">
        <p14:creationId xmlns:p14="http://schemas.microsoft.com/office/powerpoint/2010/main" val="29430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6"/>
          <p:cNvSpPr>
            <a:spLocks noChangeArrowheads="1"/>
          </p:cNvSpPr>
          <p:nvPr/>
        </p:nvSpPr>
        <p:spPr bwMode="auto">
          <a:xfrm>
            <a:off x="396875" y="1476375"/>
            <a:ext cx="35877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504FD"/>
                </a:solidFill>
                <a:latin typeface="Courier New" pitchFamily="49" charset="0"/>
              </a:rPr>
              <a:t>count</a:t>
            </a:r>
            <a:r>
              <a:rPr lang="en-US" sz="1800" b="1">
                <a:latin typeface="Courier New" pitchFamily="49" charset="0"/>
              </a:rPr>
              <a:t>( WORD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</a:t>
            </a:r>
            <a:r>
              <a:rPr lang="en-US" sz="1800" b="1">
                <a:latin typeface="Courier New" pitchFamily="49" charset="0"/>
              </a:rPr>
              <a:t>n = 0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for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WORD: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not 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'aeiou'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n += 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return</a:t>
            </a:r>
            <a:r>
              <a:rPr lang="en-US" sz="1800" b="1">
                <a:latin typeface="Courier New" pitchFamily="49" charset="0"/>
              </a:rPr>
              <a:t> n</a:t>
            </a: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5067300" y="1096963"/>
            <a:ext cx="30305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504FD"/>
                </a:solidFill>
                <a:latin typeface="Courier New" pitchFamily="49" charset="0"/>
              </a:rPr>
              <a:t>mystery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  <a:p>
            <a:pPr algn="l"/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while</a:t>
            </a:r>
            <a:r>
              <a:rPr lang="en-US" sz="1800" b="1" dirty="0">
                <a:latin typeface="Courier New" pitchFamily="49" charset="0"/>
              </a:rPr>
              <a:t> n != 1: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n%2 == 0: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n = n/2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False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True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9942" name="Line 19"/>
          <p:cNvSpPr>
            <a:spLocks noChangeShapeType="1"/>
          </p:cNvSpPr>
          <p:nvPr/>
        </p:nvSpPr>
        <p:spPr bwMode="auto">
          <a:xfrm flipH="1">
            <a:off x="7078663" y="835025"/>
            <a:ext cx="9366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3" name="Text Box 20"/>
          <p:cNvSpPr txBox="1">
            <a:spLocks noChangeArrowheads="1"/>
          </p:cNvSpPr>
          <p:nvPr/>
        </p:nvSpPr>
        <p:spPr bwMode="auto">
          <a:xfrm>
            <a:off x="6669088" y="517525"/>
            <a:ext cx="201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Let n = 12</a:t>
            </a:r>
          </a:p>
        </p:txBody>
      </p:sp>
      <p:sp>
        <p:nvSpPr>
          <p:cNvPr id="39944" name="Line 21"/>
          <p:cNvSpPr>
            <a:spLocks noChangeShapeType="1"/>
          </p:cNvSpPr>
          <p:nvPr/>
        </p:nvSpPr>
        <p:spPr bwMode="auto">
          <a:xfrm flipH="1">
            <a:off x="2232025" y="1069975"/>
            <a:ext cx="417513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5" name="Text Box 22"/>
          <p:cNvSpPr txBox="1">
            <a:spLocks noChangeArrowheads="1"/>
          </p:cNvSpPr>
          <p:nvPr/>
        </p:nvSpPr>
        <p:spPr bwMode="auto">
          <a:xfrm>
            <a:off x="1068388" y="727075"/>
            <a:ext cx="2700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Let WORD = 'forty-two'</a:t>
            </a:r>
          </a:p>
        </p:txBody>
      </p:sp>
      <p:sp>
        <p:nvSpPr>
          <p:cNvPr id="39946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82813" y="2973388"/>
            <a:ext cx="1587" cy="6350"/>
          </a:xfrm>
          <a:custGeom>
            <a:avLst/>
            <a:gdLst>
              <a:gd name="T0" fmla="*/ 0 w 5"/>
              <a:gd name="T1" fmla="*/ 2147483647 h 16"/>
              <a:gd name="T2" fmla="*/ 2147483647 w 5"/>
              <a:gd name="T3" fmla="*/ 2147483647 h 16"/>
              <a:gd name="T4" fmla="*/ 0 60000 65536"/>
              <a:gd name="T5" fmla="*/ 0 60000 65536"/>
              <a:gd name="T6" fmla="*/ 0 w 5"/>
              <a:gd name="T7" fmla="*/ 0 h 16"/>
              <a:gd name="T8" fmla="*/ 5 w 5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6" extrusionOk="0">
                <a:moveTo>
                  <a:pt x="0" y="6"/>
                </a:moveTo>
                <a:cubicBezTo>
                  <a:pt x="5" y="17"/>
                  <a:pt x="6" y="18"/>
                  <a:pt x="4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740025" y="191001"/>
            <a:ext cx="3359150" cy="314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What do these two loops </a:t>
            </a:r>
            <a:r>
              <a:rPr lang="en-US" sz="1400" dirty="0" smtClean="0">
                <a:latin typeface="Cambria" pitchFamily="18" charset="0"/>
              </a:rPr>
              <a:t>return?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876800" y="6428601"/>
            <a:ext cx="393382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Challenge: </a:t>
            </a:r>
            <a:r>
              <a:rPr lang="en-US" sz="1200" dirty="0">
                <a:latin typeface="Calibri" pitchFamily="34" charset="0"/>
              </a:rPr>
              <a:t>what are i</a:t>
            </a:r>
            <a:r>
              <a:rPr lang="en-US" sz="1200" dirty="0" smtClean="0">
                <a:latin typeface="Calibri" pitchFamily="34" charset="0"/>
              </a:rPr>
              <a:t>nputs </a:t>
            </a:r>
            <a:r>
              <a:rPr lang="en-US" sz="1200" dirty="0">
                <a:latin typeface="Calibri" pitchFamily="34" charset="0"/>
              </a:rPr>
              <a:t>for </a:t>
            </a:r>
            <a:r>
              <a:rPr lang="en-US" sz="1200" dirty="0" smtClean="0">
                <a:latin typeface="Calibri" pitchFamily="34" charset="0"/>
              </a:rPr>
              <a:t>which </a:t>
            </a:r>
            <a:r>
              <a:rPr lang="en-US" sz="1200" b="1" dirty="0">
                <a:latin typeface="Calibri" pitchFamily="34" charset="0"/>
              </a:rPr>
              <a:t>mystery</a:t>
            </a:r>
            <a:r>
              <a:rPr lang="en-US" sz="1200" dirty="0">
                <a:latin typeface="Calibri" pitchFamily="34" charset="0"/>
              </a:rPr>
              <a:t> returns True?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419600" y="838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90720" y="533520"/>
              <a:ext cx="7810920" cy="5829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360" y="524160"/>
                <a:ext cx="7829640" cy="58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9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228600" y="554038"/>
            <a:ext cx="32004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min( L ):</a:t>
            </a:r>
          </a:p>
        </p:txBody>
      </p:sp>
      <p:sp>
        <p:nvSpPr>
          <p:cNvPr id="40963" name="Line 8"/>
          <p:cNvSpPr>
            <a:spLocks noChangeShapeType="1"/>
          </p:cNvSpPr>
          <p:nvPr/>
        </p:nvSpPr>
        <p:spPr bwMode="auto">
          <a:xfrm flipH="1">
            <a:off x="4114800" y="506161"/>
            <a:ext cx="11113" cy="609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4419600" y="554038"/>
            <a:ext cx="32004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isPrime( n ):</a:t>
            </a:r>
          </a:p>
        </p:txBody>
      </p:sp>
      <p:sp>
        <p:nvSpPr>
          <p:cNvPr id="40965" name="Text Box 16"/>
          <p:cNvSpPr txBox="1">
            <a:spLocks noChangeArrowheads="1"/>
          </p:cNvSpPr>
          <p:nvPr/>
        </p:nvSpPr>
        <p:spPr bwMode="auto">
          <a:xfrm>
            <a:off x="2286000" y="381000"/>
            <a:ext cx="172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L will be a non-empty list of numbers.</a:t>
            </a:r>
          </a:p>
        </p:txBody>
      </p:sp>
      <p:sp>
        <p:nvSpPr>
          <p:cNvPr id="40966" name="Text Box 17"/>
          <p:cNvSpPr txBox="1">
            <a:spLocks noChangeArrowheads="1"/>
          </p:cNvSpPr>
          <p:nvPr/>
        </p:nvSpPr>
        <p:spPr bwMode="auto">
          <a:xfrm>
            <a:off x="7119938" y="398463"/>
            <a:ext cx="164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libri" pitchFamily="34" charset="0"/>
              </a:rPr>
              <a:t>n will be a positive integer </a:t>
            </a:r>
            <a:r>
              <a:rPr lang="en-US" sz="1200" dirty="0" smtClean="0">
                <a:latin typeface="Calibri" pitchFamily="34" charset="0"/>
              </a:rPr>
              <a:t>&gt;= 2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0967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46488" y="3000375"/>
            <a:ext cx="9525" cy="7938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2147483647 h 24"/>
              <a:gd name="T4" fmla="*/ 0 60000 65536"/>
              <a:gd name="T5" fmla="*/ 0 60000 65536"/>
              <a:gd name="T6" fmla="*/ 0 w 30"/>
              <a:gd name="T7" fmla="*/ 0 h 24"/>
              <a:gd name="T8" fmla="*/ 30 w 30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24" extrusionOk="0">
                <a:moveTo>
                  <a:pt x="0" y="16"/>
                </a:moveTo>
                <a:cubicBezTo>
                  <a:pt x="20" y="25"/>
                  <a:pt x="27" y="23"/>
                  <a:pt x="2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76200" y="6467817"/>
            <a:ext cx="990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00" b="1" i="1" dirty="0" smtClean="0">
                <a:latin typeface="Calibri" pitchFamily="34" charset="0"/>
              </a:rPr>
              <a:t>index?</a:t>
            </a:r>
            <a:endParaRPr lang="en-US" sz="1500" i="1" dirty="0">
              <a:latin typeface="Calibri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419600" y="6019800"/>
            <a:ext cx="464820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Hint:  </a:t>
            </a:r>
            <a:r>
              <a:rPr lang="en-US" sz="1200" dirty="0" smtClean="0">
                <a:latin typeface="Calibri" pitchFamily="34" charset="0"/>
              </a:rPr>
              <a:t>write a loop to check all possible divisors to see if they "work"…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378570"/>
            <a:ext cx="3687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[50,55,43,99,45,42]</a:t>
            </a:r>
            <a:endParaRPr lang="en-US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14119" y="6019800"/>
            <a:ext cx="251618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latin typeface="Calibri" pitchFamily="34" charset="0"/>
              </a:rPr>
              <a:t>An example list to consider…</a:t>
            </a:r>
            <a:endParaRPr lang="en-US" sz="1200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5920" y="1062720"/>
              <a:ext cx="1991880" cy="431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60" y="1053360"/>
                <a:ext cx="2010600" cy="43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6760" y="1028880"/>
              <a:ext cx="8096760" cy="4991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400" y="1019520"/>
                <a:ext cx="8115480" cy="50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9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4802188" y="5661025"/>
            <a:ext cx="4037012" cy="11477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6200" y="98425"/>
            <a:ext cx="1828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i="1">
                <a:latin typeface="Cambria" pitchFamily="18" charset="0"/>
              </a:rPr>
              <a:t>"Quiz"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6727825" y="5768975"/>
            <a:ext cx="16176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800"/>
              </a:lnSpc>
              <a:spcBef>
                <a:spcPct val="50000"/>
              </a:spcBef>
            </a:pPr>
            <a:r>
              <a:rPr lang="en-US" sz="1200" b="1">
                <a:solidFill>
                  <a:srgbClr val="F68B09"/>
                </a:solidFill>
                <a:latin typeface="Courier New" pitchFamily="49" charset="0"/>
              </a:rPr>
              <a:t>def </a:t>
            </a:r>
            <a:r>
              <a:rPr lang="en-US" sz="1200" b="1">
                <a:solidFill>
                  <a:srgbClr val="0508FB"/>
                </a:solidFill>
                <a:latin typeface="Courier New" pitchFamily="49" charset="0"/>
              </a:rPr>
              <a:t>sum</a:t>
            </a:r>
            <a:r>
              <a:rPr lang="en-US" sz="1200" b="1">
                <a:latin typeface="Courier New" pitchFamily="49" charset="0"/>
              </a:rPr>
              <a:t>( L ):</a:t>
            </a:r>
          </a:p>
          <a:p>
            <a:pPr algn="l">
              <a:lnSpc>
                <a:spcPts val="800"/>
              </a:lnSpc>
              <a:spcBef>
                <a:spcPct val="50000"/>
              </a:spcBef>
            </a:pPr>
            <a:r>
              <a:rPr lang="en-US" sz="1200" b="1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200" b="1">
                <a:latin typeface="Courier New" pitchFamily="49" charset="0"/>
              </a:rPr>
              <a:t>result = 0</a:t>
            </a:r>
          </a:p>
          <a:p>
            <a:pPr algn="l">
              <a:lnSpc>
                <a:spcPts val="800"/>
              </a:lnSpc>
              <a:spcBef>
                <a:spcPct val="50000"/>
              </a:spcBef>
            </a:pPr>
            <a:r>
              <a:rPr lang="en-US" sz="1200" b="1">
                <a:solidFill>
                  <a:srgbClr val="F68B09"/>
                </a:solidFill>
                <a:latin typeface="Courier New" pitchFamily="49" charset="0"/>
              </a:rPr>
              <a:t>  for</a:t>
            </a:r>
            <a:r>
              <a:rPr lang="en-US" sz="1200" b="1">
                <a:latin typeface="Courier New" pitchFamily="49" charset="0"/>
              </a:rPr>
              <a:t>            </a:t>
            </a:r>
          </a:p>
          <a:p>
            <a:pPr algn="l">
              <a:lnSpc>
                <a:spcPts val="8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 result += </a:t>
            </a:r>
          </a:p>
          <a:p>
            <a:pPr algn="l">
              <a:lnSpc>
                <a:spcPts val="800"/>
              </a:lnSpc>
              <a:spcBef>
                <a:spcPct val="50000"/>
              </a:spcBef>
            </a:pPr>
            <a:r>
              <a:rPr lang="en-US" sz="1200" b="1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200" b="1">
                <a:solidFill>
                  <a:srgbClr val="F78B09"/>
                </a:solidFill>
                <a:latin typeface="Courier New" pitchFamily="49" charset="0"/>
              </a:rPr>
              <a:t>return </a:t>
            </a:r>
            <a:r>
              <a:rPr lang="en-US" sz="1200" b="1">
                <a:latin typeface="Courier New" pitchFamily="49" charset="0"/>
              </a:rPr>
              <a:t>result</a:t>
            </a:r>
          </a:p>
        </p:txBody>
      </p:sp>
      <p:grpSp>
        <p:nvGrpSpPr>
          <p:cNvPr id="25605" name="Group 7"/>
          <p:cNvGrpSpPr>
            <a:grpSpLocks/>
          </p:cNvGrpSpPr>
          <p:nvPr/>
        </p:nvGrpSpPr>
        <p:grpSpPr bwMode="auto">
          <a:xfrm>
            <a:off x="4114800" y="381000"/>
            <a:ext cx="360363" cy="381000"/>
            <a:chOff x="3456" y="1784"/>
            <a:chExt cx="952" cy="1048"/>
          </a:xfrm>
        </p:grpSpPr>
        <p:sp>
          <p:nvSpPr>
            <p:cNvPr id="25618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6" name="Text Box 2"/>
          <p:cNvSpPr txBox="1">
            <a:spLocks noChangeArrowheads="1"/>
          </p:cNvSpPr>
          <p:nvPr/>
        </p:nvSpPr>
        <p:spPr bwMode="auto">
          <a:xfrm>
            <a:off x="1865313" y="214313"/>
            <a:ext cx="247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>
                <a:latin typeface="Cambria" pitchFamily="18" charset="0"/>
              </a:rPr>
              <a:t>in  which you already know what all the correct answers will be…</a:t>
            </a:r>
          </a:p>
        </p:txBody>
      </p:sp>
      <p:sp>
        <p:nvSpPr>
          <p:cNvPr id="25607" name="Text Box 2"/>
          <p:cNvSpPr txBox="1">
            <a:spLocks noChangeArrowheads="1"/>
          </p:cNvSpPr>
          <p:nvPr/>
        </p:nvSpPr>
        <p:spPr bwMode="auto">
          <a:xfrm>
            <a:off x="4953000" y="260350"/>
            <a:ext cx="403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100">
                <a:latin typeface="Cambria" pitchFamily="18" charset="0"/>
              </a:rPr>
              <a:t>Name(s):   __________________________</a:t>
            </a: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3429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result = 1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>
                <a:latin typeface="Courier New" pitchFamily="49" charset="0"/>
              </a:rPr>
              <a:t>x in [2,5,1,4]: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>
                <a:latin typeface="Courier New" pitchFamily="49" charset="0"/>
              </a:rPr>
              <a:t>result *= x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>
                <a:latin typeface="Courier New" pitchFamily="49" charset="0"/>
              </a:rPr>
              <a:t>result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4675" y="5943600"/>
            <a:ext cx="2889250" cy="738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100" dirty="0" smtClean="0">
                <a:latin typeface="Cambria" pitchFamily="18" charset="0"/>
              </a:rPr>
              <a:t>What do these four loops print out?</a:t>
            </a:r>
          </a:p>
        </p:txBody>
      </p:sp>
      <p:sp>
        <p:nvSpPr>
          <p:cNvPr id="25610" name="Text Box 2"/>
          <p:cNvSpPr txBox="1">
            <a:spLocks noChangeArrowheads="1"/>
          </p:cNvSpPr>
          <p:nvPr/>
        </p:nvSpPr>
        <p:spPr bwMode="auto">
          <a:xfrm>
            <a:off x="4953000" y="5867400"/>
            <a:ext cx="17208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Cambria" pitchFamily="18" charset="0"/>
              </a:rPr>
              <a:t>Extra: </a:t>
            </a:r>
            <a:r>
              <a:rPr lang="en-US" sz="1500">
                <a:latin typeface="Cambria" pitchFamily="18" charset="0"/>
              </a:rPr>
              <a:t> Use a loop to finish this sum function:</a:t>
            </a:r>
          </a:p>
        </p:txBody>
      </p:sp>
      <p:sp>
        <p:nvSpPr>
          <p:cNvPr id="25611" name="Text Box 6"/>
          <p:cNvSpPr txBox="1">
            <a:spLocks noChangeArrowheads="1"/>
          </p:cNvSpPr>
          <p:nvPr/>
        </p:nvSpPr>
        <p:spPr bwMode="auto">
          <a:xfrm>
            <a:off x="4900613" y="1371600"/>
            <a:ext cx="31353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x = 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800" b="1">
                <a:latin typeface="Courier New" pitchFamily="49" charset="0"/>
              </a:rPr>
              <a:t>i in range(4):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>
                <a:solidFill>
                  <a:srgbClr val="F68B09"/>
                </a:solidFill>
                <a:latin typeface="Courier New" pitchFamily="49" charset="0"/>
              </a:rPr>
              <a:t>  </a:t>
            </a:r>
            <a:r>
              <a:rPr lang="en-US" sz="1800" b="1">
                <a:latin typeface="Courier New" pitchFamily="49" charset="0"/>
              </a:rPr>
              <a:t>x += 10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800" b="1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800" b="1">
                <a:latin typeface="Courier New" pitchFamily="49" charset="0"/>
              </a:rPr>
              <a:t>x</a:t>
            </a:r>
          </a:p>
        </p:txBody>
      </p:sp>
      <p:sp>
        <p:nvSpPr>
          <p:cNvPr id="25612" name="Text Box 6"/>
          <p:cNvSpPr txBox="1">
            <a:spLocks noChangeArrowheads="1"/>
          </p:cNvSpPr>
          <p:nvPr/>
        </p:nvSpPr>
        <p:spPr bwMode="auto">
          <a:xfrm>
            <a:off x="304800" y="3498850"/>
            <a:ext cx="40306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>
                <a:latin typeface="Courier New" pitchFamily="49" charset="0"/>
              </a:rPr>
              <a:t>L = ['golf','fore!','club','tee']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500" b="1">
                <a:latin typeface="Courier New" pitchFamily="49" charset="0"/>
              </a:rPr>
              <a:t>i in range(len(L)):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500" b="1">
                <a:latin typeface="Courier New" pitchFamily="49" charset="0"/>
              </a:rPr>
              <a:t>if i%2 == 1: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>
                <a:solidFill>
                  <a:srgbClr val="F78B09"/>
                </a:solidFill>
                <a:latin typeface="Courier New" pitchFamily="49" charset="0"/>
              </a:rPr>
              <a:t>      print </a:t>
            </a:r>
            <a:r>
              <a:rPr lang="en-US" sz="1500" b="1">
                <a:latin typeface="Courier New" pitchFamily="49" charset="0"/>
              </a:rPr>
              <a:t>L[i]</a:t>
            </a:r>
          </a:p>
        </p:txBody>
      </p:sp>
      <p:sp>
        <p:nvSpPr>
          <p:cNvPr id="25613" name="Text Box 6"/>
          <p:cNvSpPr txBox="1">
            <a:spLocks noChangeArrowheads="1"/>
          </p:cNvSpPr>
          <p:nvPr/>
        </p:nvSpPr>
        <p:spPr bwMode="auto">
          <a:xfrm>
            <a:off x="4900613" y="3498850"/>
            <a:ext cx="378618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>
                <a:latin typeface="Courier New" pitchFamily="49" charset="0"/>
              </a:rPr>
              <a:t>S = 'time to think this over! 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>
                <a:latin typeface="Courier New" pitchFamily="49" charset="0"/>
              </a:rPr>
              <a:t>result = ''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>
                <a:solidFill>
                  <a:srgbClr val="F68B09"/>
                </a:solidFill>
                <a:latin typeface="Courier New" pitchFamily="49" charset="0"/>
              </a:rPr>
              <a:t>for </a:t>
            </a:r>
            <a:r>
              <a:rPr lang="en-US" sz="1500" b="1">
                <a:latin typeface="Courier New" pitchFamily="49" charset="0"/>
              </a:rPr>
              <a:t>i in range(len(S)):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>
                <a:solidFill>
                  <a:srgbClr val="F68B09"/>
                </a:solidFill>
                <a:latin typeface="Courier New" pitchFamily="49" charset="0"/>
              </a:rPr>
              <a:t>   </a:t>
            </a:r>
            <a:r>
              <a:rPr lang="en-US" sz="1500" b="1">
                <a:latin typeface="Courier New" pitchFamily="49" charset="0"/>
              </a:rPr>
              <a:t>if S[i-1] == ' ':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>
                <a:latin typeface="Courier New" pitchFamily="49" charset="0"/>
              </a:rPr>
              <a:t>	result += S[i]</a:t>
            </a:r>
          </a:p>
          <a:p>
            <a:pPr algn="l">
              <a:lnSpc>
                <a:spcPts val="1400"/>
              </a:lnSpc>
              <a:spcBef>
                <a:spcPct val="50000"/>
              </a:spcBef>
            </a:pPr>
            <a:r>
              <a:rPr lang="en-US" sz="1500" b="1">
                <a:solidFill>
                  <a:srgbClr val="F78B09"/>
                </a:solidFill>
                <a:latin typeface="Courier New" pitchFamily="49" charset="0"/>
              </a:rPr>
              <a:t>print </a:t>
            </a:r>
            <a:r>
              <a:rPr lang="en-US" sz="1500" b="1">
                <a:latin typeface="Courier New" pitchFamily="49" charset="0"/>
              </a:rPr>
              <a:t>result</a:t>
            </a:r>
          </a:p>
        </p:txBody>
      </p:sp>
      <p:cxnSp>
        <p:nvCxnSpPr>
          <p:cNvPr id="25614" name="Straight Connector 2"/>
          <p:cNvCxnSpPr>
            <a:cxnSpLocks noChangeShapeType="1"/>
          </p:cNvCxnSpPr>
          <p:nvPr/>
        </p:nvCxnSpPr>
        <p:spPr bwMode="auto">
          <a:xfrm>
            <a:off x="304800" y="3276600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Straight Connector 31"/>
          <p:cNvCxnSpPr>
            <a:cxnSpLocks noChangeShapeType="1"/>
          </p:cNvCxnSpPr>
          <p:nvPr/>
        </p:nvCxnSpPr>
        <p:spPr bwMode="auto">
          <a:xfrm>
            <a:off x="4572000" y="1343025"/>
            <a:ext cx="0" cy="173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Straight Connector 35"/>
          <p:cNvCxnSpPr>
            <a:cxnSpLocks noChangeShapeType="1"/>
          </p:cNvCxnSpPr>
          <p:nvPr/>
        </p:nvCxnSpPr>
        <p:spPr bwMode="auto">
          <a:xfrm>
            <a:off x="4572000" y="3527425"/>
            <a:ext cx="0" cy="173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9560" y="821520"/>
              <a:ext cx="8483760" cy="4983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200" y="812160"/>
                <a:ext cx="8502480" cy="50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7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Line 7"/>
          <p:cNvSpPr>
            <a:spLocks noChangeShapeType="1"/>
          </p:cNvSpPr>
          <p:nvPr/>
        </p:nvSpPr>
        <p:spPr bwMode="auto">
          <a:xfrm rot="-5400000">
            <a:off x="2689225" y="2568575"/>
            <a:ext cx="34607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16"/>
          <p:cNvSpPr>
            <a:spLocks noChangeArrowheads="1"/>
          </p:cNvSpPr>
          <p:nvPr/>
        </p:nvSpPr>
        <p:spPr bwMode="auto">
          <a:xfrm>
            <a:off x="396875" y="1476375"/>
            <a:ext cx="35877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504FD"/>
                </a:solidFill>
                <a:latin typeface="Courier New" pitchFamily="49" charset="0"/>
              </a:rPr>
              <a:t>count</a:t>
            </a:r>
            <a:r>
              <a:rPr lang="en-US" sz="1800" b="1">
                <a:latin typeface="Courier New" pitchFamily="49" charset="0"/>
              </a:rPr>
              <a:t>( WORD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</a:t>
            </a:r>
            <a:r>
              <a:rPr lang="en-US" sz="1800" b="1">
                <a:latin typeface="Courier New" pitchFamily="49" charset="0"/>
              </a:rPr>
              <a:t>n = 0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for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1800" b="1">
                <a:latin typeface="Courier New" pitchFamily="49" charset="0"/>
              </a:rPr>
              <a:t> WORD: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not in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'aeiou'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n += 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  return</a:t>
            </a:r>
            <a:r>
              <a:rPr lang="en-US" sz="1800" b="1">
                <a:latin typeface="Courier New" pitchFamily="49" charset="0"/>
              </a:rPr>
              <a:t> n</a:t>
            </a: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5067300" y="1096963"/>
            <a:ext cx="30305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504FD"/>
                </a:solidFill>
                <a:latin typeface="Courier New" pitchFamily="49" charset="0"/>
              </a:rPr>
              <a:t>mystery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  <a:p>
            <a:pPr algn="l"/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  while</a:t>
            </a:r>
            <a:r>
              <a:rPr lang="en-US" sz="1800" b="1" dirty="0">
                <a:latin typeface="Courier New" pitchFamily="49" charset="0"/>
              </a:rPr>
              <a:t> n != 1: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n%2 == 0: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n = n/2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pPr algn="l"/>
            <a:r>
              <a:rPr lang="en-US" sz="1800" b="1" dirty="0">
                <a:latin typeface="Courier New" pitchFamily="49" charset="0"/>
              </a:rPr>
              <a:t>    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False</a:t>
            </a:r>
            <a:endParaRPr lang="en-US" sz="1800" b="1" dirty="0">
              <a:latin typeface="Courier New" pitchFamily="49" charset="0"/>
            </a:endParaRPr>
          </a:p>
          <a:p>
            <a:pPr algn="l"/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6105A5"/>
                </a:solidFill>
                <a:latin typeface="Courier New" pitchFamily="49" charset="0"/>
              </a:rPr>
              <a:t>True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9942" name="Line 19"/>
          <p:cNvSpPr>
            <a:spLocks noChangeShapeType="1"/>
          </p:cNvSpPr>
          <p:nvPr/>
        </p:nvSpPr>
        <p:spPr bwMode="auto">
          <a:xfrm flipH="1">
            <a:off x="7078663" y="835025"/>
            <a:ext cx="9366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3" name="Text Box 20"/>
          <p:cNvSpPr txBox="1">
            <a:spLocks noChangeArrowheads="1"/>
          </p:cNvSpPr>
          <p:nvPr/>
        </p:nvSpPr>
        <p:spPr bwMode="auto">
          <a:xfrm>
            <a:off x="6669088" y="517525"/>
            <a:ext cx="201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Let n = 12</a:t>
            </a:r>
          </a:p>
        </p:txBody>
      </p:sp>
      <p:sp>
        <p:nvSpPr>
          <p:cNvPr id="39944" name="Line 21"/>
          <p:cNvSpPr>
            <a:spLocks noChangeShapeType="1"/>
          </p:cNvSpPr>
          <p:nvPr/>
        </p:nvSpPr>
        <p:spPr bwMode="auto">
          <a:xfrm flipH="1">
            <a:off x="2232025" y="1069975"/>
            <a:ext cx="417513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5" name="Text Box 22"/>
          <p:cNvSpPr txBox="1">
            <a:spLocks noChangeArrowheads="1"/>
          </p:cNvSpPr>
          <p:nvPr/>
        </p:nvSpPr>
        <p:spPr bwMode="auto">
          <a:xfrm>
            <a:off x="1068388" y="727075"/>
            <a:ext cx="2700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Let WORD = 'forty-two'</a:t>
            </a:r>
          </a:p>
        </p:txBody>
      </p:sp>
      <p:sp>
        <p:nvSpPr>
          <p:cNvPr id="39946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82813" y="2973388"/>
            <a:ext cx="1587" cy="6350"/>
          </a:xfrm>
          <a:custGeom>
            <a:avLst/>
            <a:gdLst>
              <a:gd name="T0" fmla="*/ 0 w 5"/>
              <a:gd name="T1" fmla="*/ 2147483647 h 16"/>
              <a:gd name="T2" fmla="*/ 2147483647 w 5"/>
              <a:gd name="T3" fmla="*/ 2147483647 h 16"/>
              <a:gd name="T4" fmla="*/ 0 60000 65536"/>
              <a:gd name="T5" fmla="*/ 0 60000 65536"/>
              <a:gd name="T6" fmla="*/ 0 w 5"/>
              <a:gd name="T7" fmla="*/ 0 h 16"/>
              <a:gd name="T8" fmla="*/ 5 w 5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6" extrusionOk="0">
                <a:moveTo>
                  <a:pt x="0" y="6"/>
                </a:moveTo>
                <a:cubicBezTo>
                  <a:pt x="5" y="17"/>
                  <a:pt x="6" y="18"/>
                  <a:pt x="4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Text Box 18"/>
          <p:cNvSpPr txBox="1">
            <a:spLocks noChangeArrowheads="1"/>
          </p:cNvSpPr>
          <p:nvPr/>
        </p:nvSpPr>
        <p:spPr bwMode="auto">
          <a:xfrm>
            <a:off x="4765675" y="5562600"/>
            <a:ext cx="3933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solidFill>
                  <a:schemeClr val="accent2"/>
                </a:solidFill>
                <a:latin typeface="Calibri" pitchFamily="34" charset="0"/>
              </a:rPr>
              <a:t>Challenge: </a:t>
            </a:r>
            <a:r>
              <a:rPr lang="en-US" sz="1100">
                <a:solidFill>
                  <a:schemeClr val="accent2"/>
                </a:solidFill>
                <a:latin typeface="Calibri" pitchFamily="34" charset="0"/>
              </a:rPr>
              <a:t>what are all the inputs for whch </a:t>
            </a:r>
            <a:r>
              <a:rPr lang="en-US" sz="1100" b="1">
                <a:solidFill>
                  <a:schemeClr val="accent2"/>
                </a:solidFill>
                <a:latin typeface="Calibri" pitchFamily="34" charset="0"/>
              </a:rPr>
              <a:t>mystery</a:t>
            </a:r>
            <a:r>
              <a:rPr lang="en-US" sz="1100">
                <a:solidFill>
                  <a:schemeClr val="accent2"/>
                </a:solidFill>
                <a:latin typeface="Calibri" pitchFamily="34" charset="0"/>
              </a:rPr>
              <a:t> returns True?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37440" y="642960"/>
              <a:ext cx="7930080" cy="518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080" y="633600"/>
                <a:ext cx="7948800" cy="52070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740025" y="191001"/>
            <a:ext cx="3359150" cy="314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What do these two loops do?</a:t>
            </a:r>
          </a:p>
        </p:txBody>
      </p:sp>
    </p:spTree>
    <p:extLst>
      <p:ext uri="{BB962C8B-B14F-4D97-AF65-F5344CB8AC3E}">
        <p14:creationId xmlns:p14="http://schemas.microsoft.com/office/powerpoint/2010/main" val="9625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228600" y="554038"/>
            <a:ext cx="32004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min( L ):</a:t>
            </a:r>
          </a:p>
        </p:txBody>
      </p:sp>
      <p:sp>
        <p:nvSpPr>
          <p:cNvPr id="40963" name="Line 8"/>
          <p:cNvSpPr>
            <a:spLocks noChangeShapeType="1"/>
          </p:cNvSpPr>
          <p:nvPr/>
        </p:nvSpPr>
        <p:spPr bwMode="auto">
          <a:xfrm flipH="1">
            <a:off x="4260850" y="344488"/>
            <a:ext cx="11113" cy="6099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4419600" y="554038"/>
            <a:ext cx="32004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isPrime( n ):</a:t>
            </a:r>
          </a:p>
        </p:txBody>
      </p:sp>
      <p:sp>
        <p:nvSpPr>
          <p:cNvPr id="40965" name="Text Box 16"/>
          <p:cNvSpPr txBox="1">
            <a:spLocks noChangeArrowheads="1"/>
          </p:cNvSpPr>
          <p:nvPr/>
        </p:nvSpPr>
        <p:spPr bwMode="auto">
          <a:xfrm>
            <a:off x="2286000" y="381000"/>
            <a:ext cx="172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  <a:latin typeface="Calibri" pitchFamily="34" charset="0"/>
              </a:rPr>
              <a:t>L will be a non-empty list of numbers.</a:t>
            </a:r>
          </a:p>
        </p:txBody>
      </p:sp>
      <p:sp>
        <p:nvSpPr>
          <p:cNvPr id="40966" name="Text Box 17"/>
          <p:cNvSpPr txBox="1">
            <a:spLocks noChangeArrowheads="1"/>
          </p:cNvSpPr>
          <p:nvPr/>
        </p:nvSpPr>
        <p:spPr bwMode="auto">
          <a:xfrm>
            <a:off x="7119938" y="398463"/>
            <a:ext cx="164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  <a:latin typeface="Calibri" pitchFamily="34" charset="0"/>
              </a:rPr>
              <a:t>n will be a positive integer &gt; 1</a:t>
            </a:r>
          </a:p>
        </p:txBody>
      </p:sp>
      <p:sp>
        <p:nvSpPr>
          <p:cNvPr id="40967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46488" y="3000375"/>
            <a:ext cx="9525" cy="7938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2147483647 h 24"/>
              <a:gd name="T4" fmla="*/ 0 60000 65536"/>
              <a:gd name="T5" fmla="*/ 0 60000 65536"/>
              <a:gd name="T6" fmla="*/ 0 w 30"/>
              <a:gd name="T7" fmla="*/ 0 h 24"/>
              <a:gd name="T8" fmla="*/ 30 w 30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24" extrusionOk="0">
                <a:moveTo>
                  <a:pt x="0" y="16"/>
                </a:moveTo>
                <a:cubicBezTo>
                  <a:pt x="20" y="25"/>
                  <a:pt x="27" y="23"/>
                  <a:pt x="2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304800" y="6096000"/>
            <a:ext cx="3733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chemeClr val="accent2"/>
                </a:solidFill>
                <a:latin typeface="Calibri" pitchFamily="34" charset="0"/>
              </a:rPr>
              <a:t>Challenge: </a:t>
            </a:r>
            <a:r>
              <a:rPr lang="en-US" sz="1500">
                <a:solidFill>
                  <a:schemeClr val="accent2"/>
                </a:solidFill>
                <a:latin typeface="Calibri" pitchFamily="34" charset="0"/>
              </a:rPr>
              <a:t>how could you return the </a:t>
            </a:r>
            <a:r>
              <a:rPr lang="en-US" sz="1500" b="1" i="1">
                <a:solidFill>
                  <a:schemeClr val="accent2"/>
                </a:solidFill>
                <a:latin typeface="Calibri" pitchFamily="34" charset="0"/>
              </a:rPr>
              <a:t>index </a:t>
            </a:r>
            <a:r>
              <a:rPr lang="en-US" sz="1500">
                <a:solidFill>
                  <a:schemeClr val="accent2"/>
                </a:solidFill>
                <a:latin typeface="Calibri" pitchFamily="34" charset="0"/>
              </a:rPr>
              <a:t>(location) of the min instead?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8840" y="892800"/>
              <a:ext cx="8269200" cy="4590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480" y="883440"/>
                <a:ext cx="8287920" cy="46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9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ounded Rectangle 13"/>
          <p:cNvSpPr>
            <a:spLocks noChangeArrowheads="1"/>
          </p:cNvSpPr>
          <p:nvPr/>
        </p:nvSpPr>
        <p:spPr bwMode="auto">
          <a:xfrm>
            <a:off x="4343400" y="3505200"/>
            <a:ext cx="4495800" cy="3200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1" name="Rectangle 32"/>
          <p:cNvSpPr>
            <a:spLocks noChangeArrowheads="1"/>
          </p:cNvSpPr>
          <p:nvPr/>
        </p:nvSpPr>
        <p:spPr bwMode="auto">
          <a:xfrm>
            <a:off x="457200" y="3668713"/>
            <a:ext cx="3810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def sum(L):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for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  <a:r>
              <a:rPr lang="en-US" sz="2800" b="1">
                <a:latin typeface="Courier New" pitchFamily="49" charset="0"/>
              </a:rPr>
              <a:t> in L: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  total += </a:t>
            </a:r>
            <a:r>
              <a:rPr lang="en-US" sz="2800" b="1">
                <a:solidFill>
                  <a:srgbClr val="0E0BEE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return total</a:t>
            </a:r>
            <a:endParaRPr lang="en-US" sz="2800">
              <a:solidFill>
                <a:srgbClr val="0E0BEE"/>
              </a:solidFill>
            </a:endParaRPr>
          </a:p>
        </p:txBody>
      </p:sp>
      <p:sp>
        <p:nvSpPr>
          <p:cNvPr id="32772" name="Rectangle 32"/>
          <p:cNvSpPr>
            <a:spLocks noChangeArrowheads="1"/>
          </p:cNvSpPr>
          <p:nvPr/>
        </p:nvSpPr>
        <p:spPr bwMode="auto">
          <a:xfrm>
            <a:off x="4495800" y="3621088"/>
            <a:ext cx="4419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def sum(L):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total = 0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</a:t>
            </a:r>
            <a:r>
              <a:rPr lang="en-US" sz="2100" b="1">
                <a:latin typeface="Courier New" pitchFamily="49" charset="0"/>
              </a:rPr>
              <a:t>for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2100" b="1">
                <a:latin typeface="Courier New" pitchFamily="49" charset="0"/>
              </a:rPr>
              <a:t> in range(len(L))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  total +=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 _____</a:t>
            </a:r>
          </a:p>
          <a:p>
            <a:pPr algn="l"/>
            <a:r>
              <a:rPr lang="en-US" sz="2800" b="1">
                <a:latin typeface="Courier New" pitchFamily="49" charset="0"/>
              </a:rPr>
              <a:t>  return total</a:t>
            </a:r>
            <a:endParaRPr lang="en-US" sz="2800"/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4572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0E0BEE"/>
                </a:solidFill>
                <a:latin typeface="Cambria" pitchFamily="18" charset="0"/>
              </a:rPr>
              <a:t>element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2774" name="TextBox 13"/>
          <p:cNvSpPr txBox="1">
            <a:spLocks noChangeArrowheads="1"/>
          </p:cNvSpPr>
          <p:nvPr/>
        </p:nvSpPr>
        <p:spPr bwMode="auto">
          <a:xfrm>
            <a:off x="4953000" y="6172200"/>
            <a:ext cx="3124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100" b="1" i="1">
                <a:solidFill>
                  <a:srgbClr val="C00000"/>
                </a:solidFill>
                <a:latin typeface="Cambria" pitchFamily="18" charset="0"/>
              </a:rPr>
              <a:t>index</a:t>
            </a:r>
            <a:r>
              <a:rPr lang="en-US" sz="2100">
                <a:latin typeface="Cambria" pitchFamily="18" charset="0"/>
              </a:rPr>
              <a:t>-based loops</a:t>
            </a:r>
          </a:p>
        </p:txBody>
      </p:sp>
      <p:sp>
        <p:nvSpPr>
          <p:cNvPr id="32775" name="Text Box 33"/>
          <p:cNvSpPr txBox="1">
            <a:spLocks noChangeArrowheads="1"/>
          </p:cNvSpPr>
          <p:nvPr/>
        </p:nvSpPr>
        <p:spPr bwMode="auto">
          <a:xfrm>
            <a:off x="1295400" y="1397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[3, 15, 17, 7]</a:t>
            </a:r>
          </a:p>
        </p:txBody>
      </p:sp>
      <p:sp>
        <p:nvSpPr>
          <p:cNvPr id="32776" name="Rectangle 15"/>
          <p:cNvSpPr>
            <a:spLocks noChangeArrowheads="1"/>
          </p:cNvSpPr>
          <p:nvPr/>
        </p:nvSpPr>
        <p:spPr bwMode="auto">
          <a:xfrm>
            <a:off x="4335463" y="285115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/>
          </a:p>
        </p:txBody>
      </p:sp>
      <p:cxnSp>
        <p:nvCxnSpPr>
          <p:cNvPr id="32777" name="Straight Arrow Connector 16"/>
          <p:cNvCxnSpPr>
            <a:cxnSpLocks noChangeShapeType="1"/>
          </p:cNvCxnSpPr>
          <p:nvPr/>
        </p:nvCxnSpPr>
        <p:spPr bwMode="auto">
          <a:xfrm flipH="1" flipV="1">
            <a:off x="3873500" y="2341563"/>
            <a:ext cx="534988" cy="5207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8" name="Rectangle 21"/>
          <p:cNvSpPr>
            <a:spLocks noChangeArrowheads="1"/>
          </p:cNvSpPr>
          <p:nvPr/>
        </p:nvSpPr>
        <p:spPr bwMode="auto">
          <a:xfrm>
            <a:off x="3548063" y="190023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0</a:t>
            </a:r>
            <a:endParaRPr lang="en-US"/>
          </a:p>
        </p:txBody>
      </p:sp>
      <p:sp>
        <p:nvSpPr>
          <p:cNvPr id="32779" name="Rectangle 22"/>
          <p:cNvSpPr>
            <a:spLocks noChangeArrowheads="1"/>
          </p:cNvSpPr>
          <p:nvPr/>
        </p:nvSpPr>
        <p:spPr bwMode="auto">
          <a:xfrm>
            <a:off x="4364038" y="1893888"/>
            <a:ext cx="392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1</a:t>
            </a:r>
            <a:endParaRPr lang="en-US"/>
          </a:p>
        </p:txBody>
      </p:sp>
      <p:sp>
        <p:nvSpPr>
          <p:cNvPr id="32780" name="Rectangle 23"/>
          <p:cNvSpPr>
            <a:spLocks noChangeArrowheads="1"/>
          </p:cNvSpPr>
          <p:nvPr/>
        </p:nvSpPr>
        <p:spPr bwMode="auto">
          <a:xfrm>
            <a:off x="5353050" y="1893888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2</a:t>
            </a:r>
            <a:endParaRPr lang="en-US"/>
          </a:p>
        </p:txBody>
      </p:sp>
      <p:sp>
        <p:nvSpPr>
          <p:cNvPr id="32781" name="Rectangle 24"/>
          <p:cNvSpPr>
            <a:spLocks noChangeArrowheads="1"/>
          </p:cNvSpPr>
          <p:nvPr/>
        </p:nvSpPr>
        <p:spPr bwMode="auto">
          <a:xfrm>
            <a:off x="6237288" y="1903413"/>
            <a:ext cx="393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C00000"/>
                </a:solidFill>
                <a:latin typeface="Courier New" pitchFamily="49" charset="0"/>
              </a:rPr>
              <a:t>3</a:t>
            </a:r>
            <a:endParaRPr lang="en-US"/>
          </a:p>
        </p:txBody>
      </p:sp>
      <p:cxnSp>
        <p:nvCxnSpPr>
          <p:cNvPr id="32782" name="Straight Arrow Connector 25"/>
          <p:cNvCxnSpPr>
            <a:cxnSpLocks noChangeShapeType="1"/>
          </p:cNvCxnSpPr>
          <p:nvPr/>
        </p:nvCxnSpPr>
        <p:spPr bwMode="auto">
          <a:xfrm flipV="1">
            <a:off x="4492625" y="2327275"/>
            <a:ext cx="69850" cy="5492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Straight Arrow Connector 28"/>
          <p:cNvCxnSpPr>
            <a:cxnSpLocks noChangeShapeType="1"/>
          </p:cNvCxnSpPr>
          <p:nvPr/>
        </p:nvCxnSpPr>
        <p:spPr bwMode="auto">
          <a:xfrm flipV="1">
            <a:off x="4591050" y="2303463"/>
            <a:ext cx="838200" cy="60007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Arrow Connector 31"/>
          <p:cNvCxnSpPr>
            <a:cxnSpLocks noChangeShapeType="1"/>
          </p:cNvCxnSpPr>
          <p:nvPr/>
        </p:nvCxnSpPr>
        <p:spPr bwMode="auto">
          <a:xfrm flipV="1">
            <a:off x="4660900" y="2303463"/>
            <a:ext cx="1616075" cy="657225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5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6324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/>
              <a:t>which is more </a:t>
            </a:r>
            <a:r>
              <a:rPr lang="en-US" sz="4200" i="1"/>
              <a:t>flexible?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32320" y="2053800"/>
              <a:ext cx="6492240" cy="415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2960" y="2044440"/>
                <a:ext cx="6510960" cy="41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76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222250" y="41275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while </a:t>
            </a:r>
            <a:r>
              <a:rPr lang="en-US" sz="4000"/>
              <a:t>power?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804863" y="1828800"/>
            <a:ext cx="70739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 b="1">
                <a:solidFill>
                  <a:srgbClr val="0504FD"/>
                </a:solidFill>
                <a:latin typeface="Courier New" pitchFamily="49" charset="0"/>
              </a:rPr>
              <a:t>pow</a:t>
            </a:r>
            <a:r>
              <a:rPr lang="en-US" sz="3200" b="1">
                <a:latin typeface="Courier New" pitchFamily="49" charset="0"/>
              </a:rPr>
              <a:t>( b, p 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   result = 1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Courier New" pitchFamily="49" charset="0"/>
              </a:rPr>
              <a:t>   while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            </a:t>
            </a:r>
            <a:endParaRPr lang="en-US" sz="3200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3200" b="1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  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3200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Courier New" pitchFamily="49" charset="0"/>
              </a:rPr>
              <a:t>   return</a:t>
            </a:r>
            <a:endParaRPr lang="en-US" sz="3200" b="1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633413" y="1295400"/>
            <a:ext cx="7967662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13" name="Straight Arrow Connector 16"/>
          <p:cNvCxnSpPr>
            <a:cxnSpLocks noChangeShapeType="1"/>
          </p:cNvCxnSpPr>
          <p:nvPr/>
        </p:nvCxnSpPr>
        <p:spPr bwMode="auto">
          <a:xfrm flipH="1">
            <a:off x="5562600" y="1905000"/>
            <a:ext cx="990600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4" name="Rectangle 17"/>
          <p:cNvSpPr>
            <a:spLocks noChangeArrowheads="1"/>
          </p:cNvSpPr>
          <p:nvPr/>
        </p:nvSpPr>
        <p:spPr bwMode="auto">
          <a:xfrm>
            <a:off x="6324600" y="1600200"/>
            <a:ext cx="260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start the answer at a reasonable value</a:t>
            </a:r>
          </a:p>
        </p:txBody>
      </p:sp>
      <p:sp>
        <p:nvSpPr>
          <p:cNvPr id="43015" name="Rectangle 19"/>
          <p:cNvSpPr>
            <a:spLocks noChangeArrowheads="1"/>
          </p:cNvSpPr>
          <p:nvPr/>
        </p:nvSpPr>
        <p:spPr bwMode="auto">
          <a:xfrm>
            <a:off x="6124575" y="3876675"/>
            <a:ext cx="2608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create a loop that ACCUMULATES the correct answer</a:t>
            </a:r>
          </a:p>
        </p:txBody>
      </p:sp>
      <p:sp>
        <p:nvSpPr>
          <p:cNvPr id="43016" name="Rectangle 20"/>
          <p:cNvSpPr>
            <a:spLocks noChangeArrowheads="1"/>
          </p:cNvSpPr>
          <p:nvPr/>
        </p:nvSpPr>
        <p:spPr bwMode="auto">
          <a:xfrm>
            <a:off x="6138863" y="6215063"/>
            <a:ext cx="260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and return it...</a:t>
            </a:r>
          </a:p>
        </p:txBody>
      </p:sp>
      <p:cxnSp>
        <p:nvCxnSpPr>
          <p:cNvPr id="43017" name="Straight Arrow Connector 22"/>
          <p:cNvCxnSpPr>
            <a:cxnSpLocks noChangeShapeType="1"/>
          </p:cNvCxnSpPr>
          <p:nvPr/>
        </p:nvCxnSpPr>
        <p:spPr bwMode="auto">
          <a:xfrm flipH="1" flipV="1">
            <a:off x="5410200" y="5943600"/>
            <a:ext cx="12192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8" name="Straight Connector 26"/>
          <p:cNvCxnSpPr>
            <a:cxnSpLocks noChangeShapeType="1"/>
          </p:cNvCxnSpPr>
          <p:nvPr/>
        </p:nvCxnSpPr>
        <p:spPr bwMode="auto">
          <a:xfrm>
            <a:off x="6400800" y="33528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4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9813" y="4084638"/>
              <a:ext cx="1271587" cy="485775"/>
            </p14:xfrm>
          </p:contentPart>
        </mc:Choice>
        <mc:Fallback xmlns="">
          <p:pic>
            <p:nvPicPr>
              <p:cNvPr id="614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772" y="4070594"/>
                <a:ext cx="1289948" cy="514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5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7463" y="3906838"/>
              <a:ext cx="280987" cy="509587"/>
            </p14:xfrm>
          </p:contentPart>
        </mc:Choice>
        <mc:Fallback xmlns="">
          <p:pic>
            <p:nvPicPr>
              <p:cNvPr id="615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1993" y="3892083"/>
                <a:ext cx="312648" cy="540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51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375" y="4822825"/>
              <a:ext cx="636588" cy="423863"/>
            </p14:xfrm>
          </p:contentPart>
        </mc:Choice>
        <mc:Fallback xmlns="">
          <p:pic>
            <p:nvPicPr>
              <p:cNvPr id="6151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81573" y="4808420"/>
                <a:ext cx="652431" cy="450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52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1700" y="4786313"/>
              <a:ext cx="261938" cy="96837"/>
            </p14:xfrm>
          </p:contentPart>
        </mc:Choice>
        <mc:Fallback xmlns="">
          <p:pic>
            <p:nvPicPr>
              <p:cNvPr id="6152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3784" y="4774750"/>
                <a:ext cx="274891" cy="123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53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6388" y="4673600"/>
              <a:ext cx="39687" cy="319088"/>
            </p14:xfrm>
          </p:contentPart>
        </mc:Choice>
        <mc:Fallback xmlns="">
          <p:pic>
            <p:nvPicPr>
              <p:cNvPr id="6153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04121" y="4666037"/>
                <a:ext cx="66746" cy="33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2488" y="5413375"/>
              <a:ext cx="1169987" cy="473075"/>
            </p14:xfrm>
          </p:contentPart>
        </mc:Choice>
        <mc:Fallback xmlns="">
          <p:pic>
            <p:nvPicPr>
              <p:cNvPr id="615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85648" y="5403294"/>
                <a:ext cx="1183307" cy="497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8988" y="3405188"/>
              <a:ext cx="441325" cy="692150"/>
            </p14:xfrm>
          </p:contentPart>
        </mc:Choice>
        <mc:Fallback xmlns="">
          <p:pic>
            <p:nvPicPr>
              <p:cNvPr id="615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16029" y="3389351"/>
                <a:ext cx="470123" cy="724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6538" y="3386138"/>
              <a:ext cx="207962" cy="203200"/>
            </p14:xfrm>
          </p:contentPart>
        </mc:Choice>
        <mc:Fallback xmlns="">
          <p:pic>
            <p:nvPicPr>
              <p:cNvPr id="615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32506" y="3372087"/>
                <a:ext cx="237105" cy="232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6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0725" y="3351213"/>
              <a:ext cx="444500" cy="344487"/>
            </p14:xfrm>
          </p:contentPart>
        </mc:Choice>
        <mc:Fallback xmlns="">
          <p:pic>
            <p:nvPicPr>
              <p:cNvPr id="616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15608" y="3335015"/>
                <a:ext cx="475453" cy="3765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09600" y="268288"/>
            <a:ext cx="7620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/>
              <a:t>Looping over </a:t>
            </a:r>
            <a:r>
              <a:rPr lang="en-US" sz="4000"/>
              <a:t>strings</a:t>
            </a:r>
          </a:p>
        </p:txBody>
      </p:sp>
      <p:sp>
        <p:nvSpPr>
          <p:cNvPr id="44035" name="Text Box 10"/>
          <p:cNvSpPr txBox="1">
            <a:spLocks noChangeArrowheads="1"/>
          </p:cNvSpPr>
          <p:nvPr/>
        </p:nvSpPr>
        <p:spPr bwMode="auto">
          <a:xfrm>
            <a:off x="954088" y="1905000"/>
            <a:ext cx="75041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Courier New" pitchFamily="49" charset="0"/>
              </a:rPr>
              <a:t>for</a:t>
            </a:r>
            <a:r>
              <a:rPr lang="en-US" sz="3600" b="1">
                <a:latin typeface="Courier New" pitchFamily="49" charset="0"/>
              </a:rPr>
              <a:t> c </a:t>
            </a:r>
            <a:r>
              <a:rPr lang="en-US" sz="3600" b="1">
                <a:solidFill>
                  <a:srgbClr val="FF6600"/>
                </a:solidFill>
                <a:latin typeface="Courier New" pitchFamily="49" charset="0"/>
              </a:rPr>
              <a:t>in</a:t>
            </a:r>
            <a:r>
              <a:rPr lang="en-US" sz="3600" b="1">
                <a:latin typeface="Courier New" pitchFamily="49" charset="0"/>
              </a:rPr>
              <a:t> </a:t>
            </a:r>
            <a:r>
              <a:rPr lang="en-US" sz="3600" b="1">
                <a:solidFill>
                  <a:srgbClr val="008000"/>
                </a:solidFill>
                <a:latin typeface="Courier New" pitchFamily="49" charset="0"/>
              </a:rPr>
              <a:t>'down with CS!'</a:t>
            </a:r>
            <a:r>
              <a:rPr lang="en-US" sz="3600" b="1">
                <a:latin typeface="Courier New" pitchFamily="49" charset="0"/>
              </a:rPr>
              <a:t>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49" charset="0"/>
              </a:rPr>
              <a:t>    </a:t>
            </a:r>
            <a:r>
              <a:rPr lang="en-US" sz="3600" b="1">
                <a:solidFill>
                  <a:srgbClr val="FF6600"/>
                </a:solidFill>
                <a:latin typeface="Courier New" pitchFamily="49" charset="0"/>
              </a:rPr>
              <a:t>print</a:t>
            </a:r>
            <a:r>
              <a:rPr lang="en-US" sz="3600" b="1">
                <a:latin typeface="Courier New" pitchFamily="49" charset="0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281347" y="1194395"/>
            <a:ext cx="4038600" cy="5011324"/>
          </a:xfrm>
          <a:prstGeom prst="roundRect">
            <a:avLst/>
          </a:prstGeom>
          <a:solidFill>
            <a:srgbClr val="FFDEBD"/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029200" y="1219200"/>
            <a:ext cx="4038600" cy="50113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386" name="Text Box 6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2113" y="176213"/>
            <a:ext cx="829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Hmmm-thinking   </a:t>
            </a:r>
            <a:r>
              <a:rPr lang="en-US" sz="4200" i="1" dirty="0" smtClean="0">
                <a:latin typeface="Cambria" pitchFamily="18" charset="0"/>
              </a:rPr>
              <a:t>in </a:t>
            </a:r>
            <a:r>
              <a:rPr lang="en-US" sz="4200" i="1" dirty="0">
                <a:latin typeface="Cambria" pitchFamily="18" charset="0"/>
              </a:rPr>
              <a:t>Python</a:t>
            </a:r>
          </a:p>
        </p:txBody>
      </p:sp>
      <p:sp>
        <p:nvSpPr>
          <p:cNvPr id="16387" name="Rectangle 97"/>
          <p:cNvSpPr>
            <a:spLocks noChangeArrowheads="1"/>
          </p:cNvSpPr>
          <p:nvPr/>
        </p:nvSpPr>
        <p:spPr bwMode="auto">
          <a:xfrm>
            <a:off x="5562600" y="2516188"/>
            <a:ext cx="3362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latin typeface="Courier New" pitchFamily="49" charset="0"/>
              </a:rPr>
              <a:t>00 read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         </a:t>
            </a:r>
          </a:p>
          <a:p>
            <a:pPr algn="l"/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01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setn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r13 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02 </a:t>
            </a:r>
            <a:r>
              <a:rPr lang="en-US" b="1" dirty="0" err="1" smtClean="0">
                <a:solidFill>
                  <a:srgbClr val="F78B09"/>
                </a:solidFill>
                <a:latin typeface="Courier New" pitchFamily="49" charset="0"/>
              </a:rPr>
              <a:t>jeqzn</a:t>
            </a:r>
            <a:r>
              <a:rPr lang="en-US" b="1" dirty="0" smtClean="0">
                <a:solidFill>
                  <a:srgbClr val="F78B09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</a:t>
            </a:r>
            <a:r>
              <a:rPr lang="en-US" b="1" dirty="0">
                <a:latin typeface="Courier New" pitchFamily="49" charset="0"/>
              </a:rPr>
              <a:t>6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03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mul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r13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04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addn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-1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05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jumpn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02</a:t>
            </a:r>
          </a:p>
          <a:p>
            <a:pPr algn="l"/>
            <a:r>
              <a:rPr lang="en-US" b="1" dirty="0">
                <a:latin typeface="Courier New" pitchFamily="49" charset="0"/>
              </a:rPr>
              <a:t>06 write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</a:t>
            </a:r>
          </a:p>
          <a:p>
            <a:pPr algn="l"/>
            <a:r>
              <a:rPr lang="en-US" b="1" dirty="0">
                <a:latin typeface="Courier New" pitchFamily="49" charset="0"/>
              </a:rPr>
              <a:t>07 halt</a:t>
            </a:r>
            <a:endParaRPr lang="en-US" b="1" dirty="0">
              <a:solidFill>
                <a:srgbClr val="FF0515"/>
              </a:solidFill>
              <a:latin typeface="Courier New" pitchFamily="49" charset="0"/>
            </a:endParaRPr>
          </a:p>
        </p:txBody>
      </p:sp>
      <p:sp>
        <p:nvSpPr>
          <p:cNvPr id="16388" name="Text Box 137"/>
          <p:cNvSpPr txBox="1">
            <a:spLocks noChangeArrowheads="1"/>
          </p:cNvSpPr>
          <p:nvPr/>
        </p:nvSpPr>
        <p:spPr bwMode="auto">
          <a:xfrm>
            <a:off x="5715000" y="1524000"/>
            <a:ext cx="274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latin typeface="Cambria" pitchFamily="18" charset="0"/>
              </a:rPr>
              <a:t>Jumps in Hmmm</a:t>
            </a:r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152400" y="5867400"/>
            <a:ext cx="685800" cy="838200"/>
            <a:chOff x="3456" y="1784"/>
            <a:chExt cx="952" cy="1048"/>
          </a:xfrm>
        </p:grpSpPr>
        <p:sp>
          <p:nvSpPr>
            <p:cNvPr id="1639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Rectangle 28"/>
          <p:cNvSpPr>
            <a:spLocks noChangeArrowheads="1"/>
          </p:cNvSpPr>
          <p:nvPr/>
        </p:nvSpPr>
        <p:spPr bwMode="auto">
          <a:xfrm>
            <a:off x="666750" y="2514600"/>
            <a:ext cx="3143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fac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):</a:t>
            </a:r>
          </a:p>
          <a:p>
            <a:pPr algn="l"/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 = 1</a:t>
            </a:r>
          </a:p>
          <a:p>
            <a:pPr algn="l"/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 != 0</a:t>
            </a:r>
            <a:r>
              <a:rPr lang="en-US" b="1" dirty="0">
                <a:solidFill>
                  <a:srgbClr val="047F0A"/>
                </a:solidFill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 algn="l"/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504FD"/>
                </a:solidFill>
                <a:latin typeface="Courier New" pitchFamily="49" charset="0"/>
              </a:rPr>
              <a:t>*=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-= </a:t>
            </a:r>
            <a:r>
              <a:rPr lang="en-US" b="1" dirty="0">
                <a:latin typeface="Courier New" pitchFamily="49" charset="0"/>
              </a:rPr>
              <a:t>1</a:t>
            </a:r>
          </a:p>
          <a:p>
            <a:pPr algn="l"/>
            <a:endParaRPr lang="en-US" b="1" dirty="0">
              <a:latin typeface="Courier New" pitchFamily="49" charset="0"/>
            </a:endParaRPr>
          </a:p>
          <a:p>
            <a:pPr algn="l"/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739775" y="1524000"/>
            <a:ext cx="266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latin typeface="Cambria" pitchFamily="18" charset="0"/>
              </a:rPr>
              <a:t>Loops in Python</a:t>
            </a:r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381000" y="5562600"/>
            <a:ext cx="241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It figures 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a Python would prefer looping to jumping!</a:t>
            </a: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3962400" y="3200399"/>
            <a:ext cx="1447800" cy="990600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2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6337" y="2514599"/>
            <a:ext cx="8248901" cy="433137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E30E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6386" name="Text Box 6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2113" y="176213"/>
            <a:ext cx="8294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Hmmm-thinking   </a:t>
            </a:r>
            <a:r>
              <a:rPr lang="en-US" sz="4200" i="1" dirty="0">
                <a:latin typeface="Cambria" pitchFamily="18" charset="0"/>
              </a:rPr>
              <a:t>in Python</a:t>
            </a:r>
          </a:p>
        </p:txBody>
      </p:sp>
      <p:sp>
        <p:nvSpPr>
          <p:cNvPr id="16387" name="Rectangle 97"/>
          <p:cNvSpPr>
            <a:spLocks noChangeArrowheads="1"/>
          </p:cNvSpPr>
          <p:nvPr/>
        </p:nvSpPr>
        <p:spPr bwMode="auto">
          <a:xfrm>
            <a:off x="5562600" y="2516188"/>
            <a:ext cx="3362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00 read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         </a:t>
            </a:r>
          </a:p>
          <a:p>
            <a:pPr algn="l"/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01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setn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r13 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02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jeqzn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03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mul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 </a:t>
            </a:r>
            <a:r>
              <a:rPr lang="en-US" b="1" dirty="0" err="1">
                <a:solidFill>
                  <a:srgbClr val="0AA318"/>
                </a:solidFill>
                <a:latin typeface="Courier New" pitchFamily="49" charset="0"/>
              </a:rPr>
              <a:t>r13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04 </a:t>
            </a:r>
            <a:r>
              <a:rPr lang="en-US" b="1" dirty="0" err="1">
                <a:solidFill>
                  <a:srgbClr val="0508FB"/>
                </a:solidFill>
                <a:latin typeface="Courier New" pitchFamily="49" charset="0"/>
              </a:rPr>
              <a:t>addn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r1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-1</a:t>
            </a:r>
          </a:p>
          <a:p>
            <a:pPr algn="l"/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05 </a:t>
            </a:r>
            <a:r>
              <a:rPr lang="en-US" b="1" dirty="0" err="1">
                <a:solidFill>
                  <a:srgbClr val="F78B09"/>
                </a:solidFill>
                <a:latin typeface="Courier New" pitchFamily="49" charset="0"/>
              </a:rPr>
              <a:t>jumpn</a:t>
            </a:r>
            <a:r>
              <a:rPr lang="en-US" b="1" dirty="0">
                <a:solidFill>
                  <a:srgbClr val="F78B09"/>
                </a:solidFill>
                <a:latin typeface="Courier New" pitchFamily="49" charset="0"/>
              </a:rPr>
              <a:t> 02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06 write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r13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07 halt</a:t>
            </a:r>
            <a:endParaRPr lang="en-US" b="1" dirty="0">
              <a:solidFill>
                <a:srgbClr val="FF0515"/>
              </a:solidFill>
              <a:latin typeface="Courier New" pitchFamily="49" charset="0"/>
            </a:endParaRPr>
          </a:p>
        </p:txBody>
      </p:sp>
      <p:sp>
        <p:nvSpPr>
          <p:cNvPr id="16388" name="Text Box 137"/>
          <p:cNvSpPr txBox="1">
            <a:spLocks noChangeArrowheads="1"/>
          </p:cNvSpPr>
          <p:nvPr/>
        </p:nvSpPr>
        <p:spPr bwMode="auto">
          <a:xfrm>
            <a:off x="5715000" y="1524000"/>
            <a:ext cx="274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Jumps in Hmmm</a:t>
            </a:r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152400" y="5867400"/>
            <a:ext cx="685800" cy="838200"/>
            <a:chOff x="3456" y="1784"/>
            <a:chExt cx="952" cy="1048"/>
          </a:xfrm>
        </p:grpSpPr>
        <p:sp>
          <p:nvSpPr>
            <p:cNvPr id="1639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3011 w 112"/>
                <a:gd name="T3" fmla="*/ 2 h 104"/>
                <a:gd name="T4" fmla="*/ 5211 w 112"/>
                <a:gd name="T5" fmla="*/ 2 h 104"/>
                <a:gd name="T6" fmla="*/ 301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9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0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390" name="Rectangle 28"/>
          <p:cNvSpPr>
            <a:spLocks noChangeArrowheads="1"/>
          </p:cNvSpPr>
          <p:nvPr/>
        </p:nvSpPr>
        <p:spPr bwMode="auto">
          <a:xfrm>
            <a:off x="666750" y="2514600"/>
            <a:ext cx="3143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fac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 = 1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while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 != 0</a:t>
            </a:r>
            <a:r>
              <a:rPr lang="en-US" b="1" dirty="0">
                <a:solidFill>
                  <a:srgbClr val="047F0A"/>
                </a:solidFill>
                <a:latin typeface="Courier New" pitchFamily="49" charset="0"/>
              </a:rPr>
              <a:t>: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504FD"/>
                </a:solidFill>
                <a:latin typeface="Courier New" pitchFamily="49" charset="0"/>
              </a:rPr>
              <a:t>*=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</a:p>
          <a:p>
            <a:pPr algn="l"/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rgbClr val="0508FB"/>
                </a:solidFill>
                <a:latin typeface="Courier New" pitchFamily="49" charset="0"/>
              </a:rPr>
              <a:t> -=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AA318"/>
                </a:solidFill>
                <a:latin typeface="Courier New" pitchFamily="49" charset="0"/>
              </a:rPr>
              <a:t>result</a:t>
            </a:r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739775" y="1524000"/>
            <a:ext cx="266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latin typeface="Cambria" pitchFamily="18" charset="0"/>
              </a:rPr>
              <a:t>Loops in Python</a:t>
            </a:r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381000" y="5562600"/>
            <a:ext cx="241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It figures </a:t>
            </a:r>
            <a:r>
              <a:rPr lang="en-US" sz="1200" dirty="0">
                <a:solidFill>
                  <a:srgbClr val="067B0E"/>
                </a:solidFill>
                <a:latin typeface="Cambria" pitchFamily="18" charset="0"/>
              </a:rPr>
              <a:t>a Python would prefer looping to jumping!</a:t>
            </a:r>
          </a:p>
        </p:txBody>
      </p:sp>
    </p:spTree>
    <p:extLst>
      <p:ext uri="{BB962C8B-B14F-4D97-AF65-F5344CB8AC3E}">
        <p14:creationId xmlns:p14="http://schemas.microsoft.com/office/powerpoint/2010/main" val="15587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25000</TotalTime>
  <Words>6137</Words>
  <Application>Microsoft Office PowerPoint</Application>
  <PresentationFormat>On-screen Show (4:3)</PresentationFormat>
  <Paragraphs>1385</Paragraphs>
  <Slides>77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ＭＳ Ｐゴシック</vt:lpstr>
      <vt:lpstr>ＭＳ Ｐゴシック</vt:lpstr>
      <vt:lpstr>Arial</vt:lpstr>
      <vt:lpstr>Calibri</vt:lpstr>
      <vt:lpstr>Cambria</vt:lpstr>
      <vt:lpstr>Candara</vt:lpstr>
      <vt:lpstr>Comic Sans MS</vt:lpstr>
      <vt:lpstr>Courier New</vt:lpstr>
      <vt:lpstr>Times</vt:lpstr>
      <vt:lpstr>Times New Roman</vt:lpstr>
      <vt:lpstr>2_Blank Presentation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</dc:creator>
  <cp:lastModifiedBy>User</cp:lastModifiedBy>
  <cp:revision>559</cp:revision>
  <cp:lastPrinted>2016-10-20T00:38:04Z</cp:lastPrinted>
  <dcterms:created xsi:type="dcterms:W3CDTF">2010-10-21T13:38:48Z</dcterms:created>
  <dcterms:modified xsi:type="dcterms:W3CDTF">2016-10-20T00:56:28Z</dcterms:modified>
</cp:coreProperties>
</file>