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notesSlides/notesSlide1.xml" ContentType="application/vnd.openxmlformats-officedocument.presentationml.notesSlid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notesSlides/notesSlide2.xml" ContentType="application/vnd.openxmlformats-officedocument.presentationml.notesSlide+xml"/>
  <Override PartName="/ppt/tags/tag282.xml" ContentType="application/vnd.openxmlformats-officedocument.presentationml.tags+xml"/>
  <Override PartName="/ppt/notesSlides/notesSlide3.xml" ContentType="application/vnd.openxmlformats-officedocument.presentationml.notesSlide+xml"/>
  <Override PartName="/ppt/tags/tag283.xml" ContentType="application/vnd.openxmlformats-officedocument.presentationml.tags+xml"/>
  <Override PartName="/ppt/notesSlides/notesSlide4.xml" ContentType="application/vnd.openxmlformats-officedocument.presentationml.notesSlide+xml"/>
  <Override PartName="/ppt/tags/tag284.xml" ContentType="application/vnd.openxmlformats-officedocument.presentationml.tags+xml"/>
  <Override PartName="/ppt/notesSlides/notesSlide5.xml" ContentType="application/vnd.openxmlformats-officedocument.presentationml.notesSlide+xml"/>
  <Override PartName="/ppt/tags/tag285.xml" ContentType="application/vnd.openxmlformats-officedocument.presentationml.tags+xml"/>
  <Override PartName="/ppt/notesSlides/notesSlide6.xml" ContentType="application/vnd.openxmlformats-officedocument.presentationml.notesSlide+xml"/>
  <Override PartName="/ppt/tags/tag286.xml" ContentType="application/vnd.openxmlformats-officedocument.presentationml.tags+xml"/>
  <Override PartName="/ppt/notesSlides/notesSlide7.xml" ContentType="application/vnd.openxmlformats-officedocument.presentationml.notesSlide+xml"/>
  <Override PartName="/ppt/tags/tag287.xml" ContentType="application/vnd.openxmlformats-officedocument.presentationml.tags+xml"/>
  <Override PartName="/ppt/notesSlides/notesSlide8.xml" ContentType="application/vnd.openxmlformats-officedocument.presentationml.notesSlide+xml"/>
  <Override PartName="/ppt/tags/tag288.xml" ContentType="application/vnd.openxmlformats-officedocument.presentationml.tags+xml"/>
  <Override PartName="/ppt/notesSlides/notesSlide9.xml" ContentType="application/vnd.openxmlformats-officedocument.presentationml.notesSlide+xml"/>
  <Override PartName="/ppt/tags/tag289.xml" ContentType="application/vnd.openxmlformats-officedocument.presentationml.tag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ink/ink1.xml" ContentType="application/inkml+xml"/>
  <Override PartName="/ppt/notesSlides/notesSlide14.xml" ContentType="application/vnd.openxmlformats-officedocument.presentationml.notesSlide+xml"/>
  <Override PartName="/ppt/ink/ink2.xml" ContentType="application/inkml+xml"/>
  <Override PartName="/ppt/ink/ink3.xml" ContentType="application/inkml+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ink/ink4.xml" ContentType="application/inkml+xml"/>
  <Override PartName="/ppt/notesSlides/notesSlide18.xml" ContentType="application/vnd.openxmlformats-officedocument.presentationml.notesSlide+xml"/>
  <Override PartName="/ppt/ink/ink5.xml" ContentType="application/inkml+xml"/>
  <Override PartName="/ppt/notesSlides/notesSlide19.xml" ContentType="application/vnd.openxmlformats-officedocument.presentationml.notesSlide+xml"/>
  <Override PartName="/ppt/ink/ink6.xml" ContentType="application/inkml+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ink/ink7.xml" ContentType="application/inkml+xml"/>
  <Override PartName="/ppt/notesSlides/notesSlide22.xml" ContentType="application/vnd.openxmlformats-officedocument.presentationml.notesSlide+xml"/>
  <Override PartName="/ppt/ink/ink8.xml" ContentType="application/inkml+xml"/>
  <Override PartName="/ppt/notesSlides/notesSlide23.xml" ContentType="application/vnd.openxmlformats-officedocument.presentationml.notesSlide+xml"/>
  <Override PartName="/ppt/ink/ink9.xml" ContentType="application/inkml+xml"/>
  <Override PartName="/ppt/notesSlides/notesSlide24.xml" ContentType="application/vnd.openxmlformats-officedocument.presentationml.notesSlide+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notesSlides/notesSlide25.xml" ContentType="application/vnd.openxmlformats-officedocument.presentationml.notesSlide+xml"/>
  <Override PartName="/ppt/ink/ink18.xml" ContentType="application/inkml+xml"/>
  <Override PartName="/ppt/notesSlides/notesSlide26.xml" ContentType="application/vnd.openxmlformats-officedocument.presentationml.notesSlide+xml"/>
  <Override PartName="/ppt/ink/ink19.xml" ContentType="application/inkml+xml"/>
  <Override PartName="/ppt/notesSlides/notesSlide27.xml" ContentType="application/vnd.openxmlformats-officedocument.presentationml.notesSlide+xml"/>
  <Override PartName="/ppt/ink/ink20.xml" ContentType="application/inkml+xml"/>
  <Override PartName="/ppt/notesSlides/notesSlide28.xml" ContentType="application/vnd.openxmlformats-officedocument.presentationml.notesSlide+xml"/>
  <Override PartName="/ppt/ink/ink21.xml" ContentType="application/inkml+xml"/>
  <Override PartName="/ppt/ink/ink22.xml" ContentType="application/inkml+xml"/>
  <Override PartName="/ppt/notesSlides/notesSlide29.xml" ContentType="application/vnd.openxmlformats-officedocument.presentationml.notesSlide+xml"/>
  <Override PartName="/ppt/ink/ink23.xml" ContentType="application/inkml+xml"/>
  <Override PartName="/ppt/notesSlides/notesSlide30.xml" ContentType="application/vnd.openxmlformats-officedocument.presentationml.notesSlide+xml"/>
  <Override PartName="/ppt/ink/ink24.xml" ContentType="application/inkml+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ink/ink25.xml" ContentType="application/inkml+xml"/>
  <Override PartName="/ppt/notesSlides/notesSlide33.xml" ContentType="application/vnd.openxmlformats-officedocument.presentationml.notesSlide+xml"/>
  <Override PartName="/ppt/ink/ink26.xml" ContentType="application/inkml+xml"/>
  <Override PartName="/ppt/notesSlides/notesSlide34.xml" ContentType="application/vnd.openxmlformats-officedocument.presentationml.notesSlide+xml"/>
  <Override PartName="/ppt/ink/ink27.xml" ContentType="application/inkml+xml"/>
  <Override PartName="/ppt/notesSlides/notesSlide35.xml" ContentType="application/vnd.openxmlformats-officedocument.presentationml.notesSlide+xml"/>
  <Override PartName="/ppt/ink/ink28.xml" ContentType="application/inkml+xml"/>
  <Override PartName="/ppt/notesSlides/notesSlide36.xml" ContentType="application/vnd.openxmlformats-officedocument.presentationml.notesSlide+xml"/>
  <Override PartName="/ppt/ink/ink29.xml" ContentType="application/inkml+xml"/>
  <Override PartName="/ppt/ink/ink30.xml" ContentType="application/inkml+xml"/>
  <Override PartName="/ppt/notesSlides/notesSlide37.xml" ContentType="application/vnd.openxmlformats-officedocument.presentationml.notesSlide+xml"/>
  <Override PartName="/ppt/ink/ink31.xml" ContentType="application/inkml+xml"/>
  <Override PartName="/ppt/notesSlides/notesSlide38.xml" ContentType="application/vnd.openxmlformats-officedocument.presentationml.notesSlide+xml"/>
  <Override PartName="/ppt/ink/ink32.xml" ContentType="application/inkml+xml"/>
  <Override PartName="/ppt/notesSlides/notesSlide39.xml" ContentType="application/vnd.openxmlformats-officedocument.presentationml.notesSlide+xml"/>
  <Override PartName="/ppt/ink/ink33.xml" ContentType="application/inkml+xml"/>
  <Override PartName="/ppt/notesSlides/notesSlide40.xml" ContentType="application/vnd.openxmlformats-officedocument.presentationml.notesSlide+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notesSlides/notesSlide41.xml" ContentType="application/vnd.openxmlformats-officedocument.presentationml.notesSlide+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tags/tag591.xml" ContentType="application/vnd.openxmlformats-officedocument.presentationml.tags+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notesSlides/notesSlide82.xml" ContentType="application/vnd.openxmlformats-officedocument.presentationml.notesSlide+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notesSlides/notesSlide103.xml" ContentType="application/vnd.openxmlformats-officedocument.presentationml.notesSlide+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notesSlides/notesSlide104.xml" ContentType="application/vnd.openxmlformats-officedocument.presentationml.notesSlide+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notesSlides/notesSlide105.xml" ContentType="application/vnd.openxmlformats-officedocument.presentationml.notesSlide+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notesSlides/notesSlide106.xml" ContentType="application/vnd.openxmlformats-officedocument.presentationml.notesSlide+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notesSlides/notesSlide107.xml" ContentType="application/vnd.openxmlformats-officedocument.presentationml.notesSlide+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notesSlides/notesSlide108.xml" ContentType="application/vnd.openxmlformats-officedocument.presentationml.notesSlide+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notesSlides/notesSlide109.xml" ContentType="application/vnd.openxmlformats-officedocument.presentationml.notesSlide+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notesSlides/notesSlide110.xml" ContentType="application/vnd.openxmlformats-officedocument.presentationml.notesSlide+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notesSlides/notesSlide111.xml" ContentType="application/vnd.openxmlformats-officedocument.presentationml.notesSlide+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notesSlides/notesSlide112.xml" ContentType="application/vnd.openxmlformats-officedocument.presentationml.notesSlide+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notesSlides/notesSlide113.xml" ContentType="application/vnd.openxmlformats-officedocument.presentationml.notesSlide+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notesSlides/notesSlide114.xml" ContentType="application/vnd.openxmlformats-officedocument.presentationml.notesSlide+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notesSlides/notesSlide115.xml" ContentType="application/vnd.openxmlformats-officedocument.presentationml.notesSlide+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notesSlides/notesSlide116.xml" ContentType="application/vnd.openxmlformats-officedocument.presentationml.notesSlide+xml"/>
  <Override PartName="/ppt/tags/tag928.xml" ContentType="application/vnd.openxmlformats-officedocument.presentationml.tags+xml"/>
  <Override PartName="/ppt/notesSlides/notesSlide117.xml" ContentType="application/vnd.openxmlformats-officedocument.presentationml.notesSlide+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ink/ink75.xml" ContentType="application/inkml+xml"/>
  <Override PartName="/ppt/ink/ink76.xml" ContentType="application/inkml+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notesSlides/notesSlide125.xml" ContentType="application/vnd.openxmlformats-officedocument.presentationml.notesSlide+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notesSlides/notesSlide126.xml" ContentType="application/vnd.openxmlformats-officedocument.presentationml.notesSlide+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notesSlides/notesSlide127.xml" ContentType="application/vnd.openxmlformats-officedocument.presentationml.notesSlide+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notesSlides/notesSlide128.xml" ContentType="application/vnd.openxmlformats-officedocument.presentationml.notesSlide+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notesSlides/notesSlide129.xml" ContentType="application/vnd.openxmlformats-officedocument.presentationml.notesSlide+xml"/>
  <Override PartName="/ppt/ink/ink77.xml" ContentType="application/inkml+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notesSlides/notesSlide130.xml" ContentType="application/vnd.openxmlformats-officedocument.presentationml.notesSlide+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notesSlides/notesSlide131.xml" ContentType="application/vnd.openxmlformats-officedocument.presentationml.notesSlide+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notesSlides/notesSlide132.xml" ContentType="application/vnd.openxmlformats-officedocument.presentationml.notesSlide+xml"/>
  <Override PartName="/ppt/ink/ink78.xml" ContentType="application/inkml+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notesSlides/notesSlide133.xml" ContentType="application/vnd.openxmlformats-officedocument.presentationml.notesSlide+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notesSlides/notesSlide134.xml" ContentType="application/vnd.openxmlformats-officedocument.presentationml.notesSlide+xml"/>
  <Override PartName="/ppt/ink/ink79.xml" ContentType="application/inkml+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notesSlides/notesSlide135.xml" ContentType="application/vnd.openxmlformats-officedocument.presentationml.notesSlide+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notesSlides/notesSlide136.xml" ContentType="application/vnd.openxmlformats-officedocument.presentationml.notesSlide+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notesSlides/notesSlide137.xml" ContentType="application/vnd.openxmlformats-officedocument.presentationml.notesSlide+xml"/>
  <Override PartName="/ppt/tags/tag1363.xml" ContentType="application/vnd.openxmlformats-officedocument.presentationml.tags+xml"/>
  <Override PartName="/ppt/ink/ink80.xml" ContentType="application/inkml+xml"/>
  <Override PartName="/ppt/ink/ink81.xml" ContentType="application/inkml+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50" r:id="rId1"/>
    <p:sldMasterId id="2147483662" r:id="rId2"/>
    <p:sldMasterId id="2147483674" r:id="rId3"/>
  </p:sldMasterIdLst>
  <p:notesMasterIdLst>
    <p:notesMasterId r:id="rId305"/>
  </p:notesMasterIdLst>
  <p:handoutMasterIdLst>
    <p:handoutMasterId r:id="rId306"/>
  </p:handoutMasterIdLst>
  <p:sldIdLst>
    <p:sldId id="1424" r:id="rId4"/>
    <p:sldId id="1311" r:id="rId5"/>
    <p:sldId id="1422" r:id="rId6"/>
    <p:sldId id="1423" r:id="rId7"/>
    <p:sldId id="1421" r:id="rId8"/>
    <p:sldId id="1358" r:id="rId9"/>
    <p:sldId id="1351" r:id="rId10"/>
    <p:sldId id="1414" r:id="rId11"/>
    <p:sldId id="1218" r:id="rId12"/>
    <p:sldId id="1212" r:id="rId13"/>
    <p:sldId id="1213" r:id="rId14"/>
    <p:sldId id="1214" r:id="rId15"/>
    <p:sldId id="1215" r:id="rId16"/>
    <p:sldId id="1216" r:id="rId17"/>
    <p:sldId id="1217" r:id="rId18"/>
    <p:sldId id="1051" r:id="rId19"/>
    <p:sldId id="1317" r:id="rId20"/>
    <p:sldId id="984" r:id="rId21"/>
    <p:sldId id="926" r:id="rId22"/>
    <p:sldId id="940" r:id="rId23"/>
    <p:sldId id="1129" r:id="rId24"/>
    <p:sldId id="843" r:id="rId25"/>
    <p:sldId id="939" r:id="rId26"/>
    <p:sldId id="1425" r:id="rId27"/>
    <p:sldId id="987" r:id="rId28"/>
    <p:sldId id="1371" r:id="rId29"/>
    <p:sldId id="1032" r:id="rId30"/>
    <p:sldId id="1152" r:id="rId31"/>
    <p:sldId id="1153" r:id="rId32"/>
    <p:sldId id="1154" r:id="rId33"/>
    <p:sldId id="1271" r:id="rId34"/>
    <p:sldId id="1372" r:id="rId35"/>
    <p:sldId id="1102" r:id="rId36"/>
    <p:sldId id="1117" r:id="rId37"/>
    <p:sldId id="1272" r:id="rId38"/>
    <p:sldId id="1145" r:id="rId39"/>
    <p:sldId id="1411" r:id="rId40"/>
    <p:sldId id="948" r:id="rId41"/>
    <p:sldId id="1177" r:id="rId42"/>
    <p:sldId id="1274" r:id="rId43"/>
    <p:sldId id="949" r:id="rId44"/>
    <p:sldId id="1208" r:id="rId45"/>
    <p:sldId id="1209" r:id="rId46"/>
    <p:sldId id="1210" r:id="rId47"/>
    <p:sldId id="951" r:id="rId48"/>
    <p:sldId id="1146" r:id="rId49"/>
    <p:sldId id="1365" r:id="rId50"/>
    <p:sldId id="1415" r:id="rId51"/>
    <p:sldId id="1417" r:id="rId52"/>
    <p:sldId id="1418" r:id="rId53"/>
    <p:sldId id="1364" r:id="rId54"/>
    <p:sldId id="1366" r:id="rId55"/>
    <p:sldId id="1420" r:id="rId56"/>
    <p:sldId id="1219" r:id="rId57"/>
    <p:sldId id="1413" r:id="rId58"/>
    <p:sldId id="1419" r:id="rId59"/>
    <p:sldId id="1197" r:id="rId60"/>
    <p:sldId id="1388" r:id="rId61"/>
    <p:sldId id="1412" r:id="rId62"/>
    <p:sldId id="1389" r:id="rId63"/>
    <p:sldId id="1390" r:id="rId64"/>
    <p:sldId id="1368" r:id="rId65"/>
    <p:sldId id="1381" r:id="rId66"/>
    <p:sldId id="1382" r:id="rId67"/>
    <p:sldId id="1383" r:id="rId68"/>
    <p:sldId id="1384" r:id="rId69"/>
    <p:sldId id="1385" r:id="rId70"/>
    <p:sldId id="1386" r:id="rId71"/>
    <p:sldId id="1387" r:id="rId72"/>
    <p:sldId id="975" r:id="rId73"/>
    <p:sldId id="1199" r:id="rId74"/>
    <p:sldId id="1200" r:id="rId75"/>
    <p:sldId id="1352" r:id="rId76"/>
    <p:sldId id="1353" r:id="rId77"/>
    <p:sldId id="1354" r:id="rId78"/>
    <p:sldId id="1355" r:id="rId79"/>
    <p:sldId id="1356" r:id="rId80"/>
    <p:sldId id="1357" r:id="rId81"/>
    <p:sldId id="1201" r:id="rId82"/>
    <p:sldId id="1202" r:id="rId83"/>
    <p:sldId id="1203" r:id="rId84"/>
    <p:sldId id="1204" r:id="rId85"/>
    <p:sldId id="1211" r:id="rId86"/>
    <p:sldId id="1189" r:id="rId87"/>
    <p:sldId id="1190" r:id="rId88"/>
    <p:sldId id="1191" r:id="rId89"/>
    <p:sldId id="1192" r:id="rId90"/>
    <p:sldId id="1193" r:id="rId91"/>
    <p:sldId id="1194" r:id="rId92"/>
    <p:sldId id="1195" r:id="rId93"/>
    <p:sldId id="1196" r:id="rId94"/>
    <p:sldId id="1150" r:id="rId95"/>
    <p:sldId id="1147" r:id="rId96"/>
    <p:sldId id="1148" r:id="rId97"/>
    <p:sldId id="1149" r:id="rId98"/>
    <p:sldId id="1124" r:id="rId99"/>
    <p:sldId id="1128" r:id="rId100"/>
    <p:sldId id="1222" r:id="rId101"/>
    <p:sldId id="1223" r:id="rId102"/>
    <p:sldId id="1224" r:id="rId103"/>
    <p:sldId id="1020" r:id="rId104"/>
    <p:sldId id="1021" r:id="rId105"/>
    <p:sldId id="1080" r:id="rId106"/>
    <p:sldId id="1081" r:id="rId107"/>
    <p:sldId id="1098" r:id="rId108"/>
    <p:sldId id="1125" r:id="rId109"/>
    <p:sldId id="1099" r:id="rId110"/>
    <p:sldId id="1349" r:id="rId111"/>
    <p:sldId id="1350" r:id="rId112"/>
    <p:sldId id="1097" r:id="rId113"/>
    <p:sldId id="973" r:id="rId114"/>
    <p:sldId id="850" r:id="rId115"/>
    <p:sldId id="851" r:id="rId116"/>
    <p:sldId id="852" r:id="rId117"/>
    <p:sldId id="853" r:id="rId118"/>
    <p:sldId id="929" r:id="rId119"/>
    <p:sldId id="1022" r:id="rId120"/>
    <p:sldId id="1033" r:id="rId121"/>
    <p:sldId id="1034" r:id="rId122"/>
    <p:sldId id="1035" r:id="rId123"/>
    <p:sldId id="1036" r:id="rId124"/>
    <p:sldId id="1023" r:id="rId125"/>
    <p:sldId id="1024" r:id="rId126"/>
    <p:sldId id="1078" r:id="rId127"/>
    <p:sldId id="1025" r:id="rId128"/>
    <p:sldId id="963" r:id="rId129"/>
    <p:sldId id="964" r:id="rId130"/>
    <p:sldId id="965" r:id="rId131"/>
    <p:sldId id="966" r:id="rId132"/>
    <p:sldId id="1130" r:id="rId133"/>
    <p:sldId id="1131" r:id="rId134"/>
    <p:sldId id="1132" r:id="rId135"/>
    <p:sldId id="1050" r:id="rId136"/>
    <p:sldId id="967" r:id="rId137"/>
    <p:sldId id="968" r:id="rId138"/>
    <p:sldId id="969" r:id="rId139"/>
    <p:sldId id="970" r:id="rId140"/>
    <p:sldId id="946" r:id="rId141"/>
    <p:sldId id="957" r:id="rId142"/>
    <p:sldId id="952" r:id="rId143"/>
    <p:sldId id="1028" r:id="rId144"/>
    <p:sldId id="953" r:id="rId145"/>
    <p:sldId id="954" r:id="rId146"/>
    <p:sldId id="955" r:id="rId147"/>
    <p:sldId id="1187" r:id="rId148"/>
    <p:sldId id="1188" r:id="rId149"/>
    <p:sldId id="1183" r:id="rId150"/>
    <p:sldId id="1184" r:id="rId151"/>
    <p:sldId id="1185" r:id="rId152"/>
    <p:sldId id="1186" r:id="rId153"/>
    <p:sldId id="1157" r:id="rId154"/>
    <p:sldId id="1164" r:id="rId155"/>
    <p:sldId id="927" r:id="rId156"/>
    <p:sldId id="928" r:id="rId157"/>
    <p:sldId id="931" r:id="rId158"/>
    <p:sldId id="932" r:id="rId159"/>
    <p:sldId id="1029" r:id="rId160"/>
    <p:sldId id="849" r:id="rId161"/>
    <p:sldId id="854" r:id="rId162"/>
    <p:sldId id="855" r:id="rId163"/>
    <p:sldId id="856" r:id="rId164"/>
    <p:sldId id="857" r:id="rId165"/>
    <p:sldId id="1027" r:id="rId166"/>
    <p:sldId id="858" r:id="rId167"/>
    <p:sldId id="1011" r:id="rId168"/>
    <p:sldId id="1012" r:id="rId169"/>
    <p:sldId id="871" r:id="rId170"/>
    <p:sldId id="872" r:id="rId171"/>
    <p:sldId id="873" r:id="rId172"/>
    <p:sldId id="874" r:id="rId173"/>
    <p:sldId id="875" r:id="rId174"/>
    <p:sldId id="876" r:id="rId175"/>
    <p:sldId id="877" r:id="rId176"/>
    <p:sldId id="878" r:id="rId177"/>
    <p:sldId id="879" r:id="rId178"/>
    <p:sldId id="880" r:id="rId179"/>
    <p:sldId id="881" r:id="rId180"/>
    <p:sldId id="882" r:id="rId181"/>
    <p:sldId id="883" r:id="rId182"/>
    <p:sldId id="884" r:id="rId183"/>
    <p:sldId id="885" r:id="rId184"/>
    <p:sldId id="886" r:id="rId185"/>
    <p:sldId id="887" r:id="rId186"/>
    <p:sldId id="888" r:id="rId187"/>
    <p:sldId id="889" r:id="rId188"/>
    <p:sldId id="890" r:id="rId189"/>
    <p:sldId id="891" r:id="rId190"/>
    <p:sldId id="892" r:id="rId191"/>
    <p:sldId id="893" r:id="rId192"/>
    <p:sldId id="894" r:id="rId193"/>
    <p:sldId id="895" r:id="rId194"/>
    <p:sldId id="896" r:id="rId195"/>
    <p:sldId id="897" r:id="rId196"/>
    <p:sldId id="898" r:id="rId197"/>
    <p:sldId id="1046" r:id="rId198"/>
    <p:sldId id="1047" r:id="rId199"/>
    <p:sldId id="899" r:id="rId200"/>
    <p:sldId id="900" r:id="rId201"/>
    <p:sldId id="901" r:id="rId202"/>
    <p:sldId id="902" r:id="rId203"/>
    <p:sldId id="903" r:id="rId204"/>
    <p:sldId id="904" r:id="rId205"/>
    <p:sldId id="905" r:id="rId206"/>
    <p:sldId id="906" r:id="rId207"/>
    <p:sldId id="907" r:id="rId208"/>
    <p:sldId id="908" r:id="rId209"/>
    <p:sldId id="909" r:id="rId210"/>
    <p:sldId id="910" r:id="rId211"/>
    <p:sldId id="911" r:id="rId212"/>
    <p:sldId id="912" r:id="rId213"/>
    <p:sldId id="914" r:id="rId214"/>
    <p:sldId id="971" r:id="rId215"/>
    <p:sldId id="918" r:id="rId216"/>
    <p:sldId id="919" r:id="rId217"/>
    <p:sldId id="920" r:id="rId218"/>
    <p:sldId id="913" r:id="rId219"/>
    <p:sldId id="994" r:id="rId220"/>
    <p:sldId id="995" r:id="rId221"/>
    <p:sldId id="996" r:id="rId222"/>
    <p:sldId id="997" r:id="rId223"/>
    <p:sldId id="998" r:id="rId224"/>
    <p:sldId id="999" r:id="rId225"/>
    <p:sldId id="1038" r:id="rId226"/>
    <p:sldId id="1039" r:id="rId227"/>
    <p:sldId id="1040" r:id="rId228"/>
    <p:sldId id="1041" r:id="rId229"/>
    <p:sldId id="1042" r:id="rId230"/>
    <p:sldId id="1043" r:id="rId231"/>
    <p:sldId id="1000" r:id="rId232"/>
    <p:sldId id="1054" r:id="rId233"/>
    <p:sldId id="1055" r:id="rId234"/>
    <p:sldId id="1056" r:id="rId235"/>
    <p:sldId id="1057" r:id="rId236"/>
    <p:sldId id="1058" r:id="rId237"/>
    <p:sldId id="1059" r:id="rId238"/>
    <p:sldId id="1060" r:id="rId239"/>
    <p:sldId id="1061" r:id="rId240"/>
    <p:sldId id="1062" r:id="rId241"/>
    <p:sldId id="1063" r:id="rId242"/>
    <p:sldId id="1064" r:id="rId243"/>
    <p:sldId id="1065" r:id="rId244"/>
    <p:sldId id="1066" r:id="rId245"/>
    <p:sldId id="1067" r:id="rId246"/>
    <p:sldId id="1068" r:id="rId247"/>
    <p:sldId id="1069" r:id="rId248"/>
    <p:sldId id="1070" r:id="rId249"/>
    <p:sldId id="1133" r:id="rId250"/>
    <p:sldId id="1134" r:id="rId251"/>
    <p:sldId id="1071" r:id="rId252"/>
    <p:sldId id="1072" r:id="rId253"/>
    <p:sldId id="1248" r:id="rId254"/>
    <p:sldId id="1249" r:id="rId255"/>
    <p:sldId id="1250" r:id="rId256"/>
    <p:sldId id="1251" r:id="rId257"/>
    <p:sldId id="1252" r:id="rId258"/>
    <p:sldId id="1253" r:id="rId259"/>
    <p:sldId id="1254" r:id="rId260"/>
    <p:sldId id="1255" r:id="rId261"/>
    <p:sldId id="1256" r:id="rId262"/>
    <p:sldId id="1257" r:id="rId263"/>
    <p:sldId id="1258" r:id="rId264"/>
    <p:sldId id="1259" r:id="rId265"/>
    <p:sldId id="1260" r:id="rId266"/>
    <p:sldId id="1261" r:id="rId267"/>
    <p:sldId id="1262" r:id="rId268"/>
    <p:sldId id="1263" r:id="rId269"/>
    <p:sldId id="1264" r:id="rId270"/>
    <p:sldId id="1265" r:id="rId271"/>
    <p:sldId id="1266" r:id="rId272"/>
    <p:sldId id="1135" r:id="rId273"/>
    <p:sldId id="1275" r:id="rId274"/>
    <p:sldId id="1321" r:id="rId275"/>
    <p:sldId id="1322" r:id="rId276"/>
    <p:sldId id="1323" r:id="rId277"/>
    <p:sldId id="1324" r:id="rId278"/>
    <p:sldId id="1325" r:id="rId279"/>
    <p:sldId id="1326" r:id="rId280"/>
    <p:sldId id="1327" r:id="rId281"/>
    <p:sldId id="1328" r:id="rId282"/>
    <p:sldId id="1329" r:id="rId283"/>
    <p:sldId id="1330" r:id="rId284"/>
    <p:sldId id="1331" r:id="rId285"/>
    <p:sldId id="1332" r:id="rId286"/>
    <p:sldId id="1333" r:id="rId287"/>
    <p:sldId id="1334" r:id="rId288"/>
    <p:sldId id="1335" r:id="rId289"/>
    <p:sldId id="1336" r:id="rId290"/>
    <p:sldId id="1337" r:id="rId291"/>
    <p:sldId id="1338" r:id="rId292"/>
    <p:sldId id="1339" r:id="rId293"/>
    <p:sldId id="1340" r:id="rId294"/>
    <p:sldId id="1341" r:id="rId295"/>
    <p:sldId id="1342" r:id="rId296"/>
    <p:sldId id="1343" r:id="rId297"/>
    <p:sldId id="1344" r:id="rId298"/>
    <p:sldId id="1345" r:id="rId299"/>
    <p:sldId id="1346" r:id="rId300"/>
    <p:sldId id="1347" r:id="rId301"/>
    <p:sldId id="1073" r:id="rId302"/>
    <p:sldId id="1409" r:id="rId303"/>
    <p:sldId id="1410" r:id="rId304"/>
  </p:sldIdLst>
  <p:sldSz cx="9144000" cy="6858000" type="screen4x3"/>
  <p:notesSz cx="7315200" cy="9601200"/>
  <p:custDataLst>
    <p:tags r:id="rId307"/>
  </p:custDataLst>
  <p:defaultTextStyle>
    <a:defPPr>
      <a:defRPr lang="en-US"/>
    </a:defPPr>
    <a:lvl1pPr algn="ctr" rtl="0" eaLnBrk="0" fontAlgn="base" hangingPunct="0">
      <a:spcBef>
        <a:spcPct val="0"/>
      </a:spcBef>
      <a:spcAft>
        <a:spcPct val="0"/>
      </a:spcAft>
      <a:defRPr sz="2400" kern="1200">
        <a:solidFill>
          <a:schemeClr val="tx1"/>
        </a:solidFill>
        <a:latin typeface="Times" charset="0"/>
        <a:ea typeface="MS PGothic" pitchFamily="34" charset="-128"/>
        <a:cs typeface="+mn-cs"/>
      </a:defRPr>
    </a:lvl1pPr>
    <a:lvl2pPr marL="457200" algn="ctr" rtl="0" eaLnBrk="0" fontAlgn="base" hangingPunct="0">
      <a:spcBef>
        <a:spcPct val="0"/>
      </a:spcBef>
      <a:spcAft>
        <a:spcPct val="0"/>
      </a:spcAft>
      <a:defRPr sz="2400" kern="1200">
        <a:solidFill>
          <a:schemeClr val="tx1"/>
        </a:solidFill>
        <a:latin typeface="Times" charset="0"/>
        <a:ea typeface="MS PGothic" pitchFamily="34" charset="-128"/>
        <a:cs typeface="+mn-cs"/>
      </a:defRPr>
    </a:lvl2pPr>
    <a:lvl3pPr marL="914400" algn="ctr" rtl="0" eaLnBrk="0" fontAlgn="base" hangingPunct="0">
      <a:spcBef>
        <a:spcPct val="0"/>
      </a:spcBef>
      <a:spcAft>
        <a:spcPct val="0"/>
      </a:spcAft>
      <a:defRPr sz="2400" kern="1200">
        <a:solidFill>
          <a:schemeClr val="tx1"/>
        </a:solidFill>
        <a:latin typeface="Times" charset="0"/>
        <a:ea typeface="MS PGothic" pitchFamily="34" charset="-128"/>
        <a:cs typeface="+mn-cs"/>
      </a:defRPr>
    </a:lvl3pPr>
    <a:lvl4pPr marL="1371600" algn="ctr" rtl="0" eaLnBrk="0" fontAlgn="base" hangingPunct="0">
      <a:spcBef>
        <a:spcPct val="0"/>
      </a:spcBef>
      <a:spcAft>
        <a:spcPct val="0"/>
      </a:spcAft>
      <a:defRPr sz="2400" kern="1200">
        <a:solidFill>
          <a:schemeClr val="tx1"/>
        </a:solidFill>
        <a:latin typeface="Times" charset="0"/>
        <a:ea typeface="MS PGothic" pitchFamily="34" charset="-128"/>
        <a:cs typeface="+mn-cs"/>
      </a:defRPr>
    </a:lvl4pPr>
    <a:lvl5pPr marL="1828800" algn="ctr" rtl="0" eaLnBrk="0" fontAlgn="base" hangingPunct="0">
      <a:spcBef>
        <a:spcPct val="0"/>
      </a:spcBef>
      <a:spcAft>
        <a:spcPct val="0"/>
      </a:spcAft>
      <a:defRPr sz="2400" kern="1200">
        <a:solidFill>
          <a:schemeClr val="tx1"/>
        </a:solidFill>
        <a:latin typeface="Times" charset="0"/>
        <a:ea typeface="MS PGothic" pitchFamily="34" charset="-128"/>
        <a:cs typeface="+mn-cs"/>
      </a:defRPr>
    </a:lvl5pPr>
    <a:lvl6pPr marL="2286000" algn="l" defTabSz="914400" rtl="0" eaLnBrk="1" latinLnBrk="0" hangingPunct="1">
      <a:defRPr sz="2400" kern="1200">
        <a:solidFill>
          <a:schemeClr val="tx1"/>
        </a:solidFill>
        <a:latin typeface="Times" charset="0"/>
        <a:ea typeface="MS PGothic" pitchFamily="34" charset="-128"/>
        <a:cs typeface="+mn-cs"/>
      </a:defRPr>
    </a:lvl6pPr>
    <a:lvl7pPr marL="2743200" algn="l" defTabSz="914400" rtl="0" eaLnBrk="1" latinLnBrk="0" hangingPunct="1">
      <a:defRPr sz="2400" kern="1200">
        <a:solidFill>
          <a:schemeClr val="tx1"/>
        </a:solidFill>
        <a:latin typeface="Times" charset="0"/>
        <a:ea typeface="MS PGothic" pitchFamily="34" charset="-128"/>
        <a:cs typeface="+mn-cs"/>
      </a:defRPr>
    </a:lvl7pPr>
    <a:lvl8pPr marL="3200400" algn="l" defTabSz="914400" rtl="0" eaLnBrk="1" latinLnBrk="0" hangingPunct="1">
      <a:defRPr sz="2400" kern="1200">
        <a:solidFill>
          <a:schemeClr val="tx1"/>
        </a:solidFill>
        <a:latin typeface="Times" charset="0"/>
        <a:ea typeface="MS PGothic" pitchFamily="34" charset="-128"/>
        <a:cs typeface="+mn-cs"/>
      </a:defRPr>
    </a:lvl8pPr>
    <a:lvl9pPr marL="3657600" algn="l" defTabSz="914400" rtl="0" eaLnBrk="1" latinLnBrk="0" hangingPunct="1">
      <a:defRPr sz="2400" kern="1200">
        <a:solidFill>
          <a:schemeClr val="tx1"/>
        </a:solidFill>
        <a:latin typeface="Times" charset="0"/>
        <a:ea typeface="MS PGothic" pitchFamily="34"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3024">
          <p15:clr>
            <a:srgbClr val="A4A3A4"/>
          </p15:clr>
        </p15:guide>
        <p15:guide id="2" pos="2304">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DEBD"/>
    <a:srgbClr val="0000FF"/>
    <a:srgbClr val="A535AE"/>
    <a:srgbClr val="D5E0FF"/>
    <a:srgbClr val="009900"/>
    <a:srgbClr val="CCFFCC"/>
    <a:srgbClr val="FEDDFF"/>
    <a:srgbClr val="FF9900"/>
    <a:srgbClr val="CCECFF"/>
    <a:srgbClr val="FFE5E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11" autoAdjust="0"/>
    <p:restoredTop sz="94719" autoAdjust="0"/>
  </p:normalViewPr>
  <p:slideViewPr>
    <p:cSldViewPr>
      <p:cViewPr varScale="1">
        <p:scale>
          <a:sx n="78" d="100"/>
          <a:sy n="78" d="100"/>
        </p:scale>
        <p:origin x="996" y="9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8298"/>
    </p:cViewPr>
  </p:sorterViewPr>
  <p:notesViewPr>
    <p:cSldViewPr>
      <p:cViewPr varScale="1">
        <p:scale>
          <a:sx n="120" d="100"/>
          <a:sy n="120" d="100"/>
        </p:scale>
        <p:origin x="-2632" y="-104"/>
      </p:cViewPr>
      <p:guideLst>
        <p:guide orient="horz" pos="3024"/>
        <p:guide pos="2304"/>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99" Type="http://schemas.openxmlformats.org/officeDocument/2006/relationships/slide" Target="slides/slide296.xml"/><Relationship Id="rId303" Type="http://schemas.openxmlformats.org/officeDocument/2006/relationships/slide" Target="slides/slide300.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70" Type="http://schemas.openxmlformats.org/officeDocument/2006/relationships/slide" Target="slides/slide167.xml"/><Relationship Id="rId191" Type="http://schemas.openxmlformats.org/officeDocument/2006/relationships/slide" Target="slides/slide188.xml"/><Relationship Id="rId205" Type="http://schemas.openxmlformats.org/officeDocument/2006/relationships/slide" Target="slides/slide202.xml"/><Relationship Id="rId226" Type="http://schemas.openxmlformats.org/officeDocument/2006/relationships/slide" Target="slides/slide223.xml"/><Relationship Id="rId247" Type="http://schemas.openxmlformats.org/officeDocument/2006/relationships/slide" Target="slides/slide244.xml"/><Relationship Id="rId107" Type="http://schemas.openxmlformats.org/officeDocument/2006/relationships/slide" Target="slides/slide104.xml"/><Relationship Id="rId268" Type="http://schemas.openxmlformats.org/officeDocument/2006/relationships/slide" Target="slides/slide265.xml"/><Relationship Id="rId289" Type="http://schemas.openxmlformats.org/officeDocument/2006/relationships/slide" Target="slides/slide286.xml"/><Relationship Id="rId11" Type="http://schemas.openxmlformats.org/officeDocument/2006/relationships/slide" Target="slides/slide8.xml"/><Relationship Id="rId32" Type="http://schemas.openxmlformats.org/officeDocument/2006/relationships/slide" Target="slides/slide29.xml"/><Relationship Id="rId53" Type="http://schemas.openxmlformats.org/officeDocument/2006/relationships/slide" Target="slides/slide50.xml"/><Relationship Id="rId74" Type="http://schemas.openxmlformats.org/officeDocument/2006/relationships/slide" Target="slides/slide71.xml"/><Relationship Id="rId128" Type="http://schemas.openxmlformats.org/officeDocument/2006/relationships/slide" Target="slides/slide125.xml"/><Relationship Id="rId149" Type="http://schemas.openxmlformats.org/officeDocument/2006/relationships/slide" Target="slides/slide146.xml"/><Relationship Id="rId5" Type="http://schemas.openxmlformats.org/officeDocument/2006/relationships/slide" Target="slides/slide2.xml"/><Relationship Id="rId95" Type="http://schemas.openxmlformats.org/officeDocument/2006/relationships/slide" Target="slides/slide92.xml"/><Relationship Id="rId160" Type="http://schemas.openxmlformats.org/officeDocument/2006/relationships/slide" Target="slides/slide157.xml"/><Relationship Id="rId181" Type="http://schemas.openxmlformats.org/officeDocument/2006/relationships/slide" Target="slides/slide178.xml"/><Relationship Id="rId216" Type="http://schemas.openxmlformats.org/officeDocument/2006/relationships/slide" Target="slides/slide213.xml"/><Relationship Id="rId237" Type="http://schemas.openxmlformats.org/officeDocument/2006/relationships/slide" Target="slides/slide234.xml"/><Relationship Id="rId258" Type="http://schemas.openxmlformats.org/officeDocument/2006/relationships/slide" Target="slides/slide255.xml"/><Relationship Id="rId279" Type="http://schemas.openxmlformats.org/officeDocument/2006/relationships/slide" Target="slides/slide276.xml"/><Relationship Id="rId22" Type="http://schemas.openxmlformats.org/officeDocument/2006/relationships/slide" Target="slides/slide19.xml"/><Relationship Id="rId43" Type="http://schemas.openxmlformats.org/officeDocument/2006/relationships/slide" Target="slides/slide40.xml"/><Relationship Id="rId64" Type="http://schemas.openxmlformats.org/officeDocument/2006/relationships/slide" Target="slides/slide61.xml"/><Relationship Id="rId118" Type="http://schemas.openxmlformats.org/officeDocument/2006/relationships/slide" Target="slides/slide115.xml"/><Relationship Id="rId139" Type="http://schemas.openxmlformats.org/officeDocument/2006/relationships/slide" Target="slides/slide136.xml"/><Relationship Id="rId290" Type="http://schemas.openxmlformats.org/officeDocument/2006/relationships/slide" Target="slides/slide287.xml"/><Relationship Id="rId304" Type="http://schemas.openxmlformats.org/officeDocument/2006/relationships/slide" Target="slides/slide301.xml"/><Relationship Id="rId85" Type="http://schemas.openxmlformats.org/officeDocument/2006/relationships/slide" Target="slides/slide82.xml"/><Relationship Id="rId150" Type="http://schemas.openxmlformats.org/officeDocument/2006/relationships/slide" Target="slides/slide147.xml"/><Relationship Id="rId171" Type="http://schemas.openxmlformats.org/officeDocument/2006/relationships/slide" Target="slides/slide168.xml"/><Relationship Id="rId192" Type="http://schemas.openxmlformats.org/officeDocument/2006/relationships/slide" Target="slides/slide189.xml"/><Relationship Id="rId206" Type="http://schemas.openxmlformats.org/officeDocument/2006/relationships/slide" Target="slides/slide203.xml"/><Relationship Id="rId227" Type="http://schemas.openxmlformats.org/officeDocument/2006/relationships/slide" Target="slides/slide224.xml"/><Relationship Id="rId248" Type="http://schemas.openxmlformats.org/officeDocument/2006/relationships/slide" Target="slides/slide245.xml"/><Relationship Id="rId269" Type="http://schemas.openxmlformats.org/officeDocument/2006/relationships/slide" Target="slides/slide266.xml"/><Relationship Id="rId12" Type="http://schemas.openxmlformats.org/officeDocument/2006/relationships/slide" Target="slides/slide9.xml"/><Relationship Id="rId33" Type="http://schemas.openxmlformats.org/officeDocument/2006/relationships/slide" Target="slides/slide30.xml"/><Relationship Id="rId108" Type="http://schemas.openxmlformats.org/officeDocument/2006/relationships/slide" Target="slides/slide105.xml"/><Relationship Id="rId129" Type="http://schemas.openxmlformats.org/officeDocument/2006/relationships/slide" Target="slides/slide126.xml"/><Relationship Id="rId280" Type="http://schemas.openxmlformats.org/officeDocument/2006/relationships/slide" Target="slides/slide277.xml"/><Relationship Id="rId54" Type="http://schemas.openxmlformats.org/officeDocument/2006/relationships/slide" Target="slides/slide51.xml"/><Relationship Id="rId75" Type="http://schemas.openxmlformats.org/officeDocument/2006/relationships/slide" Target="slides/slide72.xml"/><Relationship Id="rId96" Type="http://schemas.openxmlformats.org/officeDocument/2006/relationships/slide" Target="slides/slide93.xml"/><Relationship Id="rId140" Type="http://schemas.openxmlformats.org/officeDocument/2006/relationships/slide" Target="slides/slide137.xml"/><Relationship Id="rId161" Type="http://schemas.openxmlformats.org/officeDocument/2006/relationships/slide" Target="slides/slide158.xml"/><Relationship Id="rId182" Type="http://schemas.openxmlformats.org/officeDocument/2006/relationships/slide" Target="slides/slide179.xml"/><Relationship Id="rId217" Type="http://schemas.openxmlformats.org/officeDocument/2006/relationships/slide" Target="slides/slide214.xml"/><Relationship Id="rId6" Type="http://schemas.openxmlformats.org/officeDocument/2006/relationships/slide" Target="slides/slide3.xml"/><Relationship Id="rId238" Type="http://schemas.openxmlformats.org/officeDocument/2006/relationships/slide" Target="slides/slide235.xml"/><Relationship Id="rId259" Type="http://schemas.openxmlformats.org/officeDocument/2006/relationships/slide" Target="slides/slide256.xml"/><Relationship Id="rId23" Type="http://schemas.openxmlformats.org/officeDocument/2006/relationships/slide" Target="slides/slide20.xml"/><Relationship Id="rId119" Type="http://schemas.openxmlformats.org/officeDocument/2006/relationships/slide" Target="slides/slide116.xml"/><Relationship Id="rId270" Type="http://schemas.openxmlformats.org/officeDocument/2006/relationships/slide" Target="slides/slide267.xml"/><Relationship Id="rId291" Type="http://schemas.openxmlformats.org/officeDocument/2006/relationships/slide" Target="slides/slide288.xml"/><Relationship Id="rId305" Type="http://schemas.openxmlformats.org/officeDocument/2006/relationships/notesMaster" Target="notesMasters/notesMaster1.xml"/><Relationship Id="rId44" Type="http://schemas.openxmlformats.org/officeDocument/2006/relationships/slide" Target="slides/slide41.xml"/><Relationship Id="rId65" Type="http://schemas.openxmlformats.org/officeDocument/2006/relationships/slide" Target="slides/slide62.xml"/><Relationship Id="rId86" Type="http://schemas.openxmlformats.org/officeDocument/2006/relationships/slide" Target="slides/slide83.xml"/><Relationship Id="rId130" Type="http://schemas.openxmlformats.org/officeDocument/2006/relationships/slide" Target="slides/slide127.xml"/><Relationship Id="rId151" Type="http://schemas.openxmlformats.org/officeDocument/2006/relationships/slide" Target="slides/slide148.xml"/><Relationship Id="rId172" Type="http://schemas.openxmlformats.org/officeDocument/2006/relationships/slide" Target="slides/slide169.xml"/><Relationship Id="rId193" Type="http://schemas.openxmlformats.org/officeDocument/2006/relationships/slide" Target="slides/slide190.xml"/><Relationship Id="rId207" Type="http://schemas.openxmlformats.org/officeDocument/2006/relationships/slide" Target="slides/slide204.xml"/><Relationship Id="rId228" Type="http://schemas.openxmlformats.org/officeDocument/2006/relationships/slide" Target="slides/slide225.xml"/><Relationship Id="rId249" Type="http://schemas.openxmlformats.org/officeDocument/2006/relationships/slide" Target="slides/slide246.xml"/><Relationship Id="rId13" Type="http://schemas.openxmlformats.org/officeDocument/2006/relationships/slide" Target="slides/slide10.xml"/><Relationship Id="rId109" Type="http://schemas.openxmlformats.org/officeDocument/2006/relationships/slide" Target="slides/slide106.xml"/><Relationship Id="rId260" Type="http://schemas.openxmlformats.org/officeDocument/2006/relationships/slide" Target="slides/slide257.xml"/><Relationship Id="rId281" Type="http://schemas.openxmlformats.org/officeDocument/2006/relationships/slide" Target="slides/slide278.xml"/><Relationship Id="rId34" Type="http://schemas.openxmlformats.org/officeDocument/2006/relationships/slide" Target="slides/slide31.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20" Type="http://schemas.openxmlformats.org/officeDocument/2006/relationships/slide" Target="slides/slide117.xml"/><Relationship Id="rId141" Type="http://schemas.openxmlformats.org/officeDocument/2006/relationships/slide" Target="slides/slide138.xml"/><Relationship Id="rId7" Type="http://schemas.openxmlformats.org/officeDocument/2006/relationships/slide" Target="slides/slide4.xml"/><Relationship Id="rId162" Type="http://schemas.openxmlformats.org/officeDocument/2006/relationships/slide" Target="slides/slide159.xml"/><Relationship Id="rId183" Type="http://schemas.openxmlformats.org/officeDocument/2006/relationships/slide" Target="slides/slide180.xml"/><Relationship Id="rId218" Type="http://schemas.openxmlformats.org/officeDocument/2006/relationships/slide" Target="slides/slide215.xml"/><Relationship Id="rId239" Type="http://schemas.openxmlformats.org/officeDocument/2006/relationships/slide" Target="slides/slide236.xml"/><Relationship Id="rId250" Type="http://schemas.openxmlformats.org/officeDocument/2006/relationships/slide" Target="slides/slide247.xml"/><Relationship Id="rId271" Type="http://schemas.openxmlformats.org/officeDocument/2006/relationships/slide" Target="slides/slide268.xml"/><Relationship Id="rId292" Type="http://schemas.openxmlformats.org/officeDocument/2006/relationships/slide" Target="slides/slide289.xml"/><Relationship Id="rId306" Type="http://schemas.openxmlformats.org/officeDocument/2006/relationships/handoutMaster" Target="handoutMasters/handoutMaster1.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301" Type="http://schemas.openxmlformats.org/officeDocument/2006/relationships/slide" Target="slides/slide298.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4" Type="http://schemas.openxmlformats.org/officeDocument/2006/relationships/slide" Target="slides/slide191.xml"/><Relationship Id="rId199" Type="http://schemas.openxmlformats.org/officeDocument/2006/relationships/slide" Target="slides/slide196.xml"/><Relationship Id="rId203" Type="http://schemas.openxmlformats.org/officeDocument/2006/relationships/slide" Target="slides/slide200.xml"/><Relationship Id="rId208" Type="http://schemas.openxmlformats.org/officeDocument/2006/relationships/slide" Target="slides/slide205.xml"/><Relationship Id="rId229" Type="http://schemas.openxmlformats.org/officeDocument/2006/relationships/slide" Target="slides/slide226.xml"/><Relationship Id="rId19" Type="http://schemas.openxmlformats.org/officeDocument/2006/relationships/slide" Target="slides/slide16.xml"/><Relationship Id="rId224" Type="http://schemas.openxmlformats.org/officeDocument/2006/relationships/slide" Target="slides/slide221.xml"/><Relationship Id="rId240" Type="http://schemas.openxmlformats.org/officeDocument/2006/relationships/slide" Target="slides/slide237.xml"/><Relationship Id="rId245" Type="http://schemas.openxmlformats.org/officeDocument/2006/relationships/slide" Target="slides/slide242.xml"/><Relationship Id="rId261" Type="http://schemas.openxmlformats.org/officeDocument/2006/relationships/slide" Target="slides/slide258.xml"/><Relationship Id="rId266" Type="http://schemas.openxmlformats.org/officeDocument/2006/relationships/slide" Target="slides/slide263.xml"/><Relationship Id="rId287" Type="http://schemas.openxmlformats.org/officeDocument/2006/relationships/slide" Target="slides/slide284.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282" Type="http://schemas.openxmlformats.org/officeDocument/2006/relationships/slide" Target="slides/slide279.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189" Type="http://schemas.openxmlformats.org/officeDocument/2006/relationships/slide" Target="slides/slide186.xml"/><Relationship Id="rId219" Type="http://schemas.openxmlformats.org/officeDocument/2006/relationships/slide" Target="slides/slide216.xml"/><Relationship Id="rId3" Type="http://schemas.openxmlformats.org/officeDocument/2006/relationships/slideMaster" Target="slideMasters/slideMaster3.xml"/><Relationship Id="rId214" Type="http://schemas.openxmlformats.org/officeDocument/2006/relationships/slide" Target="slides/slide211.xml"/><Relationship Id="rId230" Type="http://schemas.openxmlformats.org/officeDocument/2006/relationships/slide" Target="slides/slide227.xml"/><Relationship Id="rId235" Type="http://schemas.openxmlformats.org/officeDocument/2006/relationships/slide" Target="slides/slide232.xml"/><Relationship Id="rId251" Type="http://schemas.openxmlformats.org/officeDocument/2006/relationships/slide" Target="slides/slide248.xml"/><Relationship Id="rId256" Type="http://schemas.openxmlformats.org/officeDocument/2006/relationships/slide" Target="slides/slide253.xml"/><Relationship Id="rId277" Type="http://schemas.openxmlformats.org/officeDocument/2006/relationships/slide" Target="slides/slide274.xml"/><Relationship Id="rId298" Type="http://schemas.openxmlformats.org/officeDocument/2006/relationships/slide" Target="slides/slide295.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72" Type="http://schemas.openxmlformats.org/officeDocument/2006/relationships/slide" Target="slides/slide269.xml"/><Relationship Id="rId293" Type="http://schemas.openxmlformats.org/officeDocument/2006/relationships/slide" Target="slides/slide290.xml"/><Relationship Id="rId302" Type="http://schemas.openxmlformats.org/officeDocument/2006/relationships/slide" Target="slides/slide299.xml"/><Relationship Id="rId307" Type="http://schemas.openxmlformats.org/officeDocument/2006/relationships/tags" Target="tags/tag1.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95" Type="http://schemas.openxmlformats.org/officeDocument/2006/relationships/slide" Target="slides/slide192.xml"/><Relationship Id="rId209" Type="http://schemas.openxmlformats.org/officeDocument/2006/relationships/slide" Target="slides/slide206.xml"/><Relationship Id="rId190" Type="http://schemas.openxmlformats.org/officeDocument/2006/relationships/slide" Target="slides/slide187.xml"/><Relationship Id="rId204" Type="http://schemas.openxmlformats.org/officeDocument/2006/relationships/slide" Target="slides/slide201.xml"/><Relationship Id="rId220" Type="http://schemas.openxmlformats.org/officeDocument/2006/relationships/slide" Target="slides/slide217.xml"/><Relationship Id="rId225" Type="http://schemas.openxmlformats.org/officeDocument/2006/relationships/slide" Target="slides/slide222.xml"/><Relationship Id="rId241" Type="http://schemas.openxmlformats.org/officeDocument/2006/relationships/slide" Target="slides/slide238.xml"/><Relationship Id="rId246" Type="http://schemas.openxmlformats.org/officeDocument/2006/relationships/slide" Target="slides/slide243.xml"/><Relationship Id="rId267" Type="http://schemas.openxmlformats.org/officeDocument/2006/relationships/slide" Target="slides/slide264.xml"/><Relationship Id="rId288" Type="http://schemas.openxmlformats.org/officeDocument/2006/relationships/slide" Target="slides/slide285.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262" Type="http://schemas.openxmlformats.org/officeDocument/2006/relationships/slide" Target="slides/slide259.xml"/><Relationship Id="rId283" Type="http://schemas.openxmlformats.org/officeDocument/2006/relationships/slide" Target="slides/slide280.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slide" Target="slides/slide182.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slide" Target="slides/slide177.xml"/><Relationship Id="rId210" Type="http://schemas.openxmlformats.org/officeDocument/2006/relationships/slide" Target="slides/slide207.xml"/><Relationship Id="rId215" Type="http://schemas.openxmlformats.org/officeDocument/2006/relationships/slide" Target="slides/slide212.xml"/><Relationship Id="rId236" Type="http://schemas.openxmlformats.org/officeDocument/2006/relationships/slide" Target="slides/slide233.xml"/><Relationship Id="rId257" Type="http://schemas.openxmlformats.org/officeDocument/2006/relationships/slide" Target="slides/slide254.xml"/><Relationship Id="rId278" Type="http://schemas.openxmlformats.org/officeDocument/2006/relationships/slide" Target="slides/slide275.xml"/><Relationship Id="rId26" Type="http://schemas.openxmlformats.org/officeDocument/2006/relationships/slide" Target="slides/slide23.xml"/><Relationship Id="rId231" Type="http://schemas.openxmlformats.org/officeDocument/2006/relationships/slide" Target="slides/slide228.xml"/><Relationship Id="rId252" Type="http://schemas.openxmlformats.org/officeDocument/2006/relationships/slide" Target="slides/slide249.xml"/><Relationship Id="rId273" Type="http://schemas.openxmlformats.org/officeDocument/2006/relationships/slide" Target="slides/slide270.xml"/><Relationship Id="rId294" Type="http://schemas.openxmlformats.org/officeDocument/2006/relationships/slide" Target="slides/slide291.xml"/><Relationship Id="rId308" Type="http://schemas.openxmlformats.org/officeDocument/2006/relationships/presProps" Target="presProps.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slide" Target="slides/slide172.xml"/><Relationship Id="rId196" Type="http://schemas.openxmlformats.org/officeDocument/2006/relationships/slide" Target="slides/slide193.xml"/><Relationship Id="rId200" Type="http://schemas.openxmlformats.org/officeDocument/2006/relationships/slide" Target="slides/slide197.xml"/><Relationship Id="rId16" Type="http://schemas.openxmlformats.org/officeDocument/2006/relationships/slide" Target="slides/slide13.xml"/><Relationship Id="rId221" Type="http://schemas.openxmlformats.org/officeDocument/2006/relationships/slide" Target="slides/slide218.xml"/><Relationship Id="rId242" Type="http://schemas.openxmlformats.org/officeDocument/2006/relationships/slide" Target="slides/slide239.xml"/><Relationship Id="rId263" Type="http://schemas.openxmlformats.org/officeDocument/2006/relationships/slide" Target="slides/slide260.xml"/><Relationship Id="rId284" Type="http://schemas.openxmlformats.org/officeDocument/2006/relationships/slide" Target="slides/slide281.xml"/><Relationship Id="rId37" Type="http://schemas.openxmlformats.org/officeDocument/2006/relationships/slide" Target="slides/slide34.xml"/><Relationship Id="rId58" Type="http://schemas.openxmlformats.org/officeDocument/2006/relationships/slide" Target="slides/slide55.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44" Type="http://schemas.openxmlformats.org/officeDocument/2006/relationships/slide" Target="slides/slide141.xml"/><Relationship Id="rId90" Type="http://schemas.openxmlformats.org/officeDocument/2006/relationships/slide" Target="slides/slide87.xml"/><Relationship Id="rId165" Type="http://schemas.openxmlformats.org/officeDocument/2006/relationships/slide" Target="slides/slide162.xml"/><Relationship Id="rId186" Type="http://schemas.openxmlformats.org/officeDocument/2006/relationships/slide" Target="slides/slide183.xml"/><Relationship Id="rId211" Type="http://schemas.openxmlformats.org/officeDocument/2006/relationships/slide" Target="slides/slide208.xml"/><Relationship Id="rId232" Type="http://schemas.openxmlformats.org/officeDocument/2006/relationships/slide" Target="slides/slide229.xml"/><Relationship Id="rId253" Type="http://schemas.openxmlformats.org/officeDocument/2006/relationships/slide" Target="slides/slide250.xml"/><Relationship Id="rId274" Type="http://schemas.openxmlformats.org/officeDocument/2006/relationships/slide" Target="slides/slide271.xml"/><Relationship Id="rId295" Type="http://schemas.openxmlformats.org/officeDocument/2006/relationships/slide" Target="slides/slide292.xml"/><Relationship Id="rId309" Type="http://schemas.openxmlformats.org/officeDocument/2006/relationships/viewProps" Target="viewProps.xml"/><Relationship Id="rId27" Type="http://schemas.openxmlformats.org/officeDocument/2006/relationships/slide" Target="slides/slide24.xml"/><Relationship Id="rId48" Type="http://schemas.openxmlformats.org/officeDocument/2006/relationships/slide" Target="slides/slide45.xml"/><Relationship Id="rId69" Type="http://schemas.openxmlformats.org/officeDocument/2006/relationships/slide" Target="slides/slide66.xml"/><Relationship Id="rId113" Type="http://schemas.openxmlformats.org/officeDocument/2006/relationships/slide" Target="slides/slide110.xml"/><Relationship Id="rId134" Type="http://schemas.openxmlformats.org/officeDocument/2006/relationships/slide" Target="slides/slide131.xml"/><Relationship Id="rId80" Type="http://schemas.openxmlformats.org/officeDocument/2006/relationships/slide" Target="slides/slide77.xml"/><Relationship Id="rId155" Type="http://schemas.openxmlformats.org/officeDocument/2006/relationships/slide" Target="slides/slide152.xml"/><Relationship Id="rId176" Type="http://schemas.openxmlformats.org/officeDocument/2006/relationships/slide" Target="slides/slide173.xml"/><Relationship Id="rId197" Type="http://schemas.openxmlformats.org/officeDocument/2006/relationships/slide" Target="slides/slide194.xml"/><Relationship Id="rId201" Type="http://schemas.openxmlformats.org/officeDocument/2006/relationships/slide" Target="slides/slide198.xml"/><Relationship Id="rId222" Type="http://schemas.openxmlformats.org/officeDocument/2006/relationships/slide" Target="slides/slide219.xml"/><Relationship Id="rId243" Type="http://schemas.openxmlformats.org/officeDocument/2006/relationships/slide" Target="slides/slide240.xml"/><Relationship Id="rId264" Type="http://schemas.openxmlformats.org/officeDocument/2006/relationships/slide" Target="slides/slide261.xml"/><Relationship Id="rId285" Type="http://schemas.openxmlformats.org/officeDocument/2006/relationships/slide" Target="slides/slide282.xml"/><Relationship Id="rId17" Type="http://schemas.openxmlformats.org/officeDocument/2006/relationships/slide" Target="slides/slide14.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24" Type="http://schemas.openxmlformats.org/officeDocument/2006/relationships/slide" Target="slides/slide121.xml"/><Relationship Id="rId310" Type="http://schemas.openxmlformats.org/officeDocument/2006/relationships/theme" Target="theme/theme1.xml"/><Relationship Id="rId70" Type="http://schemas.openxmlformats.org/officeDocument/2006/relationships/slide" Target="slides/slide67.xml"/><Relationship Id="rId91" Type="http://schemas.openxmlformats.org/officeDocument/2006/relationships/slide" Target="slides/slide88.xml"/><Relationship Id="rId145" Type="http://schemas.openxmlformats.org/officeDocument/2006/relationships/slide" Target="slides/slide142.xml"/><Relationship Id="rId166" Type="http://schemas.openxmlformats.org/officeDocument/2006/relationships/slide" Target="slides/slide163.xml"/><Relationship Id="rId187" Type="http://schemas.openxmlformats.org/officeDocument/2006/relationships/slide" Target="slides/slide184.xml"/><Relationship Id="rId1" Type="http://schemas.openxmlformats.org/officeDocument/2006/relationships/slideMaster" Target="slideMasters/slideMaster1.xml"/><Relationship Id="rId212" Type="http://schemas.openxmlformats.org/officeDocument/2006/relationships/slide" Target="slides/slide209.xml"/><Relationship Id="rId233" Type="http://schemas.openxmlformats.org/officeDocument/2006/relationships/slide" Target="slides/slide230.xml"/><Relationship Id="rId254" Type="http://schemas.openxmlformats.org/officeDocument/2006/relationships/slide" Target="slides/slide251.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275" Type="http://schemas.openxmlformats.org/officeDocument/2006/relationships/slide" Target="slides/slide272.xml"/><Relationship Id="rId296" Type="http://schemas.openxmlformats.org/officeDocument/2006/relationships/slide" Target="slides/slide293.xml"/><Relationship Id="rId300" Type="http://schemas.openxmlformats.org/officeDocument/2006/relationships/slide" Target="slides/slide297.xml"/><Relationship Id="rId60" Type="http://schemas.openxmlformats.org/officeDocument/2006/relationships/slide" Target="slides/slide57.xml"/><Relationship Id="rId81" Type="http://schemas.openxmlformats.org/officeDocument/2006/relationships/slide" Target="slides/slide78.xml"/><Relationship Id="rId135" Type="http://schemas.openxmlformats.org/officeDocument/2006/relationships/slide" Target="slides/slide132.xml"/><Relationship Id="rId156" Type="http://schemas.openxmlformats.org/officeDocument/2006/relationships/slide" Target="slides/slide153.xml"/><Relationship Id="rId177" Type="http://schemas.openxmlformats.org/officeDocument/2006/relationships/slide" Target="slides/slide174.xml"/><Relationship Id="rId198" Type="http://schemas.openxmlformats.org/officeDocument/2006/relationships/slide" Target="slides/slide195.xml"/><Relationship Id="rId202" Type="http://schemas.openxmlformats.org/officeDocument/2006/relationships/slide" Target="slides/slide199.xml"/><Relationship Id="rId223" Type="http://schemas.openxmlformats.org/officeDocument/2006/relationships/slide" Target="slides/slide220.xml"/><Relationship Id="rId244" Type="http://schemas.openxmlformats.org/officeDocument/2006/relationships/slide" Target="slides/slide241.xml"/><Relationship Id="rId18" Type="http://schemas.openxmlformats.org/officeDocument/2006/relationships/slide" Target="slides/slide15.xml"/><Relationship Id="rId39" Type="http://schemas.openxmlformats.org/officeDocument/2006/relationships/slide" Target="slides/slide36.xml"/><Relationship Id="rId265" Type="http://schemas.openxmlformats.org/officeDocument/2006/relationships/slide" Target="slides/slide262.xml"/><Relationship Id="rId286" Type="http://schemas.openxmlformats.org/officeDocument/2006/relationships/slide" Target="slides/slide283.xml"/><Relationship Id="rId50" Type="http://schemas.openxmlformats.org/officeDocument/2006/relationships/slide" Target="slides/slide47.xml"/><Relationship Id="rId104" Type="http://schemas.openxmlformats.org/officeDocument/2006/relationships/slide" Target="slides/slide101.xml"/><Relationship Id="rId125" Type="http://schemas.openxmlformats.org/officeDocument/2006/relationships/slide" Target="slides/slide122.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slide" Target="slides/slide185.xml"/><Relationship Id="rId311" Type="http://schemas.openxmlformats.org/officeDocument/2006/relationships/tableStyles" Target="tableStyles.xml"/><Relationship Id="rId71" Type="http://schemas.openxmlformats.org/officeDocument/2006/relationships/slide" Target="slides/slide68.xml"/><Relationship Id="rId92" Type="http://schemas.openxmlformats.org/officeDocument/2006/relationships/slide" Target="slides/slide89.xml"/><Relationship Id="rId213" Type="http://schemas.openxmlformats.org/officeDocument/2006/relationships/slide" Target="slides/slide210.xml"/><Relationship Id="rId234" Type="http://schemas.openxmlformats.org/officeDocument/2006/relationships/slide" Target="slides/slide231.xml"/><Relationship Id="rId2" Type="http://schemas.openxmlformats.org/officeDocument/2006/relationships/slideMaster" Target="slideMasters/slideMaster2.xml"/><Relationship Id="rId29" Type="http://schemas.openxmlformats.org/officeDocument/2006/relationships/slide" Target="slides/slide26.xml"/><Relationship Id="rId255" Type="http://schemas.openxmlformats.org/officeDocument/2006/relationships/slide" Target="slides/slide252.xml"/><Relationship Id="rId276" Type="http://schemas.openxmlformats.org/officeDocument/2006/relationships/slide" Target="slides/slide273.xml"/><Relationship Id="rId297" Type="http://schemas.openxmlformats.org/officeDocument/2006/relationships/slide" Target="slides/slide29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hdr" sz="quarter"/>
          </p:nvPr>
        </p:nvSpPr>
        <p:spPr bwMode="auto">
          <a:xfrm>
            <a:off x="0" y="0"/>
            <a:ext cx="3169920" cy="297661"/>
          </a:xfrm>
          <a:prstGeom prst="rect">
            <a:avLst/>
          </a:prstGeom>
          <a:noFill/>
          <a:ln w="9525">
            <a:noFill/>
            <a:miter lim="800000"/>
            <a:headEnd/>
            <a:tailEnd/>
          </a:ln>
        </p:spPr>
        <p:txBody>
          <a:bodyPr vert="horz" wrap="square" lIns="96661" tIns="48331" rIns="96661" bIns="48331" numCol="1" anchor="t" anchorCtr="0" compatLnSpc="1">
            <a:prstTxWarp prst="textNoShape">
              <a:avLst/>
            </a:prstTxWarp>
            <a:spAutoFit/>
          </a:bodyPr>
          <a:lstStyle>
            <a:lvl1pPr algn="l">
              <a:defRPr sz="1300">
                <a:latin typeface="Times" pitchFamily="1" charset="0"/>
                <a:ea typeface="ＭＳ Ｐゴシック" pitchFamily="1" charset="-128"/>
                <a:cs typeface="+mn-cs"/>
              </a:defRPr>
            </a:lvl1pPr>
          </a:lstStyle>
          <a:p>
            <a:pPr>
              <a:defRPr/>
            </a:pPr>
            <a:endParaRPr lang="en-US"/>
          </a:p>
        </p:txBody>
      </p:sp>
      <p:sp>
        <p:nvSpPr>
          <p:cNvPr id="364547" name="Rectangle 3"/>
          <p:cNvSpPr>
            <a:spLocks noGrp="1" noChangeArrowheads="1"/>
          </p:cNvSpPr>
          <p:nvPr>
            <p:ph type="dt" sz="quarter" idx="1"/>
          </p:nvPr>
        </p:nvSpPr>
        <p:spPr bwMode="auto">
          <a:xfrm>
            <a:off x="4145280" y="0"/>
            <a:ext cx="3169920" cy="297661"/>
          </a:xfrm>
          <a:prstGeom prst="rect">
            <a:avLst/>
          </a:prstGeom>
          <a:noFill/>
          <a:ln w="9525">
            <a:noFill/>
            <a:miter lim="800000"/>
            <a:headEnd/>
            <a:tailEnd/>
          </a:ln>
        </p:spPr>
        <p:txBody>
          <a:bodyPr vert="horz" wrap="square" lIns="96661" tIns="48331" rIns="96661" bIns="48331" numCol="1" anchor="t" anchorCtr="0" compatLnSpc="1">
            <a:prstTxWarp prst="textNoShape">
              <a:avLst/>
            </a:prstTxWarp>
            <a:spAutoFit/>
          </a:bodyPr>
          <a:lstStyle>
            <a:lvl1pPr algn="r">
              <a:defRPr sz="1300">
                <a:latin typeface="Times" pitchFamily="1" charset="0"/>
                <a:ea typeface="ＭＳ Ｐゴシック" pitchFamily="1" charset="-128"/>
                <a:cs typeface="+mn-cs"/>
              </a:defRPr>
            </a:lvl1pPr>
          </a:lstStyle>
          <a:p>
            <a:pPr>
              <a:defRPr/>
            </a:pPr>
            <a:endParaRPr lang="en-US"/>
          </a:p>
        </p:txBody>
      </p:sp>
      <p:sp>
        <p:nvSpPr>
          <p:cNvPr id="364548" name="Rectangle 4"/>
          <p:cNvSpPr>
            <a:spLocks noGrp="1" noChangeArrowheads="1"/>
          </p:cNvSpPr>
          <p:nvPr>
            <p:ph type="ftr" sz="quarter" idx="2"/>
          </p:nvPr>
        </p:nvSpPr>
        <p:spPr bwMode="auto">
          <a:xfrm>
            <a:off x="0" y="9303539"/>
            <a:ext cx="3169920" cy="297661"/>
          </a:xfrm>
          <a:prstGeom prst="rect">
            <a:avLst/>
          </a:prstGeom>
          <a:noFill/>
          <a:ln w="9525">
            <a:noFill/>
            <a:miter lim="800000"/>
            <a:headEnd/>
            <a:tailEnd/>
          </a:ln>
        </p:spPr>
        <p:txBody>
          <a:bodyPr vert="horz" wrap="square" lIns="96661" tIns="48331" rIns="96661" bIns="48331" numCol="1" anchor="b" anchorCtr="0" compatLnSpc="1">
            <a:prstTxWarp prst="textNoShape">
              <a:avLst/>
            </a:prstTxWarp>
            <a:spAutoFit/>
          </a:bodyPr>
          <a:lstStyle>
            <a:lvl1pPr algn="l">
              <a:defRPr sz="1300">
                <a:latin typeface="Times" pitchFamily="1" charset="0"/>
                <a:ea typeface="ＭＳ Ｐゴシック" pitchFamily="1" charset="-128"/>
                <a:cs typeface="+mn-cs"/>
              </a:defRPr>
            </a:lvl1pPr>
          </a:lstStyle>
          <a:p>
            <a:pPr>
              <a:defRPr/>
            </a:pPr>
            <a:endParaRPr lang="en-US"/>
          </a:p>
        </p:txBody>
      </p:sp>
      <p:sp>
        <p:nvSpPr>
          <p:cNvPr id="364549" name="Rectangle 5"/>
          <p:cNvSpPr>
            <a:spLocks noGrp="1" noChangeArrowheads="1"/>
          </p:cNvSpPr>
          <p:nvPr>
            <p:ph type="sldNum" sz="quarter" idx="3"/>
          </p:nvPr>
        </p:nvSpPr>
        <p:spPr bwMode="auto">
          <a:xfrm>
            <a:off x="4145280" y="9303540"/>
            <a:ext cx="3169920" cy="297661"/>
          </a:xfrm>
          <a:prstGeom prst="rect">
            <a:avLst/>
          </a:prstGeom>
          <a:noFill/>
          <a:ln w="9525">
            <a:noFill/>
            <a:miter lim="800000"/>
            <a:headEnd/>
            <a:tailEnd/>
          </a:ln>
        </p:spPr>
        <p:txBody>
          <a:bodyPr vert="horz" wrap="square" lIns="96661" tIns="48331" rIns="96661" bIns="48331" numCol="1" anchor="b" anchorCtr="0" compatLnSpc="1">
            <a:prstTxWarp prst="textNoShape">
              <a:avLst/>
            </a:prstTxWarp>
            <a:spAutoFit/>
          </a:bodyPr>
          <a:lstStyle>
            <a:lvl1pPr algn="r">
              <a:defRPr sz="1300" smtClean="0"/>
            </a:lvl1pPr>
          </a:lstStyle>
          <a:p>
            <a:pPr>
              <a:defRPr/>
            </a:pPr>
            <a:fld id="{F915F17C-C845-41BB-A4BC-EB7660864FF9}" type="slidenum">
              <a:rPr lang="en-US"/>
              <a:pPr>
                <a:defRPr/>
              </a:pPr>
              <a:t>‹#›</a:t>
            </a:fld>
            <a:endParaRPr lang="en-US"/>
          </a:p>
        </p:txBody>
      </p:sp>
    </p:spTree>
    <p:extLst>
      <p:ext uri="{BB962C8B-B14F-4D97-AF65-F5344CB8AC3E}">
        <p14:creationId xmlns:p14="http://schemas.microsoft.com/office/powerpoint/2010/main" val="3011765164"/>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25T15:28:46.187"/>
    </inkml:context>
    <inkml:brush xml:id="br0">
      <inkml:brushProperty name="width" value="0.05292" units="cm"/>
      <inkml:brushProperty name="height" value="0.05292" units="cm"/>
      <inkml:brushProperty name="color" value="#FF0000"/>
    </inkml:brush>
  </inkml:definitions>
  <inkml:trace contextRef="#ctx0" brushRef="#br0">6577 16196 169 0,'1'15'36'47,"-1"-15"0"-47,1 12-36 0,9 7 1 0,6 13 0 0,0 3 0 0,6 10-1 0,3 15 1 16,3 1-1-16,0 6 1 16,3-1-1-16,-3-7 1 15,-2-3-2-15,-2-10 1 16,-6-19 1-16,2-23-2 15,-4-18 1-15,0-19 1 16,-2-19-2-16,0-15 1 16,-1-16-1-16,2-8 1 15,1-5 0-15,2 5-1 0,5 7 2 16,2 10-2 0,3 13 1-16,5 8 0 15,6 10 0-15,0 7 0 16,6 15 0-16,-2 7-1 0,-1 0 0 15,-22-3-33-15,30 22-1 16,-25-11 0-16,16 24 0 16,-27-12-1-16</inkml:trace>
  <inkml:trace contextRef="#ctx0" brushRef="#br0" timeOffset="390.7742">7303 16450 177 0,'-12'15'35'0,"14"-5"0"16,-2-10-34-16,22-34-2 15,-6-14 1-15,5-4 0 0,4-5-1 16,2-16 1 0,3 5-1-16,-1 2 1 15,1 8 0-15,1 8 0 0,1 22 0 16,-2 14 0-16,1 10 0 15,2 18 0-15,1 6 0 16,2 9 0-16,-1 14 1 16,-1 5-2-16,-3-3 0 15,-1-2 2-15,-7-1-1 16,-3-7 0-16,-7-5 1 16,-3-11-1-16,-10-19 0 15,0 0 0-15,0 0 2 0,-28-22-2 16,3 8 0-16,-9-6-1 15,-4 7 0-15,-5-1 1 16,3 8 0-16,0 10-1 16,-49-3-33-16,73 27-1 15,-10-22 0-15,36 27 0 16,-10-33 1-16</inkml:trace>
  <inkml:trace contextRef="#ctx0" brushRef="#br0" timeOffset="1155.6625">7913 16361 182 0,'25'-36'35'16,"11"-13"-4"-16,-17 9-31 16,-1-5-1-16,-7 4 1 0,1 1-1 15,-6 9 1-15,0 9-1 16,-6 22 1-16,9 12 0 16,-7 7 0-16,3 8 2 15,2 2-3-15,1-2 2 16,4-13-1-16,6 1 0 15,6-16 0-15,4-18 0 16,8-5 0-16,3-5-1 16,-2-2 1-16,-2 3 0 15,-5 12 0-15,-12 4 0 16,-18 12 0-16,2 25-1 16,-16 9 1-16,-8 5 1 15,1 7-1-15,3-2 1 0,9-5-1 16,12-9 1-16,14-8-1 15,12-22 1-15,12-18 0 16,8-5-1-16,-1-10 0 16,-3-5-1-16,-7-2 2 15,-14 5-1-15,-12-1 0 16,-9 12-1-16,-3 24 1 16,-22-2 0-16,6 25-1 15,4 11 1-15,8 19 0 16,9 13 0-16,12 14 1 15,6 12 0-15,8 8-1 16,-1-2 0-16,-2-2 1 16,-9-2-1-16,-14-11 0 15,-14-9 1-15,-13-12-1 16,-10-24 0-16,-8-17 0 16,-1-21 1-16,4-13 0 15,9-11-1-15,15-21 0 0,15-2-1 16,20-14 0-16,17-1 1 15,22-4 1-15,13 0-2 16,13-8 0-16,6-5 1 16,3-2 0-16,-2-7-2 15,-8 0 2-15,-15 2-1 16,-23 2 0-16,-17 2 0 16,-19 14 0-16,-18 18 1 15,-18 18-1-15,-11 17 1 16,-6 25 0-16,-3 14 0 15,7 30 1-15,7 15 0 16,8 11-1-16,11 3 0 16,11 0 2-16,12-1-1 0,9-8 0 15,8-12-6-15,17-9-30 16,-11-46 0 0,21-1 0-16,-17-38 0 15,19 0-1-15</inkml:trace>
  <inkml:trace contextRef="#ctx0" brushRef="#br0" timeOffset="1468.1538">9834 15234 175 0,'-2'15'35'15,"1"23"1"-15,-13 14-37 16,-4 14 1-16,-3 19 0 16,-3 12 1-16,3 7-2 15,-1 13 2-15,10 1-2 16,5-1 2-16,7-3 0 16,8-16-1-16,8-11 1 15,7-12-1-15,2-12 0 16,11-7-34-16,-16-40-1 15,19 2-1-15,-17-41 1 16,19 10-2-16</inkml:trace>
  <inkml:trace contextRef="#ctx0" brushRef="#br0" timeOffset="1830.5327">10102 15476 176 0,'8'45'35'15,"14"14"-1"-15,4 92-34 16,4-97 0-16,1-2 0 16,1-6 0-16,1-7 0 15,-3-9 0-15,1-14-1 0,-2 7-32 16,-8-44-2-16,17 9 0 15,-17-40-1 1,19 7 0-16</inkml:trace>
  <inkml:trace contextRef="#ctx0" brushRef="#br0" timeOffset="2049.4043">10620 15368 175 0,'-24'36'35'0,"8"21"-1"16,-1 24-34-16,-1 10 1 15,-2 10-2 1,0 15 1-16,2-5 0 0,1-2 0 0,3-7 0 16,2-13 1-16,2-17-5 15,12-2-30 1,-13-44 0-16,23-15-1 16,-13-39 0-16,23-3 0 0</inkml:trace>
  <inkml:trace contextRef="#ctx0" brushRef="#br0" timeOffset="2315.044">10744 15503 175 0,'47'-44'36'0,"-5"14"-1"16,-1-68-36-16,-4 109-1 0,-6 15 2 16,-8 22-1-16,-12 9 1 15,-13 14 0 1,-16 10 0-16,-11 6 0 15,-14 6 0-15,-4 8 0 16,-1 0 1-16,5-10-1 0,13-10 0 16,13-16 1-16,20-13-1 15,19-16 0-15,19-19 0 16,15-19 0-16,7-6-34 16,-1-42-1-16,21 2 0 15,-15-32-1-15,11 6 0 16</inkml:trace>
  <inkml:trace contextRef="#ctx0" brushRef="#br0" timeOffset="2565.0341">11313 15202 175 0,'6'30'35'0,"6"17"0"15,13 18-37-15,7 24 2 16,-1 14 0-16,-6 11-1 15,-10 11 1-15,-11 3 2 16,-18 7-3-16,-11 1 2 16,-12-8-1-16,-6-19 1 15,-1-14 0-15,2-21-1 16,9-35-1-16,-15-28-34 16,48-11 1-16,5-48-2 15,30 3 0-15,-5-30-1 16</inkml:trace>
  <inkml:trace contextRef="#ctx0" brushRef="#br0" timeOffset="2829.5916">11845 15546 170 0,'0'0'36'16,"22"9"-1"-16,-22-9-32 0,0 0-3 16,16 9 0-16,-16-9 0 15,0 0-1 1,0 0-32-16,13-3-2 15,-13 3 0-15,0 0-1 0,-4 14 0 16</inkml:trace>
  <inkml:trace contextRef="#ctx0" brushRef="#br0" timeOffset="2955.7467">11864 16122 176 0,'-2'51'35'0,"2"-51"-33"16,0 0-39-1,-22-27 0-15,21-4 0 0,-21-35-2 16</inkml:trace>
  <inkml:trace contextRef="#ctx0" brushRef="#br0" timeOffset="21843.8759">8686 7377 172 0,'0'0'36'0,"-25"2"-1"0,25-2-36 15,-22 6 1 1,9-6 0-16,-3-4 0 16,-2 2 0-16,-5 6 1 15,-7-4-1-15,-6-4 0 0,-8 2 0 16,-7 2 0-16,-8 0 0 31,-7 4-1-31,-3-4 1 16,-7-3 0-16,-1 0 0 0,-4-5-1 0,4 2 1 15,-2-3 0-15,2 0 0 16,3-1 0-16,2 0 0 16,2 3 0-16,4-3-1 15,8 5 2-15,2 3-2 16,8-2 1-16,5 3 0 16,5 0 0-16,8-3-1 15,4 3 1-15,4 0 0 16,2 3-1-16,0 2 0 0,2-2 1 15,-1 3 0-15,1 0 0 16,-1 3 0-16,-2 0 0 16,0 3 0-16,-1-3 0 15,-1-1 0-15,1 3 0 16,1 0 0-16,-1 2 0 16,1 2 0-16,2 1 0 15,1 0 0-15,1 3 1 16,1-2-1-16,0 4 0 15,1 0 0-15,0 0 0 16,1 2 0-16,0-1 0 16,1-3 0-16,1-2 0 15,1 4 0-15,0-7 0 0,0 2 0 16,11-15 0-16,-18 19 0 16,18-19-1-16,-14 14 0 15,14-14 1-15,-13 9 0 16,13-9-1-16,0 0 0 15,-13 8 1-15,13-8 0 16,0 0 1-16,0 0-1 16,-8 15 0-16,8-15 1 15,-3 13-1-15,3-13 0 16,-6 24 0-16,1-7 0 16,-3 1 0-16,-3 3 0 15,-2 5-1-15,-2 3 0 16,-2 2 1-16,0 3 0 0,2 3-1 15,-2 5 2-15,4-1-2 16,2 6 1-16,2-5 0 16,3-3 0-16,5 2 0 15,2-1-1-15,5-2 1 16,3-8 0-16,4-2 0 31,3-4 0-31,0-1-1 16,4 4 1-16,1-5 0 0,-1-3 1 15,-1 1 0-15,1-4-1 16,1 2 0-16,1-5 0 16,3 1 1-16,3-2 0 15,6-6-1-15,8 1 0 16,6-2 0-16,8 0 0 16,3 0 0-16,6 1 0 15,4-1 0-15,4 1 0 16,1 3 1-16,2 2-1 0,2 0 0 15,4 3 0-15,4-2 1 16,6-3-1-16,7 1 0 16,3-6 1-16,8 1-1 15,4-1 1-15,5-1-1 16,2-4 1-16,0-3-1 16,-3 3 1-16,-2-2-1 15,-7 2 1-15,-5-1-1 16,-8-4-1-16,-8 2 2 15,-9 2-1-15,-7 2 1 16,-9-2-2-16,-8 4 1 16,-10-1 0-16,-7-1 0 15,-9 0 0-15,-8 1 0 0,-7-2 0 16,-14 1 0-16,13-10 0 16,-13 10 0-16,-3-18 0 15,-1 5 0-15,0-2-1 16,-1-7 1-16,2-1 0 15,3-5-1-15,1-2 1 16,4-5 0-16,3-5 0 16,1-5-1-16,4-5 2 15,-1-2-1-15,2-9 0 16,0-3 1-16,-2-4-1 16,-1 1 0-16,-2-1 1 15,-3 4-1-15,-5 2 0 16,-5 3 1-16,-6 5-1 0,-8 8 0 15,-6 4 0-15,-10 0 0 16,-8 3 0-16,-9-3 0 16,-9 3 0-1,-8 2 0-15,-8 6 0 0,-7 0 0 16,-7 7 0-16,-8 8 0 16,-7 8 0-16,-2 10 0 15,-1 9 1-15,6 3-1 16,-13-3-35-16,43 15 1 15,0-20-1-15,43 6-2 16,7-29 1-16</inkml:trace>
  <inkml:trace contextRef="#ctx0" brushRef="#br0" timeOffset="37151.0544">8266 7233 172 0,'15'-3'35'0,"-15"3"0"15,-14-6-35-15,3 4 1 16,0 2-1-16,11 0 0 15,-17-7 0-15,17 7 0 16,10-23 0-16,12 1 0 16,16-8 0-16,17-8 0 15,18-13 0-15,16-5 0 16,17-3 0-16,20-5 0 16,18-3 0-16,13 5 1 15,12 2-1-15,7 9-1 16,5 10 2-16,3 7-1 15,-5 11 0-15,-12 10 0 0,-15 7 0 16,-18 4 0-16,-17 2 0 16,-21 4 1-16,-20 3-2 15,-19-2 1-15,-13-1 0 16,-11-7-1-16,-11 1 1 0,-6-3 0 16,-16 5 0-16,12-16 0 15,-12 1 0 1,-3-6 0-16,-5-7 0 15,-1-6 0-15,-6-2-2 0,-6-4 2 16,-6-3 0-16,-6 1 0 16,-7 0 0-16,-7 4 0 15,-5 4-1-15,-3 12 1 16,-1 3 0-16,3 10 0 16,9 5 0-16,9 8 0 15,18 7 0-15,21 7-1 16,19 4 1-16,26 0 0 15,23 2 1-15,20 3-1 0,14 0 1 16,7 0-1 0,-2 0 0-16,-11 0 0 15,-13 3 0-15,-25 4 0 16,-29 5 0-16,-28 4 0 0,-30 8 1 16,-26 4-1-16,-16 2 1 15,-10 4-1-15,-6-2 2 16,2-4-2-16,9-4 1 15,11-9 0-15,15-6-1 16,16-4 2-16,14-6-3 16,0-12-32-16,27 11-3 15,-11-25 1-15,10 20-2 16,-10-20-1-16</inkml:trace>
  <inkml:trace contextRef="#ctx0" brushRef="#br0" timeOffset="40031.0459">11642 5744 171 0,'-26'-41'36'16,"1"27"-1"-16,-34 7-38 15,-9 6 4-15,-3 8-1 16,0 4 0-16,10 4 1 15,8 3-1-15,11 11 0 0,10 9 0 16,9 14 0-16,6 14-1 16,2 17 2-16,2 15-2 15,-2 20 2-15,1 7-2 16,0 4 2 0,6-1 0-16,5-4-1 0,6-13 1 15,9-12 0-15,12-15-2 16,9-17 1-16,6-11 1 15,4-9-2-15,0-13 2 16,0-7-1-16,-1-8 0 16,-3-8 0-16,0-4 1 15,50-1-35-15,-42-26-1 16,30 0 0-16,-2-27-2 0,45 3 1 16</inkml:trace>
  <inkml:trace contextRef="#ctx0" brushRef="#br0" timeOffset="40593.7268">15347 5907 171 0,'2'30'36'16,"-2"-30"-2"-16,39 11-36 0,7-6 2 16,9 4 0-1,5 11 1-15,4 10-1 16,-1 14 0-16,-1 14-1 15,-2 19 2-15,-9 10-1 0,-4 15-1 16,-8 5 1-16,-6 7 0 16,-6-2 0-16,-9-6 0 15,-13-6 0-15,-8-8 0 16,-11-9 0-16,-13-9-1 16,-12-10 1-16,-10-12 0 15,-11-10 0-15,-7-17 0 16,-2-12 1-16,-3-8-35 15,-8-25 0-15,20 3-1 16,-18-25 0-16,16 10 0 16</inkml:trace>
  <inkml:trace contextRef="#ctx0" brushRef="#br0" timeOffset="41188.908">11723 6092 171 0,'-69'-2'37'0,"7"8"-2"16,12 4-37-16,9 5 2 16,14 6 0-16,22-3 0 15,21-2 0-15,21-4 0 0,18-6-1 16,15-2 1-16,13 0-1 16,5-6 1-16,-1 1-1 15,-8 4 2-15,-12 6-1 16,-17 11 0-16,-16 12 0 15,-19 17 0-15,-20 7 0 16,-18 17 1-16,-13 7-1 16,-6 11 0-16,-6 0 1 15,0-3 0-15,3-4 0 16,6-11-1-16,8-10 1 16,40-8-35-16,-29-33-1 15,23-7 0-15,-13-32-2 16,21-6 1-16</inkml:trace>
  <inkml:trace contextRef="#ctx0" brushRef="#br0" timeOffset="41329.5325">11724 6657 170 0,'21'9'36'16,"29"18"-1"-16,-12-23-34 15,15 3-3-15,8 0-32 16,-19-21-2-16,11 10 1 15,-23-19-2-15,9 21 2 16</inkml:trace>
  <inkml:trace contextRef="#ctx0" brushRef="#br0" timeOffset="41510.7911">12400 7046 173 0,'12'57'35'0,"-15"17"-1"15,-6 50-34-15,-8-108 0 16,0-5-1-16,-12-15-33 16,29 4-1-16,-17-14 0 15,30 0 0-15,-12-23-1 16</inkml:trace>
  <inkml:trace contextRef="#ctx0" brushRef="#br0" timeOffset="41797.3375">12682 6221 173 0,'29'-7'35'0,"16"-29"-2"16,6 36-36-16,-4 3 4 15,0 5-1-15,-8 11 0 16,-10 7 0-16,-10 14 0 15,-9 13 1-15,-12 13-1 16,-12 8 0-16,-5 5-1 16,-7 5 1-16,-1-3 1 0,0-7-2 15,18-3-33-15,-21-34-1 16,27 0 0 0,-17-36 0-16,20-1 0 15</inkml:trace>
  <inkml:trace contextRef="#ctx0" brushRef="#br0" timeOffset="41922.3283">12872 6643 172 0,'35'12'35'0,"0"-4"0"16,-92 0-38-16,57-8-32 16,101 11 0-16,-78-21 0 15,15 19 0-15,-22-19-1 16</inkml:trace>
  <inkml:trace contextRef="#ctx0" brushRef="#br0" timeOffset="42078.5724">13151 7177 171 0,'-12'76'36'16,"-10"-17"-1"-16,0-11-37 15,0-12 1-15,13 2-34 16,-15-30 0-16,26 5 0 15,-9-30 0-15,30 2-1 16</inkml:trace>
  <inkml:trace contextRef="#ctx0" brushRef="#br0" timeOffset="42344.8113">13685 6344 171 0,'67'-13'35'16,"-12"-7"0"-16,-91 25-37 16,90 7 2-16,-11 11-1 15,-13 11 1-15,-16 11 0 16,-17 15 0-16,-18 16 0 16,-14 5-1-16,-9 4 1 15,-5 1 1-15,-2-6 0 16,7-4-3-16,-5-21-32 15,30-4 0-15,-6-37-1 16,24-2 0-16,-10-38 0 16</inkml:trace>
  <inkml:trace contextRef="#ctx0" brushRef="#br0" timeOffset="42485.4275">13495 6635 172 0,'34'23'35'15,"5"-33"-33"-15,22 30-39 16,-18-23 3-16,17 15-1 16,-24-17 0-16</inkml:trace>
  <inkml:trace contextRef="#ctx0" brushRef="#br0" timeOffset="42626.0513">13739 7277 172 0,'-22'70'35'15,"9"-7"0"-15,96-25-37 16,-94-11-8-16,-5-24-25 16,16-3 1-16,0-21-2 15,17 2 0-15,-11-27 0 16</inkml:trace>
  <inkml:trace contextRef="#ctx0" brushRef="#br0" timeOffset="42938.5403">14263 6229 171 0,'25'2'35'16,"-1"-6"0"-16,8 5-37 15,4 6 2-15,-1 7 0 16,-4 4 0-16,-4 12 0 15,-10 7 0-15,-8 16 0 16,-9 12 0-16,-7 9-1 16,-7 8 1-16,-10 3 0 15,0 0 0-15,-3-4 0 16,0 0 0-16,4-17-1 16,-8-14-32-16,27 2-2 0,-17-34 1 15,26 3-1-15,-19-35 0 16</inkml:trace>
  <inkml:trace contextRef="#ctx0" brushRef="#br0" timeOffset="43079.1584">14260 6768 169 0,'23'-3'34'16,"19"8"1"-16,3-4-33 15,10-2-3-15,-2-14-34 16,11 15 1-16,-19-19 0 15,5 16-1-15,-25-11 0 16</inkml:trace>
  <inkml:trace contextRef="#ctx0" brushRef="#br0" timeOffset="43265.6173">14582 7362 171 0,'-8'72'34'0,"-16"-25"1"15,13-23-36-15,4-9-1 16,7-15-32-16,0 0-1 16,10-35 0-16,18 14 0 15,-11-29 0-15</inkml:trace>
  <inkml:trace contextRef="#ctx0" brushRef="#br0" timeOffset="43546.858">14834 6262 168 0,'17'-8'35'15,"17"13"0"-15,-2 42-34 16,9 54 1-16,0-99-2 16,-5 4 0-16,-5 6-1 15,-7 6 1-15,-8 9 0 16,-10 12 0-16,-8 8-1 15,-7 14 1-15,-7 11-1 16,-3 3 1-16,-1 1 0 16,0 2-1-16,2-10 1 15,5 13-24-15,-5-41-9 16,20 5-2-16,-13-32 1 16,20 6-1-16,-9-19 0 0</inkml:trace>
  <inkml:trace contextRef="#ctx0" brushRef="#br0" timeOffset="43718.724">14810 6808 168 0,'24'5'35'15,"3"-8"0"-15,17 4-31 16,7-10-6-16,25 7-33 15,-37-22 1-15,12 16-1 16,-22-16 0-16,9 23 0 0</inkml:trace>
  <inkml:trace contextRef="#ctx0" brushRef="#br0" timeOffset="44249.72">15362 6345 171 0,'20'-9'36'16,"21"21"-2"-16,-11-10-34 16,-6 6 0-16,-4 5 0 15,-7 11 0-15,-4 14-1 16,-2 10-1-16,-1 9 2 16,-5 3 0-16,-1 10-1 15,2-5 2-15,0-2-2 0,2-7 2 16,-1-12-1-16,1-9-2 15,9-5-32-15,-13-30 0 16,11 4-1-16,-17-28 0 16,16 7 1-16</inkml:trace>
  <inkml:trace contextRef="#ctx0" brushRef="#br0" timeOffset="44390.337">15593 6611 171 0,'33'8'35'0,"-11"-16"-1"16,-87 11-35-16,98-4 1 16,-1-3 0-16,-3 25-33 15,-15-36-1-15,14 23-1 16,-28-8 0-16,22 2-1 16</inkml:trace>
  <inkml:trace contextRef="#ctx0" brushRef="#br0" timeOffset="44827.8228">15283 7276 170 0,'12'12'34'0,"-13"29"0"0,-11-9-35 16,-8 7 0-16,-10 8 1 15,-6-2-34-15,6 22-1 16,-15-18-1-16,18 12 1 15,-11-22-1-15</inkml:trace>
</inkml:ink>
</file>

<file path=ppt/ink/ink10.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25T16:03:48.478"/>
    </inkml:context>
    <inkml:brush xml:id="br0">
      <inkml:brushProperty name="width" value="0.05292" units="cm"/>
      <inkml:brushProperty name="height" value="0.05292" units="cm"/>
      <inkml:brushProperty name="color" value="#FF0000"/>
    </inkml:brush>
  </inkml:definitions>
  <inkml:trace contextRef="#ctx0" brushRef="#br0">7650 10267 172 0,'3'-19'35'0,"-9"-13"0"15,0-2-35-15,1-2-1 16,-1-2 1-16,0 1 0 16,-1 0 0-16,4 3 1 15,1 2-1-15,2 4 0 16,5 4 0-16,0 0 1 16,4 4-1-16,4 3 1 0,-3 4-1 15,5 1 0-15,2 0 1 16,3 4-1-16,3 1 0 15,6 6 0 1,4 1 0-16,9-1 0 0,8 4 0 16,8 2 0-16,8 1 0 15,7 1 0 1,8-1 1-16,3 3-1 16,4-2-1-16,4-1 1 0,0 0 0 15,4-2 0-15,1 3 0 16,3 1 0-16,4-5 0 15,7 5 0-15,3-10 0 0,7 0 0 16,4-4 0-16,5 2 0 16,6-4 0-16,3-2 0 15,1 3 0-15,-1-4-1 16,1 6 1-16,1 1 0 16,1 5 0-16,1-3 0 15,0 1 0-15,0-5 0 16,2 1 0-16,1-1 0 15,3 0 1-15,-2 0-2 16,-4-4 1-16,-2 5 0 16,-8-1 0-16,-1 2 0 15,-4 1 0-15,-9 0-1 16,-5 2 2-16,-7 0-2 0,-4 2 2 16,-6-2-2-16,-4 3 2 15,-6 2-1-15,-2 1 0 16,-7-4 0-16,-7 1 0 15,-4-2 0-15,-8 0 0 16,-5-2 0-16,-6 0 0 16,-3 0 0-16,-8-5 0 15,-1 3 0-15,-3-4 1 16,-1 2-2-16,-2-3 1 16,-3 3 0-16,-1-1 1 15,-8 1-1-15,2 8 1 16,-9 6-1-16,-2 7 0 15,-5 15 1-15,0 5-1 0,-3 6 1 16,1 8-2-16,2-3 1 16,0-1-1-16,-4-45-31 15,14 41-3 1,-14-41 0-16,-8 11-1 0,-14-44 0 16</inkml:trace>
  <inkml:trace contextRef="#ctx0" brushRef="#br0" timeOffset="3377.2395">10743 10752 174 0,'0'0'35'0,"-20"4"-1"15,20-4-34-15,0 0 1 16,0 0-1-16,0 0 0 15,4 12 0-15,13-1 1 16,10-1 0-16,12 5 0 0,14-2 0 16,17 1-2-1,14-4 3-15,17-4-1 16,17-7-1-16,12-4-1 16,9-5 1-16,3-8-1 0,0 5 0 31,-7-6 0-31,-8 7 0 15,-12 5 1-15,-21 2 0 0,-17 4-1 0,-21 1 2 16,-15 6 0-16,-19 0-1 16,-22-6 2-16,-6 34-31 15,-29-39-5-15,5 21 0 16,-27-19-1-16,9 23 0 0,-26-18 0 16</inkml:trace>
  <inkml:trace contextRef="#ctx0" brushRef="#br0" timeOffset="3736.598">11638 11160 180 0,'-8'17'35'0,"-13"-5"0"16,2 6-35-16,0 1-1 15,0 2 1-15,3 3 1 16,5 3-2-16,8 0 2 0,10 0-1 16,12-3 0-16,10-2 0 15,9-6 0-15,7-4 0 16,5-6 0-16,4-10 0 15,0-1 1-15,0-9-3 16,-32-19-32-16,26 17 0 16,-22-21-1-16,11 12 1 15,-24-21-1-15</inkml:trace>
  <inkml:trace contextRef="#ctx0" brushRef="#br0" timeOffset="4036.1725">12018 11204 182 0,'-23'46'34'0,"20"29"0"16,-1-8-35-16,2 6 1 15,2 6-1-15,2 0 0 32,1-4 1-32,2-6-1 15,1-5 1-15,-1-5 0 16,0-5 1-16,-1-10-1 15,2-9 0-15,-4-7 1 16,3-7 0-16,-3-9-1 0,0-1 0 16,-2-11 0-16,0 0 0 15,0 0 0-15,0 0 0 16,0 0 0-16,0 0 0 16,-5-15-1-16,5 15 0 15,-28-29-33-15,28 29 0 16,-8-25-1-16,8 25 0 15,-6-30 0-15</inkml:trace>
  <inkml:trace contextRef="#ctx0" brushRef="#br0" timeOffset="5264.1186">7961 8419 171 0,'0'0'34'0,"-1"12"0"16,-2 84-34-16,3-96 0 16,-19-14-1-16,-2 5 1 15,-3-3-1-15,-6 1 1 16,1-1 0-16,-4 3 0 16,4 1 1-16,2 2-2 15,9 5 1-15,4 2 0 16,14-1 1-16,-7 23-1 0,7 1 0 15,0 14 1-15,-5 10-2 16,-2 16 2-16,-7 16-1 16,-5 12 0-1,-5 7 1-15,5-1-2 0,1-4 3 16,7-9-2-16,7-7 1 16,11-13-1-16,13-16 2 15,10-15-2-15,11-11 2 16,4-10-1-16,0-2-1 15,2-7 0-15,-3-4 1 16,-5 2-1-16,-6-2 0 16,-7 0 1-16,-8 0-1 15,-4 3-1-15,-35-14-33 0,38 16 0 16,-19-25 0-16,18 13-1 16,-16-22-1-1</inkml:trace>
  <inkml:trace contextRef="#ctx0" brushRef="#br0" timeOffset="5874.6758">8071 8848 173 0,'-19'-17'35'16,"19"17"-1"-1,80 8-34-15,-99 9-1 0,1 11 1 16,1 10-1-16,4 9 1 15,5 9 1-15,11 0-1 16,5-3 0-16,12 2 0 16,10-16 1-16,12-11-1 15,9-14 0-15,9-18 0 16,1-11 0-16,1-18 0 16,-3-8-1-16,-9-12 1 15,-11-2 0-15,-16-5 0 0,-16-5 0 16,-18 9 0-16,-15 2 0 15,-14 13 1 1,-8 9 0-16,-4 14-1 16,0 5 0-16,6 8-8 0,2 3-25 15,25 24-1-15,-3-15-1 16,34 19 0-16,-12-26 0 16</inkml:trace>
  <inkml:trace contextRef="#ctx0" brushRef="#br0" timeOffset="6030.9213">8755 9256 176 0,'24'81'36'16,"-30"-20"-2"-16,-4-13-33 16,-5 2-1-16,-2-3 1 15,28 2-35-15,-32-29-1 0,24 11 1 16,-3-31-1-16,0 0 0 15</inkml:trace>
  <inkml:trace contextRef="#ctx0" brushRef="#br0" timeOffset="6359.0342">9136 8787 175 0,'11'49'35'15,"-19"-24"0"-15,6 14-35 16,-1-1 0-16,0-3 0 16,1-4 0-16,2-31-33 15,19 42-1-15,-19-42 0 16,26 32 0-16,-15-29-1 16</inkml:trace>
  <inkml:trace contextRef="#ctx0" brushRef="#br0" timeOffset="6514.4265">9344 9299 176 0,'-19'43'34'16,"17"19"1"-16,-18 66-33 31,5-100-1-31,0-8-9 0,-5-8-25 16,23 7-2-16,-17-22 1 0,28 7-1 15,-19-29-1-15</inkml:trace>
  <inkml:trace contextRef="#ctx0" brushRef="#br0" timeOffset="6811.2923">9572 8793 177 0,'40'-21'35'16,"8"19"0"-16,-13 6-36 15,-8 11 1-15,-11 16 0 16,-14 8 0-16,-6 14 0 16,-11 10 0-16,0 5 0 15,-3 3-1-15,5-8 2 16,3-1-1-16,7-14 2 16,9-15-2-16,9-16 1 0,8-15-1 15,3-30-23 1,15 17-10-16,-21-21-2 15,18 11 1-15,-20-17-2 16,16 26 1-16</inkml:trace>
  <inkml:trace contextRef="#ctx0" brushRef="#br0" timeOffset="6939.3582">9936 9445 178 0,'6'68'35'0,"-23"-27"-1"16,9-6-33-16,1-4-1 15,-30-17-34-15,44 11 0 16,-7-25-1-16,0 0 0 0,3-24 0 16</inkml:trace>
  <inkml:trace contextRef="#ctx0" brushRef="#br0" timeOffset="7314.4682">10168 8846 175 0,'37'-17'37'0,"-1"0"-4"15,2 9-32-15,0 7-1 16,-8 10-1-16,-8 12 1 16,-11 11 0-16,-11 8 0 0,-7 9-1 15,-4 4 1-15,2 1 0 16,1 5 0-16,14-13 0 15,8-7 0-15,12-10 0 16,7-5 0-16,4-7 1 16,-2-7-1-16,-4-3 0 15,-10-1 0-15,-21-6 0 16,0 21-1-16,-23-7 2 16,-10 2 0-16,-7 1-1 15,-5 5 0 1,-4-2 0-16,-23-12-32 15,40 17-2-15,-9-26 0 0,26 14-1 16,-9-30 0-16</inkml:trace>
  <inkml:trace contextRef="#ctx0" brushRef="#br0" timeOffset="7673.8334">10469 8629 177 0,'15'-23'34'16,"10"12"1"-16,-5 11-35 15,-1 3 0-15,5 9 0 16,-4 8 0-16,1 13-1 0,-4 8 1 16,2 13 0-16,-1 13-1 15,1 2 1-15,2 6 0 16,4 2 0-16,1-6 0 15,2-2 0 1,-2-8 1-16,-3-11-1 0,-8-9 0 16,-8-6 1-16,-8-4-1 15,-12-3 0-15,-11-10 1 16,-6-9-1-16,-4 0 0 16,-3-3 0-16,3-1 0 15,0-8 0-15,34 3-33 16,-38-17-1-16,38 17 0 15,-26-24-1-15,26 24 0 0</inkml:trace>
  <inkml:trace contextRef="#ctx0" brushRef="#br0" timeOffset="8658.3352">7919 6036 158 0,'0'0'35'16,"0"0"0"-16,-30 9-23 15,1 3-13-15,-7 15 1 16,-3 7 0-16,0 13 0 15,5 15 1-15,8 5-1 16,14 7 1-16,18 2-1 16,20 1 1-16,16-12 0 15,21-8-1-15,12-18 0 16,10-17 1-16,6-17-1 16,2-16 0-16,-11-25-34 15,10 2-1-15,-26-33 0 16,8 7 0-16,-32-27 0 0</inkml:trace>
  <inkml:trace contextRef="#ctx0" brushRef="#br0" timeOffset="8830.2063">8196 5538 170 0,'-57'-10'35'0,"17"16"0"16,3 1-34-16,-71-2-2 15,108-5 0-15,30 13-32 16,-14-19 0-16,29 17-2 16,-8-16 1-16,30 19-1 15</inkml:trace>
  <inkml:trace contextRef="#ctx0" brushRef="#br0" timeOffset="9424.5749">8696 6141 174 0,'-5'27'36'0,"-5"-8"-2"16,10-19-36-16,0 0 2 16,23 5-1-16,3-3 1 15,9-4 0-15,10 1 0 16,14-4-1-16,8 0 0 15,9-1 1-15,6-4 0 16,-1 2 1-16,-1-5-1 16,-5 0-1-16,-8 2 1 15,-9 0 0-15,-11 2 1 0,-12 0-2 16,-11 3 1-16,-11-3 1 16,-13 9-1-16,-1-19 0 15,-10 7 0-15,-7-3-1 16,-6-5 1-16,-5-5 0 15,-2-4 0-15,-3 3-1 16,1-5 1-16,-3 7 0 16,6 3 0-16,4 3 0 15,4 8 0-15,5 6 0 16,17 4 0-16,0 0 0 16,7 21 0-16,18-5 1 15,10 1-1 1,8 5 0-1,11-1 1-15,4 3-1 0,-1 1 0 0,0 3 0 0,-10-3 0 16,-9 0 0-16,-14 1 0 16,-13 5 1-16,-17 1-1 15,-13 1 1-15,-9-1 0 16,-9-3-1-16,-1-2 1 16,0-7 1-16,7-2-4 15,15-7-32-15,-6-25 1 0,34 11-2 16,-5-28 0-16,32 19 0 15</inkml:trace>
  <inkml:trace contextRef="#ctx0" brushRef="#br0" timeOffset="9768.3128">9982 6744 175 0,'-7'15'36'0,"7"-15"-3"16,5 12-33-16,22-6 0 15,12-5 1-15,8-3-1 16,9-4 0-16,5-3 1 16,-1-1-1-16,-1 2 1 15,-9 3-2-15,-11 0 2 16,-9 0-2-16,-8-8-32 16,3 13-1-16,-23-22-1 15,19 8 0-15,-14-33 0 16</inkml:trace>
  <inkml:trace contextRef="#ctx0" brushRef="#br0" timeOffset="10474.1413">12119 6603 175 0,'-7'17'34'0,"-15"-22"1"16,22 5-38-16,0 0 3 15,0 0 0-15,0 0 0 16,0 0 0-16,16 5 0 15,-4-8-1-15,4 0 1 16,4 1 0-16,3-2 0 16,6 3-1-16,6 0 2 0,7-2-2 15,7 3 1-15,4-5 0 16,4 7 0-16,-1-1 0 16,-3-1 0-1,-1 1 0-15,-8-1 0 16,-8 3 0-16,-9-2 0 0,-5 4 1 15,-7-3-1-15,-3-3 1 16,-12 1 0-16,15-6-1 16,-13 32-33-16,-8-51 0 15,28 13-1-15,-15-27 0 16,31 12-1-16</inkml:trace>
  <inkml:trace contextRef="#ctx0" brushRef="#br0" timeOffset="11024.6958">14946 6441 174 0,'-12'-6'34'0,"21"16"-1"16,-9-10-34-16,18 5 2 0,5 1-2 15,11-1 1-15,14 3 0 16,12-5 0-16,9 4 0 16,9 2 0-16,3-8 0 15,-2 3 0-15,-8 1 1 16,-10-7-1-16,-11-1 0 16,-10-20-33-16,-3 23 0 15,-25-26-1-15,14 21-1 0,-18-24 1 16</inkml:trace>
  <inkml:trace contextRef="#ctx0" brushRef="#br0" timeOffset="11618.453">17467 6664 176 0,'18'17'35'16,"-2"-21"0"-16,27 9-37 15,14-1 2-15,9 1 1 16,7 2-1-16,8-1 0 16,-3 5 0-16,-4-1-1 15,-9-2 1-15,-8 2 0 16,-12 0 0-16,-8-3 1 15,-10-1-1-15,-8 0 1 16,-4-6 0-16,-15 0 0 16,21-8-1-16,-11-11-33 15,9 14-1-15,-16-19-1 16,19 13 0-16,-18-18-1 16</inkml:trace>
  <inkml:trace contextRef="#ctx0" brushRef="#br0" timeOffset="29777.0906">7017 3501 178 0,'4'-42'34'0,"-8"-2"-1"16,-23 22-35-16,-14 7 2 16,-18 8 0-16,-17 10 0 15,-16 19 0-15,-17 17 0 16,-10 22-1-16,-8 26 1 16,-1 26-1-16,1 30 1 0,7 24-1 15,14 24 0 1,17 19 0-16,23 14 1 15,24 6 0-15,35-5 0 16,25-13-1-16,35-19 1 0,29-24-1 16,27-29 2-16,26-35-2 15,22-38 2-15,20-39-1 16,9-43 0-16,7-34 0 16,-3-39 0-16,-6-29 0 15,-12-35 0-15,-19-23 0 16,-29-22 1-16,-32-14-1 15,-40-5 1 1,-38-1-1-16,-40 13 0 16,-36 16 2-16,-36 24-1 0,-25 27-1 15,-15 34 0-15,-7 35 1 16,8 31-1-16,15 30 0 16,17 55-33-16,20-18 0 0,42 35-1 15,14-3 0-15,42 33-2 16</inkml:trace>
  <inkml:trace contextRef="#ctx0" brushRef="#br0" timeOffset="30457.615">6789 6229 174 0,'-24'27'35'16,"-7"-3"-1"-16,13 8-35 0,3 6 1 16,7 7-1-16,5 10 1 15,9 4 0-15,14 10 0 16,12 5 0-16,16 4 0 15,20-2 0-15,21-1 1 16,19-3-1-16,23-9 0 16,19-7 2-16,15-10-2 15,11-11 0-15,2-8 0 16,1-5 1-16,-12-9-1 16,-14-9 1-16,-21-3-1 15,-27-2 0-15,-22-1 0 16,-25 0 1-1,-20-3-1-15,-18-1 1 16,-6-13-34-16,7 21-1 16,-18-18-1-16,27 15 0 15,-9-18-1-15</inkml:trace>
  <inkml:trace contextRef="#ctx0" brushRef="#br0" timeOffset="31420.4983">7602 11982 175 0,'24'14'36'0,"-24"-14"-1"16,0 0-35-16,-2 19-1 16,2-19 1-16,-13 19 0 15,4-1-1-15,7-3 1 0,5 4 0 16,13 2 0-16,17-4 0 16,20-1 1-16,26-3-1 15,23-2-1 1,28-6 1-16,16-2 0 0,14-4 0 15,6-4-1-15,-1 2 1 16,-5-2 0-16,-14 0 0 16,-15 1 0-16,-20 1 0 15,-17-3 0-15,-16-2 0 16,-13-4 1-16,-14-1-1 16,-6-3 1-16,-8-1-1 15,-5-22-33-15,2 33-1 16,-22-11-1-16,7 21-1 0,-19-4-1 15</inkml:trace>
  <inkml:trace contextRef="#ctx0" brushRef="#br0" timeOffset="36187.3183">7817 10956 178 0,'16'0'35'16,"-24"11"-1"-16,8-11-34 0,0-11 0 15,0 11 0-15,0 0 0 16,0 0 0-16,0 0 0 16,-14 10 0-16,5 8 0 15,-1 10 0-15,-8 8-1 16,-1 10 1-16,-5 10 0 16,1 4 0-16,2 1 0 15,1 0-1-15,9-5 1 16,5-7 0-16,13-7 0 15,6-9 1-15,12-10-2 16,4-5 1-16,8-6 0 16,3-5 1-16,1-4 0 15,1-2-1-15,-3-1 1 0,-1-1-1 16,-9-1 1-16,-2-1 0 16,-7-2 0-16,-2-18-25 15,4 22-12 1,-21-21 2-16,15 13-2 0,-17-24 1 15,21 13-1-15</inkml:trace>
  <inkml:trace contextRef="#ctx0" brushRef="#br0" timeOffset="36795.8762">8679 10925 178 0,'0'20'35'0,"-22"-16"0"16,-3 10-35-16,-5-3 0 15,-3 0-1-15,-3-5 1 16,2-4 0-16,2-5 0 16,6-3 0-16,5-2 0 0,6-2 0 31,8-1 0-31,2-1 1 16,5 12-1-16,-1-14 0 0,1 14 0 15,0 0 0-15,0 0 0 0,-16 15 0 16,4 1 0-16,-5 6 0 15,-2 7-1-15,-4 8 2 16,0 5-1-16,0 9 0 16,2 6-1-16,1 2 1 15,5 1-1-15,1 0 1 16,4-4 0-16,4-1-1 16,4-4 1-16,2-6 0 15,5-9-1-15,4-2 1 16,6-5-1-16,3-6 0 15,3-3 1-15,5-9 0 16,1 0-1-16,-1-3 2 16,0-2-1-16,-3 1 0 0,-3-4 1 15,-3-1-1-15,-5 2 0 16,-12-4 1-16,15 6-1 16,-15-6 0-16,0 0-1 15,16-34-32-15,-2 33-1 16,-16-21-1-16,20 11 1 15,-14-21-1-15</inkml:trace>
  <inkml:trace contextRef="#ctx0" brushRef="#br0" timeOffset="37502.4713">8886 11220 179 0,'-12'1'35'0,"14"22"-1"16,-108-9-34-16,98 6-1 15,-2 0 1-15,1 7 0 16,4 3 0-16,4 7 0 16,5-2-1-16,6-3 1 0,2 2 0 15,4-4 1-15,2-3-2 16,0-8 1-16,1-2 0 15,-4-4 0 1,0-8 1-16,-3-2-1 0,-1-7 0 16,-3-7-1-16,18 4-32 15,-24-20-1-15,16 8-1 16,-13-26 0-16,16 12 0 16</inkml:trace>
  <inkml:trace contextRef="#ctx0" brushRef="#br0" timeOffset="37689.9672">8964 10997 180 0,'0'0'35'0,"0"0"0"15,0 0-35-15,-5-19-2 16,16 14-32-16,-14-23-1 15,20 20 0-15,-15-20-1 16,23 22 1-16</inkml:trace>
  <inkml:trace contextRef="#ctx0" brushRef="#br0" timeOffset="38299.399">9245 10893 175 0,'0'0'35'16,"6"24"1"-16,-7-3-33 15,15-16-4-15,2 0 1 0,6 1 0 16,4-4 0-16,1 1-1 15,1-1 1-15,-1 2 0 16,-2-1 1-16,-3 5-1 16,-2 4 0-16,-6 1 0 15,0 10 0-15,-4 5 0 16,-1 10 0-16,0 8 0 16,-1 7-1-16,5 8 2 0,-2 0-1 15,2-1 0 1,-1-1 0-16,2-1-1 15,-7-8 1-15,-2-6-1 16,-5-3 1-16,-7-9-1 16,-4-4 0-16,-5-1 0 0,-4-6 2 15,-4-4-1-15,-1-8 0 16,-3-3 0-16,0-2 0 16,1-4 0-16,3-2 1 15,2-5-1-15,4 3-1 16,-2-9-32-16,20 13-2 15,-3-15 0-15,22 7-1 0,-10-20-1 0</inkml:trace>
  <inkml:trace contextRef="#ctx0" brushRef="#br0" timeOffset="51644.4668">14132 10984 154 0,'0'0'35'0,"0"0"0"15,7 38-19-15,-4 61-14 16,-3-99-2-16,0 0 0 16,0 0 0-16,0 0 1 15,2-11-1-15,-2 11 0 16,0 0 0-16,0 0 0 16,0 0 0-16,0 0 0 0,0 0 0 15,0 0 0-15,0 0 1 16,0 0-2-16,0 0 1 15,0 0 1-15,0 0-2 16,0 0 1-16,0 0 0 16,0 0 0-16,0 0-1 15,0 0 2-15,0 0-1 16,0 0 0-16,0 0 0 16,0 0 0-16,0 0 0 15,0 0 0-15,0 0 1 16,0 0-2-16,0 0 1 15,0 0 1-15,0 0-1 0,0 0 0 16,0 0 0-16,0 0 0 16,-1-12 0-16,1 12 0 15,0 0-1 1,0 0 1-16,0 0 0 0,0 0 0 16,0 0 0-16,0 0 0 15,0 0 0-15,0 0 0 16,0 0 1-16,0 0-1 15,0 0 0-15,0 0 0 16,0 0 0-16,0 0 0 16,0 0 0-16,0 0 0 15,0 0 0-15,11-2 0 16,-11 2 0-16,0 0 0 0,0 0 1 16,0 0-1-1,0 0 0 1,0 0 0-16,0 0 0 15,0 0 0-15,0 0 0 16,0 0 0-16,0 0-1 16,0 0 1-16,0 0 0 15,-5 12 0-15,6 0 0 16,2 4 0-16,0 12 0 16,1 4 0-16,0 10 0 15,-1 5 0-15,0 4 0 16,1 4 0-16,-1-2 0 15,6-6 0-15,1-9 0 0,10-10 0 16,11-18 1-16,18-24-1 16,21-26-1-16,27-26 1 15,27-32 0-15,30-21 0 16,34-24 0-16,28-21 0 16,25-6 0-16,12 3 0 15,3 14 1-15,-11 10-1 16,-12 20 0-16,-25 21 0 15,-33 26 0-15,-33 25 1 16,-35 16-1-16,-31 15 0 16,-25 8 0-16,-18 13 0 15,-18 6 1-15,-15-7 0 16,0 15-1-16,0-15 1 0,-22-16-36 16,27-3 1-16,-13-42-1 15,22-13-2-15,-10-58 1 16</inkml:trace>
</inkml:ink>
</file>

<file path=ppt/ink/ink11.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25T16:04:59.294"/>
    </inkml:context>
    <inkml:brush xml:id="br0">
      <inkml:brushProperty name="width" value="0.05292" units="cm"/>
      <inkml:brushProperty name="height" value="0.05292" units="cm"/>
      <inkml:brushProperty name="color" value="#FF0000"/>
    </inkml:brush>
  </inkml:definitions>
  <inkml:trace contextRef="#ctx0" brushRef="#br0">21586 13724 187 0,'-8'-11'35'0,"8"11"-2"15,0 0-33-15,0 0 0 16,0 0 0-16,2 13 0 0,-2-13 0 15,-13 23 0-15,2-2 0 16,-3 9 0-16,-2 8 0 16,-6 7 0-16,-1 7 0 15,-1 3-1-15,1-2 0 16,-1-2 0-16,6-3 0 16,3-9 1-16,6-5 0 15,6-6 0-15,6-5 0 16,4-6 1-16,5 1-2 15,8-3 2-15,5-2-1 16,8 2 0-16,5-4 0 16,7 0 0-16,5 0 0 15,3-3 0-15,-1-2 1 0,-2-3-1 16,-4 0 0-16,-9-3 0 16,-6 3 0-16,-9-3 1 15,-8-3-1-15,-3-20-33 16,3 23-2-16,-19-20 0 15,16 8 0-15,-17-20 0 16</inkml:trace>
  <inkml:trace contextRef="#ctx0" brushRef="#br0" timeOffset="687.2815">22414 13591 183 0,'-19'14'35'0,"-11"-11"0"15,-4-1-33-15,-9 8-3 16,-5 1 1-16,2 3 0 16,3-6 0-16,7 0 0 15,10 0 0-15,10 4 1 0,9 3-1 16,8 1 0-16,4 8 0 16,1 7 0-16,-6 14 0 15,-4 11-1-15,-7 15 1 16,-7 6-1-16,-4 6 2 15,-2 1-2 1,-1 0 1-16,2-7 0 16,8-7 0-16,9-9 0 15,10-16 0-15,8-11 0 16,7-12 0-16,6-8 0 16,4-12 0-16,3-7 0 15,4-10 0-15,0-9-1 16,28 6-33-16,-36-25-1 0,18 14 0 15,-18-21 0-15,20 18 1 0,-20 24 31 16,13-22 3 0,-15-5 1-16,-22 12 32 15,18 18 2-15,-22 5 0 0,13 23 0 16,-21 0-1-16,8-23-31 16,-25 30-3-16,9 9-1 15,2-1 2-15,3-7-1 16,7-3-1-16,5-7 2 15,9-7 0-15,8-5-1 16,5-7 0-16,8-10 0 16,2-7 0-16,2-7 0 0,3-20-33 15,6 15-3 1,-17-20 1-16,13 12 0 16,-19-25 0-16</inkml:trace>
  <inkml:trace contextRef="#ctx0" brushRef="#br0" timeOffset="859.1741">22710 13884 191 0,'0'0'35'0,"-8"22"-6"16,8-22-29-16,0 0 0 15,5-21 0-15,-13-3-34 16,23 9-1-16,-16-21 0 15,25 15-1-15,-17-14 1 16</inkml:trace>
  <inkml:trace contextRef="#ctx0" brushRef="#br0" timeOffset="1174.3498">22845 13729 185 0,'20'6'36'0,"11"2"-2"16,97-8-34-16,-99 1 0 15,2 1-1-15,-7 4 1 16,-4 8 0-16,-8 7 0 16,-2 8-1-16,-7 9 1 15,-3 6-1-15,0 5 1 32,2 7-1-32,-1 3 1 0,0 1-1 15,3-4 1-15,-2-1-1 16,-2-2 2-16,-4-4-1 15,-7 5 0-15,-8-3 1 16,-7-5-1-16,-5-2 1 16,-7-4-1-16,1-6 1 15,-1-9-1-15,-13-19-33 16,34 3-2-16,-7-35-1 16,24 7 0-16,-8-33-1 15</inkml:trace>
  <inkml:trace contextRef="#ctx0" brushRef="#br0" timeOffset="19890.9646">1409 7294 178 0,'49'29'35'0,"28"31"-1"16,1-2-34-16,19 15 0 15,17 6 0-15,8 6 0 16,5 2 1-16,2 4-2 15,-3 1 1-15,-9-6 0 16,-12-7 0-16,-16-12 0 16,-19-4-34-16,-26-34-1 15,-7-8-1-15,-33-48 0 16,2-9 0-16</inkml:trace>
  <inkml:trace contextRef="#ctx0" brushRef="#br0" timeOffset="20187.3724">2509 6929 176 0,'-47'77'37'16,"7"39"-3"-16,-22 13-33 16,-8 23-1-16,-7 15 0 0,-7 4 0 0,-3 5 1 31,3-8 0-31,5-6 0 0,9-12 0 0,10-16 0 0,9-19 0 15,8-24-1-15,14-14 1 16,7-23-1-16,7-16 0 16,7-27 0-16,8-38-32 15,13 9-3-15,-10-37 0 16,25 9-1-16,-11-34 0 16</inkml:trace>
  <inkml:trace contextRef="#ctx0" brushRef="#br0" timeOffset="22221.1073">20101 7939 185 0,'-6'13'35'15,"-2"17"0"-15,-9 11-37 16,-5 18 1-16,0 14 1 15,0 12-1 1,5 12 2-16,9 9-2 0,9 4 1 16,16-8 1-16,12-8-1 15,12-15 0-15,9-17 1 16,9-22-1-16,4-20 0 16,0 9-32-16,-12-81-2 15,12-9 0-15,-22-46-2 16,10-12 0-16,-23-37 0 15</inkml:trace>
  <inkml:trace contextRef="#ctx0" brushRef="#br0" timeOffset="22378.6338">20380 7023 182 0,'-21'42'37'16,"-3"-4"-3"-16,16-2-36 15,9 2-4-15,15 1-27 16,-10-22-1-16,21 12-1 16,-13-21-1-16,19 21 0 15</inkml:trace>
  <inkml:trace contextRef="#ctx0" brushRef="#br0" timeOffset="22691.1457">20821 8822 185 0,'24'75'37'0,"-15"-13"-4"15,-7 1-34-15,-5-1 0 0,-10 10 0 16,-6-2 0-16,-6 6 1 16,-3 0-1-16,-1-1 1 15,-1-3 0 1,1-17 0-16,11-26-33 16,7 6-1-16,-10-40-1 0,21 5 0 15,-6-59-1-15</inkml:trace>
  <inkml:trace contextRef="#ctx0" brushRef="#br0" timeOffset="22970.1028">21205 8490 186 0,'27'80'36'16,"-11"-1"-3"-16,-3 2-33 15,1 3 0-15,-7-1 0 0,1 6-1 16,-5 1 1-16,0-2 0 16,-6-1 0-16,-2-2-1 15,-3-5 0 1,-4-10 0-16,-3-13 1 0,-2-12-1 16,7-11-32-16,-18-39-2 15,18-6 0-15,-18-43 0 16,20-17 0-16</inkml:trace>
  <inkml:trace contextRef="#ctx0" brushRef="#br0" timeOffset="23143.5368">21049 7750 187 0,'-27'13'35'0,"6"18"-2"16,4-4-33-16,4-4 0 15,7-11 0-15,6-12-1 16,4-11-33-16,25 12-1 16,-11-15 0-16,22 15 0 15,-13-10-2-15</inkml:trace>
  <inkml:trace contextRef="#ctx0" brushRef="#br0" timeOffset="23346.5642">21615 8867 187 0,'-6'78'36'0,"1"-5"-4"0,-8-19-32 16,1-6 0-16,-5-7 0 15,45-2-34-15,-53-27 0 16,19 8-2-16,-13-30 1 15,19 10-1-15</inkml:trace>
  <inkml:trace contextRef="#ctx0" brushRef="#br0" timeOffset="23612.1751">21777 7414 184 0,'-3'54'37'15,"24"10"-3"-15,-10 38-34 16,6 5 0-16,0 12 0 16,-2 10 0-16,-1 1 0 15,-3-2 0-15,-3-17-5 16,-10-9-29-16,17-1 0 0,-20-33-1 15,19-7-1-15,-17-45 1 16</inkml:trace>
  <inkml:trace contextRef="#ctx0" brushRef="#br0" timeOffset="23846.5461">22260 8162 185 0,'-16'27'35'0,"4"42"-1"15,-30 2-33-15,7 20-1 16,3 4 0-16,7-6 0 16,15-7 0-16,18-15 0 15,23-16 0-15,24-16 0 0,20-18 0 16,16-16 0 0,6-12 0-16,4-6 0 15,-6-9 0-15,-46-12-31 16,29 21-4-16,-40-16 1 0,-12 27-1 15,-45-8-1-15</inkml:trace>
  <inkml:trace contextRef="#ctx0" brushRef="#br0" timeOffset="24127.7884">19921 10092 182 0,'42'-18'36'0,"42"-10"-2"16,56-9-35-16,51-9 1 16,91-5 0-16,3-6 0 15,36-4 2-15,22 0-1 16,2 7 0-16,-6 7-1 15,-23 3 0-15,-34-19-32 16,-81 39-2-16,-25-7 0 16,-36 22-4-16,-70-13 2 15</inkml:trace>
  <inkml:trace contextRef="#ctx0" brushRef="#br0" timeOffset="27220.8811">2988 8422 173 0,'22'43'39'16,"-7"-1"-3"-16,-5-1-36 16,3 12 1-16,2 3 0 15,-6 1 0-15,5 6-1 16,-4-3 2-16,-3 3-2 16,-3 1 0-16,-7 7-34 0,-13-28 0 15,15 8-1-15,-22-28 0 16,17 8-1-16</inkml:trace>
  <inkml:trace contextRef="#ctx0" brushRef="#br0" timeOffset="27635.5672">3369 7574 172 0,'23'-3'34'16,"22"8"1"-16,-3-19-36 15,8-9 1-15,4-7-1 16,-3-9 1-16,-1-14-1 16,-6-4 1-16,-9-4 0 15,-10 0 0-15,-16 8 0 16,-16 4 0-16,-18 16 0 15,-15 25 1-15,-11 25-1 0,-11 21 0 16,-2 22 0 0,1 19 0-16,8 18 1 15,11 15-1-15,17 2 2 0,19 0-3 16,16-6 3-16,18-7-2 16,12-11 1-16,11-11 0 15,9-18-2-15,7-14 1 16,2-18 0-16,-2-17 0 15,29-2-36-15,-38-30 2 0,16 10-2 16,-22-24 1 0,13 16-1-16</inkml:trace>
  <inkml:trace contextRef="#ctx0" brushRef="#br0" timeOffset="27869.024">4280 8640 175 0,'29'68'36'16,"-14"1"-3"-16,-8 9-33 15,-7 2-1-15,-9 4 1 16,-24-14-34-16,24 10-1 15,-18-36 1 1,19-4-2-16,-12-46 2 16</inkml:trace>
  <inkml:trace contextRef="#ctx0" brushRef="#br0" timeOffset="28444.9916">4449 7681 170 0,'11'49'36'0,"3"-3"-3"15,15 7-34-15,8-4 1 0,5 1 0 16,8-8 0-16,6-12-1 16,7-15 1-16,4-21-1 15,2-17 1-15,3-26 0 16,-1-11 0-16,-4-14 0 16,-7-10 0-16,-10-6 0 15,-12 0 1-15,-12 3-1 16,-13 10 1-16,-9 17-1 0,-8 13 0 15,-3 28 0-15,7 19 0 16,-11 49 0 0,12 19-1-16,9 32 2 15,11 29-2-15,10 25 1 16,10 19 0-16,5 15 0 0,2 3 0 16,-1-1 1-16,1-4-2 15,-8-12 2-15,-11-12 1 16,-13-13-1-1,-16-18 1-15,-11-26-1 0,-12-22 1 16,-15-24-2-16,-12-24 2 16,-6-26-2-16,-5-22 0 15,1-27-1-15,5-18 0 16,17-9-33-16,-3-32-2 16,36 5 1-16,1-27-1 15,39 13 1-15</inkml:trace>
  <inkml:trace contextRef="#ctx0" brushRef="#br0" timeOffset="28616.8581">6093 8498 169 0,'44'107'36'16,"-16"0"-2"-16,-14-7-34 15,-4-4 0-15,-8 0-33 16,-13-35-1-16,18-5 0 15,-19-43-1-15,23-4 0 16</inkml:trace>
  <inkml:trace contextRef="#ctx0" brushRef="#br0" timeOffset="28776.156">6928 8310 167 0,'69'4'2'0,"-22"-15"-2"16,-2-9-33-16,-12-27-1 15,20 13-1-15</inkml:trace>
</inkml:ink>
</file>

<file path=ppt/ink/ink12.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25T16:06:33.650"/>
    </inkml:context>
    <inkml:brush xml:id="br0">
      <inkml:brushProperty name="width" value="0.05292" units="cm"/>
      <inkml:brushProperty name="height" value="0.05292" units="cm"/>
      <inkml:brushProperty name="color" value="#FF0000"/>
    </inkml:brush>
  </inkml:definitions>
  <inkml:trace contextRef="#ctx0" brushRef="#br0">12753 12216 169 0,'-23'9'34'0,"2"5"1"15,-7 10-31-15,0-14-5 16,2 0 0-16,2-2 1 16,3-2-1-1,6-1 2-15,15-5-1 16,-17 0 1-16,17 0-1 0,0 0 0 16,-8-18 0-16,2 5 0 15,-4-6 0-15,-6 0 0 16,-10-8 0-16,-8-3 1 15,-12-3-1-15,-9-1 0 16,-11-3 1-16,-9-1-1 0,-6 4 0 16,-7-2 0-1,-4 4 0-15,-4 4-1 16,-3 0 1-16,-2 6 0 16,-8 7 0-16,-3-1-1 0,-8 5 1 15,-8 8 0-15,-11 2 0 16,-8 5-1-16,-9 6 1 15,-9 2 0-15,-4 6-1 16,-3 6 1-16,1 4 0 16,6-1 0-16,4 6-1 15,7 4 1-15,8-2 0 16,10 9-1-16,7-1 0 0,8 5 1 16,7 3 1-1,6 4-2-15,5 2 1 16,8-1 0-16,6 3 0 15,7-3 0-15,9-3 1 16,8 0-2-16,9-7 1 0,10-5 0 0,8-1 1 16,11-5-2-16,5-3 1 31,7-4 1-31,6-4-2 16,4-3 1-16,2-6 0 0,4 4 0 0,1-6 0 15,0 0 0-15,2-1 0 16,-4-12 0-16,6 21 1 15,-5-9-2-15,-2 0 1 0,1-12 0 16,-7 22 0 0,-3-10 0-16,1 2 0 15,-2 0 1-15,-1 6-1 16,0-3 0-16,-2 8 0 0,2 4 1 16,1 4 0-16,4 5-1 15,0 4 0-15,3 9-1 16,6 3 2-16,4 9-2 15,8 1 1-15,5 5 0 16,11 5-1-16,8 2 1 16,10-2 0-16,11 0-1 15,12-4 1-15,12-3 1 16,12-4-2-16,10-5 2 16,7-3 0-16,16-13-1 15,12-7 0-15,5-11 0 16,9-9 0-16,4-7-1 15,6-12 1-15,5-9 0 0,7-9-1 16,-4 0 1-16,0 1 0 16,-1 3 0-16,-6 4 0 15,-4 4 0-15,-7 6 1 16,-9 5 0-16,-6 4-1 16,-6 4 0-16,-9 0 0 15,-8 1 0-15,-6 0 2 16,-12-5-2-16,-5-7 1 15,-12 4-1-15,-11-5 0 16,-12 1 0-16,-9-2 0 16,-13-1 1-16,-6 0-2 15,-11 1 1-15,-5 5-1 0,-14-1 1 16,12-3 1-16,-12 3-2 16,0 0 1-16,0 0 0 15,0 0 0-15,0 0 0 16,0 0 0-16,0 0 0 15,0 0 0-15,0 0 0 16,0 0 0-16,0 0 0 16,0 0 0-16,0 0 0 15,0 0-1-15,0 0 1 16,0 0 1-16,0 0-2 16,0 0 1-16,0 0 0 15,0 0 0-15,0 0-1 16,-30-17-34-16,30 17 1 0,-20-13-1 15,20 13 0-15,-38-19 0 16</inkml:trace>
  <inkml:trace contextRef="#ctx0" brushRef="#br0" timeOffset="2097.0936">11418 14091 163 0,'-9'20'36'0,"-17"-23"-1"15,26 3-29-15,-11 11-8 16,11-11 2-16,0 0 0 16,0 0 0-16,0 0 0 31,0 0 0-31,6-13 0 0,7 13-1 15,5 1 1-15,11 0 0 16,10 1 0-16,14-1 0 16,13-1 0-16,12-1 1 15,11-3-1-15,10-4 0 16,6-8 0-16,7-4 0 16,2-2 0-16,0-7 0 15,-1-5 1-15,-2-6-2 16,-1-6 2-16,-7-2-1 15,-1-8 0-15,-8-4 1 16,-8-4-1-16,-8 0 0 16,-8-4-1-16,-10 2 1 15,-13 5 0-15,-8 3 0 0,-11 2 0 16,-8 7 0-16,-9 0 0 16,-5 3 0-16,-6 3 0 15,-5 1 0-15,-5-2 0 16,-1 1 1-16,-4-1-1 15,-2-1 0-15,-4-4 0 16,-2 2 0-16,-4-3-1 16,-1 0 2-16,-2-2-1 15,-3-2-1-15,-3-5 2 16,-9 0-1-16,-7 3 1 16,-5-3-1-16,-9-3 1 15,-7 0-1-15,-14 5 1 16,-6-3-1-16,-9 9 0 0,-3 5 0 15,-5-1-1-15,-5 8 1 16,-3 1 0-16,-4 6 0 16,-3 2 0-1,-3 9 0-15,-2 4 1 0,-11 3-1 16,-8 15 0-16,-9 4 0 16,-7 15 0-16,-8 11 0 15,-6 8-1-15,-4 6 1 16,3 7-1-16,1 0 0 15,11 5 1-15,7 2 0 16,8-3-1-16,12-2 1 16,11-2 0-16,12 2-1 0,6-2 1 15,13 1 0-15,10 0 0 16,11-4-1-16,12 6 1 16,13 1-1-16,12 3 2 0,10 6-1 15,15 4 0-15,7 5 0 0,13 4 1 16,13 3-1-16,10 4 0 15,10 0 0-15,8 2-1 16,10 2 0-16,11-2 1 16,16-4 0-16,2-6 0 15,9-1-1-15,12-12 1 16,11-4-1-16,13-16 1 16,13-7 1-16,9-10-2 15,10-10 1-15,12-8 0 16,10-12 0-16,8-11 0 15,3-6 1-15,1-9-1 16,4-10 0-16,1-6 1 0,-1-4-1 16,-5-5 0-16,-7-1 1 15,-9 2 0-15,-7 2-1 16,-13 2 1-16,-16 9 0 16,-18 2-1-16,-17 8 1 15,-15 8-1-15,-17 6 0 16,-15 3 1-16,-16 6-2 15,-10 4 1-15,-12 3 0 16,-5 2 0-16,-17-2 1 16,0 0-1-16,0 0 0 15,0 0 1-15,0 0-1 16,-20 0-34-16,1-31 0 16,21 1-2-16,-15-41 0 0,27-14-1 31</inkml:trace>
</inkml:ink>
</file>

<file path=ppt/ink/ink13.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25T16:07:52.644"/>
    </inkml:context>
    <inkml:brush xml:id="br0">
      <inkml:brushProperty name="width" value="0.05292" units="cm"/>
      <inkml:brushProperty name="height" value="0.05292" units="cm"/>
      <inkml:brushProperty name="color" value="#FF0000"/>
    </inkml:brush>
  </inkml:definitions>
  <inkml:trace contextRef="#ctx0" brushRef="#br0">14238 9252 173 0,'28'42'35'0,"10"19"2"0,-2 6-37 16,0 12 1-16,2 1 0 15,-4 1-1-15,-6-1 1 16,0-4-2-16,-1-15 1 16,-5-7 0-16,3-36-34 15,-1 14-1-15,-24-32-1 16,23 6 1-16,-23-33-1 15</inkml:trace>
  <inkml:trace contextRef="#ctx0" brushRef="#br0" timeOffset="218.2937">13695 9313 173 0,'21'-36'35'15,"24"-12"-1"-15,38-99-34 16,22 96-1-16,12-4 1 16,9 1 0-16,-3 3 1 15,-3 5-1-15,-14 12-1 16,-27 2-33-16,9 34-1 16,-35-2 0-16,2 36 0 15,-35-6 0-15</inkml:trace>
  <inkml:trace contextRef="#ctx0" brushRef="#br0" timeOffset="1000.4324">14669 9759 178 0,'-43'1'35'16,"6"-42"-1"-16,-4-2-34 15,6-13-1-15,4-11 1 16,9-3 0-16,9 0-1 15,9 7 0-15,10 10 1 16,12 18-1-16,7 20 0 16,9 16 2-16,2 24-1 15,-5 18 1-15,-1 14 0 16,-5 14-1-16,1 4 1 16,-3-5 0-16,0-7-1 0,1-8 0 15,5-22 0-15,9-21-1 16,3-22 2-16,6-24-1 15,0-14 0 1,-2-13-1-16,-6-11 2 0,-10-2-2 16,-9 10 1-16,-8 7-1 15,-7 16 0-15,-5 19 1 16,0 22 0-16,-12 25 0 16,8 21 0-16,6 13 0 15,4 4 0-15,6 4 1 16,5-7 0-16,9-4-1 15,3-18 0-15,8-14 0 0,3-17 0 16,4-16 0-16,-3-12 0 16,0-12 0-1,-2-10 1-15,-5 0-1 16,-5 4-1-16,-3 0 1 16,-7 11 1-16,0 10-1 15,-2 12 0-15,0 13 0 16,0 12-1-16,7-1 1 0,6-4 1 15,7-4-1-15,12-11-1 16,9-14 2-16,8-17-1 16,8-17 0-16,0-13-1 15,-2-16 2-15,-6-10-2 16,-13-4 1-16,-18-7-1 0,-16 13 1 16,-22 13-2-16,-18 16 3 15,-12 24-1-15,-12 27 0 16,-5 31 0-16,-2 27-1 15,3 28 0-15,11 12 2 16,11 11 0-16,15 7-1 16,12-8 1-16,12-5-1 15,13-11 2-15,8-16-2 16,2-11 2-16,-1-11-3 16,-5-14-1-16,1 0-32 15,-30-34-1-15,-6 30 0 16,-31-36-1-16,-2 14 1 15</inkml:trace>
  <inkml:trace contextRef="#ctx0" brushRef="#br0" timeOffset="1500.4159">14661 10091 175 0,'-76'63'35'15,"43"-7"-1"-15,59 58-34 16,43-113 1-16,37-19-2 15,41-16 2-15,29-14 0 16,21-10-1-16,14-5 0 16,8-1 1-16,-5 3-1 15,-15 3 1-15,-16 8-1 16,-27 10 0-16,-22 5 0 0,-28 8 0 16,-26 10 0-1,-32 8 0-15,-30 8 0 16,-32 9 0-16,-27 7 1 15,-34 8-1-15,-27 10 0 0,-22 12-1 16,-20 2 1-16,-14 9 0 16,-8 6 0-16,-4 0-1 15,6 6 1-15,14-5-1 16,23-5 1-16,25-4-1 16,31-13 1-16,38-18 0 15,40-11-1-15,46-12 1 16,36-18 0-16,37-12 0 15,25-13 0-15,24-8 1 16,11-3-1-16,5 0 0 16,-4 6 0-16,-14 0 1 15,-14 7 0-15,-20 7 0 16,-22 5-1-16,-21 5 1 0,-19 3-1 16,24 8-34-16,-64-29 0 15,0 10-2-15,-28-40 0 16,7-6 1-16</inkml:trace>
  <inkml:trace contextRef="#ctx0" brushRef="#br0" timeOffset="2709.5739">15744 7287 169 0,'42'34'36'0,"-33"-10"-2"16,-6 23-36-16,1 4 2 15,3 1 0-15,13-11-1 16,14-12 2-16,24-28-1 15,32-25 0-15,33-25 1 16,32-19-1-16,28-12 1 16,18-7 1-16,6-6-1 15,3 3-1-15,4 22-33 16,-34-8-1-16,-7 21-1 16,-39-19-1-16,-2 14-1 15</inkml:trace>
  <inkml:trace contextRef="#ctx0" brushRef="#br0" timeOffset="7312.9291">6197 11215 147 0,'-19'-23'35'0,"-6"-5"0"15,13 1-11-15,1 16-24 16,2-5 1-16,9 16 0 16,-15-17-1-16,15 17 0 15,-11-6 1-15,11 6 0 16,0 0-1-16,0 0 0 0,14 17 0 15,7-3 0-15,3 7-1 16,9 12 2-16,4 15-1 16,7 9 0-1,5 14 0-15,2 13 0 0,1 9-1 16,-1 9 2-16,-5 5-1 16,-5-5-1-16,-6 0 1 15,-9-5 0-15,-13 0 0 16,-15-7 1-16,-12-6-1 15,-14 0 1-15,-14-5 0 16,-14-3-1-16,-12-2 1 16,-13-2 0-16,-12-8-1 0,-7-7 0 15,-7-8 0-15,-9-13 0 16,-7-8 0-16,-4-11 0 16,1-11 0-1,4-8 0-15,5-11 1 16,6-4-1-16,7-3 0 0,10-7 0 15,12-1 0-15,10 0 0 16,10-6 0-16,8 0 0 16,9-8 0-16,8-6-1 15,11-5 1-15,6-2-1 16,13-6 1-16,13-10 0 16,11 1 0-16,11-12 0 15,11-1-1-15,7-1 1 0,8-1 0 16,6 0-1-16,0 0 1 15,-3 7 0 1,-4 4 0-16,-9 14-1 16,-9 7 1-16,-11 11 0 0,-10 5 1 15,-15 8-2-15,-15 10 2 16,-11 4-1-16,-12 9 0 16,-10 3 0-16,-8 5 0 15,-8 4 0-15,-5 5 0 16,0 7 1-16,0 0-1 15,6 2 0-15,10-1 0 16,8-2 0-16,11-1 0 16,12-6 1-16,23-10-1 15,0 0 0-15,33-10 0 16,12-14-1-16,15-9 1 16,14-12 0-16,14-3 0 15,7-6-1-15,7-4 1 0,0-3 0 16,-5 7 0-16,-8 5 0 15,-10 9 0-15,-12 10 0 16,-13 7 0-16,-11 9 0 16,-13 14 0-16,-12 16 0 15,-9 12 0-15,-10 17 0 16,-8 8 0-16,-6 14 0 16,-4 5-1-16,-5 3 1 15,-2 0 0-15,2-7 0 16,3-6 0-16,2-12 1 15,6-11-1-15,3-11 1 16,5-5 0-16,9-9 0 16,3 38-34-16,-7-52-1 0,37-8-1 15,-17-13-1-15,23 15 0 16</inkml:trace>
  <inkml:trace contextRef="#ctx0" brushRef="#br0" timeOffset="8937.9231">7456 12466 172 0,'0'0'35'0,"18"-10"0"15,-6-88-36-15,3 98 1 16,9-2 1-16,8 7-2 15,13-3 1-15,14 5 0 16,19-1 0-16,17-3 0 16,21 4 0-16,22-5 0 15,18-2-1-15,16-3 2 16,11-3-1-16,14-5-1 16,3-4 1-16,1-1 0 0,-4 1 1 15,-8 0-1-15,-12 8 1 16,-12 2-1-16,-16 4 1 15,-20 2 0-15,-19 5 0 16,-15 3-1-16,-19-2 0 16,-16 4 1-16,-18-8-1 15,-10-1-1-15,-10-1 2 16,-9-4-1-16,-13 3 0 16,3-20 0-16,-12 4 0 15,-7-11-1-15,1-2 1 16,-10-10 0-16,-3-4-1 15,-5-2 1-15,-5-1 0 16,-4 2-1-16,-2 0 2 0,-3 10-1 16,0 4-1-16,-1 8 1 15,3 6 0-15,6 5 0 16,7 6 0-16,8 3 0 16,12 8-1-1,12-6 1-15,14 23 0 16,14-1 0-16,19 5 0 0,8 1 1 15,10 4-1-15,7 1 0 16,-1 1 1-16,0 3-1 16,-11-2 1-16,-10-1-1 15,-16 2 0-15,-14 4 0 16,-18 3-1-16,-14 2 2 0,-13 1-2 16,-9-1 1-16,-8 1 0 15,-11 0 0-15,-7 0 0 16,-30-7-34-16,13 19-1 15,-38-13-1-15,-14 19-1 16,-57-11 0-16</inkml:trace>
</inkml:ink>
</file>

<file path=ppt/ink/ink14.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25T16:16:34.722"/>
    </inkml:context>
    <inkml:brush xml:id="br0">
      <inkml:brushProperty name="width" value="0.05292" units="cm"/>
      <inkml:brushProperty name="height" value="0.05292" units="cm"/>
      <inkml:brushProperty name="color" value="#FF0000"/>
    </inkml:brush>
  </inkml:definitions>
  <inkml:trace contextRef="#ctx0" brushRef="#br0">7119 7867 169 0,'-60'-16'35'16,"-33"-14"-1"-16,6 29-36 0,-3 14 2 15,-5 21-1-15,1 23 1 16,4 22 0-16,10 25 0 15,16 27 0-15,17 10 0 16,26 12 0-16,24 0 1 16,26-2-1-16,25-17 1 15,24-23 0-15,23-31-1 16,16-39 0-16,14-36 0 16,5-37 0-16,-5-31 1 15,-4-30-1-15,-14-21-1 16,-22-17 1-16,-29-10-1 15,-30-6 2-15,-31 10-2 16,-29 11 1-16,-24 16 0 0,-20 25 0 16,-17 25 0-16,-18 21-34 15,22 49 0-15,-11 8-1 16,26 40 0 0,-4-3 0-16</inkml:trace>
  <inkml:trace contextRef="#ctx0" brushRef="#br0" timeOffset="325.0567">6966 9462 175 0,'-17'125'35'0,"-4"14"0"15,-7 75-37 1,-4-103 2-16,-4-7-1 15,-1-23 1-15,2-13-1 16,2-29 1-16,-1-18 0 0,1-26 0 16,0-13 0-16,-3-13 0 15,-3-15 0-15,-1 3 0 16,-3-10 0 0,1 11 0-16,0 5 0 15,1 12 1-15,0 8-1 0,5 11 0 16,5 8 0-16,7 3 0 15,5 9-4-15,17 6-30 16,-10-17 0-16,26 15-2 16,-14-18 2-16,29 20-2 15</inkml:trace>
  <inkml:trace contextRef="#ctx0" brushRef="#br0" timeOffset="590.6745">6810 10461 170 0,'82'-33'36'15,"-12"-25"-1"-15,24-23-34 16,-3 26 0-16,3-2-2 15,-5 0 2-15,-9 6-1 16,-19 22-33-16,-13-8-2 16,2 25 1-16,-33-2-2 15,5 23-1-15</inkml:trace>
  <inkml:trace contextRef="#ctx0" brushRef="#br0" timeOffset="825.0394">6640 10619 172 0,'-72'81'37'0,"6"8"-1"16,6-17-36-16,8-5 1 15,7-5-2-15,11 0-33 16,-8-28-1-16,32 7-1 0,-5-37 0 16,25 3 0-16</inkml:trace>
  <inkml:trace contextRef="#ctx0" brushRef="#br0" timeOffset="1028.1523">6702 10684 150 0,'38'18'35'16,"-26"-4"2"-16,17 29-16 16,-7 7-20-16,8 9-1 15,9 11 1-15,9 9 0 16,9-4 0-16,10 2-2 0,20 1-33 16,-14-27-3-16,22 8 2 15,-19-34 0-15,18-3-2 16</inkml:trace>
  <inkml:trace contextRef="#ctx0" brushRef="#br0" timeOffset="1700.9953">8533 9168 170 0,'49'23'34'0,"10"22"2"16,-1 7-35-16,7 14-1 15,6 1 1-15,7-10-1 0,11-3 1 16,9-15-1-16,5-17 1 16,12-15 0-1,5-13-2-15,5-12 2 16,10-6-1-16,0 5 0 0,1 6-1 16,-6 7 2-16,0 9-1 15,-8 9-1-15,-10 3 1 16,-7 1 0-16,-10-11-34 15,-2 4-1-15,-27-41 0 16,11 2-1-16,-19-40 0 16</inkml:trace>
  <inkml:trace contextRef="#ctx0" brushRef="#br0" timeOffset="2799.0568">18806 7542 175 0,'-49'0'36'0,"-26"0"-6"15,7 9-28-15,-2 10-2 16,-3 12-1-16,1 18 2 16,4 21-1-1,8 20 0-15,10 15 1 0,17 17 0 16,18 4-2-16,20-2 2 16,22-10 0-1,27-22-1-15,26-24 1 16,24-30-1-16,19-36 1 0,13-33-1 0,6-29-1 15,-3-24 1-15,-10-16 0 16,-19-6 0-16,-28-14 0 16,-34 1-1-16,-30 7 1 15,-33 9-1-15,-25 13 1 16,-23 22-1-16,-11 22 1 16,-8 13-8-16,-8 19-26 15,24 30-1-15,-10-3 0 16,31 32-1-16,-9-6 1 15</inkml:trace>
  <inkml:trace contextRef="#ctx0" brushRef="#br0" timeOffset="3234.9">18730 8761 177 0,'16'102'35'0,"5"6"1"15,-8 77-37-15,-4-102 0 16,-7-7 1-16,-8-18 0 16,-9-6 0-16,-13-20 1 15,-7-17-1-15,-14-17-1 16,-12-15 1-16,-11-9 0 16,-10-13 1-16,-8-5-1 15,0-4 0-15,3 1 1 0,3 10-1 16,10 2 0-1,16 10 0-15,18 5 1 16,19 12-1-16,21 8-4 16,0 0-29-16,47 23-2 0,-5-7 0 15,32 26 0-15,7-6 36 16,17 10-2 0,-3-14 1-16,12 4 3 15,12-10 31-15,-13-23 0 16,8-9 1-16,-6-22 0 15,-12-14-35-15,0-9 0 16,-12-8 1-16,-6-17-36 16,-5 32 1-16,-33-12-2 15,6 30 1-15,-37-11-1 16</inkml:trace>
  <inkml:trace contextRef="#ctx0" brushRef="#br0" timeOffset="3462.2622">18555 9734 177 0,'-78'90'35'16,"-8"-11"1"-16,14-9-38 15,8-8 2-15,10-8 0 16,11-49-30 0,21 35-5-16,-9-28-1 0,31-12 1 0,-13-7 0 0,27-6-1 31</inkml:trace>
  <inkml:trace contextRef="#ctx0" brushRef="#br0" timeOffset="3641.2393">18479 9837 144 0,'56'-7'35'15,"18"22"1"-15,-14 18-5 16,10-1-32-16,-3 7 2 16,-1 8-1-16,-5 3 0 15,-8 4 0-15,44 9-34 16,-64-21-1 0,13 1 0-16,-26-24 0 15,10 0-2-15</inkml:trace>
  <inkml:trace contextRef="#ctx0" brushRef="#br0" timeOffset="4265.3453">16366 7673 166 0,'-48'-4'36'0,"-31"-11"-1"15,7 29-36-15,-14 11 1 16,2 18 1-1,4 24-2-15,5 20 1 16,13 21 1-16,19 13-1 0,22 14 1 16,30 8 0-16,26-3 0 15,26-8 0-15,27-27 0 16,21-26 0-16,19-38-1 16,9-39 0-16,2-28 0 15,-5-39 1-15,-9-27-1 16,-20-19 0-16,-26-17-1 15,-29-9 0-15,-37-3 0 16,-26 8 1-16,-30 8-2 16,-25 22 1-16,-21 23 1 15,-14 22-1-15,-4 35-13 16,-7 17-19-16,26 37-1 16,-3 1 0-16,32 32-1 0,-2-10 0 15</inkml:trace>
  <inkml:trace contextRef="#ctx0" brushRef="#br0" timeOffset="4640.3276">16178 8876 173 0,'-16'45'35'0,"6"24"1"16,4 17-35 0,0 11-1-16,1 0 0 0,3-2 1 15,-1-3-1-15,3-12 0 16,-1-14 1-16,0-25-1 15,-8-17 0-15,-3-30-1 16,-8-21 2-16,-9-13-2 16,-10-18 2-16,-10-7-1 15,-8-5-1-15,-4 6 1 16,1 1-1-16,0 35-33 16,0-10-2-16,31 34 1 0,-1 1 0 15,33 32 0-15</inkml:trace>
  <inkml:trace contextRef="#ctx0" brushRef="#br0" timeOffset="4780.9864">16423 9533 176 0,'90'-35'36'16,"2"0"-2"-16,-20-9-68 15,-4 25-1-15,-30-11 0 16,7 33-1-16,-28-6 0 15</inkml:trace>
  <inkml:trace contextRef="#ctx0" brushRef="#br0" timeOffset="5062.3162">16068 9852 174 0,'-53'77'36'0,"6"9"-1"0,-1-8-35 16,-2 5-1-1,0-3 1-15,1-3-1 16,7-9 2-16,1-12-3 15,-5-17-32-15,33 5 0 16,-9-31-2-16,22-13 1 0,6-19 0 16</inkml:trace>
  <inkml:trace contextRef="#ctx0" brushRef="#br0" timeOffset="5234.1625">16059 10151 154 0,'76'0'35'16,"6"28"0"-16,-10 26-15 15,-6 10-20-15,1 9-2 16,7 7-33-16,-16-18-1 16,17 7 1-16,-16-28-1 15,18-4 0-15</inkml:trace>
  <inkml:trace contextRef="#ctx0" brushRef="#br0" timeOffset="6162.6776">13948 8890 169 0,'-38'-79'36'15,"-23"0"-2"-15,-7 25-34 16,-11 25 0-16,-10 23-1 15,-10 21 1-15,-4 30 0 16,0 27 0-16,6 23 0 16,10 21 1-16,17 18-1 15,20 10 1-15,26-3 1 16,29-2-1-16,30-21 0 16,23-22 0-16,22-29 0 15,20-30-2-15,14-34 2 16,8-31-2-16,1-28 1 0,-7-23 0 15,-20-9-1-15,-17-11 1 16,-27-9-1-16,-31 0 0 16,-27 4 0-16,-26-1 0 15,-21 16 0-15,-10 11 0 16,-8 17 1-16,-52 10-34 16,67 46 0-16,-9 3-1 15,28 40 0-15,-3 2 0 16</inkml:trace>
  <inkml:trace contextRef="#ctx0" brushRef="#br0" timeOffset="6648.8953">13496 9821 177 0,'-2'43'33'0,"-23"-3"0"15,11 11-34-15,-3 11 0 16,2 7 2-16,2 0-2 16,2 3 0-16,3-7 1 15,2-13 2-15,0-15-2 16,0-12 0-16,-5-19 0 16,-5-14 0-16,-7-13 0 15,-9-15 0-15,-11-8 0 16,-5-7 0-16,-5 5 1 0,-2 2-1 15,5 7 1-15,4 8-1 16,9 9 0 0,13 15 1-16,13 13-1 15,13 13 0-15,16 7 0 0,13 6 0 16,8 6-1-16,10 5 1 16,6 0 0-16,3-2 0 15,3-6 0-15,0-10-1 16,2-8 1-16,-2-8 0 15,0-12 0-15,-1-12 0 16,1-8 0-16,0 2 1 16,-4-10-1-1,0 2 0-15,-8 4 0 0,-4-12-15 16,2 35-19-16,-29-17-1 16,9 24 0-16,-28-19-1 0,10 26 1 15</inkml:trace>
  <inkml:trace contextRef="#ctx0" brushRef="#br0" timeOffset="7036.9257">13623 10457 171 0,'-47'32'36'16,"1"11"-1"-16,-6 15-33 15,-93-15-2-15,99 5 1 16,3-5-1-16,5-6 0 16,6-6 1-16,5-3-1 15,12-7 0-15,7-5 0 32,8-16-1-32,0 0 1 15,21-11-1-15,-5-4 1 16,2-2-1-16,3-8 1 0,-3 3 0 15,3-1 0-15,-3 8 0 16,3 9 1-16,3 10-2 16,2 14 1-16,4 9 1 15,6 11-1-15,3 12 0 16,3 5-1-16,1 9 2 16,2-2-1-16,49 11-33 15,-61-28-2-15,10 0 0 16,-30-43-1-16,3-22-1 15</inkml:trace>
</inkml:ink>
</file>

<file path=ppt/ink/ink15.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25T16:18:56.367"/>
    </inkml:context>
    <inkml:brush xml:id="br0">
      <inkml:brushProperty name="width" value="0.05292" units="cm"/>
      <inkml:brushProperty name="height" value="0.05292" units="cm"/>
      <inkml:brushProperty name="color" value="#FF0000"/>
    </inkml:brush>
  </inkml:definitions>
  <inkml:trace contextRef="#ctx0" brushRef="#br0">17457 12705 174 0,'-5'17'35'0,"5"-17"0"0,-16-34-32 16,5 29-3-16,-2-4 0 0,-1-1 0 15,1-2 0-15,3-3 0 16,0-4 1-16,3 3-1 15,3-2 0 1,0 2 0-16,0 3 0 0,-2-2 0 16,-2 4 0-16,-3 0 0 15,-2 3 0-15,-4-3 0 16,-4 5-1-16,-3-1 1 16,-6-1 0-16,-2 2 0 15,-6 3 0-15,-3-1-1 16,-6 4 1-16,-2 1 0 15,-3 3 0-15,-2 7 0 0,1 0-1 16,2 3 1-16,2 2 0 16,4 1 0-1,7 1 0-15,5-1 0 16,6 0 0-16,7-2-1 16,6-2 1-16,6 2 1 0,4-1-1 15,4-2 0-15,0-12 0 16,11 16 0-16,-11-16 0 15,12 17 0-15,-6-5 1 16,-1 2-2-16,-2 1 1 16,-5 12 0-16,0 7 0 15,-7 11 0-15,0 8 0 16,-6 12 0-16,-1 5 0 0,-1 9 1 16,2 1-1-1,3-3 0-15,5-2 0 16,7-7 1-16,6-11-2 15,11-13 2-15,6-13-1 0,7-10 0 16,5-10 0-16,6-8 0 16,7-5 1-16,7-3 0 15,8-1-1-15,3 2 0 16,4 3 1-16,2 1 0 16,0 5-1-16,-5 2 1 15,-5 4-1-15,-7 0 0 16,-12 1 1-16,-9-1-1 15,-11-1 0-15,-4-3 0 16,-19-7 0-16,18-2 0 16,-18 2-1-16,9-29 1 15,-3 1 0-15,1-11 0 16,5-10 0-16,2-8 0 0,4-12 0 16,3-6-1-16,2-2 1 15,-2 3 0-15,-3 4 0 16,-2 9-1-16,-4 8 1 15,-6 8 0-15,-3 11 0 16,-5 11 0-16,-1 6 1 16,-2 6-1-16,5 11 0 15,-8-11 0-15,8 11 0 16,2-32-33-16,11 79-2 16,-15-35-1-16,14 25 1 15,-16-10 0-15</inkml:trace>
  <inkml:trace contextRef="#ctx0" brushRef="#br0" timeOffset="368.2245">17151 13604 178 0,'-29'15'36'0,"12"7"-1"0,-12-1-33 16,-1 16-2-16,-6 10 1 15,0 13-1-15,-1 9-1 16,3 13 1-16,1 1 0 15,2 2 0-15,4 3 0 16,6-7 0-16,2-7 0 16,5-11 0-16,1-10 0 15,2-16-1-15,4-23-15 16,11 9-19-16,-19-32 1 16,15 9-1-16,-4-44 0 15,15 12 0-15</inkml:trace>
  <inkml:trace contextRef="#ctx0" brushRef="#br0" timeOffset="712.0293">16887 13806 176 0,'7'-43'35'0,"-1"18"0"16,-19 26-32-16,-7 14-2 16,-10 4-2-16,-1 7 1 15,-6 3 0-15,0-1 0 16,4-3-1-16,10-9 1 15,7-11 0-15,12-16 0 16,18-12 1-16,8-12-1 16,13-8 1-16,5-6-1 15,4-2 0-15,-1 3 0 16,-2 6 1-16,-5 13-1 16,-4 12 0-16,-9 14 0 15,-1 17 0-15,-1 11 0 0,-1 9 0 16,3 7 0-16,4 6 1 15,5-5-1-15,1-1 0 16,4-6 0-16,-3-9 0 16,-4 1-33-16,-8-26-2 15,11 7-1-15,-24-25 0 16,7 10-1-16</inkml:trace>
</inkml:ink>
</file>

<file path=ppt/ink/ink16.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25T16:19:14.098"/>
    </inkml:context>
    <inkml:brush xml:id="br0">
      <inkml:brushProperty name="width" value="0.05292" units="cm"/>
      <inkml:brushProperty name="height" value="0.05292" units="cm"/>
      <inkml:brushProperty name="color" value="#FF0000"/>
    </inkml:brush>
  </inkml:definitions>
  <inkml:trace contextRef="#ctx0" brushRef="#br0">21420 12851 188 0,'21'5'35'0,"-19"-16"-3"16,-2 11-32-16,5 13 0 15,-5-13 0-15,-3 26 0 16,-2-7 0-16,-3 9 0 16,1 1 0-16,1 9 0 15,0 5 0-15,2 2 0 16,2 5 0-16,1 1 0 15,3-2 0-15,2-2 0 16,-1-3 0-16,1-7 0 16,-2-3 0-16,-2-12 0 15,-1-8 0-15,30-4-34 16,-47-23 0-16,18 13-2 0,-32-37 0 16,19 15 1-16</inkml:trace>
  <inkml:trace contextRef="#ctx0" brushRef="#br0" timeOffset="187.4934">21280 13109 189 0,'34'-8'36'0,"20"20"-6"16,-15-13-30-16,-1-3 0 15,-4 1 0-15,-4-5 0 16,-3-1 0-16,-10-11-32 15,15 17-3-15,-16-21-1 0,19 18 0 16,-18-18 0-16</inkml:trace>
  <inkml:trace contextRef="#ctx0" brushRef="#br0" timeOffset="477.526">21946 12660 188 0,'-16'31'36'16,"7"15"-5"-16,0 2-31 0,4 8 0 16,4 7 0-16,3-1 0 15,3 7 0-15,1 3 0 16,3-2 0-16,1-4 0 15,-1-5 0-15,0-4 0 16,0-12 0-16,-3-7 0 16,1-13-33-16,10 8-2 15,-18-21 0-15,15 11-2 16,-14-23 1-16</inkml:trace>
  <inkml:trace contextRef="#ctx0" brushRef="#br0" timeOffset="19750.2151">16880 13555 174 0,'0'0'34'0,"0"0"1"16,-5-12-34-16,5 12-1 0,0 0 0 15,0 0 1-15,14-4-1 16,-14 4 0-16,22-2 1 15,-3 1-1-15,4 1 0 16,7-2 0-16,6-4 0 16,9 4 1-16,4-2-1 15,8 1 0-15,8 1 0 16,6-3 1-16,3 3-1 16,5-2 0-16,8-3 1 0,5 3 0 15,3 3-1-15,2-2 0 16,5 0 1-16,0-2-1 15,6 2 0-15,-1-1 1 16,2 5-1-16,-1-4 0 16,1-3 1-16,2 1-1 15,-4 1 0-15,2-1 1 16,0 3-1-16,-1-1 0 16,-3 0 1-16,-3 0-1 15,1 3-1-15,-6 1 2 16,-3 1-1-16,-3 3 0 15,-5 1-1-15,-7-2 2 16,-2 4-1-16,-6 0 0 0,-8 0 0 16,-5 5 0-16,-5-6 0 15,-6 4 0-15,-7-2 0 16,-6 0 0-16,-6 2 0 16,-5 4 0-16,-4-5 0 15,-5-6 0-15,-3 5 0 16,-11-9 0-1,16 7 0-15,-16-7 0 16,9 11 0-16,-9-11 0 0,0 0 0 16,0 0 0-16,0 0 0 15,0 0 0-15,0 0-32 16,1 12-4-16,-12-19 1 16,16 23-1-16,-20-19 0 15</inkml:trace>
  <inkml:trace contextRef="#ctx0" brushRef="#br0" timeOffset="20500.1953">19835 13771 186 0,'0'0'36'16,"12"2"-3"-16,2-10-33 15,5 1 0-15,4-1 0 16,4 2 0-16,-2 4 0 16,2 3 0-16,-2 5 0 15,-3 6 0-15,-8 0 0 16,0 3 0-16,-6 0 0 15,-2 3-1-15,-2-4 1 16,2 0-1-16,-6-14 1 16,18 17 0-16,-7-12 0 15,3 4-1-15,-1 3 0 16,-13-12 1-16,16 26 0 16,-17-10 0-16,-10 7-1 0,-6-3 1 15,-5 8 0-15,-6-5-1 16,-3 0 1-16,0-3 1 15,-2-6-1 1,1-4 1-16,4-5-1 0,2-5 0 16,7-6 0-16,0-4-1 15,51 5-33-15,-47-18-2 16,15 23 1-16,4-31-1 16,17 20 0-16</inkml:trace>
  <inkml:trace contextRef="#ctx0" brushRef="#br0" timeOffset="20703.6048">20297 13839 186 0,'6'12'36'16,"13"26"-3"-16,-21-3-33 15,-1 4 0-15,-1-2-1 16,-2 0 0-1,0-2 0-15,1-6 1 16,1-1-35-16,4-28 0 0,2 17-1 16,-4-30 1-16,21 10-2 15</inkml:trace>
  <inkml:trace contextRef="#ctx0" brushRef="#br0" timeOffset="25454.0728">17069 12818 173 0,'0'0'34'15,"0"0"1"-15,0 0-34 16,-11-1 0-16,11 1-1 16,0 0 0-16,-11 5 0 0,11-5 0 15,-14 16 0-15,14-16 0 16,-11 23 0-16,7-8 0 15,-1 5 0-15,2 9 0 16,0 4 0-16,0 6 0 16,2-2 1-16,-3 6-1 15,4-3 1-15,-1-1-1 16,1-2 0-16,-1-3 0 16,2-10 1-16,-1-9-1 15,0-15 0-15,1 11 0 16,-1-11 0-16,0 0-35 0,-12-33 0 15,16 17 0-15,-21-19-1 16,14 16 1-16</inkml:trace>
  <inkml:trace contextRef="#ctx0" brushRef="#br0" timeOffset="25938.163">16698 13041 174 0,'-15'2'36'0,"-1"3"-3"16,-83-19-33-16,107 1 1 0,5-8-1 15,8-1 0-15,6-4 0 16,7 1 0-16,5-4 0 16,6 1 0-1,4 3 0-15,2 2 0 16,3 2 1-16,3 5-1 15,2 7 0-15,-1 3 0 16,0 3 0-16,-3 6 0 0,-5 5 0 16,-1 3 1-16,-5 7-1 15,-7 5 0-15,-2-1 0 16,-7 2 0-16,-6 6 0 16,-4-3 0-16,-6 0 0 15,-7 2 0-15,-4-2 0 16,-6-3 0-16,-8-1 0 15,-3 4 0-15,-7-1 0 16,-4-3 1-16,-6-2-1 16,-4-4 1-16,-5 3-2 0,0-8 2 15,-1 1-2-15,3-5 2 16,2-2-1-16,5-1 0 16,7-3 0-16,6 2 0 15,9-6 0-15,-38-12-34 16,68 14 0-16,-12-21-1 15,23 14 0-15,-10-22-1 16</inkml:trace>
  <inkml:trace contextRef="#ctx0" brushRef="#br0" timeOffset="26213.0842">17652 13033 182 0,'-10'13'34'0,"10"-13"-2"16,-17 27-32-16,8 1 0 16,0-3 1-16,4 7-1 15,3-3 1 1,3-1-2-16,4-4 4 0,3-1-3 15,5-3 1 1,1-7-1-16,2-4 0 16,1-6-34-16,-7-20 0 0,17 10-2 15,-19-26-1-15,19 11 1 16</inkml:trace>
  <inkml:trace contextRef="#ctx0" brushRef="#br0" timeOffset="26376.8661">17734 12813 177 0,'-5'12'36'0,"-5"-22"-36"16,16 23-34-16,-6-13 0 16,0 0-1-16,0 0 0 15</inkml:trace>
  <inkml:trace contextRef="#ctx0" brushRef="#br0" timeOffset="26985.7918">17824 13267 180 0,'13'6'36'0,"-21"-19"-1"0,17-2-34 16,-2-4-1-16,4-8 0 15,0-4 0-15,0-3-1 16,2-5 1-16,-3 2-1 16,1-4 1-16,-1 0-1 15,0 5 1-15,-3 3-1 16,0 4 2-1,1 7-1-15,-2 5 0 16,-1 6 0-16,-5 11 0 0,0 0 0 16,13 16 0-16,-9 4 0 15,2 3 0-15,1 0 0 16,2 0 0-16,2 1 0 16,2-9 0-16,1-5 0 0,0-6 0 15,3-13 0-15,0-4 1 16,-1-4-2-16,-1-5 1 15,-2-2 0 1,-3 5 0-16,-3 0 0 0,0 1 0 16,-7 18 0-16,0 0-1 15,0 0 1-15,14 31 0 16,-6 3 0-16,1 0 0 16,5 11 0-16,2 5 0 15,1 0 1-15,2-4-1 16,1-6 1-16,-1-1 0 15,-3-10 0-15,0-2-1 16,-6-5 1-16,-2 26-32 0,-8-48-3 16,6 15-1-16,-6-15-1 15,0 0 0 1,-9-29 1-16</inkml:trace>
  <inkml:trace contextRef="#ctx0" brushRef="#br0" timeOffset="27714.0826">18695 12691 179 0,'-4'11'36'15,"-25"-21"-1"-15,3 12-35 16,-6 1 0-16,-2-2 0 15,-4-1 0-15,2 0 0 0,1 1 0 16,5 0 0-16,4-1 0 16,6 0 0-16,6-1 0 15,14 1 1-15,-16 7-1 32,16-7-1-32,-2 20 2 0,3-3-2 15,0 10 1-15,1 8 0 16,0 11 0-16,0 4 0 15,1 6 0-15,-1 2 1 16,2 0-2-16,0-8 2 16,-1 1-1-16,3-9 1 15,2-4-1-15,0-3 1 16,3-11-1-16,3-1 0 16,-1-3 0-16,3 1 0 15,-3-9 0-15,2 2 0 16,-4-3 0-16,0-2 0 15,-1 4 1-15,-10-13-1 16,17 53-32-16,-16-66-3 0,27 12 0 16,-12-30 0-16,30 11-1 15</inkml:trace>
  <inkml:trace contextRef="#ctx0" brushRef="#br0" timeOffset="28685.657">20617 12693 182 0,'0'0'36'0,"7"-13"0"15,12 2-36 1,4 0 0-16,6-1 0 0,4-2 1 16,4 4-1-16,-2-1 0 15,3 3 0-15,-6 3 0 16,-3 4 0-16,-6 6 0 15,-3 4 0-15,-7 8-1 16,-3 7 2-16,-4 7-1 16,-2 5 0-1,-2 13 0-15,-1 7 0 16,2 6 0-16,0 7 0 0,1 0 0 0,2-1 0 16,0 0 0-16,-1-1 0 15,0-11 0-15,-5-3 0 16,-2-4 0-1,-6-10 0-15,-3-4 0 0,-7-3 0 16,-5-4 0-16,-5-3 0 16,-4-6 0-16,-5-4 0 15,2-6 0-15,-3-2 0 16,4-6 0-16,3-2 0 16,6-4 0-16,4-5 0 15,8 1 0-15,5-2 0 16,24 12-32-1,-18-19-4-15,20 19 1 16,-12-16-1-16,23 19 0 0</inkml:trace>
  <inkml:trace contextRef="#ctx0" brushRef="#br0" timeOffset="30759.5012">18460 13058 178 0,'-13'3'36'0,"18"16"-1"16,-5-19-35-16,-4 14 0 16,4-14 0-16,0 0 0 15,0 0 0-15,-2 13 0 16,2-13 0-16,0 0 0 15,12-4 0-15,-12 4 0 16,18-19 0-16,-6 0 0 16,5-2 0-16,1-2 1 0,-1-7-1 15,1-1 0-15,-1-3 0 16,-1 1 0-16,-3 5 0 16,-1 7 0-1,-4 0 0-15,-2 5 0 0,-6 16 0 16,12-5 0-16,-7 16 0 15,1 6 1-15,3 4-2 16,-2 0 1-16,3 5 0 16,2-1 0-16,0-2-1 15,2-5 2-15,1-8-1 16,3-6-1-16,0-7 2 16,3-6 0-16,1-5-1 15,-2-2 0-15,0 1 0 0,-2 0 0 16,-1 5 0-1,-2 7 0-15,-3 13 0 16,-1 7 0-16,-4 9 0 16,2 8 0-16,-3 1 1 0,3 2-1 15,-3 0 0-15,1-6 0 16,-2-6 0-16,-5-25-34 16,21 14-1-16,-27-25-1 15,21 15 1-15,-22-27-1 16</inkml:trace>
  <inkml:trace contextRef="#ctx0" brushRef="#br0" timeOffset="31389.314">19036 12986 181 0,'3'41'36'0,"-22"-13"-1"16,13 12-34-16,-1-5-1 15,7-1 0-15,5-4 0 16,5-10 1-16,7-4-1 16,2-13 0-16,6-6 0 15,-1-11 0-15,1-5 0 16,-5-5 0-16,-4-7 0 16,-4 0-1-16,-7-5 1 15,-5 2-1-15,-6 1 1 16,-5 1-1-16,0 2 1 15,-1 5 0-15,2 0 0 16,3 3 0-16,4 5 0 16,5 5 0-16,-2 12 0 0,18-4 0 15,-1 15 0-15,3 5 0 16,-1 8 1-16,2 9-1 16,1 5 1-16,-1 3-1 15,-3-4 0-15,0-1 0 16,-1-5-1-16,0-10 1 15,3-7 0-15,1-6 0 16,1-13 0-16,2-10 1 16,0-5-1-16,0-8-1 15,-2-3 1-15,-4 6 0 16,-2-1 1-16,-5 3-2 16,-3 12 2-16,-8 11-2 0,14 0 1 15,-6 13 0-15,1 7-1 16,1 2 1-16,1 4 0 15,2 1 1-15,2-6-1 16,-2 2 0-16,1-7 0 0,-2-3 1 16,1-7 0-16,-1-3-1 15,27 4-35 1,-35-24-1-16,16 20 0 16,-18-27 1-16,16 20-2 0</inkml:trace>
  <inkml:trace contextRef="#ctx0" brushRef="#br0" timeOffset="31717.4295">19891 12761 183 0,'-5'44'36'15,"17"24"-1"-15,-9-14-35 16,-1 0 0-16,2-6 0 15,-3-4-1-15,0-6 0 16,-14-20-34-16,18 7 0 0,-16-27-1 16,11 2 0-1,-15-17 1-15</inkml:trace>
  <inkml:trace contextRef="#ctx0" brushRef="#br0" timeOffset="32118.7198">19724 12955 183 0,'-24'-26'35'0,"35"21"-1"16,8-5-33-16,5-3-1 16,5-7 0-16,7 1 0 15,0-4 0-15,3-4 0 16,0-2 1 0,-2-1-1-16,-5 7 0 0,-4 8 0 15,-5 8 0-15,-5 9 0 16,-2 8 0-16,-5 12 1 15,-3 13-1-15,-5 9 0 16,0 2 0-16,0-1 0 0,1 2 0 16,0-5 0-16,1-9 0 15,3-7-1 1,3-13 1-16,5-8 1 16,2-5-2-16,3-5 1 0,-1 1 0 15,0 4 0-15,2 5 0 16,-5 9 0-16,0 3-1 15,-1 6 3-15,-1 0-2 16,-2 0 0-16,1 0 0 16,-1-10 0-16,-1-2 0 15,2-19-31-15,10 11-5 16,-14-23-1-16,14 10 2 16,-14-22-2-16</inkml:trace>
</inkml:ink>
</file>

<file path=ppt/ink/ink17.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25T16:22:02.806"/>
    </inkml:context>
    <inkml:brush xml:id="br0">
      <inkml:brushProperty name="width" value="0.05292" units="cm"/>
      <inkml:brushProperty name="height" value="0.05292" units="cm"/>
      <inkml:brushProperty name="color" value="#FF0000"/>
    </inkml:brush>
  </inkml:definitions>
  <inkml:trace contextRef="#ctx0" brushRef="#br0">3490 891 175 0,'0'0'35'0,"0"0"1"16,0 0-36-16,115 4 0 0,-115-4 0 15,0 0 0-15,-30 60 3 16,30-60-2-16,-16 72 0 16,16-72 0-16,-18 89 0 15,10-41-2-15,8-48 3 16,-20 89-4-16,20-89 1 16,-17 80-1-16,17-80 2 15,-11 59-2-15,9-38 1 16,2-21 1-16,1 23-2 15,-1-23 2-15,0 0 1 16,0 0 1-16,0 0-3 16,0 0 1-1,0 0-1-15,55-29 4 16,-55 29-2-16,0 0 0 0,70-44-1 0,-70 44-1 16,87-68 1-16,-27 23 3 15,10-1-2 1,10-19-3-16,7 0-1 0,3-3 4 15,3 4-2-15,-5 0 1 16,-6 8-1-16,-12 7 1 16,-9 9 0-16,-61 40 1 15,82-47 1-15,-82 47-1 16,0 0-4-16,49-23 3 16,-49 23 0-16,0 0 0 15,0 0-1-15,0 0 1 16,0 0 1-16,0 0-2 0,0 0-29 15,0 0-3 1,0 0-1-16,0 0 0 16,0 0-4-16</inkml:trace>
  <inkml:trace contextRef="#ctx0" brushRef="#br0" timeOffset="3721.3044">3518 2067 171 0,'-4'18'32'0,"-1"14"2"15,3-20-33-15,2 0-1 16,1 5-1-16,2-1 3 15,3 3-2-15,1 1 0 16,4-2 0-16,-1 0-1 16,1-3 1-1,1-4 0-15,-1-5 0 0,0-7-2 16,-11 1 1-16,17-8 1 16,-17 8 1-16,20-30 0 15,-5 4-1-15,5-9-1 16,4-4 2-16,7-5 1 0,4-6-1 0,6-4 0 15,0 7 0 1,-1 2 0-16,-3 10-1 0,-5 2 1 16,-5 9-1-16,-8 12 1 15,-4 4-1-15,-15 8 0 16,13-12-1-16,-13 12 2 16,0 0 0-16,0 0-1 15,15 4-34-15,-15-4 0 16,0 0-2-16,-20 10-1 15,15 15 0-15</inkml:trace>
  <inkml:trace contextRef="#ctx0" brushRef="#br0" timeOffset="23587.6895">5329 7781 166 0,'-17'8'34'0,"17"-8"2"16,0 0-38-16,0 0 2 15,0 0 0-15,0 0 0 16,0 0 0-16,11 1 0 15,-11-1 0-15,12 4 0 16,-1 2 0-16,4-1 0 16,6 2 0-16,4 1-1 15,6-1 1-15,7 3 0 16,8-1 0-16,8 2 0 16,3-2 0-16,7 0-1 0,5-1 1 15,4 0 0-15,7-2 0 16,3-1 0-16,1-2 1 15,4-3-1-15,3-2 0 16,3-5 0-16,4 2 0 16,1-5 0-16,6-2 1 15,0-2-1-15,4-2 0 16,2 0 0-16,-3 0 1 16,1 4-1-16,-3-1 1 15,-1 0 0-15,-5 0-1 16,-5 5 0-16,-3 2 1 15,-7 1 0-15,-2 3-1 0,-5 0 0 16,-6 1 1-16,-6 2-1 16,-3 3 0-16,-6 1 0 15,-2 0 0 1,-4-2 0-16,0 2 0 0,2 1 0 16,-1 0 0-16,2-1 0 15,-1 2 0-15,0-2-1 16,1 3 2-16,1-1-2 15,-3-1 1-15,1 0 0 16,1-2 1-16,-1 2-2 16,5 0 1-16,3-3 1 15,0 1-2-15,3-3 2 16,1 2-1-16,2-3 0 0,2 1 0 16,-2-2 0-16,-1-2 0 15,0 1 1 1,-2-2-1-16,2 1 0 15,2-1 0-15,3-1 1 0,1 0-1 16,3-1-1-16,2-2 3 16,1 3-2-16,1 1-1 15,-2-1 1-15,-1 0 0 16,-3 2 0 0,-4-2 0-16,-1 1 0 15,-1 3-1-15,-3-6 1 0,1 1 0 16,-3 0 0-16,2 1-1 15,-3-2 1-15,5 3 0 0,-4-5-1 16,-1 5 1 0,-4 1-1-16,-2-4 2 15,-1 3-2-15,-3-1 1 16,-3 4 0-16,-5 2 1 0,-4-1-1 16,1 2-1-16,-2-2 1 15,-3 4 0-15,-2-4 0 16,0 3 0-16,-1-2 0 15,-3-2-1-15,-1 1 1 16,-3 0 1-16,-3 1-1 16,-3-1 0-16,-3 0 0 15,-3-4 0-15,-13 4 0 16,21 2 0-16,-21-2 0 16,14 5 0-16,-14-5 0 15,0 0 0-15,13 6 0 16,-13-6 0-16,9 12 0 15,-9-12 0-15,0 0 0 0,0 0 0 16,6 13 0-16,-6-13 0 16,0 0 0-16,0 0 0 15,0 0 1-15,0 0-1 16,0 0 1-16,-14 1 0 16,11-12 0-16,0-3-2 15,17 2-32-15,-12-25-1 16,31 9-2-16,0-24 1 15,43 12-2-15</inkml:trace>
  <inkml:trace contextRef="#ctx0" brushRef="#br0" timeOffset="24493.9765">14596 7634 167 0,'0'0'35'16,"12"20"-1"-16,2-15-35 16,3 1 0-1,6-2 1-15,7 3 0 0,12-3 0 16,10 2-1-16,18 0 0 0,10 3 1 15,19 2 2-15,18-2-2 16,19 0 0 0,17 0 1-16,19-2-1 15,20 0 1-15,18-4 0 0,19 1-1 16,9-9 0-16,7 5 0 16,8-3 0-16,2-5 1 15,5 5-1-15,0-6 1 16,0 8-1-16,2-6 1 15,-2 8-1-15,-1 3 1 16,-5 2 0-16,-6 6 0 16,-13 2 0-16,-15 2 0 15,-19 0 0-15,-21 2 0 0,-23-1 0 16,-19-7 0 0,-24 7-1-16,-23-8 1 15,-20 0 0-15,-19 2-1 16,-16-3 1-16,-12 3-1 0,21 8-35 15,-45-19 0-15,5 29-1 16,-5-29 0-16,8 15-2 16</inkml:trace>
  <inkml:trace contextRef="#ctx0" brushRef="#br0" timeOffset="26174.8789">10296 7843 169 0,'-17'8'36'0,"-11"-14"-1"0,28 6-35 0,-11 17 0 16,11-5 1-16,3 3-2 16,7 5 1-1,7 3-2-15,-1-7-31 16,21 17-1-16,-12-15-1 0,19 19 0 16,-13-18 0-16</inkml:trace>
  <inkml:trace contextRef="#ctx0" brushRef="#br0" timeOffset="26518.6174">10588 8502 170 0,'-11'14'34'15,"19"14"1"-15,-5-11-33 16,0 5-2-16,0 4 0 15,-1-2 0-15,1 9 0 0,-1 1 0 16,3-2 1-16,7 0-1 16,11-10 0-16,15-9 0 15,17-18 0-15,17-13-1 16,18-12 1-16,13-12 0 16,8-6-1-16,5-4 1 15,-4-2 0-15,-9 7 0 16,-15 7 0-16,-14 10 1 15,-19 8-1-15,-14 7 0 16,7 18-34-16,-48-3 0 16,17 12-1-16,-34-4 0 15,11 30 0-15</inkml:trace>
  <inkml:trace contextRef="#ctx0" brushRef="#br0" timeOffset="27594.0422">10397 9656 174 0,'-4'11'36'15,"4"10"-1"-15,-6-1-35 16,3 8 0-16,-2 9 0 0,4 0-1 15,5-5 0 1,12-7 1-16,10-13 0 16,12-10 1-16,16-14-1 15,15-15 0-15,17-11 0 0,11-19 1 16,8-5 0-16,3-5-1 16,-3 2 0-16,-8 4-1 15,-9 8 0-15,-16 10 1 16,-16 8 0-16,-14 11 0 15,-14 11 0-15,-12 4-1 16,-4 7 0-16,-12 2 1 16,0 0 0-16,0 0 0 15,0 0-1-15,8 13 2 16,-8-13 0-16,0 0 0 16,0 16 0-16,26-3-34 15,-26-13-2-15,9 17 0 16,-9-17 1-16,11 22-1 0</inkml:trace>
  <inkml:trace contextRef="#ctx0" brushRef="#br0" timeOffset="28156.4483">10404 10678 172 0,'-24'21'36'16,"3"12"0"-16,97 4-35 16,-98 4-1-1,2 1 0-15,3-3 1 0,6-3-1 16,7-8 0-16,12-6 0 16,15-16 0-16,14-21 0 15,19-10-1-15,15-9 1 16,13-6-1-16,8-6 1 15,2 1-1-15,1 2 1 16,-7 4 0-16,-10 16 0 16,-5 16-34-16,-30-6-1 0,3 18 0 15,-25-15-2-15,8 18 0 16</inkml:trace>
</inkml:ink>
</file>

<file path=ppt/ink/ink1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23T17:07:55.704"/>
    </inkml:context>
    <inkml:brush xml:id="br0">
      <inkml:brushProperty name="width" value="0.05292" units="cm"/>
      <inkml:brushProperty name="height" value="0.05292" units="cm"/>
      <inkml:brushProperty name="color" value="#FF0000"/>
    </inkml:brush>
  </inkml:definitions>
  <inkml:trace contextRef="#ctx0" brushRef="#br0">17512 6970,'0'0,"0"-25,0 25,25 0,-25 0,0 0,-25 25,25 0,0 25,0 24,-25 0,25 50,0 0,-25 0,1 25,24-25,-25 0,25-24,0-1,0-50,0 1,0 0,0-50,0 0,25-25,-25-25,24 1</inkml:trace>
  <inkml:trace contextRef="#ctx0" brushRef="#br0" timeOffset="4847.2769">18529 7541,'0'24,"-25"-24,25 0,-25-24,25 24,0 0,0 0,0 0,0 0,0 0,0 24,0-24,25 0,-25 25,25-25,25 0,-1 25,1-25,24 0,1 25,-1-25,50 0,-25 0,25 0,-24 0,24 25,25-25,-25 0,24 24,1-24,-25 25,25 0,0 0,-25 0,0-1,0 1,-25-25,0 25,1 0,-26 0,0-1,-24-24,0 25,-26 0,1-25,-25 25,25-25,-25 0,0 0,0 25,0-25,0 0,0 0,25 0,-25 0,0 0,25-25,-25 25</inkml:trace>
  <inkml:trace contextRef="#ctx0" brushRef="#br0" timeOffset="5380.3076">22845 7541,'0'-25,"0"25,0 0,0 0,0 0,-25 0,25 25,0-1,-24 1,24 25,-25-25,25 49,0 0,-25 26,0-26,25 50,0-25,0 1,0-1,-25-25,25 1,0-1,0-24,0-1,0 1,0-25,25-1,-25-24,0 0,0-24,0-1</inkml:trace>
  <inkml:trace contextRef="#ctx0" brushRef="#br0" timeOffset="6568.3756">7441 8706,'25'0,"0"0,-25 25,0 0,25 0,-25 24,0-24,0 0,0 0,25 0,-1-1,-24-24,50 0,0-49,-1 24,26-25,-1 1,0-26,26 26,-26-1,1 1,-1-1,-24 50,-1-25,-24 25,0 0,0-25,24 50,-49-50,50 50</inkml:trace>
  <inkml:trace contextRef="#ctx0" brushRef="#br0" timeOffset="8075.4619">5184 9971,'0'25,"0"0,-25 0,50-25,0 0,0 0,0-25,24 25,1-25,-1 0,26-24,-1-1,25 1,1-1,-1 0,25-24,0 24,25 1,-25-1,25 1,-1-1,1 0,0 26,0-26,0 0,24 1,-24 24,0 0,25-24,-1-1,-24 25,25 0,-25 0,24 25,-24-24,0 24,-25 0,0 24,0-24,-50 25,26 0,-26 25,0-1,-24 1,0 0,-26-1,1 1,-25-1,25-24,-25 25,0-25,25-1,-25-24,0 25,0-25,0 0,0 0,0 0,0 0,-25-25,25 25,-25 0,25 0,0-24,-25 24</inkml:trace>
  <inkml:trace contextRef="#ctx0" brushRef="#br0" timeOffset="8343.4772">9699 9525,'0'0,"-25"0,25 25,0-25,0 0,0 0,25 25,-25-25,0 24,24 1,1 0,-25-25,25 25,-25-25,25 25,0-50,-25 25,24-25,1 0,0-24,0 24,0-25,24 25,-24 1,-25-1,25 25,-25 0,0 0</inkml:trace>
  <inkml:trace contextRef="#ctx0" brushRef="#br0" timeOffset="8607.4923">10021 8855,'25'25,"-25"0,50 0,-26-25,1 0,25-25,24 0,-24-25,-1 1,26-26,-26 26,1-1,0 1,-26-1,26 50,-25-25</inkml:trace>
  <inkml:trace contextRef="#ctx0" brushRef="#br0" timeOffset="12248.7006">21406 9252,'0'0,"0"0,0 0,0 0,0 0,0 0,0 0,-24-25,24 25,0 0,0 0,-25 0,0 0,25 0,-25 0,0 0,25 25,-24-25,-26 25,0 0,1 0,-1-25,-24 49,-1-24,1 25,0-26,-26 1,26 25,-25-1,-1 1,1-25,0 24,-25 26,25-50,0 49,-25-24,0-1,24 26,1-26,-25 1,25 24,0-24,-1 0,1-1,25 1,-25-25,49-1,-24 26,-1-25,25 0,1-25,24 24,-25-24,26 0,-1 25,0-25,-25 0,26 0,-26 0</inkml:trace>
  <inkml:trace contextRef="#ctx0" brushRef="#br0" timeOffset="12703.7266">17512 10220,'0'0,"-25"-25,25 25,0 0,0 0,0 25,0-1,0 26,0-25,0 49,0 25,0-24,0 24,0 0,0-24,-25 24,25-50,0 26,0-26,0 1,0-25,0 0,0 0,0-1,0-24,0 0,0 0,0 0,25 25,-25-25</inkml:trace>
  <inkml:trace contextRef="#ctx0" brushRef="#br0" timeOffset="14496.8291">18430 11137,'0'0,"0"0,0 0,0 0,0 0,0 0,0 0,0 0,25 0,-1 0,1 25,0-25,25 25,-1-25,26 25,24-25,0 25,25-1,0-24,0 25,25-25,-25 0,50 25,-25 0,-1-25,1 25,25-25,-25 24,-1 1,1-25,0 25,-25-25,-25 0,1 25,-26-25,-24 0,-26 25,26-25,-50 0,25 0,-25 0,0 0,0 0,0 0,-25-50,25 25</inkml:trace>
  <inkml:trace contextRef="#ctx0" brushRef="#br0" timeOffset="16180.9255">22374 11286,'0'0,"0"0,0 0,0-25,0 25,25-24,-25-1,24 0,1-25,0 50,0-25,0 1,-1-1,1 25,0-25,0 25,0 0,-1 25,-24 0,25-1,0 26,-25 25,0-1,0 50,0-50,-25 50,0-24,-24-1,24 0,-49 0,24-24,0-26,1 26,24-26,-25-24,26-25,-1 25,25-25,0 0,0-25,0 25,25-25,-1 25,1 0,25 0,-1 0,1 25,24-25,-24 25,0 0,-1 0,1-25,-25 0,0 0,-1 0,1 0,-25-25,25 25,-25-25,0 0</inkml:trace>
  <inkml:trace contextRef="#ctx0" brushRef="#br0" timeOffset="17354.9926">21183 11857,'0'0,"0"0,0 0,0 0,0 0,0 0,0 0,0 0,0 0,0 0,-25 0,25 0,-24 24,-1-24,0 0,0 25,-24 0,24-25,-25 25,-24 0,24 24,-24-24,-1 25,-24-1,0 1,-25 0,25-1,-25 1,-25 24,25-24,0 24,-25-24,25 24,0 1,0-26,0 1,0 24,25-24,-1-1,1 1,25 0,-1-1,26-24,-1 0,0 0,26 0,-1-25,25 24,-25-24,25 0,0 0,0 25,25-50,0 25,-1-24,1-1</inkml:trace>
  <inkml:trace contextRef="#ctx0" brushRef="#br0" timeOffset="20082.1486">17388 13072,'0'0,"-25"0,25 25,0-25,0 0,0 0,0 0,0 0,0 0,0-25,0 0,25 0,0 1,-25-1,25 0,-1 0,1 0,0 1,0-1,-25 25,25 25,-25-1,25 1,-1 25,-24 24,0 1,25 24,-25 0,0 0,0 1,-25-1,1 0,-1-25,0 1,-25-1,1-24,-1-1,0 1,1-50,-1 25,1-25,-1 0,0 0,26 0,-1-25,25 25,25 0,-25-25,49 25,1-25,24 25,-24 0,24 0,1 0,-26 0,26 25,-26-25,26 0,-26 0,1 0,0 0</inkml:trace>
  <inkml:trace contextRef="#ctx0" brushRef="#br0" timeOffset="20857.1928">19025 13791,'-25'-24,"25"24,-24-25,24 25,-25-25,25 25,0 0,0 0,0 0,-25 0,25 0,0 0,25 0,0 0,-1 0,1 25,25 0,24-25,-24 24,49 1,-25 0,26 25,24-1,-25-24,25 25,0-1,0 1,25-1,-25 1,0 0,0-26,25 1,-50 0,25 0,0 0,-25 0,0-25,1 0,-26 0,0 24,1-24,-1 0,-49 0,25 0,-1 0,1 0,-25 25,0-25,-1 0,-24 25,0-25,0 0,0 0,0 0</inkml:trace>
  <inkml:trace contextRef="#ctx0" brushRef="#br0" timeOffset="21647.2381">22399 13940,'0'0,"0"0,0 0,0 0,0 0,0 0,24-25,-24 25,25-24,-25 24,25 0,0 0,-25 0,25 24,-25 1,-25 0,25 25,-25-1,25 1,-50 24,50 1,-49-26,49 1,0 0,0-1,25 1,-1-25,26 24,0-49,-1 50,1-25,-1-1,-24 1,0 0,-25 25,-25-1,0 1,-24-25,-1 24,-24 1,-1-1,-24-49,25 25,-25-25</inkml:trace>
  <inkml:trace contextRef="#ctx0" brushRef="#br0" timeOffset="22369.2794">21208 14709,'-25'0,"-24"25,24-25,-25 25,1-25,-26 25,26-1,-26 1,1 0,-26 0,1 0,-25 24,0-24,0 25,-25-26,1 26,-1 0,0-26,0 26,0 0,0-1,1 1,24 0,24-1,1 26,0-51,24 26,1 0,24-1,1-24,-1-25,25 0</inkml:trace>
  <inkml:trace contextRef="#ctx0" brushRef="#br0" timeOffset="22983.3144">17264 15354,'-25'-25,"25"25,-25 0,1 0,-1 0,0 50,0-25,0 49,1 1,-26 24,25 0,0 25,25 0,-24 0,48-25,-24 25,50-49,0-1,-1-24,1-25,24-25,-24 0,24-50,1 0,-1 1,-24-26,-1 1,1-1,0 1,-26 24,-24 1,0-1,-24 1,-1 24,0 25,-25 0,1 25,-1 24,25 1,-24 24,49 1,-25 24,25 0,0-24,0-1,25 0,-25-24,24 0,1-26</inkml:trace>
  <inkml:trace contextRef="#ctx0" brushRef="#br0" timeOffset="23593.3494">19100 16024,'-25'0,"-25"0,50 0,0 0,0 0,0 0,50 25,-1-1,1-24,24 25,26 25,-1-1,25-24,0 25,25-1,0 1,24 0,1-1,-25 1,24-25,1 0,0 24,-26-24,1 25,0-50,-25 24,0 1,-25 0,1 0,-26 0,25-25,-49-25,24 0,-24 0,-25-24</inkml:trace>
  <inkml:trace contextRef="#ctx0" brushRef="#br0" timeOffset="23948.3697">22647 16197,'-25'25,"25"25,-25-1,25 1,-25 0,25-1,0 1,0 0,25-1,0-24,0 25,-1-50,26 24,0-48,-1 24,1-25,0-25</inkml:trace>
  <inkml:trace contextRef="#ctx0" brushRef="#br0" timeOffset="24174.3827">23143 15999,'-25'74,"0"-24,0 49,1 0,-1 1,0 24,25-25,-25 25,25-25,-25 25,25-25,0 1,0-26,0 0,0-24,0-25</inkml:trace>
  <inkml:trace contextRef="#ctx0" brushRef="#br0" timeOffset="24661.4104">21481 17016,'-25'0,"0"25,-24-25,24 0,-50 0,26 0,-26 25,-24 24,-25-24,0 49,-25 1,0-1,-24 1,-1 24,-24 0,24-24,1 24,-26 0,50-25,-24 26,24-26,0 25,50-24,-25-1,24 0,1-24,50 0,-1-25,0-1</inkml:trace>
  <inkml:trace contextRef="#ctx0" brushRef="#br0" timeOffset="25739.4722">16966 18083,'0'0,"0"0,0 0,-24 0,24 0,0 0,24-50,-24 50,50-50,-50 50,50-49,-50 49,49 0,-49 0,0 0,50 49,-50 1,0 0,-25 24,0 0,25 1,-49-1,49-24,-25 24,0-49,25-25,0 75,0-75,0 0,50 24,-50-24,49 0,-49 0,50-24,-50 24,74-25,-74 25,75-75,-75 75,49-99</inkml:trace>
  <inkml:trace contextRef="#ctx0" brushRef="#br0" timeOffset="26007.4875">17487 17909,'-25'74,"25"-74,0 50,0-50,0 50,0-50,50 49,-50-49,25 25,-25-25,50 25,-50-25,49-25</inkml:trace>
  <inkml:trace contextRef="#ctx0" brushRef="#br0" timeOffset="26227.5001">17760 17562,'0'74,"0"-24,0-1,0 26,-25 24,25 0,0 0,0 1,0-1,0 0,0 0,25-24,-25-1,0-74,0 0</inkml:trace>
</inkml:ink>
</file>

<file path=ppt/ink/ink1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23T17:10:13.315"/>
    </inkml:context>
    <inkml:brush xml:id="br0">
      <inkml:brushProperty name="width" value="0.05292" units="cm"/>
      <inkml:brushProperty name="height" value="0.05292" units="cm"/>
      <inkml:brushProperty name="color" value="#FF0000"/>
    </inkml:brush>
  </inkml:definitions>
  <inkml:trace contextRef="#ctx0" brushRef="#br0">9550 4217,'0'0,"0"0,25-50,-25 50,0-25,0 25,0-24,0 24,0 0,0 0,24-25,-24 25,0 0,0 0,0 0,0 0,0 25,0-1,0 1,0 25,-24-25,24 24,0 1,0-1,0-24,0 25,0-1,0-24,0 0,0 0,0 0,0-1,0 1,0 0,0 0,0-25,0 0,0 0,0 0,0 0,0 0,-25-25,25 25,0-25,25 0,-25-24,0 24</inkml:trace>
  <inkml:trace contextRef="#ctx0" brushRef="#br0" timeOffset="1088.0619">11137 4738,'0'0,"0"0,0-25,0 25,0-25,25 0,-25-24,25 24,0-25,-25 50,25-25,-1 1,1-1,0 25,0 0,-25 0,25 0,-25 49,0-24,0 25,-25-1,0 26,0-26,-24 26,24-1,-25-24,25 24,0-49,1 25,24-1,0-24,24-25,1 25,0-25,0 25,0-25,24 0,-49 0,25 0,0-25,-25 25,0-25</inkml:trace>
  <inkml:trace contextRef="#ctx0" brushRef="#br0" timeOffset="1605.0918">9996 4589,'0'0,"-25"25,25-25,25 0,-25 0,50 0,-25 0,0 24,24-24,1 0,-1 25,1-25,0 25,-1 0,26 0,-51-1,26 1,-25 0,24 0,-24 0,0-25,-25 25,0-25</inkml:trace>
  <inkml:trace contextRef="#ctx0" brushRef="#br0" timeOffset="2246.1283">10790 5011,'0'0,"0"0,0 0,0 0,0 0,0 0,0 0,-25 0,25 0,-25 0,25 0,-49 0,49 24,-25 1,-25-25,26 50,-26-25,0 24,1 1,-1-25,1 24,-1 1,0-1,1-24,-1 25,1-1,24-24,0-25,-25 25,50-25,-25 0,25 0,-24 0</inkml:trace>
  <inkml:trace contextRef="#ctx0" brushRef="#br0" timeOffset="3256.1861">9302 5705,'0'0,"0"0,25 0,-25-25,24 25,-24-25,25 1,0-1,0 25,0-25,-1 0,1 25,0 0,-25 0,25 25,-25 0,0 0,0 24,-25 1,0 24,0 1,1-26,-1 26,0-26,0 1,0 0,25-1,0-24,0-25,0 25,25 0,-25-25,25 0,0 0,0 0,-1 0,1-25,0 25,0-25,0 25,24-25</inkml:trace>
  <inkml:trace contextRef="#ctx0" brushRef="#br0" timeOffset="3735.2136">9947 5928,'0'0,"0"0,0 0,0 25,0-25,0 0,24 0,1 0,-25 25,50-25,-25 25,24 0,1-25,0 49,-1-24,26 0,-26 0,1-1,-1 1,-24 0,0 0,0-25,24 0,-49 0</inkml:trace>
  <inkml:trace contextRef="#ctx0" brushRef="#br0" timeOffset="4216.2411">11137 6152,'0'0,"0"0,-25 0,1 0,24 0,0 0,-25 24,25 1,0-25,25 25,-25 25,24-26,1 1,0 0,25 0,-50 0,25-1,-1 26,-24-25,0 0,-24-1,-1 1,25 0,-25 0,0 0,0-1,0 1,1-25,24 0,-25-25</inkml:trace>
  <inkml:trace contextRef="#ctx0" brushRef="#br0" timeOffset="4390.2511">11038 6176,'25'0,"0"-24,-1 24,1 0,0-25,25 0,-25 25,-1-25,26 0,-50 1,50-1</inkml:trace>
  <inkml:trace contextRef="#ctx0" brushRef="#br0" timeOffset="4869.2782">10567 6623,'0'0,"0"0,0 0,0 0,-25 0,0 25,0-1,1 1,-1-25,-25 25,-24 25,24-26,1 26,-1-25,-24 0,24 0,25-1,0 1,-24 0,49-25,0 0,0 0,0 0,0 0,0 0,0 0</inkml:trace>
  <inkml:trace contextRef="#ctx0" brushRef="#br0" timeOffset="5315.304">9227 7020,'0'-25,"-24"25,24 0,-25-25,25 25,0 0,0 0,0 25,0 0,0 0,0-1,-25 26,25-25,0 24,0 1,0-25,0 24,0 1,0-50,0 50,0-50,0 0,0 0,25 0,-25-25</inkml:trace>
  <inkml:trace contextRef="#ctx0" brushRef="#br0" timeOffset="5607.3207">9426 6995,'0'0,"25"25,-50 0,25-1,0 1,-25 25,25-25,0-1,25 26,-25-25,25-25,-1 0,1 0,0-25,0 0,0 0,-1 1,1-26,-25 25,-25-24,1 24,24 0,-25 0,0 25,-25 0,50 0,0 0</inkml:trace>
  <inkml:trace contextRef="#ctx0" brushRef="#br0" timeOffset="6095.3486">10096 7119,'0'25,"0"-25,0 0,0 0,24 25,-24-25,50 0,0 24,-1-24,-24 0,49 25,1-25,-26 25,1 0,0-25,-26 25,26-1,-25-24,-25 25,25-25,-1 25,-24-25,25 0</inkml:trace>
  <inkml:trace contextRef="#ctx0" brushRef="#br0" timeOffset="6508.3722">11237 7119,'0'0,"0"0,0 0,0 0,0 25,0 0,0-1,0 1,-25 0,25 25,0-26,0 26,0-25,0 24,0-24,0 0,0-25,0 25</inkml:trace>
  <inkml:trace contextRef="#ctx0" brushRef="#br0" timeOffset="6997.4002">10815 7590,'0'0,"-25"0,0 0,0 0,1 0,-1 0,0 0,-25 0,1 25,-1 0,-24-25,24 25,1-1,-26 1,26 0,-1 0,0 0,1-1,-1 1,25-25,0 0,25 0,-24 0</inkml:trace>
  <inkml:trace contextRef="#ctx0" brushRef="#br0" timeOffset="7442.4256">9227 7863,'0'0,"0"0,0 0,0 0,0 0,0 25,0 0,0-25,0 49,0-24,0 0,25 0,-25 24,0-24,0 0,0 0,0-25,0 0,0 0,0 0,25 0,0-25</inkml:trace>
  <inkml:trace contextRef="#ctx0" brushRef="#br0" timeOffset="7729.4421">9451 7863,'0'0,"0"0,0 0,0 25,0 0,-25 24,25-24,0 0,0 25,0-1,0-24,25 0,-1-25,1 0,0 0,25 0,-26-50,1 25,0 1,0-26,-25 25,0-25,-25 26,0-1,25 0,-25 25,1 0,-1 0,25 25</inkml:trace>
  <inkml:trace contextRef="#ctx0" brushRef="#br0" timeOffset="8160.4667">10269 7962,'0'0,"0"0,0 25,0-25,0 0,0 0,25 50,-25-50,25 25,24-1,-24 1,25 25,24-25,-24-1,-1 26,26-25,-26 0,26-1,-26-24,1 25,-25-25,0 0,-1-25,-24 25,25-24</inkml:trace>
  <inkml:trace contextRef="#ctx0" brushRef="#br0" timeOffset="8549.489">11137 8012,'0'0,"0"0,0 0,-25 25,25-25,0 49,0-49,0 25,0 0,25-25,-25 25,0-25,25 25,0-25,0 0,-25 0,25-25,-1 25,-24 0,25-50</inkml:trace>
  <inkml:trace contextRef="#ctx0" brushRef="#br0" timeOffset="8762.5011">11336 7913,'0'0,"0"0,0 0,0 24,0 1,-25 0,25 25,0 24,-25-24,25 24,0-24,-25 24,25-24,0 24,0-49,-24 25,24-26,0 1,0 0,0-25,0 0</inkml:trace>
  <inkml:trace contextRef="#ctx0" brushRef="#br0" timeOffset="9407.538">10840 8632,'0'0,"0"0,0-25,0 25,-25 0,25 0,-25-25,0 25,0 0,1 0,-26 25,25-25,-49 25,24-25,-24 25,24 0,-24-25,-1 24,1 1,24 0,-24-25,49 25,-25-25,26 25,-1-25,25 0,0 0,0 0,0 0,0-25,0 25,-25 0</inkml:trace>
  <inkml:trace contextRef="#ctx0" brushRef="#br0" timeOffset="9873.5647">9153 8657,'0'0,"-25"0,25 0,0 0,0 0,-25 0,25 0,-24 25,24-25,0 0,0 24,0 1,0-25,0 25,24-25,1 25,0-25,0 0,0 25,-1-25,1-25,0 25,0 0,0 0,-1-25</inkml:trace>
  <inkml:trace contextRef="#ctx0" brushRef="#br0" timeOffset="10153.5807">9401 8533,'0'0,"0"0,0 0,0 0,-25 25,25-1,0 1,0 0,0 25,0-26,0 26,-25 24,25-24,0 0,0 24,0-49,0 25,0-1,0-24,-24 0,48-25,-24 0,0 0,0 0</inkml:trace>
  <inkml:trace contextRef="#ctx0" brushRef="#br0" timeOffset="10510.6011">9575 8731,'0'0,"-25"0,25 50,-25-25,0-1,0 1,25 25,0-1,0 1,0-25,25 0,0 0,0-1,0-48,24 24,-24-25,25 0,-26-25,1 25,0-24,-25-1,0 1,0 24,0-25,-25 25,25 1,-25 24,25 0,-24-25,24 25,0 0,0 0</inkml:trace>
  <inkml:trace contextRef="#ctx0" brushRef="#br0" timeOffset="11163.6385">4440 7541,'25'0,"0"0,-25 0,0 0,24 0,-24 24,0 1,-24-25,24 50,-25-25,0-1,0 1,25 25,-25-25,25-1,0 1,0-25,25 0,0 0,25 0,-26 0,26 0,0 0,24 0,-49 0,24 0,-24-25,0 25,0-24,0-1,-25 0</inkml:trace>
  <inkml:trace contextRef="#ctx0" brushRef="#br0" timeOffset="11439.6543">4862 7367,'0'0,"0"25,0 0,0-1,-25 26,25 0,0 24,-25-24,25 24,0 25,0-24,-25-1,25 1,0-1,-25-24,25-1,0-24,0 0,0 0,0-25,25-25,-25 0,25-25,-25 1</inkml:trace>
  <inkml:trace contextRef="#ctx0" brushRef="#br0" timeOffset="11774.6734">5110 7541,'0'0,"25"0,-50 24,25 26,-25 0,0 24,0 25,25-24,0-1,0 25,0-24,50-26,-25 1,24-25,26-25,-1-25,1-25,-1 1,-24-26,24-24,-24 0,-26 24,1-24,-25 25,-25-25,1 49,-26 25,0-24,1 49,-1 0,25 0,-24 0,24 24,25-24,0 0</inkml:trace>
  <inkml:trace contextRef="#ctx0" brushRef="#br0" timeOffset="12326.705">5631 7020,'-25'-50,"0"1,0-1,-49 0,-1 1,1-1,-25 25,0-24,-25 49,0-25,-1 25,1 25,-24 24,24 1,24 24,-24 26,25 24,0 24,0 1,49 0,1 25,24-1,25-24,25 25,24-25,1-25,49 0,0 0,0-25,25-25,25 1,0-1,-25-49,50-25,-25 0,-1-25,26-25,-25-24,0-25,-25 0,0-50,-25 0,-25-25,-24 26,-25-26,-25 0,0 25,-50 1,1-1,-1 25,-49 0,24 25,-24 24,0 1,0-1,-1 50,1 25,0 0,0 0,24 25,-24 50,25-26,-1 26</inkml:trace>
  <inkml:trace contextRef="#ctx0" brushRef="#br0" timeOffset="200870.4889">23118 9971,'0'0,"0"0,0 0,0 0,0 0,0 0,0 0,-25 0,25 0,0 25,0 0,0-25,0 25,0 25,25-26,-25 26,0 0,0-1,0 1,0-1,0 26,25-26,-25 1,0 0,0-1,0-24,25 25,-25-26,0 1,0 0,0-25,0 0,-25 0,25 0,0-50,0 26,0-26</inkml:trace>
  <inkml:trace contextRef="#ctx0" brushRef="#br0" timeOffset="201593.5305">23068 9798,'0'0,"0"0,0 0,0 0,0 0,0 25,-24-1,-1 26,25 0,-25-26,0 26,0 0,25-25,-24 24,24-24,-25 0,25-25,0 25,0-25,0 0,0 0,25-25,-25 0,24 0,-24 25,0-25,25-24,-25 24,25 0,-25 0,25 0,-25 1,0 24,25-25,-25 25,0 0,24-25,-24 50,25-25,0 25,-25-1,25 1,0 0,-1 0,1 25,0-26,-25 1,25-25,-25 25,25 0,-25-25,0 25,0-25,24 24,-24-24,0 0,0 25,0-25,25 0,-25-25,0 1</inkml:trace>
  <inkml:trace contextRef="#ctx0" brushRef="#br0" timeOffset="382195.8603">19224 7417,'0'0,"0"0,0 0,0-25,0 25,0 0,0 0,0 0,-25 0,25 0,0 25,-25-1,25 26,-25-25,0 0,1 24,-1 1,25-25,-25 24,0 1,25-25,25-1,0 1,0-25,-1 25,26 0,0-25,-1 25,1-25,-1 0,1 0,-25 0,0 0,-1 0,1 0,0-25,-25 0,25 0</inkml:trace>
  <inkml:trace contextRef="#ctx0" brushRef="#br0" timeOffset="382530.8795">19621 7069,'0'0,"-25"0,25 0,0 25,0 25,0-1,0 26,-25-1,25 25,0 1,0 24,-25 0,25 0,-25 0,25 0,-25-25,25 0,0 0,0-49,0 0,0-1,0-24,0-25,0-25,0 0,25-24,0-1</inkml:trace>
  <inkml:trace contextRef="#ctx0" brushRef="#br0" timeOffset="383163.9157">20017 7392,'0'-25,"0"0,-24 0,24 25,-25 0,0 25,-25 0,26-25,-1 50,-25 24,25 0,1 26,-1-1,25 25,0 0,0 0,25 0,-1-25,26-24,0-1,24-24,0-50,1 0,24-25,0-25,-24-24,24-25,-25-25,1-25,-26 0,1 0,-25 0,0 25,-50 0,0 25,-25 25,-24 24,24 0,-24 50,-1-24,26 48,-50-24,49 25,25 0,-24 0,24 0</inkml:trace>
  <inkml:trace contextRef="#ctx0" brushRef="#br0" timeOffset="384458.9898">15478 7590,'0'0,"0"25,-25-25,25 0,0 0,-24 25,-1-25,25 25,-25-25,25 24,0 1,0 0,0 25,25-26,24 1,-24 0,50 0,-1 0,0-25,26 0,-1 24,25-24,0 0,0 0,50 0,-50 0,49 0,1 0,-25 0,24-24,-24 24,25 0,-25-25,-1 0,1 25,-25-25,0 0,-25 25,1-24,-1-1,-25 0,-24 0,0 25,-26 0,1-25,0 25,-25 0,0 0,0 0,0 0,0 0,0 0,-25 0,0 0,25 0,-24-24,-1 24,0-25,0 0,-24 0,24 0,-25 1,0-1,1 0,24 0,-25 0,1 1,24 24,0-25,0 25,25 0,0 0,0 0,25 25,0-1,25-24,-26 25,26 0,0 0,-1-25,-24 25,25-25,-1 24,-24 1,0 0,0 0,-25 0,25-25,-25 49,0-24,0 0,0 0,0 24,-25-24,0 0,25 0,-25-1,0 1,-24 0,24 0,0 0,0 0,25-1,-25 1,1 0,24 0,0-25,0 25,0-25,0 24,0-24,24 25</inkml:trace>
  <inkml:trace contextRef="#ctx0" brushRef="#br0" timeOffset="410248.4648">4514 13469,'0'-50,"0"1,-49-26,24 26,0 49,-24-25,-26 25,26 25,-1 0,-24 49,24 0,25 26,0 24,1 0,24 24,0 26,24 0,1 24,-25 1,0-26,25 1,-25-1,0-24,0-25,0 0,0-49,0-1,-25-49,0-25,1 0</inkml:trace>
  <inkml:trace contextRef="#ctx0" brushRef="#br0" timeOffset="410786.4956">3721 14784,'25'-75,"24"1,1 24,-1 25,26-24,-26-1,1 25,24 1,-49 24,25 0,-25 0,-1 49,1 1,-25-1,50 1,-25 0,-1-1,1 1,25-25,-1-25,-24 0,0-25,0 0,-25-25,0 1,-25-1,0-24,0-1,1 26,-1-1,0 25,0 0,25 25,0 25,25 25,0 0,0-1,24 50,-24-49,25 49,-1-49,1-1,-25-24,24 0,-24-25,0-50,0 1,-25-26,0 1,0-25,0 0,-25 24,25 1,-25-1,25 1,0 49,0 25,25 0,-25 25,25 24,0 1</inkml:trace>
  <inkml:trace contextRef="#ctx0" brushRef="#br0" timeOffset="411065.5116">5159 14610,'50'0,"0"-25,-1-24,-24-1,0-24,0 24,-1-25,-24 26,-24 24,24 0,-25 50,0 0,0 0,0 49,1 1,24 24,0-25,24 25,1-24,0-1,0-24,0-25,24-1,-24 1,0-25,0-25,-1 1,1-1</inkml:trace>
  <inkml:trace contextRef="#ctx0" brushRef="#br0" timeOffset="411518.5375">6226 13246,'0'0,"0"0,0 49,-25 51,0-26,25 50,-24 0,-1 0,-25 0,25 0,1-25,24-24,0-1,0-24</inkml:trace>
  <inkml:trace contextRef="#ctx0" brushRef="#br0" timeOffset="411638.5443">6201 14684,'0'50,"25"-50,-50 25,25-25,0-25,0 25</inkml:trace>
  <inkml:trace contextRef="#ctx0" brushRef="#br0" timeOffset="412352.5852">4539 15701,'0'-74,"0"24,0 50,0-24,0 24,-25 0,25 24,-24 1,-1 25,25 24,-25 1,0 24,0 25,25-25,-24 25,24 0,-25 0,25 0,0 0,25-25,-25 1,24-1,1-50,0 1,0 0,24-26,-24-24,0-24,0-26</inkml:trace>
  <inkml:trace contextRef="#ctx0" brushRef="#br0" timeOffset="412521.5948">4118 16470,'49'25,"1"0,-1-25,26-25,-26 0,26 1,-26-1,1-25</inkml:trace>
  <inkml:trace contextRef="#ctx0" brushRef="#br0" timeOffset="412862.6144">4738 16619,'24'25,"26"0,-25-25,0-25,0 0,-1 0,1 1,-25-1,0 0,0 0,-25 25,25 0,-24 0,-1 25,0 0,0 0,0 24,0 1,25-25,0 24,25 1,0-1,0-24,0 0,24 0,-24 0,-25-25,50 24,-50-24,25-24,-1 24</inkml:trace>
  <inkml:trace contextRef="#ctx0" brushRef="#br0" timeOffset="413211.6343">5135 16793,'24'25,"26"-25,0 0,-26-25,26 0,-25 0,0 0,-1 1,-24-26,0 25,0 0,-24 1,24-1,-50 25,25 0,0 25,1-1,-1 1,0 25,25-1,-25 1,25 0,25-1,-25-24,25 25,0-26,24 1,-24-25,25 25,-26-50,26 25,0-25</inkml:trace>
  <inkml:trace contextRef="#ctx0" brushRef="#br0" timeOffset="422584.1704">16024 14808,'0'-24,"0"-1,0 0,0 25,-25 0,25 0,0 25,-25 0,25 24,-25 1,1 24,-1 25,-25 25,25 0,1 50,-26-25,25 25,0-1,25-24,-24 0,24 0,24-50,-24 0,50-24,-25-26,24-24,1 0,0-50,-1 25,-24-25</inkml:trace>
  <inkml:trace contextRef="#ctx0" brushRef="#br0" timeOffset="422817.1837">15453 15825,'50'25,"24"0,1-25,-26 0,51-25,-26 0,-24-24,24 24</inkml:trace>
  <inkml:trace contextRef="#ctx0" brushRef="#br0" timeOffset="423180.2045">16793 14660,'0'0,"25"0,-50 24,25 1,0 0,-25 49,0 1,0 49,-24 0,24 25,-25 24,26 26,-26-26,25 26,0-26,25-24,-24-25,24 0,24-24,1-1,-25-25,25-49,25 0,-26 0,26-25,-25 0,24-25,-24-25,25 25</inkml:trace>
  <inkml:trace contextRef="#ctx0" brushRef="#br0" timeOffset="423406.2174">16197 15925,'25'49,"25"-24,24 0,1-50,24 25,0-25,-24-24,24-1,0-24,-25 24</inkml:trace>
  <inkml:trace contextRef="#ctx0" brushRef="#br0" timeOffset="423739.2365">17512 14808,'25'-24,"-25"24,0 0,0 49,-25 1,0 24,-24 25,24 25,-25 25,25 0,-24 25,24-1,0 1,25-25,-25 0,25-25,25 0,-25-50,25 1,25-1,-26-24,26-50,0 24,-1-48,1 24,-25-50</inkml:trace>
  <inkml:trace contextRef="#ctx0" brushRef="#br0" timeOffset="423960.2491">17016 16049,'25'24,"24"-24,1 25,49-25,-24-25,-1 25,25-49,-24 24,-1-25,1 1</inkml:trace>
  <inkml:trace contextRef="#ctx0" brushRef="#br0" timeOffset="424417.2752">18281 14833,'0'-49,"25"24,-25 25,0 25,-25-1,25 26,-50 24,26 26,-26 24,0 0,1 49,-1 1,1 0,24-1,0 1,25-1,0-24,25-25,0-24,-1-26,26 0,0-49,-1 0,-24-25,25 0,-1-25,-24-24,0-1</inkml:trace>
  <inkml:trace contextRef="#ctx0" brushRef="#br0" timeOffset="424606.2861">17909 16073,'25'0,"24"25,1 0,0-25,24 0,0 0,1-25,-26 0,26 1</inkml:trace>
  <inkml:trace contextRef="#ctx0" brushRef="#br0" timeOffset="424977.3073">18728 16222,'0'0,"0"0,0 25,0 25,-25-1,25 1,-25 24,25 1,0-1,0 1,0-1,25-24,0-1,24-24,1-25,-1-25,26 0,-26-49,1 0,0-1,-1 1,-49-25,0-1,0 26,-49 24,-1 1,0 24,-49 25,25 0,-1 25,1-1</inkml:trace>
</inkml:ink>
</file>

<file path=ppt/ink/ink2.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25T15:31:29.198"/>
    </inkml:context>
    <inkml:brush xml:id="br0">
      <inkml:brushProperty name="width" value="0.05292" units="cm"/>
      <inkml:brushProperty name="height" value="0.05292" units="cm"/>
      <inkml:brushProperty name="color" value="#FF0000"/>
    </inkml:brush>
  </inkml:definitions>
  <inkml:trace contextRef="#ctx0" brushRef="#br0">11995 6776 171 0,'4'13'34'0,"-19"-19"0"0,-85 0-36 16,96-5 2-16,-2-2 0 15,-3-6 0-15,-3-1 1 16,-5-8-1-16,-7-3 0 16,-8-1 1-16,-8-5-2 15,-10-3 2-15,-8-6-1 16,-8-6 1-16,-7-6-1 15,-10-5 0-15,-6-2 0 16,-5-6 0-16,-7-1 0 16,-7 2 0-16,-4 4 0 15,-5 13 0-15,-3 13 0 16,1 16 1-16,-3 18-1 31,2 19 0-31,4 13 0 0,6 20 0 16,6 11 0-16,8 11 0 0,4 4 1 0,9 5-1 15,9-8 0-15,8-3 0 16,6-7 1-16,5-12-1 16,5-9 0-16,6-13 0 15,4-10 0-15,2-10 0 16,3-5-1-16,0-5 1 16,0-3 0-16,4 0 0 15,-2-1 0-15,2 0 0 16,1-2 0-16,0 4 0 15,2-3 0-15,3 1 0 16,0 1 0-16,2-6 0 0,6 2 0 16,0 0 0-16,6 0 0 15,1-7 0 1,6 0 0-16,4 1-1 16,0-1 1-16,4 7 1 0,-4 0-2 15,0 12 1-15,-11 7 1 16,-5 16-2-16,-9 15 1 15,-10 6 1-15,-4 11-2 16,-7 7 1-16,-2 1-1 16,3-2 1-16,7-8 0 15,9-10 0-15,11-12 0 16,13-8 0-16,17-11 0 16,20-13 0-16,18-10 0 0,17-7 1 15,15-6-1 1,14-3 0-16,9-1 1 15,4 0-1-15,-5 10 1 16,-7 2-1-16,-27-3-33 0,20 13-2 16,-22-26 0-16,19-2-1 15,-11-43-1-15</inkml:trace>
  <inkml:trace contextRef="#ctx0" brushRef="#br0" timeOffset="1062.631">13325 6369 169 0,'-67'-98'35'0,"7"7"1"0,-18-2-39 0,-11-2 3 15,-16 3 0-15,-16 5-1 16,-14 7 2-16,-18 8-1 16,-15 10 1-16,-20 11-1 15,-14 11 0-15,-15 16 1 16,-15 11-1-16,-11 18 0 16,-8 16 1-16,-7 23-1 15,0 18 0-15,6 18 0 16,8 16 0-16,13 11 1 15,24 7-1-15,23 1 0 0,22-2 1 16,29-10-1-16,25-13 0 16,22-13 0-16,24-18 0 15,16-11 0 1,13-15 0-16,11-7-1 0,8-10 1 16,14-16 0-16,-13 7 0 15,13-7 0-15,-4-13 0 16,6-1 0-16,0-6 0 15,4-6 0-15,4-10 1 16,3-8-1-16,6-3 0 16,4-4 0-16,4-3-1 15,2-1 1-15,0 0 0 16,-4 2-1-16,-5 11 1 0,-6 9-1 16,-9 9 0-16,-5 24 1 15,-28-6 1 1,-2 28-1-16,-11 17 0 15,-3 12 1-15,-5 12-1 0,3 10 1 16,4 2-1-16,13-2 0 16,13-8 0-16,16-8 0 15,17-13 0-15,16-12 0 16,12-13 1-16,9-12-1 16,7-4-33-16,-4-25-1 15,25 3-1-15,-14-39-1 16,29-2 0-16</inkml:trace>
  <inkml:trace contextRef="#ctx0" brushRef="#br0" timeOffset="4458.5985">6284 8670 168 0,'6'-10'36'15,"-20"-18"-2"-15,14 28-35 16,0 0 1-16,13 19-1 16,-4 9 1-16,5 25 0 15,4 25 0-15,3 26-1 16,5 36 3-16,-2 30-2 15,0 23 1-15,0 28 1 16,-1 14-2 0,-1 3 1-16,-2-3 0 15,0-10 0-15,-3-16-2 16,-3-17 2-16,-1-19-1 16,-5-24 0-16,0-23 0 15,-6-19 0-15,-3-22 0 0,-3-21 0 16,-4-17 0-16,4-18 0 15,-8-16 0-15,1-17 1 16,-1-14 0-16,-4-9-1 16,2-2 0-16,0-5 1 15,0 0-1-15,-1 4-1 16,4 6 1-16,-4 11 0 16,15 13 0-16,-20-8 0 15,20 8 0-15,-20 7 0 16,9-5 0-16,-2-2 1 15,0-6-1-15,0-10 0 16,-6-8 0-16,3-15-1 16,-7-13 1-16,0-7 0 0,-1-4 0 15,2 1 0 1,0 6-1-16,5 8 1 16,3 21 0-16,14 27 0 15,-5 27 0-15,11 31 0 0,7 19 0 16,5 15 0-16,8 8 1 15,0 4-1-15,7-11-1 16,0-11 2-16,4-27-1 16,6-26 0-16,5-25 0 15,4-30 0-15,5-18 1 16,0-14-1-16,1-6 0 16,-2-2 1-16,-6 2-1 0,-5 8 0 15,-8 12 0-15,-53 4-34 16,43 34-1-16,-25-11-1 15,14 27 0-15,-16-10-1 16</inkml:trace>
</inkml:ink>
</file>

<file path=ppt/ink/ink20.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0-20T15:49:33.988"/>
    </inkml:context>
    <inkml:brush xml:id="br0">
      <inkml:brushProperty name="width" value="0.05292" units="cm"/>
      <inkml:brushProperty name="height" value="0.05292" units="cm"/>
      <inkml:brushProperty name="color" value="#FF0000"/>
    </inkml:brush>
  </inkml:definitions>
  <inkml:trace contextRef="#ctx0" brushRef="#br0">5052 6278 65 0,'0'0'35'0,"0"0"-9"0,0 0-16 16,0 0-2-16,0 0-2 16,0 0-2-16,0 0 0 15,14-12-2 1,-14 12 0-16,24-6 1 0,-2 1-4 15,10 4 2-15,8-1-1 16,11 1 0-16,9 4 0 16,10-3 1-16,8 2 0 15,6-1-1-15,5 4 2 16,4-5-2-16,5 3 1 16,0-2 0-16,4-1 0 15,-1 3 0-15,2 1-1 0,-2-3 1 16,0 2 0-16,-4 2 1 15,-1-3-2-15,-2-1 0 16,1-1 1 0,3-2 0-16,2-1 0 15,2-1 0-15,5 0 0 0,5-1 0 16,4 1 0-16,1 2-1 16,-2 2 1-16,0 5-1 15,-6 1 0-15,-1 5 0 16,-3 1 1-16,-4 3-1 15,-3-2 0-15,-4-2 1 16,-3-4 0-16,-4 0-1 16,-4-1 1-16,-7-3 0 0,-10-1-1 15,-12-4 1 1,-8 3-1-16,-10-2 0 16,-9 1-2-16,-6 1-1 15,-21-1-5-15,17 3-21 0,-28-8-9 16,-4 11-2-16,-18-11 1 0,-7 7 8 15</inkml:trace>
  <inkml:trace contextRef="#ctx0" brushRef="#br0" timeOffset="671.881">5704 6267 60 0,'-17'-2'35'0,"0"-8"1"16,17 10-18-16,-1-12-13 15,16 9-2-15,11 2-1 16,12 10 0-16,12-1-2 16,15 3 1-16,13 7 0 15,13 2 0-15,11 4 0 16,6 1 0-16,7 0 0 15,10-5 0-15,5-1 1 16,6-2 0-16,4-8 0 0,8-1 0 16,7-8 0-16,5-3 0 15,3-5 0 1,2-1-1-16,-5 1 0 16,1 0 0-16,-10-1 0 0,-7 4 0 15,-18-2-1-15,-15 0 1 16,-19 4 0-16,-14 0-1 15,-16 2 1-15,-14-2-1 16,-15-1 1-16,-9 1 0 16,-6 5-1-16,-3-2 0 15,-3-2 1-15,-12 2-1 16,16-1 0-16,-16 1-1 16,11 0 1-16,-11 0-1 15,0 0-1-15,5-13-2 16,-5 13-3-16,-10-21-13 15,10 21-19-15,-21-19 0 16,4 8-1-16,-13-7 1 0,-8 8 39 16</inkml:trace>
  <inkml:trace contextRef="#ctx0" brushRef="#br0" timeOffset="1203.1556">5645 6378 61 0,'-6'20'34'0,"19"0"2"16,1-12-28-16,22 8-1 15,6-15-1-15,23 0-1 16,16-8-1-16,20-3 0 16,17-3-1-16,18 1-2 15,19-3 2-15,18-1-2 16,16 4 1-16,14 3-1 15,10 1 1-15,12 5 0 16,8 0-1-16,8 2 1 0,-1 2-1 16,-3 3 1-16,-9 2 0 15,-12 2 0-15,-19 0 0 16,-18-1-1-16,-26-2 1 16,-25 0-1-16,-28-3 0 15,-21 1 0-15,-21-5 0 16,-17-1 0-16,-15 3-1 15,-14-4 0-15,-12 4-1 16,0 0-1-16,0 0-4 16,0 0-14-16,-16 0-20 15,3 3-1-15,7 9-1 16,-2 6 0-16,6 4 37 0</inkml:trace>
  <inkml:trace contextRef="#ctx0" brushRef="#br0" timeOffset="6193.9976">5484 3019 71 0,'-14'8'35'15,"14"-8"-1"-15,-26 4-26 16,26-4-1-16,-18-2-4 0,18 2-2 16,-8-16 2-16,12 0-4 15,2-7 2 1,9-7-2-16,3-7 2 16,7-4-2-16,4-6 3 0,4-8-1 15,5 3 0-15,2 1-1 16,1 2 2-16,3 9-1 15,1 4 0-15,4 2 1 16,1 7-1-16,4 10-1 16,1 5 1-16,2 1 1 15,3 5-2-15,1 5 0 16,-1 7 0-16,0 6-1 0,-3 4 2 16,3 6-1-1,-3 2 0-15,-2 9 0 16,0-4 0-16,-1-4 0 15,0 3 0-15,-1-2 1 0,2-1-2 16,-2-5 1-16,0-7 0 16,1-6 0-16,0-6 1 15,1-7 0-15,0-11 0 16,2-7-1-16,-2-9 2 16,-3-6-1-16,-4 1 0 15,-4-6 0-15,-6 5 0 16,-5 7 0-16,-8 2-1 15,-6 9 3-15,-6 7-3 16,1 9 3-16,-2 6-3 16,0 11 0-16,5 1 0 15,4 10 0-15,8 2 0 16,10 1-2-16,10 5 1 0,5-5-2 16,7-2 3-16,5-6-1 15,7-3 1-15,3-10 0 16,2-7-1-16,-1-4 1 15,1-5-1-15,2-1 1 16,-2-2 0-16,1 0 0 16,-6 7 0-16,-2 9 1 15,-7 11-2-15,-3 6 1 16,-7 11 1-16,-8 8-1 16,-5 4 0-16,-7 5 1 15,-5 1-1-15,-4-5-1 16,-5-7 2-16,-5-3-1 15,-3-9 0-15,-2-2 2 0,-3-8-3 16,-1-1 0-16,2 0-7 16,-8-13-12-16,0 0-20 15,0 0 1-15,0 0-2 16,13-1 6-16,-13 1 35 16</inkml:trace>
  <inkml:trace contextRef="#ctx0" brushRef="#br0" timeOffset="8758.3162">2941 5207 58 0,'0'0'23'15,"3"25"-5"-15,-3-25-5 16,4 11-4-16,-4-11-1 15,10 10-3-15,-10-10 0 16,20 4-2-16,-1-3 0 16,9-3-2-16,7-5 1 15,9-4-1-15,10-12 0 16,9-8 0-16,8-11 1 16,7-10-2-16,5-21 2 15,5-12 0-15,2-13 0 16,2-14 0-16,-4-17 1 15,-6-6-1-15,-7-15 0 0,-1-13 0 16,-9-8 0-16,-3 0-1 16,-4-9 1-1,3 3-4-15,5-4 2 16,10 5-1-16,8 11 1 0,6 7-1 16,15 13 1-16,14 5 1 15,11 3-2-15,13 13 5 16,8 17-3-16,6 10 2 15,3-5-1-15,8 14 2 16,-7 12-3-16,-7 22 0 16,-13 12 0-16,-15 19 0 15,-21 27 0-15,-16 9 0 16,-23 34 0-16,-24 17-2 0,-22 12 2 16,-16 9-2-1,-19 18 1-15,-9-7-3 16,-8-8 4-16,-3 4-4 15,-2-8 2-15,3-7-1 0,5-10 2 16,6-10-1-16,8-8 1 16,5-4 1-16,5-9-1 15,4-6 0-15,1-9 1 16,4-4-1-16,-1-6 1 16,-3-11-1-16,0 0 0 15,7 12 0-15,-7-12 1 16,0 0 0-16,0 0-1 15,0 0 1-15,0 0-1 16,0 0 0-16,-9 12 0 16,9-12-1-16,0 0 0 15,0 0-1-15,0 0-4 16,-11-8-10-16,11 8-23 0,-12-10-2 16,-7 9 0-16,-15 3 1 15,-13 13 40-15</inkml:trace>
  <inkml:trace contextRef="#ctx0" brushRef="#br0" timeOffset="11051.6537">2455 4479 78 0,'-11'4'35'0,"11"-4"-1"0,11-16-29 16,11 4-2-1,17 1-2-15,10-2 1 16,12-3-2-16,11-1-3 16,-1-5-31-16,14 1 1 0,-9-4-4 15,1 2 1-15,-13-2 22 16</inkml:trace>
  <inkml:trace contextRef="#ctx0" brushRef="#br0" timeOffset="11739.1857">13875 6950 62 0,'0'0'36'0,"-25"-13"-15"15,25 13-7-15,-16 0-4 16,16 0-4-16,0 0 0 16,28-12-5-16,3 11-3 15,-3-13-33-15,23 7 1 16,-1-10-3-16,11 1 1 0,-1-2 25 15</inkml:trace>
  <inkml:trace contextRef="#ctx0" brushRef="#br0" timeOffset="13839.368">13373 8130 51 0,'1'15'36'15,"-1"-15"1"-15,0 11-18 16,0-11-13-16,-2 19-1 15,-1-1-2-15,4 8 0 16,-1 10-2-16,3 15 1 16,1 16 1-16,3 18-2 15,1 21 1-15,2 15-1 16,1 14 1-16,0 9 0 16,1 8 1-16,-2 7 0 0,-4-9-2 15,-3-6 0-15,-3-17 1 16,-3-15 0-16,-2-13-2 15,-1-15 1 1,-1-18-2-16,0-21 0 0,0-10-1 16,4-17-1-16,3-18-14 15,0 0-21-15,18-36-1 16,-8-19 0-16,14-9-1 16,0-24 34-16</inkml:trace>
  <inkml:trace contextRef="#ctx0" brushRef="#br0" timeOffset="14323.7653">13998 8783 82 0,'7'-20'39'16,"3"9"-1"-16,-16 0-31 0,6 11-4 15,-23 2 0-15,2 18-2 16,-7 11 0-16,-4 21-1 15,-2 21 1-15,-2 16-1 16,5 21 1-16,1 21 0 16,10 9-1-16,5 6-1 15,13-1 2-15,10-4-1 16,12-10 0-16,11-11 1 0,12-22-2 16,12-24 1-1,10-17 0-15,12-26 2 16,7-25-1-16,10-23 0 15,4-24-1-15,6-21 1 16,-2-25 0-16,-5-15-1 0,-7-22 1 16,-11-14 0-16,-16-9-1 15,-14-5 0-15,-21-7 1 16,-19 4-1-16,-19 8 1 16,-18 10-1-16,-17 19-1 15,-13 21 0-15,-9 19 1 16,-10 25 0-16,-4 26 0 15,-6 27-1-15,2 25-1 16,2 17-3-16,14 32-15 16,-5-6-19-16,13 15 0 15,1-7-2-15,17 4 4 16,3-6 37-16</inkml:trace>
  <inkml:trace contextRef="#ctx0" brushRef="#br0" timeOffset="20068.7139">2809 5328 36 0,'-16'7'33'16,"-4"-1"-2"-16,8 10-17 15,-7-14-7-15,19-2-2 16,-21 18-1-16,15-6 0 15,0-1 1-15,6 5-2 16,1-4 1-16,5 6-1 0,1-1 0 16,8 5-1-16,6-3 0 15,7 2-1-15,8-6 0 16,14-7 0-16,9-4 0 16,11-9-1-16,11-8 0 15,9-11 0-15,8-14-1 16,9-14 2-16,7-11-1 15,5-14 0-15,2-17 0 0,3-15 1 16,-4-14 0-16,2-14 0 16,-1-15 1-16,-1-11-2 15,-2-8 1-15,-5-6 1 16,1-5-1-16,-3 0 0 16,1 2-2-16,0 5 1 15,4-4 1-15,0 5-1 16,3 5 1-16,3 13 2 15,2 6-2-15,10 3 1 16,7 3-1-16,-1 8 3 16,4 23-3-16,0-9 4 15,0 1-5-15,3 16 1 16,-7 14 2-16,-8 8-3 0,-10 19 4 16,-9 6-6-16,-11 19 3 15,-14 23-1-15,-13 38 0 16,-19 1-1-16,-14 19-1 15,-18 28 3-15,-18 17-3 16,-13 15 2-16,-12 2 1 16,-12 15-2-16,-7-11 1 15,-1 8-2-15,-1-16 2 16,5-1-3-16,3-18 3 16,6-3-1-16,8-15 1 15,3-11-2-15,7-9 2 16,0-7 0-16,5-8 1 15,-1-15-1-15,4-13-1 0,-6-12-3 16,6 12-10-16,-11-28-22 16,15 14-3-1,-7-18-2-15,14 8 0 16,3-5 34-16</inkml:trace>
  <inkml:trace contextRef="#ctx0" brushRef="#br0" timeOffset="20818.7491">20585 9801 93 0,'0'0'38'16,"1"15"0"-16,-11 2-31 15,2 17-2-15,-8 14-1 0,2 9-2 16,-6 17 1-16,-1 18-1 16,-1 17-1-1,2 10 0-15,-1-1 2 16,4 3-2-16,1-7 0 0,3-2 0 15,0-9-1-15,4-21 0 16,1-16-1-16,0-17-4 16,10 1-20-16,-13-37-14 15,11-13-1-15,-25-19 0 16,4-14-1-16,-17-18 33 16</inkml:trace>
  <inkml:trace contextRef="#ctx0" brushRef="#br0" timeOffset="21240.6475">17114 9953 107 0,'-21'13'40'16,"22"6"0"-16,3-7-37 0,23 5-3 15,16 1 2 1,15 4-3-16,19 5 1 16,21 0-1-16,24 7 1 15,18-4-1-15,20 6 1 16,20 3 0-16,16 1 0 0,7 3 0 15,-2 4 0-15,-6-3 2 16,-16-2-2-16,-20 0 1 16,-23-10 0-16,-30-3-1 15,-28-4 1-15,-25-6-1 16,-20-9-3-16,-33-10-4 16,11 12-28-16,-33-19-4 15,1-1-1-15,-7-15-1 16,6 2 13-16</inkml:trace>
  <inkml:trace contextRef="#ctx0" brushRef="#br0" timeOffset="22688.7661">13334 11464 105 0,'0'0'43'15,"0"0"-2"-15,35-16-33 16,18 0-5-16,18 0-1 16,10 6-2-16,11 8 0 15,1 12-1-15,-10 18-1 16,-15 21 1-16,-25 24-1 15,-25 20 0-15,-29 17 1 16,-24 20-2-16,-22 7 2 16,-13 6 0-16,-7-4 1 15,1-11 0-15,9-14 1 16,14-17-1-16,23-12 1 16,19-24 0-16,20-11 1 0,21-21 0 15,18-10-1-15,14-14 0 16,12-7-1-16,9-10-1 15,-1-11-3-15,1-3-2 16,-11-20-11-16,10 8-23 16,-21-11-1-16,1 1 0 15,-11-15 1-15,7 4 34 16</inkml:trace>
  <inkml:trace contextRef="#ctx0" brushRef="#br0" timeOffset="23001.2808">14711 11834 101 0,'-24'-12'40'0,"-22"10"-1"0,-4 27-33 16,-11 21-4-16,-1 22-1 15,1 14-2-15,5 12 1 16,10 7-1-16,17-3 0 16,19 0 0-16,19-9 1 15,20-18-1-15,22-22 1 16,21-20 1-16,16-24 0 15,10-22 1-15,2-19-2 16,-8-26 2-16,-7-12-1 16,-21-21 1-16,-24-10-1 15,-28 4 0-15,-25 7 0 16,-24 12-1-16,-17 9 1 16,-7 19-3-16,-6 9-4 0,24 28-15 15,8-4-18-15,42 6-2 16,25-12 0-1,47 1-1-15,34-13 38 16</inkml:trace>
  <inkml:trace contextRef="#ctx0" brushRef="#br0" timeOffset="23424.9202">19119 11399 97 0,'-50'34'39'0,"-23"3"0"15,-32-12-32 1,-13 7-6-16,-20 4 1 16,-17 2-1-16,-11 4 1 0,1 7 0 15,8-1 0-15,11 9-1 16,14-9 0-16,19 3 0 15,20-6 0-15,24-4 0 16,21-7-1-16,16-7 0 16,12-2 0-16,10-9 0 15,5 2 0-15,6-3 0 16,0-2 0-16,-1-13 0 16,5 18 0-16,-5-18 0 0,3 12-1 15,-3-12 1-15,-2 12-2 16,2-12 1-16,0 0-3 15,0 0-4-15,0 0-21 16,0-14-11-16,4-6 0 16,-4-18 0-16,5-9 9 15</inkml:trace>
  <inkml:trace contextRef="#ctx0" brushRef="#br0" timeOffset="24184.9483">3492 4468 71 0,'-39'11'35'0,"9"11"1"16,-3-8-33-16,16 3 0 16,14-3-2-1,14-7 0-15,22-7 0 16,23-14 1-16,26-25-2 0,22-22 1 16,26-23 0-16,27-24 0 15,21-33 0-15,21-21 0 0,17-25-1 16,16-13-1-16,9-13 2 0,13-2-1 15,9 3 0-15,2 6 2 16,2 15-2 0,-1 15 2-1,-8 27-1-15,-18 20 4 16,-21 37-5-16,-23 36 5 16,-31 33-3-16,-28 35 0 15,-36 38 0-15,-29 30-2 16,-33 17 2-16,-20 27-5 15,-16 7 5-15,-14 1-2 0,-5-7-1 16,-8-7-4-16,10-2-24 16,-9-33-10-16,14-9 0 0,7-30 0 15,24-18 12-15</inkml:trace>
  <inkml:trace contextRef="#ctx0" brushRef="#br0" timeOffset="24994.8589">20137 12817 116 0,'25'-7'41'0,"13"-3"-1"0,-1-6-38 15,9 9-1-15,0 6-1 16,-3 8-1-16,-10 20 0 16,-19 19-1-16,-21 18 0 15,-26 25-1-15,-22 18 1 16,-21 15 0-16,-13 6 0 16,-6-1 1-16,2-4 0 15,10-12 1-15,17-12 2 16,27-19-1-16,26-20 3 15,29-16-1-15,24-18 0 16,24-9-1-16,14-10 0 16,8-11-1-16,1-3-1 15,-8-10-4-15,4 8-21 16,-24-18-14-16,-11 2-1 16,-28-6 0-16,-16-7 0 15,-24 0 28-15</inkml:trace>
  <inkml:trace contextRef="#ctx0" brushRef="#br0" timeOffset="25401.1251">18537 13152 121 0,'11'-2'39'0,"-11"2"-13"16,-22 1-22-16,-5 12-2 16,-17 8 0-16,-18 10-2 15,-25 11 1 1,-26 5-1-16,-24 11-1 0,-24 13 1 15,-24 5 1-15,-16 4-1 16,-7 6 0-16,-1-3 1 16,10-5-2-16,20-7 2 15,21-6-1-15,25-13 1 16,33-11-2-16,24-8 0 16,30-14 0-16,20-10-1 15,13-9-2-15,13 0-8 16,8-17-25-16,10 2-4 0,-14-10 1 15,1-1-1 1,-21-1 25-16</inkml:trace>
  <inkml:trace contextRef="#ctx0" brushRef="#br0" timeOffset="25994.9059">13965 13894 99 0,'-39'8'40'16,"27"7"0"-16,12-15-35 16,36 5-3-16,25-4-1 15,20 2-2-15,14 3 2 0,9 4-2 16,-3 8 1-1,-11 8 1-15,-21 10-1 16,-27 18 0-16,-31 14 1 16,-28 7-1-16,-27 6 0 0,-15-2 1 15,-9-2-1-15,0-5 1 16,7 2-1-16,17-6-2 16,21-8 2-16,21 1-2 15,17-4 2-15,9-3-2 16,4 5 2-16,-4 2-1 15,-13-2 1-15,-15-3 1 16,-19 2-1-16,-20-8 1 16,-19-7-2-16,-7-6 2 15,-11-18-3-15,-3-14-1 16,8-9-6-16,-5-30-18 16,25-1-12-16,8-18 0 15,28-3-1-15,10-11 15 0</inkml:trace>
  <inkml:trace contextRef="#ctx0" brushRef="#br0" timeOffset="26323.0458">14554 14499 87 0,'-1'68'37'0,"-7"4"-1"16,16 10-34-16,7 2-3 15,18 0-1-15,17-2 0 16,15-9 2-16,15-13 1 16,10-19 0-16,4-23 2 0,0-13 0 15,-12-19 3-15,-12-16-1 16,-24-23 0-16,-18-14-1 16,-29-9-1-16,-20-4 0 15,-24 0-2-15,-20 6 1 16,-14 6-2-16,-9 13 0 15,-3 21-2-15,-1 13-2 16,15 24-11-16,-5-8-25 16,30 7 0-16,10-17-2 15,30-11 0-15,15-23 34 16</inkml:trace>
  <inkml:trace contextRef="#ctx0" brushRef="#br0" timeOffset="27010.5782">2930 5142 58 0,'109'19'35'0,"27"-24"0"16,14-40-29-16,36-24 0 0,17-40-2 16,24-31-2-16,15-36 1 15,18-30-1-15,14-29 0 16,9-13 0-16,7-23-1 16,4-2-1-16,-1 6 1 15,-1 20 2-15,-9 18-1 16,-12 27-1-16,-11 32-1 15,-13 31 2-15,-20 52-1 16,-17 46 1-16,-24 41-2 16,-22 31 0-16,-25 38 0 15,-18 31-1-15,-23 27 1 16,-18 17 0-16,-19-2 0 16,-11-11-1-16,-9-12-2 0,-18-25-30 15,11-18-4-15,-12-41-1 16,7-35-1-16,3-37 24 15</inkml:trace>
  <inkml:trace contextRef="#ctx0" brushRef="#br0" timeOffset="27931.1013">19842 15501 107 0,'24'-9'40'16,"15"7"1"-16,-1-7-35 16,11 7-2-1,1-2-2-15,1 15-2 0,-8 6-1 16,-12 11 0-16,-16 12 0 16,-15 18 1-16,-14 7-1 15,-11 3 1-15,-3 9 0 16,5-1 0-16,7 3-1 0,19-7 2 15,19-2-2-15,19-9 1 16,15 5 0-16,8-4 0 16,1-5 0-16,-7 7 1 15,-13-5 1-15,-17 6-1 16,-24-2 0-16,-22-1 1 16,-24-7-1-16,-12-3 0 15,-14-3 1-15,-5-19-2 16,-2-2 0-16,0-16 0 15,4-16-1-15,4-9 0 16,12 0-4-16,-1-23-8 16,23 11-19-16,-9-21-7 0,13 8-2 15,-4-13 1-15,11 14 7 16</inkml:trace>
  <inkml:trace contextRef="#ctx0" brushRef="#br0" timeOffset="28759.2513">16583 14440 87 0,'-51'31'39'16,"17"5"0"-16,8-18-31 0,19 1-6 15,19 1-1-15,17-1-2 16,17 3 1-16,23 1 0 16,19 2 1-16,18 5-1 15,20 2 1-15,14 8 0 16,19 2 0-16,13 7 1 15,12 7-1-15,4 6 1 16,0 6 0-16,0 4 1 16,-11-3-1-16,-13-2 0 0,-25-5 0 15,-27-4 0 1,-27-14-2-16,-24-13-2 16,-20 0-13-16,-41-31-23 15,0 0-1-15,-22-17-2 0,-3 0 2 16,-9-13 17-16</inkml:trace>
  <inkml:trace contextRef="#ctx0" brushRef="#br0" timeOffset="29243.6486">19167 16000 94 0,'0'0'39'0,"-1"18"-1"16,-21-12-30-16,5 1-6 16,-10 3 0-16,-12 2 0 15,-17 10-2-15,-22 2 0 16,-21 7 0-16,-23 0 1 16,-24 7-2-16,-23 8 1 0,-22-2 1 15,-13 2 0-15,-15 2 0 16,-2 4-2-16,0 1 4 15,10 5-3-15,9-6 1 16,19-3 0-16,18-6-1 16,21 2 0-16,28-17-1 15,22-2 1-15,21-5-3 16,15-12-2-16,23 8-10 16,4-28-23-16,17 6-2 15,-3-20 0-15,7 3-1 16,-8-12 33-16</inkml:trace>
  <inkml:trace contextRef="#ctx0" brushRef="#br0" timeOffset="29743.6724">13652 16400 88 0,'-3'28'39'0,"-9"-12"0"16,8 17-30-16,-10-8-3 15,7-3-4-15,2 14-2 16,5-2 0-16,8 5 0 15,5-1 1-15,11 4-1 16,8-11 0-16,10-6 0 0,6 2 0 16,7-8-1-16,0-9-1 15,1-11-1 1,-4-8-3-16,1 0-12 16,-15-25-20-16,1 11-1 0,-19-24 1 15,1 1 0-15,-15-11 38 16</inkml:trace>
  <inkml:trace contextRef="#ctx0" brushRef="#br0" timeOffset="29978.0657">14095 16336 67 0,'-14'-1'37'15,"-6"3"2"-15,12 33-19 16,-4-14-12-16,13 15-4 0,4 12-2 16,4 9-1-16,4 18 0 15,1 6-1 1,-2 10 0-16,1-1 0 15,-4 22 0-15,-2-8-1 16,-4-7 0-16,-2-6 0 0,3-12-1 16,-4-7 0-16,5-27-1 15,-3-26-6-15,12-20-20 16,-13-34-9-16,12-19 1 16,-4-29 0-16,13-16 19 15</inkml:trace>
  <inkml:trace contextRef="#ctx0" brushRef="#br0" timeOffset="30274.9482">14380 16497 75 0,'6'-36'38'16,"-6"36"-3"-16,-7 24-21 15,1 30-7-15,-9 17-6 16,4 13 0-16,1 14-1 0,4 5 0 16,8 7-2-16,9-8 1 15,10-20 0-15,12-9 0 16,12-24 2-16,11-30-1 15,8-28 0-15,6-23 0 16,-1-29 0-16,-5-26 1 16,-12-6 1-16,-13-10-1 15,-18-11 1-15,-17 10-1 16,-22 9 1-16,-12 5-1 16,-13 16-2-16,-7 13-1 15,0 14-6-15,-10-7-27 16,20 20-4-16,1-2 0 15,18 6 0-15,3-2 26 0</inkml:trace>
  <inkml:trace contextRef="#ctx0" brushRef="#br0" timeOffset="30884.3513">14681 15907 100 0,'-86'11'40'16,"-19"6"-1"-16,-30-11-36 16,-15-7-4-16,-10-2 1 15,-9 1-1-15,-3 8-1 16,8 2 1-16,14 6-1 0,18 7 1 16,28 18 0-16,23 12 1 15,26 11-1-15,22 23 0 16,24 15 1-16,13 18-1 15,13 23 1-15,5 15-1 16,6 13 0-16,4 19-1 16,2 22 5-16,4-22 1 15,2-2-2-15,5-27 1 16,8-8 0-16,9-29-2 16,9-17 2-16,10-41-2 15,16-37-1-15,10-9-2 16,15-12 1-16,8-1-1 15,10-14 1-15,5-6 0 0,8-7-1 16,-2-1 4-16,-4 9-2 16,-7-1-3-16,-10-7 4 15,-11-17 0 1,-11-2 0-16,-14-3 5 0,-16-14-5 16,-15-20-2-16,-13-23-1 15,-14-23 3-15,-16-25-2 16,-10-1-2-16,-14-28 2 15,-9-15-3-15,-10-12 2 16,-5 9 2-16,-5 4 0 16,1 6 2-16,0 11-2 15,4 17 1-15,1 20-1 0,3 25 0 16,3 27 1-16,0 12-1 16,6 24-2-16,-9 15-10 15,24 35-24 1,-34-4-3-16,16 19 0 15,-9 3-1-15,5 11 32 0</inkml:trace>
  <inkml:trace contextRef="#ctx0" brushRef="#br0" timeOffset="31516.181">13146 16137 97 0,'17'19'39'15,"-17"-19"-13"-15,0 0-19 16,-12 6-4-16,-14-9-2 16,-17-1-2-16,-21-9 0 15,-22 5 0-15,-27-7 0 16,-20-5 1-16,-17-3 0 0,-21-17 2 15,-14-7-1-15,-16-18 1 16,-8-16 2-16,-17-18-1 16,-9-17-2-16,-13-20 0 15,-12-14 0-15,-5-18-2 16,0-3 1-16,1-12 0 16,6-8-2-16,11-3 2 15,23-5 0-15,18 3 0 16,24 10 1-16,22 13-1 15,21 18 1-15,25 23 0 16,23 28 1-16,25 23-2 16,13 26 1-16,20 30-1 0,13 21 0 15,13 25 0-15,12 14 0 16,7 16-1-16,4 2 0 16,4 9-2-1,-2-5-6-15,10 13-18 16,-13-22-12-16,-2-5-1 0,-13-18 0 31,-1-4 14-31</inkml:trace>
  <inkml:trace contextRef="#ctx0" brushRef="#br0" timeOffset="31901.326">8022 13153 94 0,'0'0'37'16,"10"18"1"-16,10 14-33 31,6 4-3-31,8 6-3 0,0 6 1 16,4-3-1-16,-6-5 1 0,-5-7 0 0,-9-11 1 31,-8-11 0-31,-10-11-1 16,-14-32 0-16,-6-4 2 15,-5-14-2-15,-8-10 1 16,-1-4 0-16,1-7 0 16,6-2-1-16,10 1 1 15,14 9-1-15,15 7 0 0,12 16 1 0,21 19-2 32,19 17 1-32,14 17 0 15,12 14 0-15,12 16-2 16,-1 7-1-16,11 8-11 0,-4-20-24 15,3-15-1-15,-15-27-1 16,-7-21 0-16,-18-28 35 16</inkml:trace>
  <inkml:trace contextRef="#ctx0" brushRef="#br0" timeOffset="32354.4753">5655 10928 98 0,'12'31'40'0,"-15"9"0"15,-5 20-35-15,-9 17-3 16,-3 19-2-16,1 3 0 15,5 9 0-15,9 1 0 16,12-9 0-16,24-17 0 16,21-20 0-16,27-23-1 15,26-27-1-15,21-15-2 16,11-31-7-16,19-10-27 16,-10-22-1-16,0-8 0 15,-18-20 0-15,-15-2 28 0</inkml:trace>
  <inkml:trace contextRef="#ctx0" brushRef="#br0" timeOffset="32604.4917">6386 10664 80 0,'-22'61'40'15,"2"11"-1"-15,13 28-22 16,-2 17-13-16,8 27-3 15,-3 22 0-15,-1 17 0 16,-5 15-1-16,-1-1 0 16,-1-4 1-16,-1-14 0 0,5-12-3 15,1-24-2-15,17-21-23 16,-7-40-11 0,13-39-2-16,-1-41 1 15,11-37 5-15</inkml:trace>
  <inkml:trace contextRef="#ctx0" brushRef="#br0" timeOffset="33061.7745">7233 10707 74 0,'-59'33'37'0,"0"14"-1"15,-15 12-29-15,3 23-6 16,-1 23 1-16,-3 22-2 16,7 25 1-16,7 16-1 15,17 13 0-15,17 6-1 16,30-1 2-16,27-16-1 15,34-21-1-15,32-24 2 16,27-41 0-16,29-35 0 16,21-42 0-16,14-36 0 15,1-40 0-15,-2-32 1 16,-18-32 0-16,-20-23 0 16,-32-24 1-16,-34-5 0 0,-44-4-1 15,-38 4 0-15,-43 7 0 16,-38 21-2-16,-35 21-2 15,-30 17-7-15,-4 36-28 16,-23 13-3-16,11 16 0 16,2 14 0-16,23 14 28 15</inkml:trace>
  <inkml:trace contextRef="#ctx0" brushRef="#br0" timeOffset="33944.0198">8609 9780 99 0,'-46'-21'41'15,"-30"-5"-2"-15,-18 4-34 16,-42 1-4-16,-33 2-2 15,-40 3 0-15,-31 0 0 16,-28 5 0-16,-20 1-1 16,-10-3 2-16,-2 6-1 15,6-2 1-15,19 3 0 16,28-2 1-16,26 4-1 16,31 3 1-16,33 3 0 0,25 17-1 15,27 10 0-15,26 13-1 16,17 21 0-16,14 27 0 15,7 27 0-15,10 31 1 16,9 30-2-16,4 32 2 16,4 21-2-16,8 21 2 15,3 18 2-15,7 13-2 16,12 3 1-16,5-7-1 16,6-12 2-16,14-22-2 15,9-24 1-15,14-23-1 16,15-33 0-16,20-36 0 15,18-38-1-15,21-28 0 16,22-30-1-16,26-22 0 0,20-18-3 16,31-8 0-16,11-17-3 15,22 11-2-15,-3-7 0 16,11 13 2-16,-13 4 2 16,-7 9 4-16,-17 5 2 15,-30-9 3-15,-20 10 4 16,-41-19 2-16,-14 0-1 15,-34-29 0-15,-18-14-1 16,-29-37-4-16,-15-32 0 16,-16-35-3-16,-4-39-1 15,-4-36 2-15,-3-33 0 16,-3-27-2-16,7-19 0 16,0-4 1-16,0 2 0 0,-2 22 0 15,-10 25-2-15,0 44-16 16,-22 23-18-16,-3 49 0 15,-9 42-3-15,-3 34 5 16,2 38 34-16</inkml:trace>
</inkml:ink>
</file>

<file path=ppt/ink/ink2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23T02:32:11.195"/>
    </inkml:context>
    <inkml:brush xml:id="br0">
      <inkml:brushProperty name="width" value="0.05292" units="cm"/>
      <inkml:brushProperty name="height" value="0.05292" units="cm"/>
      <inkml:brushProperty name="color" value="#FF0000"/>
    </inkml:brush>
  </inkml:definitions>
  <inkml:trace contextRef="#ctx0" brushRef="#br0">819 3894,'-25'25,"25"-25,0 0,0 0,0 0,0 0,0 0,-50 25,50-25,0 0,0-50,0 50,0-74,0 74,0-74,0 74,25-75,-25 75,0-74,0 74,25-50,-25 50,25-50,-25 50,0 0,0-74,0 74,0 0,0 0,0 0,49 0,-49 0,0 0,50 25,-50-25,0 0,49 49,-49-49,0 0,50 50,-50-50,0 0,25 25,-25-25,0 0,0 0,49-25,-49 25,25-50,-25 50,25-74,-25 74,25-74,-25 74,25-100,-25 100,0-49,0 49,0 0,0-50,0 50,0 0,0 0,24 25,-24-25,25 25,-25 0,25-1,0 1,0 0,-1 0,-24 0,25-25,0 24,-25-48,25 24,-25-25,25-25,-1 25,-24-24,25-1,-25-24,25 49,-25-25,25 1,-25-1,25 50,-1-25,1 25,0 25,0-25,0 25,0 0,-1 0,1-1,0 1,0 25,-25-50,25 25,-1-25,-24 24,25-24,-25 25,0-25,25 25,-25-25,0 0,0 0,-25-25,25 25,-25-25,25 1</inkml:trace>
  <inkml:trace contextRef="#ctx0" brushRef="#br0" timeOffset="641.0367">546 1563,'0'0,"0"-75,0 75,0 0,0 0,0 0,0 0,25 50,-1 24,1-24,-25 49,50-24,-50 24,25-25,-1 25,1-49,-25 24,25-49,-25-25,0 75,0-75</inkml:trace>
  <inkml:trace contextRef="#ctx0" brushRef="#br0" timeOffset="920.0524">868 2679,'0'0,"0"0,0 0,25-50,-25 50,0 0,0 0,0 0,0 0,0 0,0 0,0 0,0 0,0 0,0 0,0 0,0 0,0 0,0 0,0 0,0 0,25 50,-25-50,49-25</inkml:trace>
  <inkml:trace contextRef="#ctx0" brushRef="#br0" timeOffset="4507.2576">4589 2828,'0'0,"0"0,0 0,0 0,0 0,-25 0,0-25,0 25,1 0,-1-25,0 25,-25 0,26-25,-1 25,0 0,0 0,0-24,25 24,-24 0,24 0,0 24,-25 1,25 50,0-26,0 75,0-25,-25 25,25 25,0-25,0 0,0-24,25-1,-25 0,25-25,-1-24,-24-25,25 24,25-24,-25 0,-1-25,1 25,0-25,0 0,24 0,-49-25,50 25,-50 0,25 0,24-25,-24 0,0 1</inkml:trace>
  <inkml:trace contextRef="#ctx0" brushRef="#br0" timeOffset="5244.3">7937 2704,'0'0,"25"-25,-25-25,25 25,0-24,0 24,24 0,-24 0,0 25,25 0,-1 50,-24 0,25 24,-1 1,-24 24,0 0,24 25,-24-25,25 0,-25 1,-25-1,24-25,1 1,-25 24,0-49,-25 24,-24 0,-1-24,1 24,-1-24,-24-25,24 24,0-24,1-25,24 0,0-25,50-24</inkml:trace>
  <inkml:trace contextRef="#ctx0" brushRef="#br0" timeOffset="8241.4714">4862 3076,'-50'0,"25"0,0 0,1 25,-26 24,25 1,0-1,25 51,0-26,0 0,25 26,25-51,-25 26,24-26,1-24,0 0,-1-25,1-25,-1-24,-24-1,25-25,-25 1,-1-25,-24 0,0-1,-24 1,-1 25,-25-1,25 26,-24-1,-1 50,25 0,-24 25,24-25,25 50,0-1,25 1,-25-25,49 24</inkml:trace>
  <inkml:trace contextRef="#ctx0" brushRef="#br0" timeOffset="8472.4846">5358 3621,'0'25,"25"-25,-25 25,0 0,0 25,0-26,-25 26,25 24,-25-24,25 0,-25-1,25-24,0 25,0-50,-25-25,25 0</inkml:trace>
  <inkml:trace contextRef="#ctx0" brushRef="#br0" timeOffset="8767.5015">5581 2803,'25'0,"-25"0,0 25,0 24,0-24,-25 50,25-26,-25 26,25 24,0-50,0 51,0-26,0-24,0-1,0 1,25-25,0-25,-25 0,25 24,-1-24</inkml:trace>
  <inkml:trace contextRef="#ctx0" brushRef="#br0" timeOffset="9008.5152">5854 3696,'0'25,"0"-25,25 25,-25-25,25 24,-25 1,0 0,-25 25,25-1,-25-24,25 25,0-1,-25-24,25-25,0 0,0-25,0-24,25-1</inkml:trace>
  <inkml:trace contextRef="#ctx0" brushRef="#br0" timeOffset="9365.5357">6003 2977,'0'-25,"25"0,-25 0,24 25,1-49,0 24,0 0,0 0,-1 25,26-25,-25 25,0 25,-1 0,-24 25,25-1,-25 50,-25-24,25 49,-24-50,-1 50,25-49,-25 24,25-50,-25 1,50 0,-25-25,25-25,0-25,-1 25,26-50,-25 25,0 0,24 1,-24-26,0 25</inkml:trace>
  <inkml:trace contextRef="#ctx0" brushRef="#br0" timeOffset="9541.5457">6648 3696,'24'74,"-24"-24,0 24,0 1,-24-1,24 1,0-1,0-24,0-26,-25 1,25-25</inkml:trace>
  <inkml:trace contextRef="#ctx0" brushRef="#br0" timeOffset="10164.5814">6970 2927,'0'-25,"-25"25,25 0,0-25,0 25,0-24,0-1,0 0,25-25,0 26,0-26,0 0,24 25,-24 1,25-1,-1 25,-49 25,25-1,-25 51,-25-1,25 1,-25 24,1-25,-1 1,0-1,25 1,25-51,0 1,24 0,1 0,-1 0,26-25,-26 24,1 1,-25 0,24 0,-49 24,-24 1,-1 24,0-24,-25 25,1-26,-26 1,26-1,-1-49,25 25,1-25,-1-25,0-24,25 24</inkml:trace>
  <inkml:trace contextRef="#ctx0" brushRef="#br0" timeOffset="11366.65">4192 4713,'0'0,"0"0,0-25,25-25,0 26,-1-26,1 0,25 1,-25-1,24 1,1 24,-1 0,1 0,0 0,-1 25,1 25,-25-25,24 50,1-25,0-1,-1 1,-24 0,25 0,-1 0,1-1,-1-24,1 0,0 0,-1 0,-24-24,49-1,-24-25,0 25,-26-24,26-1,0 25,-26 1,1-1,25 0,-25 25,-1 0,1 0,-25 0,50 25,-25 0,0-1,24-24,-24 25,0 0,24 0,-24-25,25 25,-1-25,1 24,-25-24,24 0,1 0,0 25,-1-25,1 0,-1 0,1-25,24 25,-24 0,24-24,1-1,-25 25,24-25,0 25,-24 0,0 25,24 0,-24-1,-1-24,1 25,-25 0,24 0,-24 0,0-25,0 24,-1 1,-24 0,25 0,0 0,-25-1,0 1,25 0,-25 0,0 0,0-1,0 1,0 0</inkml:trace>
  <inkml:trace contextRef="#ctx0" brushRef="#br0" timeOffset="14466.8275">4961 2307,'0'0,"0"0,0 0,-25-25,25 25,-25-25,25 25,-24 0,-1-25,-25 1,25-1,-24 0,-1 0,0 0,1 25,-26-24,26 24,-1 24,-24-24,24 25,25-25,-24 25,-1 0,1 0,24-1,0 1,0 0,-24 25,24-1,0 1,0-1,0 26,-24-26,24 26,0-25,0-1,1 1,-1-25,25 24,-25-49,0 25,25 0,0-25,0 0,0 25,0-25,0 0,0 0,0 0,0 0,0 0,0 0,0-25,0 0,0 0,0-24</inkml:trace>
  <inkml:trace contextRef="#ctx0" brushRef="#br0" timeOffset="17538.0031">2952 3448,'0'-25,"0"0,0 0,-25 1,25 24,-25-50,25 50,0 0,0 0,0 25,0 0,0-1,25 26,-25-50,25 25,0 0,-1-25,1-50,0 0,25-24,-26 0,26-1,0-24,-1 25,1-1,-25 26,24-1,-24 25,-25 0,25 25,-25 0,25 25,-25-25,0 0,0 0,24-25,1 1</inkml:trace>
  <inkml:trace contextRef="#ctx0" brushRef="#br0" timeOffset="18960.0845">3721 2853,'0'0,"0"0,0 24,25-24,-25 0,0 25,0 0,0 0,0 0,0-1,0 1,0 0,-25 0,25 0,-25-1,25 26,-25 0,0-26,25 26,-25 24,1 1,-1-1,0 1,25-1,-25 1,0-1,25 25,-24-49,24 49,-25-49,0 24,25-24,-25 24,0-24,1-26,24 26,-25-25,0 24,25-24,-25 0,0-25,25 25,0 0,0-25,-24 0,24 0,0 0,0 0,0 0,0 0,0 0,0 0,-25-25,25 0,0 25,0-25,-25 0,25-24,0 24,0 0,-25 0,25 1,0-1,0 0,0 25,0 0,0 0,0 25,-25 24,25-24,0 25,0 24,0-24,-24-1,24 1,24-25,-24 0,25-25,0 0,0-25,24 0,1 0,-25-24,24-1,1 25,-25 0,0 1,-1 24,26 0,-50 0,25 0,0 24,-25-24,24 0</inkml:trace>
  <inkml:trace contextRef="#ctx0" brushRef="#br0" timeOffset="19879.137">21506 7193,'0'0,"24"0,1 0,-25 0,0 25,0 25,0-25,0 24,0-24,0 25,0-1,25-24,25 0,-1-50,1 0,24 0,26-24,-1-1,0 1,-25-26,1 50,-1 1,-24-1,-25 0,-1 25,-24 0,0 0,25 0,-25 0,0 0,0 0,0 0,0 0,0 0,0 0,0 0,0 0,-25 0,25 0,0 0,0 0,0 0,0 0,0 0,0 0,0 25,0-25</inkml:trace>
  <inkml:trace contextRef="#ctx0" brushRef="#br0" timeOffset="23152.3242">2927 5383,'-25'24,"25"-24,-25 0,1 0,-1-24,0 24,0 0,0 0,-24 0,24 24,0-48,0 48,-24-24,24 0,-25-24,25 24,1 0,-1 0,-25 0,25 0,1-25,-26 50,25-25,-24 0,24 0,0 0,0 0,-24 0,24 24,0-24,0 0,0 0,-24 0,49 0,-25 25,-25 0,50-25,-49 25,49 24,-25-24,0 0,0 0,1 0,24 24,-25-24,0 25,25-26,-25 26,25-25,0 0,0 24,-25-24,25 0,25 25,-25-50,0 49,0-24,0 0,25 0,-25 24,25-49,-25 25,25-25,-25 25,24-25,1 25,25-25,-25 24,-1-24,26 0,-25 25,24-25,1 0,0 0,-1 25,1-25,24 0,-24 0,-1 0,26 0,-26 0,1 0,0 0,-1 0,26 0,-1 0,-24 0,24 0,-24 0,24 0,1 0,-1 0,-24 0,24 0,-24 0,24-25,-24 25,24 0,-24 0,24 0,-24-25,-1 25,26 0,-1 0,1-24,-26 24,26-25,-1 25,-24 0,24 0,-24-25,-1 25,1 0,-1 0,1 0,-25 0,24 0,1 0,-25 0,0 0,-1 0,1 0,0-25,-25 25,25-25,0 1,-25-1,25-25,-1 25,-24-24,0-1,25 1,-25-1,0 0,0 1,0-1,0 0,0 26,-25-26,25 25,-24 0,-1-24,25 24,-50 0,25 0,0 1,-24 24,-26-25,26 25,-26-25,1 25,-25 0,24 0,-24 0,-25 0,25 0,-25 0,25 0,-1 0,1 25,0-25,25 0,24 0,-24 0,49 0,0 0,25-25</inkml:trace>
  <inkml:trace contextRef="#ctx0" brushRef="#br0" timeOffset="24009.3733">13271 7838,'0'0,"0"0,0 0,0 0,0 0,0 25,0 0,0 0,24 49,1-24,-25 49,0 0,25 0,-25 25,0 0,0 0,0-24,0-1,0 0,0-24,0-1,0-49,0 24,0-24,25-25,-25-25,25-24,-25-1,49-24</inkml:trace>
  <inkml:trace contextRef="#ctx0" brushRef="#br0" timeOffset="24336.392">13866 7937,'25'-49,"-1"24,-24 50,0 24,-24 26,-1 49,0 0,25 25,-25 0,25-1,25 1,0-25,0-49,49-1,-24-74,24-25,25-24,-24-1,-1-74,1 25,-1-25,-24-25,-26 25,1 25,-50-25,-24 49,-1 1,-24 49,-1 25,-24 0,25 50,-1-1,26 1,-1-25,25 0</inkml:trace>
  <inkml:trace contextRef="#ctx0" brushRef="#br0" timeOffset="25714.4708">15801 8607,'49'0,"1"0,24 25,1 0,49 0,0 24,25 26,49-26,0 26,1-1,24 1,25-1,0-24,0-1,-25 1,1-25,-1 24,-25 1,-49-1,0 1,-50-25,0 24,-49 1,-25 0,0-26,-25-24,0 0,0-24</inkml:trace>
  <inkml:trace contextRef="#ctx0" brushRef="#br0" timeOffset="29133.6663">5631 2505,'0'0,"24"25,-24-25,0 0,0 0,0 0,0 0,0 0,-24-25,24 25,0-25,0 1,-25-1,25 0,-25 0,0 0,25 1,-25-1,1 0,-1 0,0 0,0-24,0 24,-24 0,24 0,0-24,-24 24,-1-25,0 26,26-1,-26 25,0-25,1 25,-1-25,1 25,-26 25,25-25,1 25,-1-25,1 49,-1 1,0-25,1 24,-1 1,1 0,-26-1,50 50,-49-24,24-26,1 51,-1-26,1 25,-1 1,0-26,26 25,-1-24,0 24,-25-25,50 25,-24-24,-1 24,25-25,-25 1,25-25,-25 24,25 0,0-49,-25 50,25-26,-25 1,25-1,-24 1,24 0,-25-26,0 26,25-25,-25 24,25-49,-25 25,25-25,0 25,0-25,-24 0,24 0,0 0,0-25,0 0,0 1,0-26,0 0,24 26,-24-51,0 26,0 24,0 0,0 0,0 0,-24 25,24 25,-25 0,0 0,0 24,0 1,25 0,0-1,-24 1,48-1,-24-49,25 0,25 0,-25-24,24 24,26-25,-1 0,1 0,24-24,0 24</inkml:trace>
  <inkml:trace contextRef="#ctx0" brushRef="#br0" timeOffset="29866.7083">20836 9451,'0'-25,"0"25,0 0,-25-25,25 25,0 0,0 25,0 24,25 1,-25 49,0 0,25 50,-25 0,0 25,0-1,0 1,-25 0,25-50,0 0,-25-25,25 0,0-24,0-26,0-24,-25 25,25-26,0-24,0 0,0 0,0-24,-24-1,24-25</inkml:trace>
  <inkml:trace contextRef="#ctx0" brushRef="#br0" timeOffset="32555.8621">18355 10666,'25'0,"0"0,-25 0,0 0,0 0,-25 0,25 25,-25-25,-24 25,-1-1,-24 26,-25-25,-1 49,-48-24,-1 24,-25-24,-24 24,24 1,-24-1,-1 25,26-49,-1 49,25-24,0-26,25 1,25-1,0 1,24-25,26 0,24-1,-25-24,50 0,-24 0,24-24</inkml:trace>
  <inkml:trace contextRef="#ctx0" brushRef="#br0" timeOffset="33929.9407">13444 11286,'0'0,"0"-25,0 1,0-1,25 0,0 0,0 0,-1-24,1 24,25 0,-1 0,1 0,-25 25,24 0,-24 25,0 25,-25 24,0 1,0 49,-50 0,26 25,-26 24,-24 1,24-1,-24 1,24-25,0-25,26-25,-1 0,0-49,25-25,25 0,0-50,24 0,1 0,-25 0,49-24,0-1,-24 1,0-1,24 0,-24 26,-26-26,26 25,0 0</inkml:trace>
  <inkml:trace contextRef="#ctx0" brushRef="#br0" timeOffset="34304.962">14362 11336,'-25'0,"0"0,-24 25,24 49,-25-24,25 74,1 0,24 24,-25 1,50 0,-1 0,1-25,25-25,24-49,1-50,-1 0,1-75,-1 1,25-75,-49 25,24-25,-49-24,0 24,-50 0,0 25,-24 25,-1 24,-24 1,-1 24,26 50,-1-25,0 1,50-1</inkml:trace>
  <inkml:trace contextRef="#ctx0" brushRef="#br0" timeOffset="36560.0908">6127 2257,'0'0,"0"0,0 0,0 0,0 0,0 0,0 0,0-25,0 25,0-24,0-1,0-25,0 25,0-24,-25-1,0 1,25-1,-49 0,49-24,-50 49,25-24,-24-1,-1 0,0 25,25 1,-24-1,-26 25,26-25,-1 25,1 25,-26 0,26-1,-26 1,26 0,-26 25,26-1,-26 1,26 0,-26 24,26-24,-26 24,25 0,-24 1,0-1,24 1,-49 24,49-25,-24 25,-1 1,1-1,24 0,-24 25,24-25,-24 25,24-24,1 24,-1-25,1 25,-26-25,50 0,-24 1,-1-26,0 0,1 26,24-51,-25 1,26-1,-1-24,0 25,25-25,-25-25,25 24,0-24,-25 25,25-25,0 0,0 0,0-25,0 1,25-26,-25 25,0-24,0-26,0 26,0-26,0 1,0 24,25 1,-25-1,0 25,0 0,-25 25,25 0,0 0,0 25,-25 25,25-1,0 1,-24 24,24 26,0-26,0 0,24-24,-24 24,0-49,25 25,0-50,0 25,0-50,24 0,1 0,-1 0,1-24,0 24,-1-25,26 26,-26-1,26-25,24 1</inkml:trace>
  <inkml:trace contextRef="#ctx0" brushRef="#br0" timeOffset="37506.1452">16446 12030,'99'50,"-25"-1,25 1,25 0,50 24,0-24,-1 24,51 1,-26-1,25-49,0 49,-24-24,-1-1,-24 26,0-26,-1 1,-49 0,0-1,-25-24,1 0,-26-25,-24 0</inkml:trace>
  <inkml:trace contextRef="#ctx0" brushRef="#br0" timeOffset="37973.1712">20588 12254,'49'0,"1"0,0-25,-1 0,1 25,0 0,-1 0,1 25,24 24,-49-24,0 50,-25-1,0 25,-25 0,0 25,-49 0,24 25,-49 0,25 0,24 0,-25 0,1-25,24 0,26-25,-1 0,25-25,25-24,-1-25,51-25,-1 0,26-25,-1 0,0 0,25 1,0-1,-25 0,0 0,-24 25,-1 0,1-25,-51 25</inkml:trace>
  <inkml:trace contextRef="#ctx0" brushRef="#br0" timeOffset="39249.2449">18628 13742,'25'0,"0"0,-25 0,0 0,0-25,0 25,-25-25,0 25,-24 25,-26-25,1 25,-25 0,-25-1,0 26,-25 0,-25-1,1 1,-1-1,0 1,1 0,-26-1,50 26,-24-51,24 26,0 0,0-25,50 24,-25-24,25 0,24 0,1-1,0-24,24 25,25-25,0-25,1 25,24-24</inkml:trace>
  <inkml:trace contextRef="#ctx0" brushRef="#br0" timeOffset="39860.2792">13444 13915,'-49'0,"24"25,25-50,0 1,25-26,49 25,0-24,26-1,-1 0,0 1,25 24,-50 25,1 0,-26 50,-24 24,-25 0,-25 50,1 0,-26 0,25-24,0 24,25-25,0 0,25-24,0-26,25 1,-1-25,1 24,-25-24,-25 25,0-1,-50 26,-24-1,-1 25,-24 0,-25 1,25-1,0-25,-1-49,26-25,24-25,26-24,-1-50</inkml:trace>
  <inkml:trace contextRef="#ctx0" brushRef="#br0" timeOffset="40162.2962">14213 13866,'0'0,"25"25,-25 24,0 26,0 24,0 50,25-25,-25 25,49-25,1-25,0-25,24-24,25-50,-24-25,-1-25,0-49,1 0,-50-25,-1 0,-48 0,-26 0,0 25,-49-1,0-24,-25 25,25-25,-1-25,26-24</inkml:trace>
  <inkml:trace contextRef="#ctx0" brushRef="#br0" timeOffset="41636.3815">7342 1811,'0'0,"0"0,0-25,0 25,0-25,-25 25,1-49,-1 24,0 0,0 0,-24 0,-1-24,25-1,-24 0,24 1,-25-26,1 26,-1-1,0 1,-24-1,-1 0,1 26,-25-1,0 25,-1 0,-24 25,-24-1,24 26,-1 0,1 24,-24-24,-1 49,25-25,0 25,0 1,0 24,0 0,0-25,24 25,-24 0,25 25,0-25,0 25,24-25,-24 25,25-1,-1-24,1 25,24-25,-24 0,24 0,1 0,-1-24,0-1,26 0,-26-49,50 24,-25 0,0-49,25 0,0 0,0 0,0-1,0-24,0 0,0 0,0 0,0 0,0 0,-24 25,24-25,0-25,0 25,-25 0,25-24,-25 24,25-25,-25 0,25 25,-25-25,25 0,0 1,0-1,-24 0,24 0,0 0,0 25,0-24,0-1,0 0,0 25,0-25,0 25,0 0,0 0,-25 0,25 25,-25 0,25 0,-25-1,25 26,0 0,-25-1,25 1,25 24,-25-49,0 25,0-26,25 1,0 0,0-25,-1 0,1-25,25 0,-25-24,24 24,1 0,-25-24,24 24,-24 0,25 25,-26-25,1 25,0 25,0-25,-25 25,25-25,-25 0,24-25</inkml:trace>
  <inkml:trace contextRef="#ctx0" brushRef="#br0" timeOffset="42960.4572">16073 14536,'-24'0,"-1"24,0-24,0 0,0 0,1 0,24 0,0 0,-25 0,25 0,0 0,0 0,0 0,0 0,0 0,0 0,0 25,25-25,-1 25,26 0,0 0,24 24,0 1,26-1,24 26,0-26,25 26,-1-1,26 1,0-1,-1 0,26 1,-26-25,1-1,0 1,-26-1,26-24,-50 25,25-25,-25-1,-25 26,0-50,-24 50,-1-26,-24 1,-1 0,-24 0,25-25,-25 25,-1-50</inkml:trace>
  <inkml:trace contextRef="#ctx0" brushRef="#br0" timeOffset="43539.4903">20414 15453,'0'-24,"0"24,0-50,0 25,0-25,50-24,-1 49,1-24,24-1,-24 0,25 50,-26 0,-24 25,25 25,-50 24,0 25,0 1,-50-1,25 0,25 25,-25-25,1-24,24 24,24-25,26 1,-25-26,49 1,-24 0,-1-26,26 26,-50-25,24 0,-49 0,0-1,-25 26,1-25,-51 24,26-24,-26 25,1-25,-1-1,-24 1,49 0,-49-25,50 0,-26 0,26-25</inkml:trace>
  <inkml:trace contextRef="#ctx0" brushRef="#br0" timeOffset="44133.5243">18579 15949,'-25'50,"-25"0,-24-26,-1 26,-24 0,0-1,-25-24,0 0,-25 24,-24 1,-1-25,-25 25,1 24,-25-24,0-1,-1 26,26-26,-1 26,1-26,49 26,0-26,25 1,25-25,25 24,24-24,0-25,1 25,24-25,0 0,0-25</inkml:trace>
  <inkml:trace contextRef="#ctx0" brushRef="#br0" timeOffset="44622.5523">13370 16917,'0'0,"25"-25,-25 25,0 0,-25 25,25 0,-25-1,25 51,-25-26,25 1,-25 24,1 1,24-1,24-24,1 24,0-49,25 0,-1-25,1 25,24-50,1 25,-1-25,0 0,-24-24,24 24</inkml:trace>
  <inkml:trace contextRef="#ctx0" brushRef="#br0" timeOffset="44961.5715">13891 16570,'0'24,"-50"-24,50 25,-25 0,0 0,25 24,-24 26,24-1,0 50,0 0,0-25,0 25,0 0,0-24,0-1,0-25,0 1,24-26,-24-49,25 50,-25-50</inkml:trace>
  <inkml:trace contextRef="#ctx0" brushRef="#br0" timeOffset="45329.5925">14213 16743,'-25'25,"25"0,-49 0,49 24,-25 26,25-1,0 0,25 50,-25-49,49 24,-24-49,0 24,0-49,24-25,1 0,-25-50,24-24,-24-1,0-24,-25 0,0 0,-25 0,0 24,-24-24,24 49,-50 1,26 24,-1 0,1 0</inkml:trace>
  <inkml:trace contextRef="#ctx0" brushRef="#br0" timeOffset="46178.6412">14163 16173,'-24'-25,"-26"25,-24-25,-1 25,1 0,-1 0,-49 0,25 25,0 0,-25-1,50 1,-26 0,1 25,25-26,24 26,0-25,26 25,-1-1,0 1,25 24,0 1,25 24,-25 25,25 0,-1 25,1-1,25 1,-25 0,24-25,1 0,-25 0,24-25,26-24,-1-26,1-24,-1 0,25-25,0 0,1-50,24 26,0-1,0 0,0-25,0 26,-25-26,25 25,-25-24,0-1,1 0,-26 1,-24-26,-1 1,-24-25,-25-25,0 24,0-48,-50-1,1 0,-1 0,-24 25,-25 0,-1 0,1 0,0 50,25-1,-1 50,1-24,49 24,-25 0,50 0,0 1</inkml:trace>
  <inkml:trace contextRef="#ctx0" brushRef="#br0" timeOffset="46971.6866">5011 9351,'-25'25,"25"0,-25 25,0-1,0 50,25 1,-24 24,24 24,0-23,0-1,24 0,1-25,25-25,-1-24,26-1,-1-49,25 0,1 0,-1-24,0-1,0 0,25 0,-49 0,-1-24</inkml:trace>
  <inkml:trace contextRef="#ctx0" brushRef="#br0" timeOffset="47276.704">6003 9054,'0'25,"0"24,0 26,25-1,-1 25,1 25,25 50,-1-1,1 26,0-1,-26 1,26-1,0-24,-26-1,1 1,0-50,25-25,-26 1,1-51,0 1,0-50</inkml:trace>
  <inkml:trace contextRef="#ctx0" brushRef="#br0" timeOffset="47689.7265">6896 9252,'-25'-25,"0"50,-25 25,1-1,24 75,0-24,0 73,1 1,48 0,1 24,0 0,25-49,24 0,1-25,-1-50,0-24,26-50,-26-25,0-24,1-51,-26 1,1-50,-25 1,-25-26,-25 25,-25-25,1 26,-26 24,-24 24,0 1,25 50,-26-1,1 25,25-24,-1 24</inkml:trace>
  <inkml:trace contextRef="#ctx0" brushRef="#br0" timeOffset="48800.79">6424 8285,'-24'0,"-51"0,-24 0,-25 0,0 25,-25-1,0 26,-24-25,-1 24,0 1,1 0,-1-1,0 1,50-1,0 1,0 0,25-1,0 1,25 24,24 1,0 49,1 25,24-1,25 76,0 24,25 0,0 49,-1 1,51 0,-26-1,1-24,49-25,-24-25,-1-24,25-50,0-25,1-25,24-25,0-49,49-25,-24-25,25 25,-1-49,26-1,-1-24,1 49,24-25,-25 26,26-1,-51 25,26 0,-1 0,-49 0,0 0,24 0,-49-25,-24 0,24-24,-25-26,-25 1,-24-50,0-25,-1-25,-24-24,0-25,-50-26,0-23,0-1,-24 0,-1-50,-24 51,-1-1,-24 0,-25 0,25 50,0 24,-25 1,0 74,0 0,0 49,0 1,24 49,-24 25,50 25,-1 0</inkml:trace>
  <inkml:trace contextRef="#ctx0" brushRef="#br0" timeOffset="53603.0652">9004 10691,'25'0,"0"25,0-1,-25 26,49 0,-49 24,50 0,-50 26,25-1,-1 0,-24 0,-24 1,-1-1,0-25,0-24,-24-1,-1-49,25-24,-25-26</inkml:trace>
  <inkml:trace contextRef="#ctx0" brushRef="#br0" timeOffset="53856.0804">9252 9153,'25'-50,"0"26,-25 24,25 49,-25 1,24 49,-24 0,25 50,0 0,25 0,-26 24,1-24,0 0,25-25,-26-25,1-24,-25-26,0-24,0-25</inkml:trace>
  <inkml:trace contextRef="#ctx0" brushRef="#br0" timeOffset="54479.116">9277 10170,'25'-25,"-25"-24,49-1,1 25,0-25,24 50,0-24,-24 24,49 24,-49 1,24 25,-24 24,-1-24,1 24,0 1,-1-50,-24 24,25-24,-25-25,-1-25,1 0,0-24,-25-1,-25 1,0-26,1 26,-26-26,0 25,-24 26,24-26,1 25,-1 0,25 25,0 0,25 0,0 0,25 0,25 25,-25-25,24 25,1 0,0 0,24-1,-24 1,24 25,-24-25,-1 0,1 24,-1-49,1 0,0 0,-1-25,-24 1,0-26,0 0,-1-24,-48-1,24 26,-25-26,-25 26,1-1,-1 1,0 24,1 25,24-25,0 25,0 25,1 0,48 24,-24-24,25 25,0 24,0 0</inkml:trace>
  <inkml:trace contextRef="#ctx0" brushRef="#br0" timeOffset="54745.1312">9847 11063,'-24'49,"-1"-24,50-25,-1-25,51 1,-1-51,50 26,0-26,25-24,0 25,-25-1,25 1,-50 24,25 1,-50 24,-24 25,0 0,-1 0,-49 25,-24-25</inkml:trace>
</inkml:ink>
</file>

<file path=ppt/ink/ink22.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0-20T15:52:01.657"/>
    </inkml:context>
    <inkml:brush xml:id="br0">
      <inkml:brushProperty name="width" value="0.05292" units="cm"/>
      <inkml:brushProperty name="height" value="0.05292" units="cm"/>
      <inkml:brushProperty name="color" value="#FF0000"/>
    </inkml:brush>
  </inkml:definitions>
  <inkml:trace contextRef="#ctx0" brushRef="#br0">16441 3228 69 0,'5'32'37'0,"6"-6"-3"16,-11-26-24-16,2 14-4 0,-2-14-1 15,0-27 0-15,-8-10-1 16,3-9-2-16,-1-17-1 16,3-12-1-16,-4-20 2 15,4-8-2-15,2-7 0 16,3 0-1-16,2 7 1 16,-1 11 2-16,1 13-1 15,1 13 1-15,-1 21-2 16,-1 16 2-16,2 17-2 0,1 24 2 15,4 20-2 1,2 14-2-16,4 17 1 16,2 17-2-16,6 7 2 15,0 0-2-15,2-2 2 0,2-14-1 16,-3-15 2-16,0-15 0 16,-1-26 0-16,-1-27 0 15,-1-23 1-15,-1-20 0 16,-3-19 0-16,-4-15 2 15,-6-3-2-15,-2-5 2 16,-3 7-2-16,-4 9 3 16,-4 16-3-16,1 17 2 15,2 25-2-15,2 23 0 16,15 31 0-16,3 20-3 16,5 22 2-16,5 24-2 15,5 14 1-15,5 5 1 16,1-2-2-16,-4-6-2 0,5-13-5 15,-14-33-27-15,13-16-3 16,-12-48 0-16,8-17 0 16,-12-36 21-16</inkml:trace>
  <inkml:trace contextRef="#ctx0" brushRef="#br0" timeOffset="281.2639">17337 2321 75 0,'-7'62'34'0,"-8"25"0"15,13 26-29-15,-5 6-4 16,8 4-1-16,10-12 0 16,12-16 1-16,14-25 0 0,10-27 0 15,11-40 1-15,6-30-2 16,-1-30 3-16,-7-21 0 16,-14-20 1-16,-17-12-1 15,-23-11 1-15,-20 1 1 16,-25 12-2-16,-17 12 0 15,-15 23-3-15,-8 16 2 16,-3 20-4-16,4 13-3 16,29 22-32-16,3-5-1 15,33 8 0-15,17-1 1 16,31-14 11-16</inkml:trace>
  <inkml:trace contextRef="#ctx0" brushRef="#br0" timeOffset="531.2732">17801 2053 82 0,'58'31'36'0,"-15"9"2"16,12 10-31-16,-2-3-3 16,16 3-3-16,12-5 0 15,12-5-3-15,11-4 3 16,0 2-2-16,-5-9 2 16,-10 4 2-16,-20 0-1 15,-20 9 1-15,-31 6-1 16,-24 6 0-16,-28 3 0 15,-19-1 2-15,-16-1-4 16,-12-5 1-16,-7-7-3 16,-3-15-1-16,12-2-24 0,-4-29-11 15,22-9-1-15,8-27-3 16,21-11 7-16</inkml:trace>
  <inkml:trace contextRef="#ctx0" brushRef="#br0" timeOffset="746.1639">18884 1736 105 0,'63'50'38'16,"-18"13"1"0,-4 14-38-16,-1 14 0 15,-3-1-4-15,-3 0 2 0,-5-5-4 16,3-7-1-16,-9-26-10 15,0-6-22-15,-12-24-2 16,-11-22 1-16,-8-17 4 16,-20-18 35-16</inkml:trace>
  <inkml:trace contextRef="#ctx0" brushRef="#br0" timeOffset="897.4794">18519 1841 105 0,'-7'-71'40'0,"38"-2"0"0,60-5-36 15,21 1 2-15,31-10-6 16,18 2 1-16,5-13-8 16,12-3-29-16,-29 13-5 15,-11 8 1-15,-30 13-2 16,-17 20 13-16</inkml:trace>
  <inkml:trace contextRef="#ctx0" brushRef="#br0" timeOffset="1272.4754">17976 3474 84 0,'-64'17'38'0,"-3"29"0"16,-10 15-34-16,-5 18 0 16,2 17 0-16,9 17-3 15,15 4 1-15,17 8-1 16,23-8-2-16,21-15 2 15,24-20-2-15,24-22-2 16,25-31-2-16,10-49-13 16,26-16-19-16,2-40 0 15,14-24 0-15,-6-31 0 16,1-13 37-16</inkml:trace>
  <inkml:trace contextRef="#ctx0" brushRef="#br0" timeOffset="1522.4893">18497 3434 75 0,'-49'103'37'16,"-1"19"-2"-16,19 18-28 16,10-1-4-16,23-12-3 0,25-22 1 15,22-28-2-15,19-37 0 16,11-34 2-16,7-34 0 16,-2-29-1-16,-12-19 1 15,-18-14 2-15,-26-17-2 16,-28-6 1-16,-31-4 0 15,-22 3 0-15,-21 7-2 16,-12 11-1-16,-3 11-3 16,-12 5-32-16,21 28-1 0,8 3 0 15,30 30-1 1,17 8 23-16</inkml:trace>
  <inkml:trace contextRef="#ctx0" brushRef="#br0" timeOffset="1897.507">18980 4028 94 0,'30'-33'40'0,"0"-16"-1"16,-13-37-34-16,0-16-1 16,-2 0-3-16,-5 6 0 0,-6 10 0 15,3 25-1 1,0 30 0-16,5 33-1 15,3 35 0-15,1 23 1 16,4 9 1-16,4 3-1 0,4-4 0 16,3-11-1-16,4-23 1 15,0-28 1-15,2-33 0 16,-1-22 0-16,-5-25 0 16,-8-15-1-16,-8-9 2 15,-3 9 1-15,-7 5-3 16,-3 25 2-16,1 32-2 15,-3 27 0-15,11 40-1 16,-1 29 0-16,12 25-4 16,-3-4-7-16,16 25-27 15,-8-20-1-15,13-5 0 16,-6-18 1-16,10-12 23 16</inkml:trace>
  <inkml:trace contextRef="#ctx0" brushRef="#br0" timeOffset="2663.1636">19971 3717 92 0,'9'-126'39'0,"3"1"0"16,-9-4-33-16,4 14 0 16,-3 11-3-16,-1 22-1 15,3 36-1-15,5 37 2 16,3 42-3-16,3 28 1 16,0 20-1-16,1 11 0 15,4 8-1-15,5 2 1 16,2-12-1-16,3-15-1 15,-1-23 1-15,1-20 1 16,0-30-1-16,0-29 2 0,-5-20-1 16,-8-21 0-16,-4-10 1 15,-6-2-1-15,-2 0 0 16,-5 10 2-16,2 22-2 16,0 26 0-16,-4 22-1 15,18 37 1-15,-2 9-2 16,2 1-1-16,10 9-2 15,1-19-6-15,17-7-3 16,-9-41-4-16,26-5 0 16,-11-48 0-16,20-6 8 15,-8-25 5-15,-8-10 5 16,-6 10 4-16,-23-6 6 16,0 40 3-16,-31 15 3 0,4 46 0 15,-33 39-7-15,6 29-4 16,-1 22-3-16,7 8-1 15,12 5 0-15,10-12 1 16,13-20-2-16,16-29 0 16,8-30 2-16,3-25 0 15,2-32 1-15,-4-17-1 16,-11-23 1-16,-12-16-1 16,-19-16 1-16,-10 4-2 15,-10 7 0-15,-1 10 0 16,-2 23-1-16,1 24 0 15,8 36 0-15,7 40 0 16,13 31 0-16,8 19 2 0,8 4-2 16,8 9 2-16,13-14-3 15,4-9 3-15,14-32-1 16,3-28-2 0,7-33 2-16,1-14-3 0,-1-18 2 15,-5-11-2-15,-7 8 3 16,-3 12-2-16,-10 25 1 15,-5 24 1-15,-8 27 0 16,-3 9 2-16,-1 20-4 16,-2 11 2-16,8-2-6 15,-5-25-10-15,20 0-23 16,-11-37-2-16,10-12 0 0,-7-26-5 16,6-13 38-16</inkml:trace>
  <inkml:trace contextRef="#ctx0" brushRef="#br0" timeOffset="3672.7565">22530 1181 92 0,'7'86'41'16,"-7"26"-7"-16,4 21-31 15,-1 18-3-15,1 15 1 16,-3 7-1-16,-2-2-2 0,0-18 2 16,-3-21-4-16,-1-26 5 15,4-21-3-15,5-34 3 16,5-38-3-16,10-36 3 15,5-29-1-15,2-22 1 16,1-11 2-16,1 3-2 16,-1 3 1-16,-2 18-2 15,-3 25 1-15,-2 31-2 16,-2 25 0-16,4 16 1 16,6 10-3-16,5 2 2 15,5-7-2-15,1-11 4 16,0-8-2-16,-4-18 3 0,-5-14 0 15,-12-17-1-15,-16-7 4 0,-16-12-3 16,-14-7 2-16,-10-4-3 16,-5 1 2-16,0 5-3 15,4 9 2 1,8 15-2-16,10 10-1 0,21 17 0 16,8 23 0-16,19 11 0 15,9 7 0 1,11-2 0-16,8 2 1 15,6-5 0-15,4-6-3 0,-3-13 4 16,-2-9-3-16,-10-11 2 16,-9-8 2-16,-20-7-1 15,-16-13 0-15,-21-6 0 16,-18-8 2-16,-12-4-3 16,-9-2 3-16,-4-2-2 15,5-3-1-15,11 12 0 16,12 9 1-16,20 12-2 15,17 11 2-15,19 15-2 16,16 23 0-16,14 18 0 16,8 22-1-16,8 17 1 15,4 23-5-15,2 21 5 16,-3 14-2-16,-4 8 2 0,-12-2-1 16,-8-3 2-16,-9-6-1 15,-11-18 3-15,-9-27 1 16,-10-21 0-16,-9-25-3 15,-12-26 1-15,-7-28 1 16,-8-40-3-16,-5-34 1 16,-4-38 0-16,0-28-1 15,0-31 2-15,6-20 3 16,11 0-3-16,11 3 3 16,13 25-3-16,12 22 3 15,12 40-3-15,6 36 3 0,3 37-5 16,0 38-1-16,-4 22 1 15,-8 29-2-15,-10 14 2 16,-13 10-2-16,-8 5 0 16,-11-2-4-16,-3 3-8 15,-22-16-26-15,6-4 5 0,-15-19-5 16,3 3 4-16,-15-12 32 16</inkml:trace>
  <inkml:trace contextRef="#ctx0" brushRef="#br0" timeOffset="3891.5186">22610 2963 92 0,'-13'-10'37'0,"40"-1"0"16,31-31-31-16,37-14-4 16,27-12 0-16,21-4-2 15,16-5 2-15,3-5-4 16,-3 7 3-16,-11 4 0 0,-20 18-5 15,-27 6-2-15,-8 23-31 16,-36-4 2-16,-10 21-3 16,-27-4-1-16,-6 20 21 15</inkml:trace>
  <inkml:trace contextRef="#ctx0" brushRef="#br0" timeOffset="14776.7295">20413 4825 66 0,'45'-30'35'15,"16"-4"-1"-15,3-9-28 0,21 3-1 16,9 0-2-16,9 4 0 16,-3 4-2-16,0 7 1 15,-11 8-2-15,-11 13 2 16,-20 15 0-16,-21 10-1 16,-24 13 1-16,-24 10-1 15,-27 17 1-15,-20 17-1 16,-16 3 0-16,-5 5 0 15,0-6-1-15,7-7 1 16,18-6-1-16,19-11 1 16,34-17 0-16,29-15-1 15,28-9 2-15,21-6-1 16,9 0 0-16,4 9 0 0,-3 5 1 16,-12 11 0-16,-17 13 0 15,-24 12-1 1,-24 9 1-16,-16 10-1 15,-13-1 1-15,-4-7-2 0,-3-7-1 16,1-14-3-16,10-3-13 16,3-29-21-16,12-17-2 15,11-14-1-15,8-17 0 16,5-12 36-16</inkml:trace>
</inkml:ink>
</file>

<file path=ppt/ink/ink23.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0-20T15:50:37.558"/>
    </inkml:context>
    <inkml:brush xml:id="br0">
      <inkml:brushProperty name="width" value="0.05292" units="cm"/>
      <inkml:brushProperty name="height" value="0.05292" units="cm"/>
      <inkml:brushProperty name="color" value="#FF0000"/>
    </inkml:brush>
  </inkml:definitions>
  <inkml:trace contextRef="#ctx0" brushRef="#br0">13207 2566 49 0,'-21'-22'32'0,"3"8"-7"16,-8-20-16-16,12 13-4 16,-10-6-2-16,5 2-1 15,-10-1 0-15,-6 7 1 16,-11-2-3-16,-10 4 2 15,-13 4-2-15,-14 4 2 16,-13 7-3-16,-16 2 1 16,-10 6-1-1,-13 3-2-15,-9 4 1 0,-13 3-1 0,-9 3 2 16,-7 4-2-16,-10-2 1 16,-13 2 0-16,-9-2 1 15,-10-1 0-15,-14 0 0 0,-9 0 1 16,-16-2-1-16,-13-2 2 15,-13 1 0 1,-7 4 1-16,-9-2 1 16,-6 6 1-16,-4-2-1 0,0 6 1 15,-9-3 0-15,3 5-1 16,-5-5-1-16,0 2 1 16,-4-1-4-16,2-7 2 15,2-2-2-15,2-7 0 16,6-2 1-16,8 1-1 15,5-4 0-15,11-2 0 16,6-2 2-16,5 2-1 16,5 1-1-16,9 1 4 15,5 2-2-15,8-3 1 16,12 1-2-16,5-1 3 16,7 2-1-16,13-1 0 15,8-4-2-15,14-2 0 0,8-5-2 16,12-5 0-16,9-2 3 15,11-3-2-15,18-8 0 16,13-5 0-16,8-2 3 16,11-2-3-16,12-2 3 15,10 2-1-15,10-1 0 16,11 1-1-16,5 3 0 16,9 10 0-16,5 5-1 0,7 4 0 15,7 7 0 1,2 18 0-16,1 11-1 15,-3 12 1-15,0 15 1 16,-7 14 1-16,4 11-1 0,2 14 2 16,0 11-2-16,3 4 1 15,7 6 0-15,4 0-1 16,7 1 1-16,7-5-2 16,3-7 1-16,3 0 0 15,4-10 0-15,4-10 0 16,2-8 1-16,7-9 0 15,6-8-1-15,10-9 2 16,8-7-2-16,7-12 0 16,12-9 1-16,10-8 0 15,13-10-1-15,11-7 0 16,10-2 1-16,5-6-1 16,11 0-1-16,6 4 1 0,7-2 1 15,6 5-2-15,7 5 1 16,3 4 0-16,4 2 0 15,8 5 0-15,10-2-1 16,4 1 1-16,7 2 0 16,7-2 0-16,6-1 0 15,5 1 1-15,5-1 0 16,0 0-1-16,1-2 1 16,3-2-1-16,-2 3 1 15,-1-1 0-15,-4-1 0 16,-1 0-1-16,-3-3 1 15,0 1 0-15,-5-2-1 16,-1 1 0-16,0-3 1 0,-2-1-2 16,2-4 2-16,-2 2-1 31,0 2 0-31,-1-2 0 16,-1 3 1-16,-2-2-2 15,-1 5 1-15,-1 0 0 0,0 5-1 16,1 1 1-16,1 0 0 15,5 3 0-15,2-2 0 16,3 4 0-16,3-2 0 16,2 1 0-16,6 1 1 15,-5 1-1-15,3-1 1 16,0-1-1-16,4 3 1 16,-2 0 1-16,3-2-1 0,3-4 0 15,-3 3 0-15,2-8-1 16,-6 1 1-16,-2 3 0 15,-7-5 0 1,-9-1-1-16,-15-3-1 0,-16-1 1 16,-15-2-1-16,-16 0 2 15,-17-3-2-15,-16-7 0 16,-17-1 1-16,-15-7-1 16,-11-3 2-16,-11-3-1 15,-10-11 0-15,-6-7 1 16,-6-11-1-16,-1-9-1 15,-1-9 2-15,-3-9-2 16,2-12 1-16,-3-11 0 0,0-14 0 16,-2-5 0-16,-3-11 0 15,-8-7 0 1,-4-9 1-16,-6-3 0 16,-9 5 1-16,-5 6-2 0,-7 11 1 15,-2 10 1-15,-7 20-4 16,-8 8-13-16,7 39-23 15,-9 15 1-15,6 22-4 16,0 13 3-16,9 15 35 16</inkml:trace>
  <inkml:trace contextRef="#ctx0" brushRef="#br0" timeOffset="12289.724">4068 7267 38 0,'-12'-8'26'0,"-2"-1"-7"16,14 9-4-16,-14-1-3 16,14 1-2-16,-11-1-2 0,11 1-1 15,0 0-1-15,0 0-1 16,0 0-1 0,0 0 0-16,0 0-2 15,3-14 1-15,-3 14-1 16,0 0-1-16,0 0 1 0,0 0-1 15,-9 15 0-15,9-15 0 16,-7 24-1-16,3-1 0 16,2-1 1-16,0 6-1 15,2-1 0-15,4 0 0 16,3-3 0-16,3-4 0 16,4 0 0-16,1-6 0 15,4 1 0-15,-1-5 0 0,2-3 0 16,2 2 0-1,0-5-1-15,1 0 3 16,0-4-2-16,3 0 0 16,2-6 0-16,3-1 1 0,4-1-1 15,-1-3 0-15,1-1 1 16,1 0-2-16,-2-2 2 16,1 4-1-16,-2 0 0 15,2 3 1-15,-2-5-1 16,3 3 0-16,0 1 0 15,3-2 0-15,2 4 0 16,-1 2 0-16,3-3 1 16,-1 5-1-16,1-1 1 15,-3 3-1-15,-2 4 0 16,-1 2 1-16,-2-2 1 16,-1-2-2-16,-1 4 0 15,-1-2 0-15,2 4 0 0,2 1 0 16,-1-4 0-16,4 2 0 15,4 0-1-15,-2-1 0 16,3 1 1-16,2-2 1 16,-1-1-1-16,0-2 0 15,4 0 1-15,-4-4-1 16,1 1 0-16,-2 0 1 16,0 0-1-16,-2 0 1 15,-2-1-1-15,-1 0 0 16,-4 1 1-16,0 2-1 15,-4 1 0-15,3-2 1 16,1 0-1-16,-1 2 0 16,1-1-1-16,3 0 2 0,0 0-1 15,1 0 0-15,1-2 0 16,-1 4 0-16,-1-3 0 16,1 1 1-16,-1 2-1 15,-1-3 0-15,-1 2 1 16,1-2-1-16,1-2 0 15,1 4 0-15,3-1 0 16,2 0 0-16,3-1 0 16,4 0 0-16,2 5-1 15,3 0 2-15,0 3-1 16,1 2 0-16,2 0 1 16,2-1 0-16,1 2-1 15,5 0 0-15,4 1 1 0,8-2-1 16,6 0 0-16,5-3 1 15,5 4-2-15,0-1 2 16,3-1-1-16,1 2 1 16,-2-1 0-16,-3-1-1 15,-2 0 1-15,-2 1-1 16,-2-4 1-16,0 1 0 16,-1-2-1-16,-2-4 1 15,-2 2-1-15,3-1-1 16,-3 1 1-16,0-3 1 15,-3 2-1-15,-2-2-1 16,-1 3 1-16,0 1 0 16,-1-2 0-16,-2-1 1 0,2 5 0 15,0-1-1-15,3-4 0 16,4 5-1 0,2-2 1-16,0 3-2 15,0-2 2-15,2 2-1 0,-2-6 0 16,-3 5 1-16,0 2 1 15,-7-5-1-15,-1 5 0 16,-1-3 2-16,-2 3-2 16,-6-2 1-16,-3 4-1 15,-4-5 0-15,-4 1 0 16,-2 1 0-16,-7-2 0 16,-2-3 0-16,-6-2 0 0,-4 1 0 15,-4-2 0-15,-7 0 0 16,-5-3 1-1,-3-2-1-15,-4 0 0 16,-10 6 1-16,10-17-2 0,-10 17 1 16,11-18-1-16,-3 5 1 15,-1-1-1-15,-7 14 1 16,18-21 0-16,-10 10 0 16,-8 11 0-16,11-22 1 15,-9 10-1-15,-2-3 1 16,-2-3 0-16,-2-6 0 15,-2-4-1-15,0-9-1 16,-2 0 2-16,1-5-1 0,-3 6 0 16,2 3 0-16,-2 5-1 15,-2 5-2 1,12 23-11-16,-34-13-16 16,21 16-11-16,13-3-1 0,0 0 0 15,2 13 20-15</inkml:trace>
  <inkml:trace contextRef="#ctx0" brushRef="#br0" timeOffset="26133.317">4317 7444 46 0,'0'0'33'0,"11"3"1"16,-11-3-24-16,0-11-3 15,0 11-2-15,0 0-1 16,3-11 0-16,-3 11 1 16,13-6-1-16,3 5 1 15,5-3-2-15,11 5 1 16,8-1-1-16,12-1-1 15,9-1 0-15,8 2-1 16,8 0 0-16,3 3 0 16,3 3-1-16,3 2 1 0,-6-2 0 15,-3 1 0-15,-7 4 0 16,-4 1 0-16,-14-3 1 16,-4-2 0-16,-12-5-1 15,-8 3 0-15,-7-4 1 16,-7 1-2-16,-14-2 0 15,13-2 0-15,-13 2-1 16,0 0-2-16,0 15-6 16,-12-15-29-16,12 0-2 15,0 0 0-15,21 8-1 16,-7-16 27-16</inkml:trace>
  <inkml:trace contextRef="#ctx0" brushRef="#br0" timeOffset="27947.8133">7399 4503 69 0,'-28'9'36'0,"8"2"-1"15,-11-9-29 1,5 4-2-16,-8-5-1 15,-1 2 0-15,-10-7 0 16,-5 1-1-16,-9-6 0 0,-8 2 0 16,-11-7 1-16,-9 1-1 15,-7-3 0-15,-3-1-1 16,-4 3 1-16,1 2-1 16,4 0 0-16,3 4 0 15,5 5-2-15,10 3 1 16,7 3 0-16,8 6 1 15,8 4-2-15,12 7 1 16,4 3 0-16,7 7-1 16,7 6 1-16,3 9 1 15,4 9-2-15,0 9 1 16,5 10-1-16,-2 2 2 0,6 7-1 16,-1 5 0-16,0 1-1 15,3 1 1-15,-1-5 0 16,4-9-1-16,2-5 1 15,1-7 0-15,4-3 0 16,1-8 0-16,6-10 0 16,6-5 0-16,6-7 0 15,6-2 0-15,8-8-1 16,6-2 1-16,9-10 0 16,9-4-1-16,10-5 2 15,4-2-1-15,8-2 0 16,5-1 0-16,4-2 1 15,2-3-2-15,2 1 2 0,4 1-1 16,1 2-1-16,2 3 2 16,0-1-1-16,1 1 1 15,0 2-1-15,1 3 0 16,1 3 0-16,0-1 1 16,0 3-1-16,1-2 0 15,3 2 0-15,1 0 0 16,3 3-1-16,6-2 2 31,1-6-1-31,2 3 0 16,2-1 1-16,-5 0-2 0,-4 0 1 15,-4 0 0 1,-6-1 1-16,-10 6 0 16,-6-5-1-16,-7 2 0 0,-7-3 0 15,-7 0 2-15,-4-5-2 16,-7 1 0-16,-5-4 1 15,-5-6-1-15,-7-3 1 16,-6-6 0-16,-6-4-1 16,-3-9 1-16,-6-5 0 15,-4-13 0-15,-4-6-1 16,-3-7 0-16,-2-6-1 16,-1-2 1-16,-2-5 0 0,-3 0-1 15,-3 3 1 1,-2 6-1-16,-1 3 1 15,-3 5 0-15,-6 7 0 16,-5 4 0-16,-4 4 0 0,-6 7 0 16,-10 2-1-16,-5 4 1 15,-10-1 0-15,-9 1-1 16,-11 2 0-16,-8 2 1 16,-10 2 0-16,-9 1-1 15,-13 2 1-15,-8 1 0 16,-8 8 0-16,-8 5-1 15,-6 5 2-15,-9 3-1 16,-1 5 0-16,3 3 1 16,10 5-1-16,6 5 0 15,16-3 0-15,16 0 1 16,21 1-3-16,18-9-5 16,33 10-20-16,7-17-13 0,25 2 0 15,32-24-3-15</inkml:trace>
  <inkml:trace contextRef="#ctx0" brushRef="#br0" timeOffset="32493.9201">2297 6329 52 0,'-11'1'32'0,"-7"-6"2"16,6 4-25-16,-8-4-2 16,9 8-2-16,-2-7-2 15,13 4 0-15,-15 4 0 16,15-4-1-16,0 0 0 16,17-2 0-16,0-2 0 15,8-5 0-15,3-2 0 16,9-2-1-16,4-8 0 0,4-6 0 15,6-4-2-15,3-7 2 16,4-3-2 0,3-4 1-16,6-9 0 15,10-6 0-15,7-6 1 0,9-2-1 16,5-2 1-16,7-5-2 16,7-2 1-16,5-2 1 15,2 4-1-15,2-1 0 16,-2 0 1-16,0 5 0 15,-4-1-1-15,3 2 1 16,1 2 1-16,2 6-1 16,-3-1 0-16,3 5-1 15,-2 3 1-15,0 0-1 0,-1 6 1 16,1 5-1 0,-5 0 0-16,-4 3 1 15,-5 4-1-15,-5 3 1 16,-5 3-1-16,-4 2 0 0,-7 2 1 15,-7 0-1-15,-9 6 1 16,-2 1-1-16,-7 4 0 16,-6 9 1-16,-4-1-1 15,-4 3 0-15,-3 7 0 16,-4 3 0-16,-2 3 0 16,-3 1 0-16,-2 1 1 15,-2-2-1-15,-2 6 0 16,-1 0 0-16,-3-2 0 15,0 4 1-15,-5 0-1 16,1 3 1-16,-7 4-1 16,1 5 0-16,-5 1 0 15,-1 5 1-15,-3-1 0 0,-1 1-1 16,1-2 0-16,-3-3-1 16,4-3 2-16,-3-7-1 15,4-2 0-15,-2-6-1 16,-4-11 2-16,9 14-1 15,-9-14 0-15,0 0-1 16,0 0-2-16,7-23-8 16,4 13-27-16,-13-11 0 15,6 2-3-15,-6-7 1 16,4 4 30-16</inkml:trace>
  <inkml:trace contextRef="#ctx0" brushRef="#br0" timeOffset="33415.7308">2695 6227 65 0,'-17'4'36'15,"-7"-4"-1"-15,1 6-29 16,-7-5-3-16,5 5 0 16,-5-1 0-16,5 1-1 15,3-2-1-15,3 2 0 0,4-8 0 16,15 2-1-16,-16-6 0 15,16 6 1-15,5-19-2 16,8 3 1-16,10-4 0 16,10-11-1-16,12-3 0 15,14-5 1-15,17-4 0 16,16-7 0-16,18-11 1 16,16-4-1-16,17-11 0 15,15 2 0-15,15-3 0 16,10-7 1-16,9-6-1 15,10-1 1-15,5 0-1 16,5-2 1-16,-1-1 0 16,-1 1 1-16,-2-2 0 0,-1 8 0 15,-11-5 0-15,-5 6-1 16,-12 4 2 0,-4 6-1-16,-14 0-1 15,-9 12 0-15,-10 4 1 0,-8 2-2 16,-12 12 1-16,-12 6 0 15,-16 6-1-15,-12 7 0 16,-14 11 1-16,-9 4-2 16,-13 4 1-16,-12 14 1 15,-6-3-1-15,-5 12-1 16,-3 2 1-16,-2 6 0 16,-1 7-1-16,-4 6 2 15,-2 4-2-15,-3-2 1 0,-2 7 0 16,-2-2 0-1,-3-1 0-15,-2-2 0 16,0-4 0-16,-2-7 0 16,1-7 0-16,-2-5 0 0,0-4 0 15,1-2-1-15,3-11 0 16,-12-6-3-16,12 6-8 16,-15-22-26-16,15 9 0 15,-7-11-1-15,5 6 0 16,-6-8 34-16</inkml:trace>
  <inkml:trace contextRef="#ctx0" brushRef="#br0" timeOffset="34228.2668">3248 5837 76 0,'-11'15'36'0,"11"-15"-1"15,-6-13-32-15,6 13-1 16,0-20-2-16,4 6 1 16,3-1-1-16,8-4 1 15,10 2-1-15,12-8 0 16,13-3-1-16,17-8 2 15,21-3-2-15,18-5 0 16,18-8 1-16,13-4-1 16,20-8 1-16,14-1 0 15,12-5 1-15,11 0-2 16,6-4 2-16,4-4 1 16,4 5-1-16,1-3 1 0,2 2 0 15,-6 0 0-15,0 5 0 16,-6-3 1-16,-5 6-1 15,-8 2 0-15,-8 2 0 16,-14 6 0-16,-15 7-1 16,-15 1 0-16,-17 6 0 15,-17 4-1-15,-12 7 1 16,-11 3 0-16,-7 7-2 16,-7 2 2-16,-2 3-1 15,-4 6 0-15,0 4 0 16,-4 6 0-16,-4 9-1 15,-5 5 1-15,-7 4 0 16,-8 14-1-16,-5 6 1 0,-7 5 0 16,-8 8 0-16,-4 3 0 15,-5-3 0 1,-3 0 0-16,-3 1 0 16,0-7 1-16,-1-9-1 0,0-4 0 15,2-12 1-15,0 0-1 16,0-8 0-16,5-12 1 15,0 0-4-15,0 0-10 16,0 0-25-16,1-24-1 16,-1-4-1-16,9 5 0 15,-8-9 34-15</inkml:trace>
  <inkml:trace contextRef="#ctx0" brushRef="#br0" timeOffset="35118.9295">2797 6140 71 0,'-5'-16'36'0,"6"-8"-1"16,20-1-30-16,13-8-2 16,21-3-2-16,18-9 0 15,22-1-2-15,24-13 2 16,25-6-2-16,23-11 0 15,17-8 1-15,21-6 0 16,14-3 0-16,15-2 0 0,11-3 0 16,8 4 0-16,1-2 0 15,6 5 1-15,1 4-1 16,-5 2 1-16,2 1 1 16,-10 7 0-16,-7 4 0 15,-15 2-1-15,-8 12 1 16,-21-1 0-16,-15 7-1 15,-23 4 0-15,-19 3 1 16,-21 9-2-16,-17 3 1 16,-14 4 0-16,-11 5 0 15,-9 3 0-15,-7 8-1 16,-6 4 0-16,-4 5 0 0,-3-1 0 16,-2 6 1-16,-3 0-2 15,-4 2 1-15,-6 6 0 16,-2 0 0-16,-3 1 0 15,-4 3 0-15,-4 4 0 16,-4 2 0-16,-4 4 0 16,-2 3 0-16,-6 1 0 15,0 3 0-15,-3-1 0 16,-3 1 0-16,-2-1 0 16,-1 0 1-16,-1-2-1 15,0 0 0-15,-1-1 0 16,-1-3 0-16,2-1 1 15,0-1-1-15,1 0 0 0,-1-6 0 16,1 1-1-16,5-15-1 16,-5 25-12-16,5-25-24 15,0 0-1-15,0 0-1 16,-3-18 2-16,5 4 38 16</inkml:trace>
  <inkml:trace contextRef="#ctx0" brushRef="#br0" timeOffset="43174.2132">23346 16132 71 0,'-16'16'36'16,"-6"-9"0"-16,13 15-24 15,-12-9-4-15,10 2-4 16,4 1-1-16,7-16-1 16,23 15-1-16,7-17 0 15,13-9 0-15,12-10-1 16,18-11 1-16,15-8 0 0,16-14 0 15,12-3 0-15,6-13 0 16,5 8 1-16,-5-1-1 16,-5 3 0-16,-13 7-1 15,-15 7 0-15,-18 10-2 16,-24-2-4-16,-5 31-13 16,-28-8-18-16,-14 15 0 15,-2 11 0-15,-13 12-1 16,-16 3 31-16</inkml:trace>
  <inkml:trace contextRef="#ctx0" brushRef="#br0" timeOffset="43440.4106">23562 16495 87 0,'-73'31'38'0,"23"-1"0"15,10-37-27-15,40 7-4 16,14-36-5-16,33-2 0 15,22-10-3-15,20-2 1 16,24-9-1-16,10-1 0 16,6 6 0-16,0 9 2 15,-9 9-1-15,-10 10 1 16,-12 8-1 0,-15 3 0-16,-18 13-1 15,-17-5-4-15,0 17-31 0,-20-11-1 0,0 6 0 16,-16-3-2-16,-12-2 12 15</inkml:trace>
  <inkml:trace contextRef="#ctx0" brushRef="#br0" timeOffset="57840.9065">20362 8969 40 0,'-4'-33'26'0,"2"14"-10"15,-10-10-3-15,8 14-1 0,-11-9-1 16,9 13-2-16,-12-11 1 16,7 15-2-1,-11-14 0-15,5 4-2 16,-10-5-1-16,-1 4-1 0,-7-2-2 15,-3 0 0-15,-7 1-1 16,-2-1 0-16,-4 7 0 16,-4 9 0-16,-4 5 0 15,1 10-1-15,-4 5 0 16,-2 11 0-16,-4 7 1 16,1 8-1-16,-3 15-1 15,4 9 2-15,3 4-1 16,2 12-1-16,4 8 1 0,9 7 0 15,10 8-1 1,8 3 1-16,12-1 0 16,11-1-1-16,11-1 2 15,9-4-1-15,11-6 0 0,11-9 0 16,11-6 1-16,9-7-2 16,10-8 3-16,3-6-1 15,6-7-1-15,6-5 0 16,-1-10 1-16,2-5 0 15,-3-10 0-15,-1-12 0 16,-3-5-2-16,2-10 1 16,-1-12 1-16,-1-12 0 15,-1-12 0-15,3-13-1 16,-6-11-1-16,-1-11 1 16,-6-11 0-16,-5-13 1 15,-8-3-1-15,-8-5 1 16,-8 0 0-16,-7 1 0 0,-10 3 1 15,-7 6 0-15,-11 3 1 16,-8 8-2-16,-8 4 1 16,-8 9-1-16,-10 0-1 15,-4 8 1-15,-7 7 0 16,-4 7-1-16,-4 8 1 16,-1 8-1-16,0 9-1 15,3 3 0-15,7 10 0 16,1 2-3-16,16 17-14 15,-2-7-21-15,30 2-1 16,-12 17 0-16,28 0-1 16,6 6 25-16</inkml:trace>
  <inkml:trace contextRef="#ctx0" brushRef="#br0" timeOffset="59137.843">20554 13824 68 0,'-16'-19'35'15,"2"0"0"-15,-13-11-22 16,12 10-4-16,-15-12-1 16,6 7-3-16,-9-6 0 0,0 8-1 15,-6-1-1 1,-1 5 0-16,-4 2 0 16,-2 1-2-16,-1 4 2 15,-1 3-2-15,-1 4-1 0,-1 3 1 16,-3 0-1-16,-2 4 1 15,-5 6-1-15,-5 13 0 16,-4 5 0-16,-7 10-1 16,-5 3 1-16,0 8 0 15,0 5 0-15,1 10-1 16,1 0 0-16,4 3 0 16,6 7 1-16,6 4 1 15,8 4-1-15,6 10-1 16,9 7 1-16,9 3 0 15,14 5 1-15,14 0-1 16,12 0 1-16,15-2-1 16,13 0 0-16,15-5 0 0,15-7 1 15,15-6-1-15,13-9-1 16,9-8 1-16,10-10-2 16,5-11 1-16,4-8 0 15,3-17 0-15,1-14 2 16,-8-10 0-16,-5-13-1 15,-7-16 1-15,-8-14 0 16,-7-13 0-16,-9-24 1 16,-11-13-1-16,-15-16-2 15,-9-13 0-15,-14-12 2 16,-12-2-1-16,-15-7 1 16,-11 1-1-16,-13 7 0 15,-13 8 2-15,-9 11-1 0,-8 9 1 16,-4 12-1-16,-5 9 0 15,-4 15 0-15,0 12 1 16,-1 17-3-16,1 10 0 16,-1 14-2-16,-2 10-3 15,9 29-22-15,-13-3-12 16,6 16-2-16,-5 4 0 16,5-1 1-16</inkml:trace>
  <inkml:trace contextRef="#ctx0" brushRef="#br0" timeOffset="64187.7084">13906 9799 103 0,'0'15'40'16,"-1"-26"-16"-16,1 11-15 15,3-12-2-15,-12-2-3 16,-17 1-1-16,-16 1-1 16,-26 2-1-16,-27 8-1 15,-26 5 1-15,-18 7 0 16,-16 8-1-16,-3 8 0 15,1-2 0-15,15 2 0 16,19 2 0-16,27-4 0 16,25-7 0-16,21-1 0 15,21-1-1-15,14-4 0 16,15-11-1-16,2 15-2 16,11-14-6-16,-13-14-29 0,13-2-1 15,-11-18 0-15,5-1 1 16,-11-14 21-16</inkml:trace>
  <inkml:trace contextRef="#ctx0" brushRef="#br0" timeOffset="64390.8407">12340 9478 90 0,'-19'-19'39'16,"19"19"-1"-16,-31 17-28 16,12 16-7-16,-4 13-1 15,-6 10-2-15,-1 13 0 16,-1 8 0-16,6 4 0 15,10-4 1-15,15-7 0 16,21-8 0-16,23-13-1 0,17-11 0 16,15-12-3-16,-1-20-21 15,11 4-14-15,-19-13-2 16,-14 6 0-16,-29-7 1 16</inkml:trace>
  <inkml:trace contextRef="#ctx0" brushRef="#br0" timeOffset="64937.7409">5767 10889 105 0,'-29'-11'41'15,"-6"-6"0"-15,1 7-37 16,7 11-3 0,2 11 0-16,0 21-1 0,3 10-1 15,5 29 2-15,1 23-2 16,6 19 0-16,1 23 1 15,3 17 0-15,0 6 0 16,-2 13 0-16,-2-1 1 16,-3-2-2-16,-3-12 2 15,-6-5 0-15,-4-14-1 16,4-19-2-16,-8-19-2 0,8-18-6 16,-10-30-25-16,12-18-5 15,-4-26-1 1,11-24 1-16,-3-36 20 15</inkml:trace>
  <inkml:trace contextRef="#ctx0" brushRef="#br0" timeOffset="65703.4019">5058 12259 99 0,'9'-38'38'0,"9"-6"-7"16,25 15-25-16,14-5-3 15,18 4-2-15,9 4-1 16,7 7 0-16,-1 10-3 15,-9 14 0-15,-10 17 1 16,-17 8-1-16,-14 14-1 16,-17 11 0-16,-3 5 1 15,-8-3 2-15,5-2 0 16,4-12 1-16,11-11 0 0,8-10 0 16,8-15 2-16,4-17 0 15,-7-18-1-15,-7-8 0 16,-17-16 1-16,-13-6 1 15,-21-9 0-15,-14-4 0 16,-13 1 0-16,-7 12 0 16,-1 6 0-16,4 11-1 15,8 15-2-15,12 15 1 16,24 11-1-16,-4 27 0 16,21 9 0-16,13 8-2 15,9 13 0-15,7 5 0 16,11 1 1-16,3-1 0 15,0-6 0-15,-4-16-1 0,-3-8 2 16,-11-18 0-16,-10-15 1 16,-11-14 1-16,-15-11-1 15,-9-11 1-15,-9-9 0 16,-1-7 0-16,-3-1-1 16,4 6 0-16,4 2 1 15,10 8-2-15,10 10 0 16,7 10 0-16,14 17-3 15,3 13-1-15,9 8-1 16,-2 5-1-16,9 10 0 16,-3-4 1-16,5 3 2 15,-4-3 0-15,1-9 4 16,4-7 2-16,-1-15 1 0,4-3 2 16,-5-20-2-16,-1-8 1 15,-10-17 0-15,-8-9-3 16,-12-2 0-16,-14 6-2 15,-16 6 1-15,-12 13 0 16,-14 18-1-16,-5 16 1 16,-1 29-2-16,2 23 2 15,9 14-1-15,11 10 1 16,17 7 0-16,15-2 1 16,15-8-1-16,11-5-1 15,13-15-2-15,3-22-3 16,13-8-21-16,-11-37-14 15,-4-12 0-15,-14-23-2 0,-7-13 7 16</inkml:trace>
  <inkml:trace contextRef="#ctx0" brushRef="#br0" timeOffset="66533.4864">7978 10801 81 0,'-1'-43'40'0,"4"26"0"16,-16 12-29-16,7 28-4 0,-3 16-3 15,1 20-2-15,-3 16 0 16,-3 17 0-16,0 14-2 16,-3 7 1-16,0 2 0 15,-1-8-4-15,3-2-3 16,-13-22-33-16,17-7 0 16,-5-25-2-16,12-13 0 15,2-19 20-15</inkml:trace>
  <inkml:trace contextRef="#ctx0" brushRef="#br0" timeOffset="66658.4892">7930 12155 95 0,'-3'34'40'0,"4"-4"0"16,-1-30-30-16,-18-11-40 16,22-2-9-16,-1-16-2 15,10-2 0 1,0-6 8-16</inkml:trace>
  <inkml:trace contextRef="#ctx0" brushRef="#br0" timeOffset="67220.9251">6128 12867 108 0,'-11'1'39'15,"-18"6"-14"-15,-5 26-20 16,-5 18-2-16,-3 25-2 16,-4 24-2-16,0 16 1 15,2 19 0-15,5 13 0 16,10 3 0-16,15 7 0 16,12-10 0-16,12-11-1 15,12-16 2-15,12-10-3 16,11-18 0-16,10-22-4 15,12-8-8-15,-8-37-24 16,6-9-1-16,-7-25-1 16,-3-18 2-16,-14-26 38 0</inkml:trace>
  <inkml:trace contextRef="#ctx0" brushRef="#br0" timeOffset="67392.8091">5484 13755 91 0,'-11'21'41'0,"25"-11"-3"16,38-4-35-16,18-5-7 15,8-8-33-15,28-8 0 16,3-12-3-16,4 1 0 16,-8-10 26-16</inkml:trace>
  <inkml:trace contextRef="#ctx0" brushRef="#br0" timeOffset="67709.6227">6407 13980 99 0,'38'5'40'0,"13"-11"1"16,-2-20-38-16,0-9-1 15,-9-6-2-15,-13-2 1 16,-15-1-2-16,-17 8 2 15,-15 7-1-15,-13 13 0 16,-9 14 0-16,-7 16 0 16,0 14-1-16,3 16 1 0,9 9 0 15,13 7-1-15,14 3 0 16,13 5 1-16,14-5-1 16,12-4 0-16,11-4 0 15,5-15-1-15,6-8-1 16,-6-18-8-16,6-3-28 15,-10-16 0 1,2-6-1-16,-14-14 0 0,1-5 35 0</inkml:trace>
  <inkml:trace contextRef="#ctx0" brushRef="#br0" timeOffset="68069.0359">7059 13900 77 0,'29'15'40'0,"13"2"-2"16,-5-19-19-16,9-3-15 0,0-7-3 16,3-6-1-1,-6-6 0-15,-6-9 0 16,-9-10 0-16,-17 0 2 16,-17 3-2-16,-20 6 0 0,-21 14 1 15,-15 14 1-15,-17 17-2 16,-11 18 0-16,3 22 0 15,6 18 0-15,15 11 1 16,23 15 0-16,26 0-1 16,25-7 1-16,23-3 0 15,21-11-3-15,23-1-24 16,-4-32-14-16,2-14-2 16,-6-35-2-16,-6-25 11 15</inkml:trace>
  <inkml:trace contextRef="#ctx0" brushRef="#br0" timeOffset="75721.9314">2380 7516 64 0,'-48'6'34'16,"8"10"-7"-16,1-10-14 16,28 6-4-16,11-12-2 15,22-17-2-15,19-17-2 16,19-7 0-16,8-9-2 15,9-3-1-15,2-4-3 16,-8-2-3-16,-10 14-5 16,-29 1-11-16,-7 28 1 15,-38-1 8-15,-7 24 4 16,-20 0 4-16,-4 12 4 16,-1 5 4-16,1-4 7 15,23 14 11-15,2-18 0 16,37 11-8-16,11-15-7 0,18-3-36 15,30-9-2-15,17-16-3 16,25-12-3 0,30-19 25-16</inkml:trace>
</inkml:ink>
</file>

<file path=ppt/ink/ink24.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0-20T15:52:38.713"/>
    </inkml:context>
    <inkml:brush xml:id="br0">
      <inkml:brushProperty name="width" value="0.05292" units="cm"/>
      <inkml:brushProperty name="height" value="0.05292" units="cm"/>
      <inkml:brushProperty name="color" value="#FF0000"/>
    </inkml:brush>
  </inkml:definitions>
  <inkml:trace contextRef="#ctx0" brushRef="#br0">9145 8442 41 0,'0'0'19'16,"-20"5"-5"-16,14 6-4 15,-13-13 0-15,19 2-1 16,-32 8-3-16,18-2 1 0,-6-6-2 15,6 9-1-15,-4-8 0 16,6 3 1-16,-2-2-2 16,14-2 0-1,-15 6 0-15,15-6-1 0,0 0 1 16,0 0-1-16,0 0 1 16,0 0-1-16,14 6 0 15,0-2 0-15,1-7 0 16,6 3-1-16,7-1 0 15,5-1 1-15,8-1-2 16,7 2 0-16,6 0 1 16,7-3 0-16,4 4 0 15,8-1-1-15,1 1 1 0,5 1-1 16,1-1 2-16,3 1-2 16,0 2 2-1,0-2-2-15,-2 0 1 16,-6 4 0-16,-4 0 1 0,-6 2-2 15,-8-2 2-15,-3 2-2 16,-10-3 1-16,-5 1 0 16,-6 0 0-16,-5 0 0 15,-5-2-1-15,-2 0 1 16,-5-1 1-16,-16-2-1 16,18 6 0-16,-18-6 0 15,0 0-1-15,0 0 2 16,0 0-2-16,0 0 1 0,10 12-1 15,-10-12 1 1,0 0-1-16,0 0-1 16,0 0 0-16,-5-11-6 15,5 11-14-15,0 0-16 0,-3-20-2 16,0-3-2-16,5 4 0 16,-1-10 37-16</inkml:trace>
  <inkml:trace contextRef="#ctx0" brushRef="#br0" timeOffset="3718.6936">7863 5257 34 0,'0'0'32'0,"-17"1"-12"0,17-1-6 15,-16 6-3-15,16-6-2 16,-18 6-2-16,18-6-2 15,-23 3 0-15,9 1-1 16,-8-4-1-16,3 2 0 16,-7-2-1-16,2 0 0 15,-8-4 1-15,0 4-1 16,-2-3 0-16,-2-1-1 16,-2-2 1-16,-4 2 0 15,-4-1-1-15,-2 4 1 16,-3 2-1-16,0 2 1 15,-4-2-1-15,0 5 0 16,-1-2 0-16,2 2 0 0,4 2 0 16,5 0-2-16,4-3 2 15,6 1-1-15,6 1 0 16,7 1 0-16,5 2 2 16,6 1-2-16,-1-1 0 15,3 4 0-15,-1 5 0 16,0 1 1-16,1 4 0 15,-5 4-1-15,0 4 0 16,-5 8 0-16,3 5 1 16,-4 7-1-16,-1 6 0 15,-1 5-1-15,-2 7 1 16,-1 6 0-16,-2 2 0 16,2-3 0-16,0 5 0 0,2-2 0 15,4-7 0-15,0-7 1 16,6-4-1-16,4-5 0 15,4-5 0-15,5-9-1 16,5-3 1-16,3-7 0 16,3-4-1-16,7-2 0 15,4-6 1-15,5-4-1 16,4-5 1-16,5-1 0 16,5-6 0-16,6-2-1 15,3-1 1-15,3 0 0 16,5-2 0-16,2-2 0 15,2 1 0-15,4-3 0 0,-2 0 0 16,5-1 0-16,2 3 0 16,-3 0 0-16,2-3 0 15,-3 3 0-15,1 0 0 16,0 4 1-16,-2 4-1 16,-3 0 0-16,-1 2 1 15,-2-3-1-15,-1 7 0 16,2 0 0-16,0 3 0 15,2-3 0-15,-1-2 0 16,4 1 0-16,2 2 0 16,3 1 0-16,2-2 0 15,-1 2 1-15,3-6-1 16,0 4 0-16,4-3 0 0,-3 0 1 16,5-2-1-16,2-4 0 15,2 2 1-15,3-2-1 16,1 0 0-16,1 1 1 15,-1 2-1-15,-1 0 0 16,-2 1 1-16,1-1-1 16,-4 4 0-16,1 1 1 15,-2-1-1-15,3 1 1 16,-2 0-1-16,6 2 1 16,-1 0-1-16,3 0 1 15,1 0-1-15,5-6 0 16,4 2 1-16,3-4-1 15,2 2 2-15,-1-3-2 0,1-2 1 16,0-3-1-16,-4 2 1 16,-3-2-1-1,-7 1 0-15,-4-2 0 16,-5 2-1-16,-7 4 1 0,-5-4 0 16,-8 2 0-16,-8-6 0 15,-9 2 0-15,-8-4 1 16,-10-1 0-16,-8-7 0 15,-8-8-1-15,-11-4 1 16,-6-8 0-16,-6-5-1 16,-2-9 1-16,-7-7-1 15,2-6 0-15,-1-7 1 16,2-2-1-16,2-4-1 0,3 4 1 16,3-4 0-1,1-1 0-15,1 0 0 16,4 1 0-16,-3 0-1 15,1 4 1-15,0-1 1 0,0 0-1 16,-2 1 0-16,-2 8-1 16,-2 3 1-16,-1 7 0 15,-4 3 1-15,-5 7-2 16,-5 6 1-16,-9 6 0 16,-5 11-1-16,-8 3 1 15,-5 6 0-15,-8 2 0 16,-8 10-1-16,-5 0 1 15,-8 6-1-15,-6 6 1 16,-8-1 0-16,-8 5 0 16,-6 0 0-16,-8 2-1 15,-4-1 1-15,-8 6 0 16,-5-7 0-16,-1 1 0 0,-1-2 0 16,-1-2 0-16,-2-1 1 15,1-5-1-15,-1-1 1 16,1-7-1-16,6-3-1 15,0-1 1-15,3-4-1 16,3-2 1-16,7-4-1 16,4 2 0-16,9-3 0 15,9 3 0-15,6 0 1 16,9 0 0-16,10 5 0 16,11 3-1-16,10 2 1 15,8 6 0-15,11 4-1 16,5 5-2-16,12 12-6 0,-6-10-13 15,16 11-18-15,-3-4-1 16,9 0-1-16,0-8 16 16</inkml:trace>
  <inkml:trace contextRef="#ctx0" brushRef="#br0" timeOffset="6796.9682">22790 17700 104 0,'0'0'32'0,"2"51"2"0,-2-51-28 15,-8 51-3-15,8-51-3 16,-11 67 1-16,4-14 4 15,7-53-4 1,-13 66 5-16,13-66-7 0,-11 82-2 16,11-82 4-16,-6 83 1 15,6-83-3-15,5 57 1 16,-5-57 1-16,0 0 0 16,50 64 1-16,-50-64 0 15,79 27-4-15,-23-18 0 16,10 1 3-16,15-3-3 15,10-7 2-15,8 6-4 16,9-10 3-16,1 0 3 0,4-4-1 16,-1 4-1-16,-1-1 1 15,-7-9 2 1,-10-6-2-16,-7 0 1 16,-13 12-2-16,-11 0 1 0,-10 2 0 15,-53 6 2-15,70-23-2 16,-70 23-3-16,0 0 2 15,0 0 3-15,43-60-3 16,-40 7-2-16,-3-19 4 16,1-10-1-16,0-20-3 15,-2 6 5-15,0-15-4 16,-2 12 2-16,2 19-6 0,-7 8-15 16,14 16-22-1,-6 7 0-15,11 1 1 16,3-12-3-16</inkml:trace>
  <inkml:trace contextRef="#ctx0" brushRef="#br0" timeOffset="19834.3141">20049 3794 93 0,'-12'19'39'15,"12"-19"-12"-15,0 0-21 16,25 1-1-16,21-6-1 0,19-6 0 15,21 0-2-15,22-3 0 16,24-3 0-16,15 1-1 16,14 1 0-1,2 3-1-15,-1 6 0 0,-4 2 0 16,-10 4 0-16,-14 4 0 16,-22 0-1-16,-22 2 1 15,-19 0-1-15,-16 1-1 16,-21-4-1-16,-11 0-6 15,-23-3-28-15,-11-13-1 16,-16-5-1-16,-6 9 0 16,-18-8 23-16</inkml:trace>
  <inkml:trace contextRef="#ctx0" brushRef="#br0" timeOffset="20187.1184">20335 3996 83 0,'-49'-1'39'0,"24"2"-1"15,5-12-30-15,33-1 0 16,20-8-4-16,28 1 0 16,26-5-3-16,29 2 1 15,27-6-1-15,24 4 1 16,20-3 0-16,13 5-1 15,4-1 1-15,-4 5-1 16,-13 3 0-16,-18 3 0 16,-26 1 1-16,-27 4-2 0,-29 2 0 15,-26 4 0-15,-26 2 0 32,-19-1-1-32,-16 0 0 15,-18 4 0-15,-5-1-1 0,-8 1-2 16,1 3-3-16,-9-14-13 15,7 17-19-15,0-11-1 16,14 8 1-16,0-12-2 16,18 5 37-16</inkml:trace>
  <inkml:trace contextRef="#ctx0" brushRef="#br0" timeOffset="22370.9254">4803 1555 72 0,'10'34'33'0,"-21"-3"1"16,5 18-31-16,-11 15 1 15,0 6-2-15,-6 0 1 0,-1 6-3 16,-4 1 2-16,-3-3-3 16,-6-1 2-16,-2-11-2 15,-6-5 2-15,-4-8-1 16,-2-6 0-16,-6-3-1 15,3-8 1-15,-1-4-1 32,-2-8 1-32,3-8 0 15,-3-7 0-15,4-1-1 16,-2-3 2-16,1-1-1 0,0 0 0 16,3 2 1-1,1 2-1-15,0 3 1 16,4 5-1-16,0 7 0 15,5 4 0-15,1 5 1 0,1 0-1 16,0 6 0-16,1 1 0 16,2 8 0-16,1 0 0 15,2-1 3-15,1-1-2 16,3-5 2-16,2 4-1 16,4-2 2-16,2-1-3 15,7-5 2-15,1-5-1 16,6-6-3-16,3-2 3 0,4-6-4 15,2-2 3 1,-2-11-2-16,0 0 1 16,14 2 1-16,-14-2-1 15,0 0 0-15,0 0 0 16,0 0 1-16,0 0-2 0,0 0 3 16,0 0-2-16,0 0-1 15,0 0 1-15,0 0 0 16,0 0 0-16,-14-6 0 15,14 6 0-15,0 0-1 16,-15-5 1-16,15 5 0 16,-12-18 0-16,3 7 2 15,2-12-3-15,-3-7-1 16,-1-8 1-16,0-2 0 16,0-11 0-16,1 1 1 15,1-3 0-15,1 4-2 16,2 12 3-16,1 8 1 0,4 8-2 15,1 21 1-15,11 11-1 16,-1 16 0-16,1 16 1 16,-1 13 2-16,1 6-2 15,-2 10 1-15,0 1-1 16,-4-4 1-16,-2-10 0 16,0-7-1-16,0-12-1 15,4-18-1-15,5-12 2 16,6-15-1-16,7-6 0 15,5-13 1-15,5-8-1 16,3-2 2-16,1-3-1 16,-1-2 0-16,-5 7-2 15,-7 11 1-15,-4 1-5 0,-16-2-14 16,-6 22-20-16,0 0-2 16,-3 16 0-16,-9-4-1 15,1 4 42-15</inkml:trace>
  <inkml:trace contextRef="#ctx0" brushRef="#br0" timeOffset="31552.9696">2976 8374 55 0,'0'-11'34'16,"0"11"2"-16,0 0-24 16,-11 0-4-16,-6 5-4 15,0 6-1-15,-9 4-2 0,-1 4 1 16,-4-3 0-16,-5 2-1 15,0-1 1-15,-3-2-3 16,-3-2 2-16,-2-2 0 16,-5-5 0-16,-2 0 1 15,-8-3-2-15,-2-3 1 16,-2-2-1-16,-1 4 3 16,3-4-3-16,4 2 1 15,5-2 0-15,8 1-2 16,9-3 2-16,10 5 1 15,5-3 0-15,8-2-1 16,12 4 0-16,0 0 0 16,0 0 0-16,0 0-1 0,-4 12 1 15,7 5 0-15,1 6-1 16,-2 6 0-16,-3 13 0 16,0 5 2-16,-2 10-2 15,-2 4 3-15,0 3-4 16,0 1 1-16,4-4 0 15,2-2 1-15,6-6-2 16,2-3 1-16,5-8 0 16,3-4 0-16,2-9-1 15,3-1 2-15,0 1-1 16,2-2 0-16,-1-3 1 16,0 2 0-16,0-3-1 15,1-5 0-15,3 5 1 0,5-4-2 16,3-2 1-16,3-3 0 15,4-8 0-15,2-3 0 16,5 2 0 0,-2-1 0-16,1-8 0 0,-2 1 1 15,-1-2-1-15,0-1 0 16,-1 5-1-16,3-2 1 16,-4-3 0-16,4 1 0 15,2 2 0-15,0-2 0 16,1 3 0-16,-1 1 0 15,-2 0 0-15,-3 2 1 16,-2-1-1-16,-4 4 0 16,-4-2 1-16,-3 1-1 0,0-6-1 15,1 3 1 1,-1-1 0-16,1-3-1 16,4 3 1-16,1 0 0 15,2-1 0-15,2 0-1 0,0 4 2 16,1-2-2-16,-2 3 1 15,0 3 1-15,-1-1-2 16,-2 6 2-16,-2-5-1 16,1 1 0-16,-1 1 0 15,-2-1 1-15,3-3-1 16,1-6 0-16,1 2 0 16,0-6 0-16,0 2 1 0,1 0-1 15,0 1-1 1,-1-1 1-16,0-1 1 15,-2 2-1-15,0 1 0 16,-1-7 0-16,0 7 0 16,2 0 0-16,-2-6 1 0,3 6-1 15,-1-5 0-15,1-1 1 16,1 2-1-16,1 4 0 16,-1-6 1-16,0 2-1 15,-2 2 0-15,-2-1 1 16,3 3-1-16,-4 2 0 15,-1 0 0-15,0-2 0 16,-4 4 0-16,2 0-1 0,-1 0 2 16,1 3-2-1,-3-5 1-15,3 4 2 16,-1-3-2-16,2 1-1 16,2-1 2-16,1-1-1 0,0-1 1 15,1-2-1-15,0 4 0 16,-1-4-1-16,0 3 1 15,-2 0 0-15,2-2 0 16,-3 1 0-16,1 0 0 16,0-6 0-16,2 3-1 15,-4 4 2-15,1-6-1 16,1 2 0-16,-2 0 1 16,-1-1-2-16,-1 2 1 15,-1 0 1-15,-1 0-1 16,1-6-1-16,-1 6 1 15,0-4 0-15,0 3 0 16,3-1 0-16,2 0-1 0,1 1 0 16,0-1 1-16,1 1 0 15,-1 0 0-15,0 4 0 16,-1-1 0-16,-4-1 0 16,-2 2 1-16,-2 0 1 15,-2 0-3-15,-1 0 1 16,-1 0 0-16,1-2 0 15,0 2 0-15,2 1 0 16,2-1 0-16,-1 1 0 16,4 2 0-16,3-2 0 15,1-3 0-15,3 3-2 16,3-1 2-16,-3-1 0 16,5-1 0-16,0 0 0 0,1 0 0 15,-2-1 0-15,0 6 1 16,0-7 0-16,-4 5-1 15,3 0 0-15,-4-1 1 16,1 2-1-16,0-2 0 16,0 1 0-16,4-2 0 15,-1 3 0-15,6-4-1 16,0 0 0-16,2 1 1 16,2-1 0-16,1-2-1 15,1-1 1-15,-1 2-1 16,1-3 1-16,-4 0 0 15,1 1 0-15,-3-4 0 16,-4 3-1-16,-4 0 1 0,-3 1 0 16,-2-1 1-16,-2 1-1 15,-3 4 0 1,3 0 0-16,0 2 1 16,4 0-1-16,3 2 1 0,2 2-1 15,2-1 0-15,1-1 0 16,2-1 0-16,-3-1 0 15,-2-1 0-15,0-3-1 16,-1 0 1-16,-2 2 1 16,0-4 0-16,-2 0-1 15,3 1 0-15,-1 1 0 16,3 2 0-16,0 5 1 16,-2-2-1-16,0 0-1 0,-3 5 1 15,-1 0 0 1,-4 1 0-16,-2-2 0 15,-4-1 0-15,-2-4 0 16,-3 1 0-16,-2 1 0 0,-2-6 1 16,-1-3-1-16,-1-5 1 15,0-5 0-15,0-5-1 16,2-3 0-16,1-5 0 16,1-11 0-16,-1 0 1 15,2-3-1-15,-3 1 0 16,-1 0 0-16,-1 2 0 15,-3 6 1-15,-3 0-1 0,-1 4 0 16,-3 5 0 0,0-3 0-16,-2 6 0 15,-1 5 0-15,-1 1 0 16,-3 3 1-16,-4 1-1 0,-1 1 0 16,-5 2 0-16,-3 4 1 15,-4-3-1-15,-5-1-1 16,-4 2 1-16,-1-1 0 15,-4-1 0-15,-2 1-1 16,-2 0 1-16,-1 1 0 16,-2 0 0-16,3-3 0 15,-3 1 0-15,-4 5-1 16,2-5 2-16,0 4-2 16,-3-4 1-16,0 0-1 15,-2 1 0-15,-3 4 1 16,0-5-1-16,-3 0 0 15,-4 4 0-15,-1-4 1 0,-4 3-1 16,0 3 1-16,0-2 0 16,1-2 0-16,2 5 0 15,0-1 0-15,6 1 0 16,2 6 0-16,8-3 1 16,1-3-1-16,1 4 0 15,5 4 0 1,2-3 0-16,4 5 0 0,3-3 1 0,0 0-2 15,-1 0 2-15,-2 8-1 16,0-1-1-16,-4-4 1 16,-3 4 0-16,-4-5 0 15,-2 3 0-15,-2-4 0 16,-1 5 0-16,1-8 1 16,3 1-1-16,0 1 1 15,7-4-1-15,3-2 0 16,-1 2 0-16,3-3 0 15,-1 0-1-15,0 1 1 0,-1 0 0 16,-1 0 0-16,-3 0 0 16,-4 3 0-16,-4-2-1 15,-3 5 1 1,0-3 0-16,-4 1 0 0,0-1 1 16,-2 1-1-16,0-2-1 15,1 1 2-15,0-2-1 16,0-2 0-16,-1-2 1 15,-1-1-1-15,-2 0 0 16,-1-3-1-16,-2 1 2 16,-2-4-1-16,-1-1 0 15,0 1 0-15,2-3-1 0,-2 2 0 16,2-1 2-16,1 3-1 16,1-1 0-16,1 2-1 15,2 1 0-15,2 1 1 16,-3 2 0-16,3 0 0 15,2 2-1-15,1 0 1 16,4 1-1-16,1 3 1 16,4-2 0-16,2-2 0 15,5 0 0-15,0 0 0 16,2-2 0-16,-1-1 0 16,-3 4 2-16,0-5-2 15,-4 3 1-15,0 2-1 16,-1-1 1-16,-1 3-1 0,0 0 1 15,2 0-1-15,4-2-1 16,-2-2 1 0,2 3 0-16,1 2 1 15,0-2-1-15,-3-2 0 0,1-3 0 16,-3 0 0-16,-4 1 0 16,2 2 1-16,0-2-1 15,-1-1 0-15,0 3 1 16,2 1 0-16,2 2-1 15,0 4 1-15,5 0-2 16,3 0 1-16,-1 0 0 16,2 2 0-16,1 0-1 15,0 4 0-15,0-2 1 0,0-2 0 16,-1 1 0 0,0 3 0-16,2 0 0 15,2-3-1-15,3 2 1 16,1-4 1-16,7-2-1 0,2 3 0 15,3-2-1-15,3-3 1 16,11-1 0-16,-16 4 1 16,16-4-2-16,-13 2-1 15,13-2-1-15,-12 6-8 16,18 5-6-16,-16-22-4 16,25 16-7-16,-15-23-6 15,10-2-8-15,4-3 7 16</inkml:trace>
  <inkml:trace contextRef="#ctx0" brushRef="#br0" timeOffset="65889.4712">4939 8480 49 0,'13'-6'34'0,"-13"6"-7"16,0 0-14-16,0 0-4 15,0 0-3-15,0 0-2 16,0 0 0-16,0 0-1 16,-12 5-1-16,12-5 2 15,0 0-3-15,-14 8 2 16,14-8-1-16,0 0 0 16,-12 16-1-16,12-16 0 15,-11 8 1-15,11-8-2 16,-14 3 1-1,14-3-1 1,-22 0 0-16,8 0 1 0,0 0-1 16,-3 0 2-16,1 0-1 15,0-1-1-15,1 1 0 16,2-2 0-16,2 2 0 16,-1-1-1-16,1 1 2 15,0 0-3-15,-2 0 3 16,1 1-1-16,-2-1 0 0,-2 3 2 15,-3-3-1-15,0 4 0 16,-3-1-1-16,0 4 1 16,0-3 0-16,-3 1-1 15,2 1 0-15,-1-1 0 16,1 1 1-16,-3-5-1 16,0-2 0-16,1-3 0 15,-3 2 0-15,-2-1 0 16,-5 2 1-16,0-2 0 15,-3-1-1-15,0 0 0 16,0 2 0-16,0 1 0 16,3 1 0-16,1-2-1 0,6-2 1 15,2 2-1-15,3 4 1 16,0-4 1-16,-1 2 0 16,2-1 0-16,2 0 0 15,0 2 0-15,-1-2 1 16,3 0-1-16,0 0-1 15,3-1-1-15,4-1 3 16,11 3-3-16,-14-4 1 16,14 4 0-16,-11-6-1 15,11 6 1-15,-13-2 1 16,13 2-1-16,-19 3 0 16,8-2 1-16,-1 3-1 15,1-2 0-15,-2 5-1 0,2-4 1 16,11-3-1-16,-15 5 1 15,15-5 0-15,-11 6 1 16,11-6-1 0,0 0 1-16,-15 1 0 0,15-1-1 15,-12-1 0-15,12 1 0 16,-16 0 1-16,16 0-2 16,-15-2 1-16,15 2-1 15,-12 0 1-15,12 0 1 16,0 0-1-16,-16 1 1 15,16-1-1-15,-11-1 0 16,11 1 0-16,-16 5 1 16,16-5-1-16,-17 3 1 0,17-3-1 15,-11 6 0-15,11-6 2 16,-12 6 0 0,12-6-1-16,-7 12 0 15,7-12 1-15,-4 15-2 0,4-15 2 16,-9 17-2-16,6-6 0 15,3-11-1-15,-9 12 0 16,9-12 1-16,-11 18 0 16,6-7 0-16,-3 3 0 15,2-1 0-15,1 1 1 16,0 6 0-16,-4-6 1 16,3 6-2-16,0-2 0 15,0 4 0-15,-1 1 0 0,0-2 0 16,-1 3 0-1,0-2 0-15,-1 3 0 16,3 0 0-16,0-1-1 16,1-1 2-16,1-1-2 0,2 2 1 15,2-2 0-15,1 0 0 16,0-3 0-16,2 2 1 16,-1-1-1-16,1 0-1 15,-1-1 0-15,-2-1 1 16,3-1 0-16,-2 2 0 15,1-1 1-15,1-1-2 16,0 0 2-16,2 0-1 16,0-3 2-16,4 1-3 15,-2 0 1-15,0 0 1 16,3 0-1-16,-3-1 0 16,1 0 0-16,-1-1 1 15,0-1-1-15,-1 3 1 0,4 2-1 16,-2-6 0-16,2 5 0 15,1-6 1-15,2 0-2 16,-1 1 0-16,1-1 1 16,1 0 0-16,-2-6-1 15,3 2 0-15,-4-2 1 16,1 3-1-16,0 3 1 16,0 0 1-16,2-3-1 15,-2 0 0-15,4-4 0 16,-2 6 0-16,6-5-1 15,1 0 2-15,-2 1-1 16,4-5-1-16,4 2 3 0,4-3-3 16,0 2 1-16,5-3 0 15,-1-2 0-15,4-3 0 16,4-2 0-16,0 2 1 16,2 0-3-16,-1-1 2 15,-1 3 0-15,-2 3-1 16,-3-3 0-16,-3 4 1 15,-1-3 0-15,-3 3-1 16,-4 5 2-16,-2-4-1 16,2 1 0-16,-2-3 0 15,0 0 0-15,1 6 0 16,0 0 0-16,-1-2 0 16,0-2 0-16,-1 7 0 0,-2-1 0 15,1 3 0-15,-1 1 1 16,1-2-1-16,1-5 0 15,1 1 1-15,3-5-1 16,2 0 1-16,-1-1-1 16,3-3 0-16,-1 2 1 15,0-2-1-15,2-1-1 16,-1 3 0-16,-3 4 1 16,-1-2 0-16,-1 1 0 15,1-3-1-15,0 2 1 16,0-3-1-16,-1 7 1 15,-2-6 1-15,6 2-1 16,-2-5 0-16,2 2 0 0,-1 3 0 16,2 0 0-16,-1 1 0 15,-2 0 0 1,0 2 0-16,-3 1 0 16,-1 4 0-16,-3-2 0 0,0 0 0 15,-3 1 0-15,0-4 0 16,0 0 0-16,0 1 0 15,1-3 0-15,-1-1 0 16,2 1 1-16,0-2-2 16,-2-4 1-16,-1-2 1 15,2 2-1-15,-7-5 0 16,2-3 0-16,-6-1 0 16,-1-7 0-16,-3 2 0 0,2-2 1 15,-4-4-2 1,-1-4 2-16,-2-4-2 15,4 0 0-15,1-4 1 16,-2 2-1-16,4-3 0 0,-4-2 0 16,2 1 1-16,-4 1-2 15,4 1 2-15,-6 6 0 16,0 0 0-16,0-1 0 16,-2 2 0-16,-1 0 0 15,-2 5 0-15,5 1 2 16,-5 3-2-16,4 2 0 15,-5 2 1-15,3 7-1 16,-4 0 1-16,8 11-1 16,-13-18 0-16,3 7-1 15,10 11 2-15,-17-21-1 16,7 6 0-16,-3-4 0 16,1 1 0-16,1-4 0 0,-3-1 0 15,1 1 0-15,2 0-2 16,0 5 2-16,0 0-1 15,2 5 0-15,3-1 0 16,-1 2 1-16,7 11-2 16,-11-10 2-16,11 10 0 15,-16-8 0-15,5 4 0 16,-4 0 0-16,-4 2 0 16,-6 3 0-16,-4-3 0 15,-4 0 0-15,-3 4 1 16,-5-2-1-16,-3 2 0 15,-2 3-1-15,2 1 2 0,0 3-1 16,-1-2 1-16,3 0-2 16,2 0 1-16,3 1-1 15,7 0-1-15,-1-8-2 16,13 11-9-16,-10-19-4 16,24 19-8-16,-16-22-5 15,20 11-12-15,0 0 1 16,0 0 23-16</inkml:trace>
  <inkml:trace contextRef="#ctx0" brushRef="#br0" timeOffset="67854.9482">17057 3246 58 0,'-16'14'34'16,"-6"-5"1"-16,7 13-26 15,-7-10-4-15,6 7-1 16,-3 1-1-16,2 4-1 16,1 6-1-16,2 2 0 15,6-1 1-15,7 6 0 0,8-7 0 16,14 3 1-16,13-5-1 16,17 2 0-1,16-10 0-15,19-2 0 16,14-4-1-16,17-4 0 0,16 2-1 15,12-4 0-15,9-1 0 16,6-5 0-16,8 1 0 16,0-2 0-16,1-2 0 15,-6-4 0-15,-8-11 1 16,-11-5 0-16,-11-14 0 16,-14-8 0-16,-17-13 1 15,-13-12-1-15,-20-17 0 16,-11-12 0-16,-18-17 0 0,-17-11-2 15,-17-8 3 1,-16-2-2-16,-20-4 1 16,-18-1 2-16,-18 4-2 15,-18 14 2-15,-17 14-3 0,-18 11 4 16,-20 18-4-16,-14 18 3 16,-16 25-3-16,-13 9 0 15,-11 31 0-15,-8 19 0 16,-9 22 1-16,-4 21-1 15,7 22 0 1,3 23-2-16,14 17 2 16,16 27-1-16,22 9 2 0,27 12-2 15,37 1 1-15,40 3-2 16,38-10 1-16,40-16 2 16,42-17-1-16,37-22-2 15,34-17 2-15,23-26 0 16,17-16 0-1,7-14-2-15,7-7-4 0,-14-28-14 16,7 0-19-16,-25-16-2 16,-12-8-3-16,-20-10 6 15</inkml:trace>
  <inkml:trace contextRef="#ctx0" brushRef="#br0" timeOffset="77500.692">7392 10246 70 0,'-21'-11'36'16,"1"-10"0"-16,20 21-24 15,-11-14-6-15,11 14-1 16,22-11-2-16,4 6-1 15,12 5-1-15,16 5 1 16,16 0 0-16,19 0 0 16,16 0 0-16,20 1 0 0,18-6 1 15,17 4 0 1,8-6-1-16,6-3 0 16,-7-1 0-16,-3 1 0 15,-16-1 0-15,-19 3-1 0,-24 0 0 16,-24 1-1-16,-23 0-1 15,-22-2 0-15,-12 4-1 16,-24 0 0 0,0 0-4-1,-10-11-4-15,10 11-21 16,-20-2-8-16,6 4-2 16,-11-7 2-16,3 5 13 15</inkml:trace>
  <inkml:trace contextRef="#ctx0" brushRef="#br0" timeOffset="77938.7377">7430 10238 80 0,'-34'10'36'0,"17"5"1"16,-4-6-31-16,20 4-2 16,1-13-2-16,17 23 0 15,2-17 0-15,14 6 1 16,9-6-1-16,19 0 1 16,13-2-1-16,20-2 1 31,16-3-1-31,19-5 1 0,17 1-1 15,6-2 0-15,6 0 0 0,-3-1 0 16,-8-1-1-16,-7-3 0 16,-17 2 1-16,-16-4-1 15,-23 2 0-15,-15 5 0 16,-17-3-1-16,-11 2 1 16,-16 1 0-16,-6-2-2 15,-19 9 0-15,14-8 0 16,-14 8-2-16,0 0-1 15,0 0-3-15,-3-16-8 16,3 16-19-16,-19 2-5 16,1-2-1-16,-16-8 0 0,-2 3 22 15</inkml:trace>
  <inkml:trace contextRef="#ctx0" brushRef="#br0" timeOffset="78488.5077">7283 10564 75 0,'-18'30'37'0,"1"-14"1"16,21 4-28-16,-4-20-4 15,14 12 0 1,1-12-2-16,9-1-1 16,6-4 0-16,12 0-1 0,11-5-1 15,18-2 1 1,18 0-1 0,18-2-1-16,23 0 2 0,22 1-1 0,18-4 0 15,10 2 1-15,12-3 0 16,-1 1-1-16,-7-4 1 15,-11 1-1-15,-20 1 0 16,-23 5 0-16,-27-2 0 0,-20 1 0 16,-27 8 0-1,-17-1 0-15,-21 0-1 16,-7 6 1-16,-11 2-1 16,0 0 0-16,-3-15 1 15,3 15-2-15,0 0-1 0,0 0-4 16,0 0-11-16,-4-15-12 15,4 15-13-15,11-26-1 32,2 12-1-32,-3-17 21 15</inkml:trace>
  <inkml:trace contextRef="#ctx0" brushRef="#br0" timeOffset="83128.0767">5638 2187 56 0,'-5'-13'32'16,"5"13"1"-16,0 0-23 15,0 0-2-15,5-11-4 16,-5 11 1-16,0 0-1 16,0 0-1-16,0 0 0 0,-10 17-2 15,2 0 0-15,-1 5 0 16,-2 9 0-16,0 7-3 15,-2 2 2-15,-1 12-2 16,0 3 1-16,-1 4 0 16,-3 0 1-16,0 5-2 15,-3-1 2-15,-1-3 0 16,-1-2 1-16,-1-5 2 16,4-2-2-16,-2-7 2 15,3-4-2-15,5-1 2 16,0-6-1-16,3-3 0 15,3-2-1-15,0-5-2 16,0-1 1-16,3-5 0 0,-1 0 0 16,6-17-1-16,-14 16 1 15,14-16 1-15,0 0-1 16,-12 8 1-16,12-8-1 16,0 0 1-16,0 0 0 15,-13-17-1-15,13 17 1 16,-6-17-1-16,6 17-1 15,-5-11 2-15,5 11-1 16,-4-11 0-16,4 11 0 16,-2-11 0-16,2 11 0 15,0 0 0-15,-1-23 1 16,2 3-3-16,0-8 2 0,3-3-1 16,-1-7 1-16,1-3-2 15,1-8 2-15,-1 1 0 16,-1 8-1-1,0 5 2-15,-3 7-1 0,0 10 1 16,0 18-1-16,0 0 0 16,-17 28 0-16,6 6 2 15,-3 10 0-15,-1 8 0 16,2 2-1-16,0 2 1 16,2-5-1-16,3-6 1 15,5-7 0-15,4-13-3 16,5-9 1-16,6-10 0 15,4-5 0-15,4-8 0 0,2-4 0 16,3-5 1-16,1-6-1 16,2-1 0-1,1 3-2-15,-3 0-2 16,8 17-16-16,-18-13-16 0,7 15-2 16,-23 1-1-16,21 7 0 15,-25 6 33-15</inkml:trace>
  <inkml:trace contextRef="#ctx0" brushRef="#br0" timeOffset="88532.4527">4719 4326 40 0,'0'0'32'0,"-11"10"1"0,11-10-16 16,0 0-5 0,0 0-4-16,-6 14-2 15,6-14-1-15,0 17-1 16,-1-6 0-16,1 5-2 0,-3 2 0 16,1 8-1-16,-1 5 0 15,2 9 0-15,-1 7-1 16,-1 7 0-16,1 13 0 0,-3 7-1 15,-2 7 1-15,-2 3 0 16,-1-5 0-16,-1-1 1 16,0-6-2-16,0-7 1 15,3-13 0-15,0-13 0 16,6-11-1-16,1-10-3 16,3-5-1-16,-7-26-13 15,14 2-17-15,-13-16 0 16,9-3-2-16,-9-11 6 15,8 2 31-15</inkml:trace>
  <inkml:trace contextRef="#ctx0" brushRef="#br0" timeOffset="89016.8582">4569 4513 46 0,'0'0'33'0,"-9"-23"0"16,9 23-18-16,-23 0-8 16,10 10-3-16,-8 2-3 15,1 7 0-15,-2 1 0 16,4 0-2-16,2-3 1 16,4-6 0-16,12-11 0 15,0 0 2-15,4-22 0 16,10-7 0-16,3-5 1 0,5-8 0 15,-1-4 1-15,4 4-1 16,-7 0 1-16,0 10-2 16,-6 3 0-16,-1 13 0 15,-2 2-1-15,-9 14 0 16,18 6 0-16,-7 4-1 16,4 8 0-16,3 4-1 15,4 7 1-15,1 2 1 16,4 5-1-16,-1-2-1 15,-2 2 0-15,-2 3 1 16,-2-4 0-16,-4-2 1 16,-3-2-1-16,-3-1 0 15,-2-1 0-15,-2-4-1 0,1 3-1 16,-5-6-4-16,10 9-30 16,-13-14 0-16,6 7-2 15,-8-11 0 1,5 3 25-16</inkml:trace>
  <inkml:trace contextRef="#ctx0" brushRef="#br0" timeOffset="94844.6415">6178 1804 38 0,'-11'-10'32'0,"11"10"2"15,-24-12-18-15,24 12-3 16,-23 4-1-16,10 5-3 15,-12 0-1-15,3 4-4 16,-6 13-1-16,3 0-2 16,2 3 1-16,3 5-2 15,7 2 0-15,8 2-1 16,11 5 0-16,12-3 2 16,10-5-1-16,9 6 0 15,3 1 0-15,2-3 1 0,-5-2-1 16,-5 1-2-16,-11-2 2 15,-10 2-3-15,-12-7 2 16,-14-4-3-16,-6 2-1 16,-14-21-23-16,8 6-7 15,-11-20-1-15,10-2-1 16,-6-22 17-16</inkml:trace>
  <inkml:trace contextRef="#ctx0" brushRef="#br0" timeOffset="95043.2359">6143 2016 67 0,'70'-33'36'0,"-4"-11"0"16,16 0-14-16,-9-1-19 16,1 6 1-16,-11-1-4 15,-12 6 2-15,-8 6-4 16,-14-3-9-16,-1 6-23 15,-17 12-1-15,5-5-1 16,-9-1-2-16,8 16 25 16</inkml:trace>
  <inkml:trace contextRef="#ctx0" brushRef="#br0" timeOffset="96090.1584">4916 5318 47 0,'0'0'35'16,"21"-6"1"-16,-21 6-20 16,0 0-6-16,13-10-4 15,-13 10-3-15,0 0-1 0,0 0 0 16,0 0 0-16,-17 24 0 15,4-8-1-15,-1 2 0 16,-2 4 0-16,-1 2-1 16,1 0 1-16,1-3-1 15,4 2 1-15,3-7-2 16,5-1 1-16,5-2 0 16,-2-13 0-16,23 22 0 15,-5-15 1-15,8 1 0 16,2-7-1-16,2-4 1 15,1 2-2-15,-2-4 0 16,-1 0-2-16,-7-10-7 16,5 9-26-16,-18-10 0 0,5 6-2 15,-10-6 1-15,7 0 32 16</inkml:trace>
  <inkml:trace contextRef="#ctx0" brushRef="#br0" timeOffset="96371.4251">5201 5240 69 0,'0'0'35'0,"-16"-5"-8"16,16 5-18-16,-12 14-4 0,7 0-2 15,-1 2 0-15,2 13-1 16,-2 5 2-16,0 6-3 15,-1 4 2-15,-2-2-1 16,0 4 0-16,-1-2-1 16,-1 1 0-16,0-5 0 15,1-6-1-15,2-6-3 16,5 1-4-16,-7-9-29 16,14-3-1-16,-4-17-1 15,0 0 0-15,17-23 30 16</inkml:trace>
  <inkml:trace contextRef="#ctx0" brushRef="#br0" timeOffset="104243.8991">6392 3336 42 0,'0'0'29'0,"-22"-11"-8"16,22 11-5-16,-19 2-4 16,19-2-4-16,-14 3-1 15,14-3-1-15,-6-13-1 16,12 1 1-16,2-11-2 15,9-7 0-15,5-19-1 16,10-7-1-16,3-20 0 16,6-8-1-16,5-13 1 15,1-5-1-15,0-3 0 16,1 0 2-16,-2 8-2 16,-7 7 3-16,-5 10-3 15,-4 17 2-15,-8 11-2 0,-3 8 2 16,-7 10-2-16,-4 9-1 15,-5 3 1-15,-3 7-1 16,0 15 0-16,-9-17-1 16,9 17-3-1,-9-20-15-15,9 20-19 0,7-25 0 16,15 11-2-16,5-20-1 16,20 6 33-16</inkml:trace>
  <inkml:trace contextRef="#ctx0" brushRef="#br0" timeOffset="105337.7006">8465 3336 65 0,'0'0'33'0,"-18"-14"-6"15,18 14-18-15,-27 1-4 16,13 9-1-16,-4 0-2 15,0 6 0-15,-4 3-1 16,1 7 0-16,-1 0-1 16,1 12 1-16,1 1-1 0,1-2 0 15,5 5 0-15,3 4-2 16,3 2 2-16,3-2-1 16,5 1 1-16,3-4-1 15,3 3 2-15,0 4-2 16,3-5 1-16,0 1 1 15,1 2-2-15,0-2 1 16,1-3 0-16,1-1 0 16,0-5-1-16,2-3 1 15,-1-2 0-15,3-10 0 16,1-7 0-16,3-5 0 16,4-3 0-16,2-5 0 15,3-5 0-15,4-6 0 0,0-5 1 16,1-3-1-16,0-3-1 15,-2-6 1-15,-4-7 1 16,-4-8-1-16,-3-9 1 16,-5-7-1-16,-5-12 0 15,-6-6 1-15,-8-15 1 16,-1-2-1-16,-9-7 1 16,1 2-1-16,-4 10 0 15,0 8 1-15,-1 13-1 16,3 14 0-16,0 17-1 15,0 10-2-15,1 23-7 16,-5-3-26-16,2 10-1 0,-9-7-1 16,3 6-1-16,-14-8 37 15</inkml:trace>
  <inkml:trace contextRef="#ctx0" brushRef="#br0" timeOffset="106197.1198">6364 3333 66 0,'-6'-11'34'0,"6"11"-1"16,-14-5-25-16,14 5-2 15,-20 6-2-15,7-1-1 16,-6 5-1-16,0 3-1 16,-4 7 0-16,-2 3 1 15,0 4-2-15,-2 4 0 16,0 7 0-16,0 4 0 16,0 2 0-16,3 5-1 15,1 2 1-15,2-2-2 16,2 6 2-16,6-2 0 15,6 0-1-15,4-5 1 16,8 1-1-16,7-8 2 0,4-1-1 16,6-6 1-16,5-6-1 15,4-5 0-15,0-4 0 16,4-4 0-16,-4-2 0 16,0 1 0-16,-2-8 0 15,-2-1-1-15,-4-5 1 16,-3-4 0-16,-2-8 0 15,-1-8 1-15,0-10-1 16,-2-13 0-16,-1-11 1 16,-1-9 1-16,-6-11-2 15,-3-4 2-15,-6-7 0 16,-3 6-1-16,-5 1 1 16,-4 7 0-16,-4 15 0 0,-2 10-2 15,1 18 0-15,0 7-2 16,5 19-3-16,-9-3-29 15,18 18-2-15,5-13-1 16,-2 14-1-16,2-14 20 16</inkml:trace>
  <inkml:trace contextRef="#ctx0" brushRef="#br0" timeOffset="107406.9256">10485 3468 59 0,'0'0'34'15,"-27"-22"-8"-15,16 20-20 16,-8-7-1-16,3 12-3 16,-3 0 0-16,4 5-1 15,-2 4 0-15,2 5 0 16,0 3-1-16,2 6 1 15,-2 4 0-15,2 3 0 0,-2-2-1 16,2 3 0-16,0-1 0 16,2 0 0-16,4 1 1 15,1 0-1-15,4-2 1 16,2-3-1-16,2 0 1 16,4 1-1-16,1 3 1 15,1-2-1-15,-1 2 0 16,0-1 0-16,1 1 0 15,-2 1 0-15,-1 0 0 16,0-3 0-16,-1 2 0 16,3-5 0-16,0-4 0 15,1-1 0-15,2-2 0 16,2-1 0-16,3-5 1 0,0-4-1 16,-2-4 1-16,2-1-1 15,-2 0 1-15,1-2-1 16,-3-3 1-1,1-3-1-15,-12 2 1 0,21-8 0 16,-9 1-2-16,1 0 2 16,1-4 0-16,2-4-1 15,1-6 1-15,0-2 0 16,0-3-1-16,0-3 1 16,0-9 1-16,0-3-1 15,-2-11 1-15,-3-3-2 16,0-6 0-16,2-3 2 15,-3-5-1-15,1 2 1 0,-5-1 0 16,0 8 0-16,-4 7-1 16,0 5 1-1,-6 9 1-15,-3 9-1 16,-3 7-2-16,-3 2 0 0,0 10-1 16,-3 0-2-16,15 11-3 15,-30-12-30-15,30 12-3 16,-14-6 0-16,14 6 0 15,7-16 27-15</inkml:trace>
  <inkml:trace contextRef="#ctx0" brushRef="#br0" timeOffset="108406.9941">5112 3362 30 0,'0'0'31'15,"-18"-17"0"-15,18 17-14 16,-17-9-5-16,17 9-2 15,-19-4-4-15,7 4-1 16,-5 0-2-16,2 5 0 16,-2 0-1-16,0 3-1 15,0 3 1-15,0 10-2 0,0 3 0 16,4 15 0-16,-1 5 0 16,3 3 0-16,1 11 0 15,3 7-1-15,2 2 1 16,3-1-1-16,4 0 1 15,2-3-1-15,2-3 2 16,2-1-2-16,5-11 1 16,4-5 0-16,5-3 0 15,2-9 0-15,5-8 0 16,3-7 0-16,4-4-1 16,1-3 1-16,4-10 0 15,-4-5 0-15,0-10 0 16,1-5 0-16,-4-7 0 0,-1-12-1 15,-6-8 2-15,-5-14 0 16,-9-9 0-16,-5-6 1 16,-11-8 0-1,-5-4 0-15,-11-1 0 0,-5 9 1 16,-7 4-1-16,0 14 0 16,-5 16-2-16,1 10-1 15,4 18-3-15,-11 8-30 16,16 21-1-16,-3-5-3 15,13 13 0-15,1-2 23 16</inkml:trace>
  <inkml:trace contextRef="#ctx0" brushRef="#br0" timeOffset="112099.4094">7559 10526 74 0,'-17'15'37'16,"22"-4"-1"-16,16-15-31 0,29-4-1 15,19-13-1-15,22-7-1 16,17-6 0-16,19-3-1 16,11-2 1-16,6 1-1 15,-2 0-1-15,-8 8 1 16,-13 7-1-16,-12 4 0 16,-18 8 1-16,-19 3-1 15,-19 4 0-15,-16 0 0 16,-15 8 0-16,-22-4 0 15,0 0 0-15,-9 20-1 16,-18-9 1-16,-12 0-1 16,-12 2 1-16,-15 3 0 15,-15-1 0-15,-10 8 0 0,-10-7 0 16,-2-1 0-16,-2-1 1 16,6-5-1-16,9 2 0 15,14-1 0-15,18-4 0 16,24-1 0-16,22 4 0 15,22 3 1-15,23 0-2 16,18 1-2-16,26 11-19 16,-1-13-13-16,12 5-2 15,-9-10-1-15,-8 3 6 16</inkml:trace>
  <inkml:trace contextRef="#ctx0" brushRef="#br0" timeOffset="116130.8513">8227 4029 27 0,'24'23'2'16,"-18"-12"-1"-16,-6-11-23 15,0 0 15-15,0 0 7 16</inkml:trace>
  <inkml:trace contextRef="#ctx0" brushRef="#br0" timeOffset="119626.3311">3053 4272 21 0,'0'0'15'16,"0"0"1"-16,0 0-2 15,0 0 0-15,0 0-1 16,1 10-1-16,-1-10-2 15,0 0-2-15,0 0-3 16,0 0-1-16,0 0-1 16,0 0-1-16,0 0-1 15,0 0 1-15,0 0-2 16,15-7 1-16,-15 7-1 16,21 3 0-16,-9-3 0 15,1 3 1-15,2 1-1 0,-1-3 0 16,1 1 1-16,1 1-1 15,-1-2 0-15,-2 4 1 16,2-4-1 0,-3-4 0-16,0-2 1 0,-12 5-1 15,20-6 0-15,-20 6 1 16,16-11-1-16,-16 11 0 16,14-18 1-16,-14 18-1 15,16-13 0-15,-16 13 0 16,18-15 0-16,-7 7 0 15,-11 8 1-15,19-18-1 16,-19 18 0-16,20-16 1 0,-12 4-1 16,1-1 0-16,0-5 1 15,-2-2-1-15,1 3 0 16,-1 1 1-16,-1-1 0 16,-1 3-1-16,1-1 1 15,-6 15 0-15,7-15-1 16,-7 15 0-16,5-11 1 15,-5 11-1-15,6-15 0 16,-6 15 0-16,5-17 0 16,-2 4 0-16,-2-7 1 15,-1-2-2-15,-1-1 1 16,1 2 0-16,-3-6 0 16,1 3 1-16,-1-6-1 0,1 7 2 15,-1-2-2-15,2 3 2 16,0 1-2-1,0-3 2-15,0 0-1 16,-1 1 0-16,-3 2 0 0,3-4-1 16,-6 0 1-16,0 2 0 15,-2-5 0-15,1 3-1 16,-2 2 1-16,0 0-1 16,1 0 0-16,0 6 0 15,2-2 0-15,-1 2 1 16,1 4-1-16,0-1 0 15,0 3 0-15,-1 0 0 16,9 11 1-16,-19-22-1 0,19 22 0 16,-21-12 0-1,21 12 0-15,-20-8 1 16,9 6-2-16,0 1 1 16,-1 1 1-16,0 1-1 0,0 1 0 15,-3 8 1-15,-1-1-1 16,0-2-1-16,0 4 2 15,-1 1-1-15,2 4 0 16,-1 1 0-16,1 2-1 16,2-1 1-16,-2 2 0 15,0 7 0-15,4 3-1 16,-2 3 1-16,1 1 0 16,2 1-1-16,0 0 2 15,2 3-2-15,1 2 1 16,3 2-1-16,-1-5 2 15,4 1-1-15,-1-1 0 16,2 3 0-16,2-1 0 0,0-3 0 16,3 1 0-16,1-6 0 15,0 0 0-15,3 0 1 16,-1-1-2-16,6-10 1 16,-2 0 0-16,2-3 1 15,0-3-1-15,2-4 0 16,0 0 0-16,-1-5 0 15,-1-2 1-15,-2 4-1 16,0 0-4-16,-12-7-16 16,11 6-17-16,-11-6-1 15,0 0-1-15,0 0 6 16</inkml:trace>
  <inkml:trace contextRef="#ctx0" brushRef="#br0" timeOffset="124989.4422">4994 1049 40 0,'0'0'34'0,"0"0"2"15,-58-27-19-15,58 27-8 16,0 0-2 0,0 0 0-16,0 0-4 15,-53-47-5-15,53 47 4 0,0 0-1 16,0 0 1-16,-63 2-2 16,63-2 1-16,0 0-1 15,-35 56-2-15,35-56 6 16,-12 66-4-16,12-66 1 15,1 81-3-15,-1-81 3 16,22 81-1-16,-22-81-1 16,44 68 1-16,-44-68 1 15,67 33 1-15,-67-33-2 0,77-1 1 16,-77 1-1 0,74-28 0-16,-74 28 1 15,63-56 2-15,-63 56-2 16,34-64-2-16,-34 64 3 0,2-67 0 15,-2 67 0-15,-25-55-1 16,25 55 0-16,-57-28-2 16,57 28-5-16,-66-3-14 15,66 3-17-15,-76 14-1 16,76-14 3-16,-59 21 0 16,59-21 34-16</inkml:trace>
  <inkml:trace contextRef="#ctx0" brushRef="#br0" timeOffset="128687.8654">13186 6108 56 0,'5'12'34'16,"-5"-12"-17"-16,0 0-9 0,-5-12-1 15,5 12 0-15,-6-19-2 16,4 4-2-16,-8-13 1 15,4-2-1-15,-5-14-1 16,2-3-1-16,-4-12 1 16,1-5 0-16,-3-5 0 15,-1-1-1-15,-2-4 0 16,-4 1 0-16,-3 3 0 16,0 5 0-16,-2 3-1 15,-1 5 1-15,-1 4-1 16,-1 3 1-16,0 7-1 15,3 8 1-15,-1 0-1 16,1 7 0-16,0 0 1 0,1 3-1 16,2 4 0-16,-3 0 1 15,0 4-1-15,-1-2-1 16,-1 2 2-16,-2-4 0 16,2 1-1-16,1-5 1 15,4-4-1-15,4-11 2 16,3-6-1-16,7-2 1 15,2-3-1-15,4 2 2 16,2 2-2-16,-1 3 1 16,0 5 0-16,-2 6-1 15,-1 11 0-15,-2 5 0 16,1 5-1-16,0-1 0 16,0 1 1-16,7 12-1 0,0 0-1 15,-13-6 1-15,13 6 0 16,0 0 1-16,-5 16-1 15,0 2 0-15,0 10 0 16,-2 1 0-16,0 2 0 16,-2 1 1-16,1 2-2 15,-2 2 2-15,1-2-2 16,4-8 0-16,1-6 1 16,0-5-1-16,4-15 1 15,-3 13-2-15,3-13 2 16,-1-18 0-16,1-4 0 15,1-3 1-15,1-4-1 0,-1-3 1 16,3-1-1-16,-2 3 1 16,2 0-1-16,-2 5 0 15,1 8 0-15,-1 3 0 16,-1 3 0-16,-1 11-1 16,4-13 2-16,-4 13-1 15,0 0 0-15,10-11 0 16,-10 11 0-16,13-6 0 15,-13 6 0-15,20-5 0 16,-9 6 0-16,3 1-1 16,5 6 1-16,1 3 0 15,1 3-1-15,2 2 2 16,2 5-2-16,-3-4 1 0,1 7 0 16,-4 1 1-16,-2 0-1 15,-3-1 0-15,-3-6 0 16,-3-1-1-1,0-4-4-15,-8-13-15 0,0 0-17 16,2-24-2-16,2 2-1 16,-5-18 2-16,7 1 38 15</inkml:trace>
  <inkml:trace contextRef="#ctx0" brushRef="#br0" timeOffset="129391.0459">12855 6833 57 0,'-24'-2'33'0,"11"0"2"15,-6-14-25-15,19 16-5 16,10-20-2-16,7 11 0 16,9-2-2-16,8 2 0 15,5-1 1-15,4 1-2 16,2 2 0-16,-5-1-1 16,0 8-4-16,-13-16-18 15,6 12-11-15,-12-8-1 16,2 1 0-16,-7-8 19 15</inkml:trace>
  <inkml:trace contextRef="#ctx0" brushRef="#br0" timeOffset="129625.407">13446 6340 56 0,'-2'23'33'15,"0"9"0"-15,-5-1-25 16,7 13-3-16,-4-1-2 16,4 6-1-16,0 0-2 15,0-2 0-15,2-2-3 0,-5-9-8 16,7 4-22-16,-7-12 0 16,6-4-1-16,-6-7 9 15,5-6 25-15</inkml:trace>
  <inkml:trace contextRef="#ctx0" brushRef="#br0" timeOffset="142014.2117">3773 9537 55 0,'-22'1'23'16,"-13"-12"-4"-16,14 17-3 16,-13-10-2-16,15 10-3 15,-6-14-1-15,10 8-4 16,-3-7-1-16,18 7-2 15,-18-16 0-15,18 16-1 16,-3-25-1-16,3 25-1 16,10-17 0-16,1 8 0 15,4 7 0-15,5 3 0 16,8 2 1-16,5 0-1 16,8 2 1-16,6-2-1 0,8 0 1 15,7 1 0 1,8-7 0-16,4-4 0 0,4 1-1 15,7-2 1-15,0-5-1 0,4 4 1 16,2-1-1-16,0 1 0 16,-4 5 0-16,-3 2 0 15,-2 5 0-15,-7 7 0 16,-4 2 0-16,-9 6 0 16,-7-7 0-16,-6 1-1 15,-7-1 1 1,-6-3-1-16,-9-3 1 15,-4-7 0-15,-6-1 0 16,-4-6-1-16,-13 9 0 0,11-15 0 16,-11 15-1-16,0-16 0 15,0 16-3-15,-10-19-4 16,10 19-8-16,-14-9-19 16,14 9 0-16,-30-8 0 15,8 3 9-15,-13-1 27 16</inkml:trace>
  <inkml:trace contextRef="#ctx0" brushRef="#br0" timeOffset="142965.3907">3772 9424 58 0,'-37'6'34'16,"10"2"0"-16,-4-11-22 15,16 12-4-15,-2-11-3 16,17 2-1-16,-14 3 0 0,14-3 0 16,0 0-1-16,25 13-1 15,-8-12-1 1,12 4 0-16,9-1 0 15,10 0 0-15,9 2-1 0,13-10 0 16,8 4 0 0,6-2 0-16,9-1 0 0,3 0-1 15,5 1 1 1,1 0 1-16,-3-3-2 0,-3 5 2 16,-2-5-1-16,-4-1 0 15,-7 1 2-15,-6 0-2 16,-10 1 1-16,-4 0-1 15,-8 0 1-15,-7 1-1 16,-9 3 0-16,-3-2 1 16,-9 4-2-16,-3 1 1 15,-7-2 1-15,-3 1-1 16,-14-2 0-16,16 6 1 0,-16-6-2 16,0 0 2-16,0 0-1 15,0 0 0 1,0 0 1-16,-19 5-1 15,5-1 0-15,-10 0 0 0,-4 1 0 16,-10-4 0-16,-4 5-1 16,-16-2 0-16,-4 4 1 15,-9 2 0-15,-6-6-1 16,-3 1 2-16,-2-3-1 16,2 0 0-16,4-2 1 15,10-1-1-15,10-6 1 16,12 0 0-16,11-2-1 15,15 1 0-15,18 8 0 16,8-16 1-16,20 7-1 16,14 0 1-16,11 4-1 15,11-6 0-15,8 5 1 16,8 1-1-16,2-1 1 0,0 2 0 16,-3-1 0-16,-4-1-1 15,-6 1 0-15,-3 3 0 16,-7-4 0-16,-10 0 0 15,-7 3 0-15,-6 1-1 16,-9 0 1-16,-7 3 1 16,-5-1-2-16,-15 0 1 15,13 2 1-15,-13-2-2 16,0 0 1-16,0 0 1 16,-19 4-1-16,7-5 0 15,-4 1 1-15,0 1-2 16,-2-1 1-16,-1-1 0 15,2 1-1-15,0-5-1 0,3 4 0 16,-2-3-1-16,16 4-3 16,-21-12-5-16,21 12-26 15,0 0-1-15,16-16-1 16,-8 3 1-16,14 3 30 16</inkml:trace>
  <inkml:trace contextRef="#ctx0" brushRef="#br0" timeOffset="145318.9154">15010 4728 69 0,'6'-11'37'0,"-6"11"-1"15,0 0-27-15,0 0-4 0,0 0-2 16,-22 32-2-16,2 2 0 15,-2 12-1-15,-7 17 0 16,-3 11 0-16,-2 16 0 16,-1 8 0-16,2 3-1 15,7 2 0-15,8-2 1 16,10-10 0-16,13-10 0 16,12-7 0-16,12-18 0 15,7-9 0-15,9-14 1 16,4-12-1-16,4-13-1 15,-5-10-2-15,5-3-13 16,-14-23-19-16,1-2-1 16,-13-18 0-16,-2 0 4 0,-14-13 32 15</inkml:trace>
  <inkml:trace contextRef="#ctx0" brushRef="#br0" timeOffset="145490.8259">14571 5346 72 0,'16'17'36'16,"17"-16"-1"-16,25-5-29 15,22-7-37-15,4-9-2 16,14-3-3-16,2-19-1 16,11 2 26-16</inkml:trace>
  <inkml:trace contextRef="#ctx0" brushRef="#br0" timeOffset="147053.3711">14752 11978 85 0,'-22'21'37'16,"-13"3"0"-16,1 14-33 15,-8 14-2-15,-1 13-2 16,1 19 0-16,-1 11 0 16,5 12-1-16,6 3 1 15,9 3-1-15,10 4 0 16,13-12 1-16,12-4 1 16,11-12-1-16,11-17 0 15,9-16-1-15,3-15-2 16,12-5-10-16,-7-31-23 15,0-10-1-15,-10-24 0 0,-7-14 2 16,-17-16 35-16</inkml:trace>
  <inkml:trace contextRef="#ctx0" brushRef="#br0" timeOffset="147225.2587">14128 12847 100 0,'33'27'37'0,"15"-32"-11"16,14-13-31-16,30-4-31 15,-2-24-2-15,14-7 1 16,-3-24-1-16,13-3 30 16</inkml:trace>
  <inkml:trace contextRef="#ctx0" brushRef="#br0" timeOffset="147444.0263">15411 11908 70 0,'25'-28'37'16,"-25"28"0"-16,-5 16-21 16,-21 19-9-16,-1 21-4 15,-8 25-2-15,-8 16 0 16,-3 17-1-16,-3 16 0 16,6 6 0-16,4 2-2 15,9-3 0-15,6-6-1 16,14-14 0-16,5-20-3 15,20-7-16-15,-4-35-15 16,13-17 0-16,-4-29 1 16,7-20 13-16,-4-27 23 15</inkml:trace>
  <inkml:trace contextRef="#ctx0" brushRef="#br0" timeOffset="147600.2721">15016 12683 84 0,'0'26'37'0,"12"-7"0"16,16-2-35-16,20 8-17 16,9-22-21-16,16-6 0 15,4-17-2-15,10-10 4 0,-3-10 34 16</inkml:trace>
  <inkml:trace contextRef="#ctx0" brushRef="#br0" timeOffset="148626.2913">14116 16507 81 0,'-11'-35'39'16,"5"14"0"-16,-17-3-29 16,10 15-4-16,-5 13-3 15,1 13-1-15,-3 6 1 16,-1 24-1-16,-1 14-1 16,0 10-2-16,2 16 1 15,2 17-1-15,5 18-1 16,2-8 2-16,5 27-3 0,4-13-2 15,8 6 6 1,5-20 0-16,5-4-1 16,5-23 0-16,2-15 0 15,-1-12-5-15,-22-60-3 0,0 0-25 16,65 22-4-16,-57-45 0 16,2-22-2-16,-15-17 23 15</inkml:trace>
  <inkml:trace contextRef="#ctx0" brushRef="#br0" timeOffset="148798.198">13561 17363 78 0,'-28'43'40'16,"7"7"-2"-16,25-10-23 16,12-17-10-16,17-6-2 15,12-34-4-15,4 0-1 16,13-12-5-16,-10-18-32 0,15-19 2 15,-8-14-3-15,7 5 1 16,-11-19 26-16</inkml:trace>
  <inkml:trace contextRef="#ctx0" brushRef="#br0" timeOffset="149048.1889">14365 16503 82 0,'0'0'38'0,"-23"6"0"16,5 21-28-16,-15 20-5 15,-1 13-4-15,-5 14-1 16,-2 17 1-16,1 15-2 16,6 0 1-16,7 18-2 15,9-1 6-15,10-4-4 0,12-5 2 16,11-6-2-16,9-22 1 16,10-14-1-16,5-20 1 15,10-17-7-15,-49-35-33 16,84 18 1-16,-47-44-1 15,1-25 3-15,-13-14 15 16</inkml:trace>
  <inkml:trace contextRef="#ctx0" brushRef="#br0" timeOffset="149251.3233">13939 17413 91 0,'11'32'37'16,"22"2"2"-16,4-26-35 15,13-17-1-15,11-5-5 16,-3-27-11-16,10-7-25 16,-10-2-1-16,1 5 2 15,-14-22-2-15,-2 14 34 16</inkml:trace>
  <inkml:trace contextRef="#ctx0" brushRef="#br0" timeOffset="149579.4613">14751 16455 89 0,'-38'37'39'0,"3"23"-1"16,-6 2-34-16,2 16-1 15,6 17-3-15,5 12 0 16,8 12-1-16,7 11 3 16,10 4-1-16,9-5 4 15,10 0-4-15,6-14-1 0,9-19 0 16,5-22 0-16,5-21-1 15,-41-53-23 1,76 44-12-16,-47-63-5 16,-1-20 1-16,-14-25 2 0,-9-9 38 15</inkml:trace>
  <inkml:trace contextRef="#ctx0" brushRef="#br0" timeOffset="149720.0925">14360 17144 90 0,'5'20'38'16,"31"12"1"-16,8-15-33 16,29-13-16-16,24 0-26 0,7-21-2 15,11-8-1 1,2-7-2-16,10-14 33 16</inkml:trace>
  <inkml:trace contextRef="#ctx0" brushRef="#br0" timeOffset="152407.7229">9101 1965 58 0,'26'-16'35'15,"-26"16"2"-15,26 14-23 16,-33 12-8-16,-2 21-1 15,-12 15-3-15,-9 4-2 0,-8 10 2 16,-2 0-2 0,-6-4 0-16,-1 2 0 15,1-6 0-15,3-14-1 16,5-5 1-16,8-4 0 0,8-6 0 16,5-8 1-16,5-5-1 15,6-9 0-15,6-17 0 16,-4 24 1-16,4-24-1 15,0 0 0-15,0 0 0 16,-3-24 0-16,-3-1 1 16,-1-3-2-16,-5-4 1 15,-2-5 0-15,-2 7 0 16,-2-3 0-16,-3 11 0 16,-2 11 0-16,-2 17 0 15,-1 14 0-15,3 7 0 16,1 10 0-16,5 2 0 15,5 3 1-15,5-3-1 0,14-10 0 16,10-10 2-16,11-16-1 16,5-8 0-16,7-9 0 15,0-4 0-15,-1-1 0 16,-2 0 0-16,-8 4-2 16,-8 8-1-16,-9 2-3 15,6 24-23-15,-18-19-10 16,36-4 0-16,4-23-1 15,35-3 22-15</inkml:trace>
  <inkml:trace contextRef="#ctx0" brushRef="#br0" timeOffset="152938.9943">11107 2150 80 0,'5'-25'41'16,"-11"2"-3"-16,6 23-33 16,0 0-1-16,-16 11-2 15,4 27-2-15,-4 8-1 16,-4 14 1-16,-5 18-2 16,-4 6 1-16,-4 4-1 15,-4 1 0-15,-2-6-1 16,-1-11 0-16,-2-14 0 15,6-8-1-15,2-21 2 16,4-12 0-16,6-18 0 16,4-16 3-16,7-4 0 15,3-3 1-15,8 2 0 0,-1 2 1 16,3 20-1-16,13-13 1 16,0 26-1-16,3 9-2 15,6 4 3 1,6-1-2-16,7-1-1 0,8-7-1 15,-1-21-18-15,9 7-18 16,-4-16-2-16,5-2 2 16,-11 1 8-16,-5 8 29 15</inkml:trace>
  <inkml:trace contextRef="#ctx0" brushRef="#br0" timeOffset="153595.276">4984 13656 75 0,'-10'-38'38'0,"-1"8"1"16,-10-3-29-1,5 14-4-15,-5 2-3 16,0 8-1-16,-4 14 0 16,2 17-2-16,1 13 1 15,1 18-1-15,-2 20 0 0,4 17 0 16,0 14 0-16,5 15-1 16,4 8 1-16,8 0 0 15,6 0 0-15,7-5-1 16,11-9 1-16,5-10-1 15,9-12 1-15,3-10-2 16,2-12 0-16,1-16-4 16,10-8-32-16,-15-21 0 15,-1-13-1-15,-10-17 1 16,-8-10 29-16</inkml:trace>
  <inkml:trace contextRef="#ctx0" brushRef="#br0" timeOffset="153751.5305">4546 14788 73 0,'0'0'39'15,"41"23"-2"-15,7-26-32 16,13-11-18-16,18 8-22 16,7-18-1-16,8-9-2 15,-7-12 7-15,3-8 31 16</inkml:trace>
  <inkml:trace contextRef="#ctx0" brushRef="#br0" timeOffset="154017.1703">5667 13782 94 0,'-24'46'39'16,"-14"9"-2"-16,-1 24-35 15,-7 18-1-15,-1 13-3 16,5 14 2-16,6 1-2 16,13 5 1-16,13-8 0 15,15-11 1-15,17-15-1 16,16-20-1-16,8-27-4 16,21-12-31-16,-8-30 0 15,2-18-1-15,-7-25 0 0,-4-10 31 16</inkml:trace>
  <inkml:trace contextRef="#ctx0" brushRef="#br0" timeOffset="154189.0503">5376 14547 85 0,'57'28'38'0,"11"-10"-9"15,6-13-62-15,14-13-2 16,-3-12-2-16,0-6-2 16,-10-16 32-16</inkml:trace>
  <inkml:trace contextRef="#ctx0" brushRef="#br0" timeOffset="154479.2628">6562 13708 94 0,'-30'17'37'0,"-3"24"1"16,-15 11-35-16,-1 25-3 16,-6 18 0-16,2 11 0 0,4 13 0 15,10 5-1 1,11 1 1-16,14-2 0 15,13-9 1-15,14-16-2 16,13-17 1-16,7-14-2 16,10-16-4-16,-7-31-21 0,16-6-11 15,-7-28 0 1,4-8-1-16,-9-21 19 16</inkml:trace>
  <inkml:trace contextRef="#ctx0" brushRef="#br0" timeOffset="154651.1209">6019 14448 92 0,'6'16'38'0,"20"-12"-14"16,18 4-22-1,19 6-17-15,7-17-21 0,9-5 0 16,-1-15-1-16,4-4 6 15,-11-11 31-15</inkml:trace>
  <inkml:trace contextRef="#ctx0" brushRef="#br0" timeOffset="154979.2637">7346 13494 93 0,'-19'33'38'0,"-5"13"-1"15,-16 11-34-15,-9 18-3 16,-7 18-1-16,-5 11 0 16,1 13 0-16,6 4-1 15,14 3 2-15,13 0-1 16,20-9 0-16,15-8 2 15,19-16-1-15,12-15 0 16,11-14 0-16,8-21-2 0,4-13-4 16,-11-23-27-1,6-8-4-15,-10-27-1 16,-6-8 0-16,-14-17 28 16</inkml:trace>
  <inkml:trace contextRef="#ctx0" brushRef="#br0" timeOffset="155119.8973">6937 14332 84 0,'55'23'34'0,"17"-10"-33"16,-4-9-33-16,8-10-4 15,-9-15-3-15,-1-2 28 16</inkml:trace>
  <inkml:trace contextRef="#ctx0" brushRef="#br0" timeOffset="155901.1794">7706 14535 80 0,'-15'-4'39'16,"-11"-2"-1"-16,6 11-33 15,-8 7-3-15,2 10-1 16,3 9 0-16,5 14-1 16,8 9 0-16,10 4-1 0,13 6 1 15,13-1 0-15,12-9 1 16,7-11 0-16,9-12-1 15,5-18 1 1,1-20 0-16,2-19 0 0,-5-15-1 16,-7-17 1-16,-11-10 0 15,-11-6 0-15,-16-6-1 16,-12 4 1-16,-15 6-1 16,-12 9 0-16,-8 24-3 15,-19 6-29-15,9 32-6 16,-5 8-1-16,12 16-1 15,8 12 19-15</inkml:trace>
</inkml:ink>
</file>

<file path=ppt/ink/ink2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23T02:36:25.596"/>
    </inkml:context>
    <inkml:brush xml:id="br0">
      <inkml:brushProperty name="width" value="0.05292" units="cm"/>
      <inkml:brushProperty name="height" value="0.05292" units="cm"/>
      <inkml:brushProperty name="color" value="#FF0000"/>
    </inkml:brush>
  </inkml:definitions>
  <inkml:trace contextRef="#ctx0" brushRef="#br0">20042 6325,'0'0,"0"0,0 0,-25 0,25 0,0-25,0 25,0 0,-24 0,-1 25,25 0,-25 0,25 24,0 1,-25 24,0 1,25-1,-24 1,24 24,0-25,0 1,0-26,0 26,0-26,24-24,-24 25,25-25,0 24,0-24,-25-25,25 0,-1 25,-24-25,25-25</inkml:trace>
  <inkml:trace contextRef="#ctx0" brushRef="#br0" timeOffset="523.0299">21729 6499,'0'-25,"0"25,0 0,0-25,0 25,0-25,25 25,-25 0,0 0,25 0,-1 25,-24 0,0 25,25-1,0 26,-25-26,25 50,-25-24,25-1,-25-24,0 24,0-24,0 0,0-26,0 1,-25 0,0-25,25 0,-50 0,50 0,-24-25,-1 25,25-25</inkml:trace>
  <inkml:trace contextRef="#ctx0" brushRef="#br0" timeOffset="2742.1567">3721 3299,'0'0,"0"0,0 0,0 0,0-25,0 25,0-25,0 25,0-24,0 24,0-50,0 25,-25 0,25 1,0-26,-25 25,25-24,-25 24,0 0,1 0,24 25,-25 0,0 0,0 0,0 0,1 25,24-25,-25 25,0 0,25-1,-25 26,25-25,-25-25,25 25,0-25,0 0,0 24,0-24,0 0,0 0,0 0,0 0,0 0,0 0,0 0,0 0,0 0,0 0,0 0,-24-24,24 24</inkml:trace>
  <inkml:trace contextRef="#ctx0" brushRef="#br0" timeOffset="3133.1792">3324 2902,'0'0,"0"0,0 0,0 0,-25 0,25 25,0 0,0 0,-25-1,25 26,0-25,-25 0,25-1,0 1,25 0,-25 0,0-25,25 0,-25 0,25-25,0 25,-25 0,24-25,-24 25,25 0,-25-25,0 25,25 0,-25 0,0 0,0 0,0 0,0 0,0 0,0 0</inkml:trace>
  <inkml:trace contextRef="#ctx0" brushRef="#br0" timeOffset="6081.3476">5110 3299,'0'25,"0"-25,-25 0,25 0,0 0,0 0,0-25,0 25,-25 0,25 0,0-25,0 25,-25 0,25 0,0 0,0 0,-24 0,24 25,-25 0,25 0,0-1,-25 26,25-25,-25 0,25 24,0 1,0-25,0 24,0 1,0 0,25-26,-25 26,25 0,-25-1,0 1,25-1,-25 1,24-25,-24 0,25-1,0 1,-25 0,25-25,0 0,-1 0,1-25,0 25,0-49,0 24,-1 0,1-49,0 24,-25 0,25-24,-25 0,0-1,0 1,0-1,-25 1,0 24,25 1,-49 24,24 0,0 0,-25 25,26 0,24 25,-50-25,50 25,-25-25,25 0,-25-25</inkml:trace>
  <inkml:trace contextRef="#ctx0" brushRef="#br0" timeOffset="6639.3796">5110 3001,'25'-49,"-25"24,0-25,0 1,0-26,0 51,0-51,0 25,-25 1,0-1,25 1,-25 24,0 0,1 25,-1 0,0 0,0 25,0 0,1-1,-1 26,0 0,0-1,25 26,-25-26,25 26,-25-1,25-24,0 24,0-24,0-25,0 24,0-24,0 0,0 0,0-1,0-24,0 0,0 0,0 0,0 0,0 0,0-49,0 49,0-25,0 0,0 0,-24 25,24-24</inkml:trace>
  <inkml:trace contextRef="#ctx0" brushRef="#br0" timeOffset="7006.4006">4688 3001,'0'0,"-25"-24,25 24,-25-25,25 25,0-25,0 25,0 0,0 0,0 0,0 25,0 0,0-1,0 26,0-25,0 24,0 26,0-26,0-24,0 25,25-1,-25-24,25-25,-25 0,25 0,0-25,-1 1,-24-1,25 0,0-25,0 26,0-1,-25 0,25 0,-25 0,0 25,0 0,24-24,-24 24,0 0,0 0,0 0,0 0,0 0</inkml:trace>
  <inkml:trace contextRef="#ctx0" brushRef="#br0" timeOffset="8226.4705">9401 6995,'0'-25,"0"25,0 0,-25 0,0 0,1 25,-1 0,0-25,0 25,0-1,1 1,-1 0,0 25,0-26,25-24,-25 50,25-25,-24 0,48-1,-24 26,0-50,25 50,0-26,0 1,-25 0,49-25,-49 25,25-25,0 25,-25-25,0 0,25 0,-25 0,0 0,0 0,0 0</inkml:trace>
  <inkml:trace contextRef="#ctx0" brushRef="#br0" timeOffset="8539.4884">9252 7218,'25'0,"-25"0,50 0,-26-25,51 25,-26 0,51 0,-51 0,26 0,-1 0,0-24,-24 24,0 24,-26-24,1 0,0 0,0 0,-25 0,0 0,25 0,-25 0,0 0,0 0,0 0,0 0,0 0,0 0,0 0,0 0,0 0</inkml:trace>
  <inkml:trace contextRef="#ctx0" brushRef="#br0" timeOffset="17662.0101">5184 4638,'0'0,"0"0,0-24,0 24,0 0,0 24,0 1,0 0,0 0,0 0,0 24,0 26,25-26,-25 51,50-26,-1 50,1 0,24 0,1 25,24 24,-25 1,25 25,1-1,-26 25,25 25,-24 0,-26 50,1-25,0 74,-26 0,-24-24,0 24,-24-24,-1 24,25-25,-25 26,-25-76,26 26,-1-50,0 25,0-75,-24 1,49-26,-25-49,25-24,-25-26,25 1,-25-26,25-24,-25-25,25 0</inkml:trace>
  <inkml:trace contextRef="#ctx0" brushRef="#br0" timeOffset="18978.0855">5705 13221,'25'-25,"-25"25,0-25,0 25,0 25,0 0,0 0,-25 49,0 1,25 24,-25 0,1 50,24-25,-25 0,25 0,0 25,0-50,0 0,25 0,-1-24,1-1,-25-24,50 24,-25-49,-1 0,1 0,25-1,-25 1,0-25,24-25,-49 1</inkml:trace>
  <inkml:trace contextRef="#ctx0" brushRef="#br0" timeOffset="19224.0994">5482 14238,'0'0,"25"0,-1 0,1 0,25 0,-1-25,1 25,24-25,-49 25,25-25,0 25,-26 0,1 0,0 0,0 0,-25 0,0-24</inkml:trace>
  <inkml:trace contextRef="#ctx0" brushRef="#br0" timeOffset="20383.1658">6350 3324,'0'-25,"0"0,0 0,-25 25,0-24,25-1,-24 25,-1-25,25 25,-25 0,25-25,-25 25,0 25,25-25,-24 0,24 25,-25 24,25-24,0 25,0 24,-25-24,25 24,0 1,0-1,0 1,0-1,0 25,0-24,0-1,25-24,-25 24,0-24,25-1,-25 1,24-25,-24-1,25-24,0 0,0 0,0-24,-1-26,1-24,0 24,25-49,-26 0,1-1,0 1,-25-25,25 25,-25 0,0 24,-25 1,25-1,-25 51,0-26,25 50,-24-25,24 25,-25 25,0-25,25 25</inkml:trace>
  <inkml:trace contextRef="#ctx0" brushRef="#br0" timeOffset="24511.4019">6400 4638,'0'50,"24"0,1 24,-25 1,25 24,-25 0,25 25,0 25,-25 24,24 1,1 25,0-1,-25 25,25 0,0 25,24 1,-24-1,25 0,-26 24,26-23,0 23,-1-48,1 48,-25-48,0 24,-1-25,-24 0,0 0,0-24,-24 24,24-24,-50-1,25-24,-24-1,-1-24,0 0,25 0,-24-50,-1 0,1 0,-1 1,25-26,-24-24,24-1,0 1,-25-25,50-25,-24 0</inkml:trace>
  <inkml:trace contextRef="#ctx0" brushRef="#br0" timeOffset="25196.4411">6598 13469,'0'-25,"0"-24,0 24,0 0,0 0,0 0,0 1,0 24,0 0,0 0,-25 24,25 26,0 0,-25 24,1 25,24-24,-25 49,0 0,0 0,0 0,25 0,-24 0,24-25,-25 0,25-24,0-1,25-24,-1-26,1 26,0-25,25-25,-1 0,-24 0,25 0,-1 0,-24-25,25 25,-26 0,1-25,-25 25,25 0,-25-25</inkml:trace>
  <inkml:trace contextRef="#ctx0" brushRef="#br0" timeOffset="25607.4646">6276 13891,'-25'0,"25"0,0 24,25-24,-1 0,26-24,0 24,-26 0,26-25,24 25,-24-25,0 25,-26-25,1 25,0 0,-25 0,0 0,0-25,0 25,0-24,0-1</inkml:trace>
  <inkml:trace contextRef="#ctx0" brushRef="#br0" timeOffset="26661.5249">8508 3448,'0'-25,"0"0,-25 0,25 1,0-26,0 25,-25 0,25 25,-24-24,24 24,-25 0,25 0,-25 24,25 1,0 25,-25 24,25-24,0 49,0 0,-25 25,25-24,0 24,0-25,0 0,25-25,-25 1,25-26,0 1,0-25,-1 0,1-1,0-48,0 24,0-50,24 0,-24 1,0-26,0 1,-1-25,1 0,-25-1,25-24,-25 0,0 25,-25 0,25 49,0-24,-25-1,25 51,-24-1,-1 25,0 0,0 0,25 25,-25-1,25 26</inkml:trace>
  <inkml:trace contextRef="#ctx0" brushRef="#br0" timeOffset="27544.5754">8483 4539,'0'25,"0"0,25 24,-25 1,25 0,-25 49,25 25,-25 25,24 0,-24 49,0 0,0 26,0-26,0 50,-24 0,24 0,-25 25,0 0,0 0,-24 0,24 0,-25 24,1-24,-1-25,0 0,1-25,-1 1,-24-26,24 1,-24-51,-1 26,26-25,-26 0,26-1,-1-24,-24 25,49-25,-25 0,25-24,1 24,-1-25,25-25,-25 1,25-1,-25-24,25-1,0-24,25 0,-25-25,25 0,-25-25</inkml:trace>
  <inkml:trace contextRef="#ctx0" brushRef="#br0" timeOffset="28098.6071">7392 13122,'25'-25,"-25"0,0 0,0 25,0 0,-25 50,25-1,0 26,-25 24,0 25,25 25,-25 0,1 24,24 1,-25-25,25 0,0 0,25-25,-25-25,24 0,1-49,0-1,0 1,0-25,-1-1,26-24,-50-24,25-1,0-25,-1 1</inkml:trace>
  <inkml:trace contextRef="#ctx0" brushRef="#br0" timeOffset="28308.6189">7218 14163,'25'25,"0"-25,0 0,-25 0,49 0,1 0,-25 0,-1-25,26 1,-25-1</inkml:trace>
  <inkml:trace contextRef="#ctx0" brushRef="#br0" timeOffset="29331.6777">10443 3448,'-25'-25,"25"25,0-25,-25 0,25-24,0 24,-25 0,1 0,-1 25,0 0,0 0,0 25,1 25,-1-1,0 26,25 24,-25 0,25 1,0 24,0 0,25-25,-25 25,25-50,0 1,-1-26,1 1,25-50,-25 0,-1 0,26-50,-25 1,0-26,-1-24,1-25,0 25,0-25,-25 0,0 0,0 24,0 1,0 25,-25 24,0 1,25 49,-25 0,1 24,-1 26,25 0</inkml:trace>
  <inkml:trace contextRef="#ctx0" brushRef="#br0" timeOffset="30162.7252">10344 4638,'0'25,"0"0,0 0,0 49,24-24,1 24,25 26,-25-1,24 25,1 25,24-1,-24 26,-1 0,26-1,-26 26,-24-1,0 25,0-24,-25 24,0 25,-25-25,-25 1,26 24,-51-25,1 25,-25-50,-1 1,1-1,-25-24,0 0,0-26,0-24,0 0,0 0,25 1,0-1,-25 0,24 0,1 0,0 0,24 24,-24 1,25 0,-1 0,26 25,-26-26,26 26,-26 0,51-26,-26 26,25-50,0 0,1-25,24 1,0-26,0-24,0-26,0 1</inkml:trace>
  <inkml:trace contextRef="#ctx0" brushRef="#br0" timeOffset="30968.7713">8384 14412,'-25'-50,"25"0,-25 25,1 1,-26 24,25 0,0 0,-24 24,24 26,0 25,0-1,1 25,-1 25,25 0,0 0,0-25,25 1,24-26,1 0,-1-49,26 0,-1-25,1-25,-1-24,0-26,1 1,-26-25,1-1,-25 1,24-25,-49 25,0 0,-24 0,-1 49,0 0,-25 1,1 49,-1-25,25 50,-24-25,24 24,0-24,0 25</inkml:trace>
  <inkml:trace contextRef="#ctx0" brushRef="#br0" timeOffset="32921.883">3200 4118,'0'0,"0"0,-25 0,25 0,0 0,0 0,25 24,-25-24,0 0,25 0,-1 0,1 0,0 0,-25 0,25 0,0 0,-25-24,24 24,-24 0,25 0,0 0,-25 0,25 0,0 0</inkml:trace>
  <inkml:trace contextRef="#ctx0" brushRef="#br0" timeOffset="33203.899">3200 4390,'0'0,"0"25,25-25,-1 0,-24 0,25 0,0 0,0 0,0 0,-1-25,-24 25,25 0,-25 0,0 0,0 0,25 0</inkml:trace>
  <inkml:trace contextRef="#ctx0" brushRef="#br0" timeOffset="41042.3475">3225 2307,'0'-25,"0"0,0 25,0 0,-25-25,25 25,0 0,0 0,0 0,0 0,0 25,0-25,0 25,0 25,0-1,0 1,0 24,0 1,0-26,0 26,0-1,0-24,0 24,0-24,0-1,0-24,0 25,0-25,0-1,0 1,0-25,0 25,0-25,0 0,0 0,0 0,0 0,0-25,0 25,-25-25,25 25,0-24,-25-1,25 25</inkml:trace>
  <inkml:trace contextRef="#ctx0" brushRef="#br0" timeOffset="41528.3753">3026 2927,'0'-25,"0"25,-25 0,25 0,0 0,0 0,0 0,0 0,25 25,-25 0,0 0,25-1,0 1,-25 25,25-25,-25-1,24 1,-24 0,25 0,-25 0,0-25,0 0,25 24,-25-24,0 0,0-24,0-1,25 0,-25 0,25-24,-1 24,26-25,-50 1,50 24,-50-25,24 50,-24-25,25 25,-25 0,0-24,0 24,0 0,0 0,0 0,0 0,0 0,0 0,0 0,0 0,0 0,0 0,0 0,25-25,-50 25,50-25,-25 25</inkml:trace>
  <inkml:trace contextRef="#ctx0" brushRef="#br0" timeOffset="42476.4295">3621 2282,'-24'0,"24"0,0 0,0 25,-25-25,25 25,0-1,0 1,25 25,-25-25,0-1,0 26,24-25,-24 0,25-25,-25 24,0-24,25 0,-25 0,0 0,0-24,0 24,0-25,25-25,-25 25</inkml:trace>
  <inkml:trace contextRef="#ctx0" brushRef="#br0" timeOffset="42676.4409">3621 2034,'0'0,"-24"0,24 0,0 25,0-25,0 25,0-25,0 0,0 0,0 0,0 0,0-25,24 25,1 0</inkml:trace>
  <inkml:trace contextRef="#ctx0" brushRef="#br0" timeOffset="42974.458">3770 2232,'0'0,"0"0,0 0,0 0,25 0,-25 0,25-24,-25 24,25 0,0-25,-1 25,-24 0,25-25,0 25,0-25,0 25,-25 0,24-25,-24 25</inkml:trace>
  <inkml:trace contextRef="#ctx0" brushRef="#br0" timeOffset="43187.4702">3845 2282,'0'0,"0"0,0 0,0 25,0-25,0 0,0 0,25-25,-1 25,-24 0,50-25,-50 25,50 0,-50 0,24-25,1 1,0 24</inkml:trace>
  <inkml:trace contextRef="#ctx0" brushRef="#br0" timeOffset="45532.6043">4440 1414,'25'-50,"-25"50,0-25,0 25,0 50,-25 0,0-1,25 26,-25 24,1 0,-1 25,25-25,0 1,0-1,25-25,-1-24,26-25,0-25,24-25,-24 0,-1-25,1-24,-1 0,-24-50,0 24,-25 1,0 0,0 24,-50-24,26 50,-26-1,25 25,-24 0,24 25,0 25,0 0,0 0,25 0,0-1</inkml:trace>
  <inkml:trace contextRef="#ctx0" brushRef="#br0" timeOffset="47936.7409">4390 7615,'0'0,"0"0,0 0,0 0,0 0,0 0,0 0,0 0,0 0,0 0,-24 0,24 0,0 0,-25 0,25 25,0-25,-25 0,25 0,-25 25,25-25,0 0,-25 24,25-24,0 25,0-25,0 25,0 0,0-25,0 25,0-1,0 1,25-25,-25 0,0 25,25-25,-25 0,25 0,-25 0,25 0,-25 0,24 0,-24 0,0 0,25-25,-25 25,0-25,0 25,25-24,-25-1,0 25,0-25,0 0,0 0,0 1,0 24,-25-25,25 0,0 0,0 0,0 25,-25-24,25 24,0 0,0 0,0 0,-24 0,24 24,0 1,-25 0,25-25,0 25</inkml:trace>
  <inkml:trace contextRef="#ctx0" brushRef="#br0" timeOffset="63205.6151">3473 3398,'0'0,"0"0,0 0,0 0,0 0,0 0,0-25,0 25,0-24,-25 24,25-25,-25 25,25-25,0 0,-25 25,0-25,25 25,-24 0,-1 0,25 0,-25 0,0 0,0 0,25 0,-24 0,-1 0,25 0,-25 25,25 0,-25 0,0 0,25 24,-24-24,24 0,-25 24,25-24,0 25,-25-25,25-1,0 1,0 0,0 25,0-25,0-1,0 1,0 25,0-25,0 24,0-24,0 0,0 24,25-24,-25 0,25 0,-1 0,-24-1,25 1,0 0,-25 0,25 0,0-25,-1 0,-24 0,25 0,0 0,0 0,0-25,-25-25,24 25,1-24,0-1,-25 1,25-26,0 26,-25-26,0 1,24 24,-24-24,0 24,0 0,0 1,-24 24,24 0,0 0,0 1,-25-1,25 25,-25 0,25 25,0-25,-25 24,25 1</inkml:trace>
  <inkml:trace contextRef="#ctx0" brushRef="#br0" timeOffset="64600.6949">3249 4415,'0'-25,"0"25,0 0,0 0,0 0,0 25,0 0,0 0,0 0,0 24,25 1,-25-1,25 1,-25 0,25-1,0 26,-1-26,26 26,-25-1,0-24,24 24,-24 1,25-1,-26 0,1 1,0-1,25 25,-25 1,-1-1,1 0,0 0,-25 25,25-24,-25 24,0 0,-25 24,25 1,-25-25,25 25,-25 25,1-25,-1 24,0-24,0 25,25-1,0-24,-25 25,25-25,0-1,0 1,25 0,-25 0,25 25,0-26,0-24,24 25,1-25,-1 0,1 25,24-50,-24 1,24-1,1 0,-1-25,25 1,-24-1,-1 1,1-26,-1 26,0-26,-24 26,25-26,-26 26,-24-1,0 1,24-1,-24 0,-25 26,25-26,-25 0,25 1,-25 24,0-25,25 1,-25-26,0 51,0-26,-25-24,25 24,0-24,0 24,0-24,0-25,0 24,-25-24,50 0,-25-25,0 0,0 0,0-25</inkml:trace>
  <inkml:trace contextRef="#ctx0" brushRef="#br0" timeOffset="64918.713">4911 12427,'-24'25,"24"25,0-26,0 26,0-25,0 0,0-1,0 1,0 0,24 0,1-50,0 25,0-25,24 0,-24-24,25 24,-25-25,24 1,-24 24,0 25</inkml:trace>
  <inkml:trace contextRef="#ctx0" brushRef="#br0" timeOffset="65827.7651">5035 13221,'25'-25,"-25"25,0 0,0-25,0 25,-25 0,25 0,0 0,-24 25,-1 0,25 0,-25 0,0 49,0 0,1 1,-1-1,25 25,-25 1,0-1,-25 0,50 0,-24 0,-1 1,0 24,25-50,0 25,0 1,0-26,25 0,0 1,-1-26,1 1,0 0,25-26,-1 1,-24 0,25 0,-25 0,-1-25,26 24,0-24,-50 0,24 0,1-24</inkml:trace>
  <inkml:trace contextRef="#ctx0" brushRef="#br0" timeOffset="66092.7803">4589 14337,'0'0,"0"0,0 0,0 0,0 0,25 25,-1-25,1 0,0 25,25-25,-26 0,26 0,0 0,-1-25</inkml:trace>
  <inkml:trace contextRef="#ctx0" brushRef="#br0" timeOffset="68076.8937">12055 15081,'0'-25,"25"1,-25 24,0 0,0 0,0 24,0 26,-25 24,-25 1,26 24,-26 0,0 25,1 25,-1 0,1 0,-1 0,25-25,-24 0,24 0,25-25,0 0,0-24,25-26,-1-24,26 25,-25-26,24 1,-24-25,25 0,-1-25,-24 1</inkml:trace>
  <inkml:trace contextRef="#ctx0" brushRef="#br0" timeOffset="68268.9047">11584 16247,'0'25,"-25"-25,25 25,25-25,0 24,24-24,26 0,-1 0,-24 0,24 25,0-25,1 0</inkml:trace>
  <inkml:trace contextRef="#ctx0" brushRef="#br0" timeOffset="68577.9224">12179 16718,'-25'25,"0"0,1 25,-1-26,25 1,0 25,0-25,25 24,-1-24,1-25,25 25,0-25,-1-25,1 0,-1-24,1-1,-25 0,0-24,-1 0,-24-1,-24 1,-1 24,0 1,-25 24,1-25,24 50,-25 0,26 25,-1-25</inkml:trace>
  <inkml:trace contextRef="#ctx0" brushRef="#br0" timeOffset="69199.958">11286 15081,'-25'-25,"25"25,-24 25,24-25,0 25,0 25,0-1,0-24,0 49,0-24,24 0,-24 24,0-24,0-1,25-49,0 25,-25-25</inkml:trace>
  <inkml:trace contextRef="#ctx0" brushRef="#br0" timeOffset="69359.9671">11410 15156,'0'-50,"0"25,0 0,-25 25,25 25,0 25,0-25,0 49,0-49,0 49,25-24,0-25,0 24</inkml:trace>
  <inkml:trace contextRef="#ctx0" brushRef="#br0" timeOffset="69659.9843">12725 15230,'0'0,"25"0,-25 25,0 24,0-24,0 25,0 0,0-1,0 1,0-1,0 1,0-25,24-25,-24 0</inkml:trace>
  <inkml:trace contextRef="#ctx0" brushRef="#br0" timeOffset="69810.9917">12923 15255,'25'-25,"-25"0,25 25,-50 25,50 0,-25 49,-25-24,25 24,0 1,0-1,0-24</inkml:trace>
  <inkml:trace contextRef="#ctx0" brushRef="#br0" timeOffset="90730.1894">4093 12998,'-25'24,"0"26,25-25,-25 24,1 26,24-25,-25 24,25-24,25-1,-25-24</inkml:trace>
  <inkml:trace contextRef="#ctx0" brushRef="#br0" timeOffset="91193.2159">9575 12799,'0'25,"0"25,24-1,-24 1,25 24,-25 1,0 24,0 25,0 0,-25 0</inkml:trace>
</inkml:ink>
</file>

<file path=ppt/ink/ink2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23T17:17:45.729"/>
    </inkml:context>
    <inkml:brush xml:id="br0">
      <inkml:brushProperty name="width" value="0.05292" units="cm"/>
      <inkml:brushProperty name="height" value="0.05292" units="cm"/>
      <inkml:brushProperty name="color" value="#FF0000"/>
    </inkml:brush>
  </inkml:definitions>
  <inkml:trace contextRef="#ctx0" brushRef="#br0">13915 7739,'-24'0,"24"0,0 0,-25-25,25 0,0 1,0-1,25-25,-25 1,24 24,1-25,25 1,-25-1,24 25,26 0,-26 1,-24 24,25 24,-1 26,-49 0,25 49,0 25,-50 0,0 0,0 25,-24 0,-1-1,-24 1,-1-25,1-25,0 1,-26-51,26 1,0-25,-1-25,26-25,24-25,-25 25,50-49,0 24,25 1,0 24,0 0,49 25,0 25,-24 25,24-26,26 51,-51-26,26 1,-1-25,25 0</inkml:trace>
  <inkml:trace contextRef="#ctx0" brushRef="#br0" timeOffset="474.0271">15379 8682,'25'0,"-25"24,49-24,1 0,0 25,24 0,25 0,0 0,25-1,0 26,25 0,0 24,25-24,24 24,1 1,-26 24,26-25,-1 1,1-1,-26 0,26 1,-51-1,26-24,-25 24,0 1,-25-26,-25 1,25 0,-50-26,1 1,-26-25,1 0,0 0,-26-25</inkml:trace>
  <inkml:trace contextRef="#ctx0" brushRef="#br0" timeOffset="1185.0677">20613 9699,'0'-25,"0"0,0 25,0 0,-25 0,0 0,0 0,0 0,1 25,-1 0,0 24,25 1,25 24,0-24,-1 24,51 1,-26-1,26 1,-25-1,-1 0,-24 1,0-1,0-24,-50 24,0 1,-25-26,1 1,-1 24,0-24,1-25,-1-25,50 0,-49 0,49-25,-25-25,25-24,0-1</inkml:trace>
  <inkml:trace contextRef="#ctx0" brushRef="#br0" timeOffset="1374.0785">20538 9649,'50'-25,"-25"-24,24 24,26-25,-1 25,1 1,24-26,0 0,-25 1,26-1,-51 1,1 24,-25 0,-1 0</inkml:trace>
  <inkml:trace contextRef="#ctx0" brushRef="#br0" timeOffset="2033.1162">18752 10914,'0'25,"0"-25,0 0,0 0,-24 0,24 0,-25 0,-25 25,25-25,-49 24,-1-24,1 25,-50 25,25-25,-50 24,0 1,-24 24,-1 1,0-1,-24 25,-1 1,1-26,0 25,24 0,0-24,25 24,1-25,24 1,24-25,1-1,25 1,24-1,25-24,1 0,24-25,0 0,24 0,1 0</inkml:trace>
  <inkml:trace contextRef="#ctx0" brushRef="#br0" timeOffset="2911.1665">13345 11757,'0'0,"0"0,0 0,0 25,0 0,0 25,0-1,25 26,-25-1,0 25,0 25,0 0,-25-24,25 48,0-24,0-24,-25-1,25 25,0-50,0-24,25 0,-25-26,0-24,25-24,24-1</inkml:trace>
  <inkml:trace contextRef="#ctx0" brushRef="#br0" timeOffset="3244.1855">13742 12477,'0'-50,"0"25,0 1,0 24,-25 24,25 26,-25 0,25 24,0 0,0 26,25-1,0-25,24 1,1-1,0-24,-1-26,1 1,24-50,-24 1,-1-26,1-49,0 0,-26-1,1-48,-25-1,-25 0,1 25,-26 25,0-25,-24 74,24 25,-24 0,0 50,-1 0,26 25,-1-1</inkml:trace>
  <inkml:trace contextRef="#ctx0" brushRef="#br0" timeOffset="11649.6662">15825 12799,'25'0,"-25"25,25-25,-25 25,25 0,-25-1,25 1,-25-25,24 50,-24-25,25-1,0 26,25-25,-26 24,26-24,24 25,1 0,-1-1,26 26,-1-26,25 26,25-1,-1-24,1 24,0 0,25 1,-1-1,-24 1,25-26,-25 26,-1-26,-24 26,-24-51,-1 26,-25 0,1-25,-26-1,-24 26,0-50,-25 25,0-25,0 0,0 0</inkml:trace>
  <inkml:trace contextRef="#ctx0" brushRef="#br0" timeOffset="12363.7071">20489 13667,'0'-24,"0"-1,0 25,0-25,0 25,-25 25,25 0,-25 24,0 26,25-26,-25 50,1 1,-1 24,25 0,-25-25,0 0,25 0,-25 1,1-26,24-24,0-1,-25 1,0-50,25 0,0 0</inkml:trace>
  <inkml:trace contextRef="#ctx0" brushRef="#br0" timeOffset="13149.7521">18380 14560,'-25'0,"25"0,0 0,-24-24,-1 24,0-25,0 25,-24 0,-1-25,0 25,-24 0,0 0,-26 0,1 0,-25 25,0-25,0 25,-25-25,25 0,-25 24,-24-24,24 25,0-25,0 0,0 25,25 0,-24 0,48-25,1 24,0 1,25 0,24-25,0 0,26 25,-1-50,0 25,0 0,25 0,-25-50</inkml:trace>
  <inkml:trace contextRef="#ctx0" brushRef="#br0" timeOffset="13578.7766">13543 14312,'-24'25,"24"25,0-1,0 26,0 24,0 25,0 0,0 25,-25-25,25 25,0 0,0-1,0-48,-25-1,25-25,0-24,0-25,0-50</inkml:trace>
  <inkml:trace contextRef="#ctx0" brushRef="#br0" timeOffset="13902.7952">13841 14660,'0'-25,"0"50,0 24,0 1,0 49,0 0,0 25,0 0,50-25,-26 1,26-51,0 1,24-25,-24-50,24-25,-24 1,24-75,-24 24,-25-24,-1-24,-24 24,0 0,-49 24,24 1,-25 50,1-1,24 25,-25 50,25 0,1 0,48 24</inkml:trace>
  <inkml:trace contextRef="#ctx0" brushRef="#br0" timeOffset="14531.8311">16148 15180,'-25'-24,"0"48,25-48,-25 24,25 0,0 0,-24 24,48 1,1-25,-25 25,50 25,-1-26,1 26,24 0,1 24,24 1,25-26,0 50,0-49,25 49,0-24,0-1,-1 0,1 1,0-1,0-24,0 24,0-24,-50 0,25-1,-25-24,-24 0,-1 24,-24-24,24 0,-49 0,0-25,24 25,-49-25,25 0,-25 0,25 0</inkml:trace>
  <inkml:trace contextRef="#ctx0" brushRef="#br0" timeOffset="15020.859">19943 15776,'0'25,"0"-1,-25 1,25 25,-25-1,25 1,0 24,0-24,25 24,0-24,0 0,0-26,24 26,-24-50,49 0,-49 0,25-25,-1-24,-24-1</inkml:trace>
  <inkml:trace contextRef="#ctx0" brushRef="#br0" timeOffset="15251.8723">20389 15453,'0'75,"-24"-26,-1 75,25 0,-25 25,0 0,25 0,-25 0,1 0,-1-25,25 24,-25-48,25-26,0-24,-25-1,25-24,0 0,0-25,-25-50</inkml:trace>
  <inkml:trace contextRef="#ctx0" brushRef="#br0" timeOffset="15709.8985">17884 16396,'-25'0,"1"0,-1 0,-25 0,-24 25,-1 0,1-1,-50 1,0 0,-25 25,25-1,-50 1,1 24,-1 1,0-26,1 26,-1 24,1-50,-1 26,25-26,25-24,0 25,25-25,24-1,1-24,24 0,1-24,49-1,-25-25</inkml:trace>
  <inkml:trace contextRef="#ctx0" brushRef="#br0" timeOffset="16127.9224">13295 17041,'0'0,"0"0,-24 0,24 0,0 49,0 1,0 24,0 1,24 24,1-25,25 1,-1-1,1-24,0 0,-1-50,1 0,24 0,-49-25,25-25</inkml:trace>
  <inkml:trace contextRef="#ctx0" brushRef="#br0" timeOffset="16346.9349">13841 16867,'0'50,"0"-1,-25 26,25 49,-25-25,25 50,0 0,0 0,-24-1,24 1,0-25,0-25,0 1,0-51,0-49,0 0,0 0</inkml:trace>
  <inkml:trace contextRef="#ctx0" brushRef="#br0" timeOffset="16646.9521">13965 17165,'0'25,"0"24,0 50,0 1,0-1,0 25,0-25,50 0,-26-49,1 0,25-26,24-48,-24-26,-1-24,1-26,0-24,-25 25,-1-25,-24-25,-24 50,-1 0,0 49,-25 1,25 24,-24 0,-1 25,25 0</inkml:trace>
  <inkml:trace contextRef="#ctx0" brushRef="#br0" timeOffset="17011.973">13915 16123,'-74'-25,"0"25,-1 0,-24 25,0-25,-25 50,25-1,-26 26,26 24,-25 50,50 0,-25 24,49 26,0 24,26 0,24 0,0 1,49-1,26-50,24-24,25-25,0-49,50-26,-1-24,1-50,24-49,1 24,-1-49,-24 25,24-26,-24 26,-1-25,1 24,-25-24</inkml:trace>
  <inkml:trace contextRef="#ctx0" brushRef="#br0" timeOffset="94324.395">4440 4688,'0'0,"-25"0,25 0,-25-25,25 25,0 0,0 0,-24 0,24 0,-25-25,25 25,0-24,-25 24,25-25,0 25,0-25,0 0,0 25,0 0,0 0,25 0,-25-25,25 25,-1 0,-24 0,25 0,25 0,-1 0,1 0,0 0,24-24,0 24,1 0,-1-25,26 25,-26 0,25-25,-24 25,24 0,0 0,0 0,0 0,25-25,-24 25,24 0,0-25,0 25,0 0,0-24,0 24,25-25,-25 0,0 25,0-25,-25 0,0 25,0-24,-24 24,-1-25,-24 25,-1 0,-24 0,0 0,-25 25,0-25,0 24,0 26,0 0,-25-1,25 26,-25-26,25-24,-24 25</inkml:trace>
  <inkml:trace contextRef="#ctx0" brushRef="#br0" timeOffset="95728.4753">20365 4837,'-25'-25,"0"25,0-25,25 25,0 0,-25 0,25 0,0 0,-24 0,24 25,0-25,-25 25,25 0,0-25,0 0,0 0,49-25,1 0,0 0,49-49,0 49,0-49,25 24,0 0,0 1,0 24,-24 0,-1 0,-25 25,1 0,-26 0,-24 0,0 0,0 0,-1 0,1 0,-25-24,0 24,0-25</inkml:trace>
</inkml:ink>
</file>

<file path=ppt/ink/ink2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23T17:18:37.456"/>
    </inkml:context>
    <inkml:brush xml:id="br0">
      <inkml:brushProperty name="width" value="0.05292" units="cm"/>
      <inkml:brushProperty name="height" value="0.05292" units="cm"/>
      <inkml:brushProperty name="color" value="#FF0000"/>
    </inkml:brush>
  </inkml:definitions>
  <inkml:trace contextRef="#ctx0" brushRef="#br0">20712 9525,'0'-25,"-25"0,25 25,-25-24,25 24,0-25,0 25,0 0,0 25,0-1,-25 1,25 25,0 24,0-24,-24 49,24-25,0 26,0-26,0 1,0-1,0-24,0 24,0-49,24 0,-24-25,0 0</inkml:trace>
  <inkml:trace contextRef="#ctx0" brushRef="#br0" timeOffset="619.0354">20637 11708,'0'-25,"0"0,0 0,0 1,0-1,25 0,0 0,0 0,0 1,0 24,-1 0,1 0,0 24,0 26,-25 0,0-1,-25 26,0 24,0 0,1-25,-26 26,0-1,25-25,1 1,24-1,-25-49,25 25,25-26,-1 1,1 0,-25-25,50 0,-25 0,0 0,24 0,-24 0,0-25,0 25,-1-25,-24 25,25 0</inkml:trace>
  <inkml:trace contextRef="#ctx0" brushRef="#br0" timeOffset="1432.0818">20762 13891,'0'0,"0"0,0-25,0 25,0 0,0-25,24 0,-24 25,25-25,0 1,0 24,0 0,24 0,-24 24,0 1,24 0,-49 25,25-1,-25 26,0-1,-25 0,25 26,-24-51,-1 26,0-26,0 1,0 0,1-26,24 1,0 0,0 0,24 24,1-24,0 0,0 25,24-1,-24 1,0-25,0 24,24 1,-49-1,0-24,0 25,-24-1,-1 1,-25 0,1 24,-26-24,1-1,-1 26,-24-26,25 1,-1 0,26-1,-1-24,0 0,50 0,0-25,0 0,25-50,-25 50</inkml:trace>
  <inkml:trace contextRef="#ctx0" brushRef="#br0" timeOffset="18379.0511">14784 2604,'0'-49,"24"-1,-24-24,0 49,-24 0,-1 0,-25 1,25 24,-24-25,-1 25,1 0,-26-25,1 25,-1 0,26 0,-51 0,26-25,0 25,-26 25,26-25,-25 0,24 25,-24 0,25 24,-25-24,24 0,-24 49,24-24,1-1,0 26,-1-1,26-24,-26 24,26 1,-1 24,25 0,-24 0,-1 1,25-26,0 25,25 0,0-24,0-1,0 26,0-26,25 0,0 1,0-1,0 1,24-1,-24 0,25 1,-26-1,26-24,0 24,-1 1,1-1,-25 1,49-26,-24 26,-1-26,26 1,-1 24,1-49,-1 0,25 0,0-1,1 1,-1-25,25 0,-25 0,25-25,0 1,0-1,0-25,0 1,0-26,0 1,-25-25,25-1,-24 1,24-50,-50 50,25-50,-24 25,-1 0,1-25,-26 25,-24-25,0 25,0 0,-25 0,0-24,-25 24,0 0,0 24,-24-24,-1 0,-24 25,24 0,-49 24,24 26,-24-1,0 25,-25 1,25-1,-1 25,-24 0,25 25,0-1,25 1</inkml:trace>
  <inkml:trace contextRef="#ctx0" brushRef="#br0" timeOffset="50625.8955">4911 5407,'0'0,"0"0,0 0,0-24,0 24,0 0,0 0,0 0,0 0,0 24,-24-24,24 0,-25 25,0 0,0-25,-25 25,26 0,-26-25,0 24,1-24,-26 0,26 0,-1 0,-24-24,24 24,-24-25,24 0,-49 25,49-25,-24 0,0 1,-1-1,1 0,-26 0,26 0,0 1,-26-1,26 0,-25 0,24 0,-24 1,25 24,-25-25,24 25,1 0,-1 0,1 0,-25 0,49 0,-24 0,24 25,0-25,-24 24,49-24,-24 25,-1-25,25 25,0 0,1-25,-1 0,25 25,-25-25,25 24,-25-24,25 25,-25-25,25 25,0 0,0 0,0-1,-24 1,24 25,0-25,-25 24,25 1,0-1,-25 1,25 0,0-1,-25 1,25 0,0-26,0 26,25 0,-25-26,0 1,25 0,-25 25,25-26,-1 1,1-25,0 25,0-25,0 25,-1-25,26 25,0-25,-1 0,-24 0,49 0,-24 0,24 0,1 0,-26-25,26 25,-1-25,1 25,-1-25,1 25,24-25,-25 25,25 0,-24-24,24 24,0 0,0 0,1-25,-26 25,25 25,1-25,-1 0,0 0,0 0,0 24,-24-24,24 25,-25-25,1 25,-1 0,1-25,-26 25,1-1,-25 1,24 0,-49-25,25 0,-25 0,25 0,-25 0,25-50,-25 1,0-1,0 1,0-26,-25 1,25-25,-25 49,25-25,-25 1,25 49,-24-24,24 24,-25 25,25 25,0-1</inkml:trace>
  <inkml:trace contextRef="#ctx0" brushRef="#br0" timeOffset="52754.0173">13444 7293,'0'0,"0"0,0 0,0 24,0 26,0-25,25 49,-25 1,25 24,-25 0,25 25,-1 0,-24-25,25 25,0-24,-25-1,25 0,-25-49,25 24,-1-49,-24 0,25-25,0-25,0-25</inkml:trace>
  <inkml:trace contextRef="#ctx0" brushRef="#br0" timeOffset="53051.0343">14015 7888,'24'-75,"-24"1,25 49,-50 0,25 25,-24 50,-1 24,0 1,25 24,-25 0,25 1,25-1,0-25,0 1,24-51,1 1,-1-50,1-24,24-1,1-49,-50 0,24-25,-24 0,-25 0,0 0,-25 0,-24 49,-1 1,-24 49,24 50,0 0,1 24,24 26,25-1</inkml:trace>
  <inkml:trace contextRef="#ctx0" brushRef="#br0" timeOffset="53586.0649">15751 8111,'0'0,"0"0,25 0,0 0,-1 25,1 0,50 24,-26 26,50-1,25 1,0 24,50 0,0 25,49-25,0 25,25-24,0-1,25 0,-25-25,25 26,-50-51,25 26,-24-26,-26-24,-24-25</inkml:trace>
  <inkml:trace contextRef="#ctx0" brushRef="#br0" timeOffset="54194.0996">19496 10021,'-24'0,"-26"25,0-25,1 0,-1 0,-24 25,-1-25,-24 0,0 25,-25-1,0 1,-25 0,-25 0,26 49,-76-24,26 24,-50 25,25-24,-25 24,-25 25,25-25,0-24,24 24,26-25,24-24,1 0,49-26</inkml:trace>
  <inkml:trace contextRef="#ctx0" brushRef="#br0" timeOffset="54827.1358">13395 10616,'0'25,"0"0,0 0,49-25,1 0,-1 0,26 0,24 0,-25 0,26 0,-51 49,1 1,-25 49,-25 0,-50 50,-24 25,-1 0,-24 24,0 25,24-49,26 0,-1-50,25 0,50-50,0-24,25-26,24-48,0-1,26-50,-1 1,0-50,-25 0,26 0</inkml:trace>
  <inkml:trace contextRef="#ctx0" brushRef="#br0" timeOffset="55128.1531">14412 11187,'-25'-50,"25"50,-50 0,0 50,1 24,-1 1,1 49,24 0,0 0,0 25,25-25,25-25,25-25,24-24,25-50,1-25,-1-25,0-24,25-25,-25 0,-49-50,24 25,-49-25,-25 25,-25 25,-24 24,-1 1,0 49,-24 25,24 25,1 24,49 26</inkml:trace>
  <inkml:trace contextRef="#ctx0" brushRef="#br0" timeOffset="55463.1723">16470 11385,'25'25,"25"0,24 25,25-1,50 26,0-26,49 26,1-1,-1 0,1 1,24-1,-25 25,-24-49,0 49,-1-49,-24 24</inkml:trace>
  <inkml:trace contextRef="#ctx0" brushRef="#br0" timeOffset="55917.1983">19149 12179,'25'0,"-50"25,25 0,-25-25,-24 25,-1-1,-24 1,-25 0,-1 0,-48 24,-1 1,-25 24,-49 1,0-1,-25 50,-50 0,25 0,-25 25,1 0,24 0,-25 0,50-1,0-24</inkml:trace>
  <inkml:trace contextRef="#ctx0" brushRef="#br0" timeOffset="56540.2338">13618 13568,'49'-25,"-24"-24,25 24,-1 0,26 0,-1 1,1 24,-26 0,-24 49,0 1,-50 49,0 0,0 0,1 25,-26-24,25-1,25 0,25-25,0-24,24 25,1-51,24 26,-24 0,-25-1,0 26,-25-1,-25-24,-25 24,1 0,-1 1,0-26,-24-24,24 25,26-50,-26-25,25 25,0-50,25 1,0-1,50-24</inkml:trace>
  <inkml:trace contextRef="#ctx0" brushRef="#br0" timeOffset="56864.2524">14188 14263,'0'0,"-25"24,1 26,24 0,0-1,0 26,0-1,49-24,1-1,-1-24,51 0,-1-50,0 0,0 1,-24-51,24 26,-25-26,-24 1,-25-1,-25 1,-25-1,0 1,-24 49,-26-24,26 24,-26 25,26 25,-1-25,50 49,25-24,24 25,26-1</inkml:trace>
  <inkml:trace contextRef="#ctx0" brushRef="#br0" timeOffset="57298.2772">16024 14263,'0'24,"25"26,24-25,26 25,24-1,25 1,25-1,24 26,1-26,24 26,1-1,-1 25,26-24,-26 24,0-25,-24 26,0-26,-25 1,-25-26,0 1</inkml:trace>
  <inkml:trace contextRef="#ctx0" brushRef="#br0" timeOffset="57578.2928">18728 15032,'-50'49,"0"1,-24 24,-1-24,-24 49,-25-24,-25 49,1-25,-26 25,-24 0,-26-25,26 0,-1 25</inkml:trace>
  <inkml:trace contextRef="#ctx0" brushRef="#br0" timeOffset="57977.3161">13568 15999,'-25'25,"25"24,-24-49,24 50,-25 0,25-1,0 26,0-26,25 1,-1-25,26 24,24-49,1 0,-1-24,25-1,-24-25,-1 0,1-24</inkml:trace>
  <inkml:trace contextRef="#ctx0" brushRef="#br0" timeOffset="58210.3294">14039 15677,'-24'99,"24"0,0 50,0-25,0 0,0 25,0-25,0 25,0-1,0-48,24-1,1-25,-25-24,0-1,25-49</inkml:trace>
  <inkml:trace contextRef="#ctx0" brushRef="#br0" timeOffset="58508.3465">14263 16073,'0'-49,"0"24,0 50,0 0,0 74,0 0,0 25,0 25,0 0,24-25,26-25,0-25,24-24,1-50,24-25,-25-49,25-1,1-49,-26 0,-24-24,-1-1,-24 25,-25 0,-25 0,-24 49,-1 26,-49 24,24 50,-24 24</inkml:trace>
</inkml:ink>
</file>

<file path=ppt/ink/ink2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23T17:20:00.779"/>
    </inkml:context>
    <inkml:brush xml:id="br0">
      <inkml:brushProperty name="width" value="0.05292" units="cm"/>
      <inkml:brushProperty name="height" value="0.05292" units="cm"/>
      <inkml:brushProperty name="color" value="#FF0000"/>
    </inkml:brush>
  </inkml:definitions>
  <inkml:trace contextRef="#ctx0" brushRef="#br0">3994 2232,'-25'0,"25"-24,0 24,-25-25,0 25,0 0,1 0,-1 0,0 25,0-1,0 1,-24 25,24-1,0 26,25-26,0 26,0-1,25-24,0 0,24-26,26-24,-26 0,26-24,-1-26,1-25,-1 26,-24-50,-1 24,-24 1,-25-1,-25 1,0 24,-24 50,-1-24,1 24,24 24,0-24,0 25,50-25</inkml:trace>
  <inkml:trace contextRef="#ctx0" brushRef="#br0" timeOffset="422.0241">5978 2208,'25'0,"0"0,-25 0,24 24,-24 1,0 25,0-1,0 26,0-26,0 26,0-1,0 1,0-26,-24 1,48-25,-24-25,25 0,0-25</inkml:trace>
  <inkml:trace contextRef="#ctx0" brushRef="#br0" timeOffset="1145.0655">9054 2208,'0'0,"0"-25,25 0,-25 0,24 0,1 25,0-24,0-1,0 0,-1 25,1 0,25 0,-25 25,-25 24,24-24,-48 50,-1-26,0 26,0 24,0-25,-24 1,24-26,0 1,25 0,0-26,0-24,50 0,-25 0,24 0,1 0,-1-24,1-1,24 0,-24-25,24 1,1 24</inkml:trace>
  <inkml:trace contextRef="#ctx0" brushRef="#br0" timeOffset="1843.1054">11286 2059,'25'-25,"0"25,0-25,-1 25,26-25,-25 1,24 24,1-25,-25 25,24 0,-24 0,25 0,-50 0,0 25,0-1,0 1,-25 25,0-1,0-24,1 25,24-25,0 24,49-24,-24 0,0 0,49 24,-24-24,-1 0,1 0,0-1,-26 1,26 0,-50 0,0 0,-25-25,0 24,-24 1,-1 0,-24-25,24 25,-24 0,24-25,1 25,24-25,0 24,0-24,25 0,0 0,0 0,50-24</inkml:trace>
  <inkml:trace contextRef="#ctx0" brushRef="#br0" timeOffset="3020.1727">24309 7045,'0'0,"-50"-25,50 25,0 0,0 0,0 0,0 0,0 0,0 0,0 0,-25 25,25 24,0 1,0 24,0 25,0 1,0 24,0 0,25-25,-25 25,25-25,-25 25,0-25,25-24,-1-1,-24 25,0-49,0 24,25-24,-25-50,0 50,0-50,0 0,0 0,0 0,0 0,0 0,-25-25,25 25,-49-99,-1 49,25 25,-24-24,24-1,0 25,-24 0,49 25,-25-24,25 24,0 0,0 0,0 0,25 74,-25-74,49 99,-24-49,0-1,0 26,-1-26,1 26,0-26,-25 1,0-50,25 50,-25-50,0 0,49 0,-49 0,25-50,0 0,-25 1,25-1,0 1,-1-1,-24-24,0 74,50-50,-50 50,50-50,-50 50,24-49,-24 49,0 0</inkml:trace>
  <inkml:trace contextRef="#ctx0" brushRef="#br0" timeOffset="14701.8409">7615 4465,'0'0,"0"0,0 0,0 0,0 0,0 0,0 0,-25 25,25-25,-25 24,25 1,-24-25,-1 25,25 0,-25 0,25-25,25 24,-25-24,25 0,-1 25,1-50,0 25,0 0,0 0,-1-24,1 24,0-25,-25 25,25-25</inkml:trace>
  <inkml:trace contextRef="#ctx0" brushRef="#br0" timeOffset="14954.8548">7863 4341,'0'0,"0"-25,0 25,-25 0,25 0,0 25,0 0,0-1,0 1,0 25,-25-1,25 1,0 24,0-24,0 0,0-1,0-24,0 0,0 0,0 0,0-25,0 24</inkml:trace>
  <inkml:trace contextRef="#ctx0" brushRef="#br0" timeOffset="16279.9311">7541 4465,'24'-25,"-24"0,0 0,0 25,0 0,0 0,0 0,0 0,0 0,0 0,0 25,0 0,-24 0,-1 0,25-1,-25 1,25 0,0-25,0 0,0 0,0-25,25 25,-25-25,25 1,-1-1,-24 0,25 25,-25-25,0 25,0 0,0 25,0 0,-25 24,25-24,-24 25,24-1,-25-24,0 0,25 0,0-25,0 0,0 0,0-25,25 0,0-24,-1-1,26 25,-25-24,0-1,-1 0,1 26,0 24,-25 0,0 0,0 24,-50 1,50 25,-49-1,24 1,-25 0,50-1,-49-24,49 0,0-25,0 0,25 0,-1-25,26-25,0 1,-1-1,1 1,-1-1,-24 25,0 0,0 1,-25 24,-25 24,0 26,0 24,-24-24,24 24,-25-24,26 0,-1-1,0-24,25-25,25 0,24-50,-24 26,25-26,-1 0,-24 1,25-1,-25 25,-1 25,-24 0,0 0,-24 25,-1 25,0-1,0 1,0-25,25 0,0-1,0-24,25-24,0-1,25 0,-26-25,26 26,-25-1,-25 0,0 25,0 0,-25 25,25 24,-50 1,26 0,-1-1,0 1,25-25,-25 0,0-1,25-24,0 25,0-50,25 25,-25-24,25-1,-25-25,25 0</inkml:trace>
  <inkml:trace contextRef="#ctx0" brushRef="#br0" timeOffset="25490.4579">4490 5804,'24'0,"-24"0,0 0,0-25,0 25,0 0,0 0,0 0,0 0,0 0,0-24,0 24,25 0,0 0,0 0,0 0,24 0,1-25,-1 25,1-25,25 25,-26 0,1 0,24-25,1 25,-1 0,0-25,-24 25,24 0,1 0,-26 25,1-25,0 0,-1 0,1 25,-1-25,-24 0,25 25,0 0,-26-25,26 24,0-24,-26 0,26 25,0-25,-26 0,26 0,0 0,-1 0,1 0,-1 0,-24-25,25 25,-1 0,1-24,0 24,-26 0,26 0,-25 0,24-25,-24 25,25 0,-25 0,24 25,-24-25,25 0,-25 0,24 24,-24-24,25 0,-1 0,1 0,-25 25,24-25,1-25,-1 25,-24 0,25 0,-1 0,-24 0,25-24,-25 24,24 0,1 0,-25 0,24 0,1 0,-1 0,-24 0,25 0,0 0,-26 0,26 0,0 0,-26 0,26 0,0 0,-1 0,-24 0,25 0,-26 0,26 0,-25 0,0 0,24 24,-24-24,0 0,24 0,-24 0,0 25,0-25,24 0,-24 0,0 25,0-25,24 0,-24 0,25 0,-50 0,50 0,-26 0,1-25,-25 25,25 0,0-25,-25 25,0 0,25-24,-25 24,0 0,24 0,-24 0,0-25,0 25,0 0,0 0,0 0,25-25,-25 25,0 0,0 0,0 0,0 0,0 0,0 0,0 0,0 0,0 0,0-25,0 25,0 0,0 0,0 0,0 0,0 0,0 0,0 0,0 0,0 0,0 0,0 0,0 0,0 0,0 0,0 0,0 0,0 0,0 0,0 0,25-25,-25 25,0-24,0 24,0-25,0 0,-25 0,25 25,0-25,0 1,0 24,-25-25,25 0,0-25,0 50,0-24,0-1,0 0,25 0</inkml:trace>
  <inkml:trace contextRef="#ctx0" brushRef="#br0" timeOffset="26389.5094">4440 5060,'0'0,"0"0,0 0,-25-25,25 25,0 25,0-25,-25 0,25 0,-24 0,24 25,-25 0,25 0,-25-1,0 1,25 0,0 0,0 24,0 1,-25 0,25-26,25 26,-25-25,0 24,0-24,25 0,-25 25,25-26,0 1,-1 0,-24-25,25 25,0-25,-25 25,25-1,-25-24,25 25,-1-25,-24 0,0-25,25 25,-25-24,25-26,-25 25</inkml:trace>
  <inkml:trace contextRef="#ctx0" brushRef="#br0" timeOffset="57891.3112">19893 6846,'0'-25,"-24"25,24 0,0 0,-25 0,25 0,0-25,0 25,-25 0,0 0,0 25,25-25,-49 25,24 25,0-1,0 1,1 24,-1 1,0 24,25 0,0 0,25-24,0 24,-1-25,1 1,25-26,-1-24,1 0,24-25,-24 0,24-25,-24 0,24-49,-24 24,0-24,-1 0,-24-1,0-24,-25 25,0-26,0 26,-25 0,0-1,0 26,-24-1,-1 25,1 25,-26 0,26 0,-1 25,0 0,1 0,24 24</inkml:trace>
  <inkml:trace contextRef="#ctx0" brushRef="#br0" timeOffset="58881.3678">20017 8954,'0'0,"0"0,0 25,0-25,0 0,0 25,0-25,0 50,0-1,0 1,0 0,0 24,0 0,0 26,0-26,25 25,-25 0,25-24,-25-1,0 1,25-26,-25 26,0-26,0-24,25 0,-25 0,0-25,0 0,0 0,0-25,0 25,0 0</inkml:trace>
  <inkml:trace contextRef="#ctx0" brushRef="#br0" timeOffset="60044.4343">19720 11782,'0'0,"-25"0,25 0,0 0,0 0,0 0,0 0,0 0,0 0,0 0,0 0,0 0,0 0,0 0,0 0,0 0,0 0,0 0,0 0,0 25,-25 0,25 0,0 24,0 1,0-1,0 26,0-1,0 1,25-26,0 1,0 0,-1-1,1-24,25 0,-1 0,1-1,0-24,-1 0,1-24,-1 24,1-25,0 0,-1-25,1 1,-25-1,-1-24,1-1,0 26,0-26,-25 1,0-1,0 1,-25 0,0 24,0-24,1 24,-1 25,-25-24,1 24,-26 25,1 0,-1 25,26-1,-26 1,1 25,24-1,1 1,-1 24,25-24,1 0</inkml:trace>
  <inkml:trace contextRef="#ctx0" brushRef="#br0" timeOffset="60695.4715">20241 13866,'0'0,"0"0,0 0,0 25,0-1,0 1,0 25,0 24,0 1,-25-1,25 25,0 1,0-1,0 0,0 0,0 0,0-24,0-1,0 1,0-51,0 26,0-25,0 0,0-25,0 0,0 0,0 0</inkml:trace>
  <inkml:trace contextRef="#ctx0" brushRef="#br0" timeOffset="64043.6629">23391 8285,'25'25,"-25"-25,0 24,0-24,0 0,0 0,0 0,0 0,-25 0,0 0,0 0,-24 0,-1-24,-24 24,-1 0,1-25,-25 25,-1-25,-24 25,0-25,-25 25,25-25,-49 1,-1-1,-24 25,24-25,-24 0,-1 0,-24 1,0-1,-1-25,1 50,0-25,-25 0,0 1,-25-1,0 0,0 0,-24 25,-1-25,0 25,1-24,-1 24,0-25,1 25,24-25,25 25,-25 0,25 0,25 0,-25 0,49 25,1-25,-1 0,26 0,-1 25,25-25,25 0,0 24,25-24,0 25,49-25,-24 0,24 25,25 25,1-1,-1-24,0 50,25 24,-25-25,25 50,-25 0,25 25,-24 0,-1 0,0 24,0 1,0 24,25-49,-25 25,25-25,0 0,25-25,0-25,25 0,24-25,1-24,49-25,-25 0,50-1,-1-48,26 24,0-25,-1-25,51 25,-26 25,25-24,0-1,1 25,24-25,0 25,25 0,-25 25,25-25,24 25,-49-1,50 1,-25 0,24 25,-24-26,25 26,-25 0,0-1,24 1,-24-25,0 24,25-24,-1 0,-24 0,50-25,-51 0,26 0,0-25,-25 0,0-25,-25 26,0-1,0 0,-50-25,1 26,-26-1,-24-25,-50 50,0-25,-49 1,24 24,-74 0,50-75,-50 75,25-74,-25 24,0-24,-25-1,25-24,-25-25,25 0,-25 0,1 0,24-50,-25 26,0-1,25 0,-25 0,0 25,1 25,-26 0,0 24,1 26,-26 24,26 25,-50 0,24 25,-24 24</inkml:trace>
  <inkml:trace contextRef="#ctx0" brushRef="#br0" timeOffset="65658.7554">24011 12774,'25'25,"-50"0,25 0,0 0,0-25,0 24,-25-24,25 25,-25-50,25 25,-24 0,-26-24,25 24,-25-25,-24 25,0 0,-1 0,-24 0,0 25,-25-1,0 1,-25-25,0 50,-25-25,1-1,-26 1,1 0,0 0,-51 0,26-25,-25 24,0-24,-25 25,0-25,-24 25,-1 0,0-25,1 25,-26-25,1 0,-1 25,1-25,24 0,-24 24,-1-24,26 25,-1-25,25 25,-24-25,24 25,0-25,25 0,25 25,-1-25,26 0,-1 0,26 24,24-24,25 0,25 25,0 0,24 0,1 24,24 1,1 0,24-1,0 26,0 24,25 0,-25 0,25 0,0 25,25 1,-25 23,25-24,0 0,24 0,-24 0,50 25,-26-50,50 1,1-1,-1-25,25 1,25-1,-1-49,1 25,25-26,0 1,24 0,0-25,26 25,-26-25,25 0,1 0,-1 0,0-25,25 25,0 0,25 0,-25 0,25-25,0 25,0 0,24 0,-24 0,25 0,-1 0,1 0,0 0,24 0,-24 0,0 0,-1 25,1-25,-25 0,24 0,-24 0,-25 0,-24 0,-1 0,0-25,-25 0,-24 1,-25-1,0-25,0 1,-25-1,-25-24,0-1,-25 1,-24-50,0 24,-26-24,-48-24,24-1,-50-25,0 1,-24 24,24-25,-24 0,0 1,-1-1,26 25,24 1,-25 23,25 26,1 25,24 24</inkml:trace>
  <inkml:trace contextRef="#ctx0" brushRef="#br0" timeOffset="69793.9917">15404 4638,'0'0,"0"0,0 0,25 25,-1-25,-24 25,25-25,25 25,-1-25,1 0,24 25,26-25,-1 0,0 0,0 0,25 0,-25 0,1 0,-1-25,-25 25,1 0,-26 0,-24 0,25 0,-50 25,0-25,25 0,-25 0,-25 49,25-49</inkml:trace>
  <inkml:trace contextRef="#ctx0" brushRef="#br0" timeOffset="70790.0489">15156 6648,'0'0,"24"0,-24 0,0 0,-24-25,24 25,-25 0,0 0,25 25,-50-25,50 49,-24-49,24 50,0-1,0 1,24-25,1 25,0-26,0 1,0-25,-1 0,1-25,0 25,0-24,0-26,-25 25,24 0,-24 0,0 1,0 24,25 0,0 24,-25 1,0 25,0 0,0-1,0 26,0-26,0 26,-25-51,25 51,-25-50,25-1,0-24,0 0,0-24</inkml:trace>
  <inkml:trace contextRef="#ctx0" brushRef="#br0" timeOffset="71523.0907">15478 6796,'25'-24,"0"-1,-25 50,0-1,0 26,0 0,0-1,0 1,0 0,25-26,-25 1,24 0,1-25,0-25,0 0,0 1,-25-1,0 0,0 0,-25-24,25 24,-25 0,25 0,0 0,0 0,25 1,0-1,-1-25,26 1,-25-1,0-24,-1 24,1-24,-25 24,0 0,0 1,0-1,-25 25,25 1,-24 48,24 1,0 0,0 25,0 24,0-24,0 24,0 0,0 1,24-1,1-49,0 25,0-26,0-24,-1-24,26-1,-25-25,24 1,1-26,0 1,-26-25,1-1,25 1,-25 25,-25-1,24 1,-24 24,0 1,0 49,-24 0,24 25,-25-1,25 51,-25-1,0 25,0 1,1 24,-1 0,25 0,-25-25,0 25,25-25,-25-24,1 24,24-50,-25 26,25-50,-25-1,25 1,0-25,-25-49</inkml:trace>
  <inkml:trace contextRef="#ctx0" brushRef="#br0" timeOffset="71678.0997">15925 6871,'0'-50,"0"1,0 24,0 0,0 0,49 25,-24 0,25-25,-1 1,26-1,-1 0,0 0,-24-24</inkml:trace>
  <inkml:trace contextRef="#ctx0" brushRef="#br0" timeOffset="71980.117">15180 5953,'-49'0,"24"0,25 25,25 25,-25-1,49 26,1-1,24 25,26 0,-26 1,50-26,0 25,0-24,-25-1,1-24</inkml:trace>
  <inkml:trace contextRef="#ctx0" brushRef="#br0" timeOffset="72871.168">15453 8607,'0'-25,"0"-24,0 24,0 25,-24 0,24-25,-25 50,25-25,-50 50,25 24,-24 0,-1 26,0 24,1 25,24-1,-25 26,1-25,49-25,-25 0,50 0,-25-25,25-24,-1-26,26 26,0-51,-26 1</inkml:trace>
  <inkml:trace contextRef="#ctx0" brushRef="#br0" timeOffset="73467.2019">14833 9674,'0'0,"25"-25,0 25,24-25,1-24,0-1,-1 25,1 0,-1 1,1 24,0 0,-26 24,1 1,0 25,0-1,0 1,0-25,-1 0,1-1,-25-24,25 0,0-24,-25-1,0 0,0-25,0-24,-25 24,0 1,0 24,25-25,-24 26,24 24,0 0,24 24,1 1,0 0,25 25,-26-26,26 1,-25 0,0 0,-1-25,1-25,-25 0,25 0,-25-49,0 24,25-24,-25 0,25 24,-25-24,49 24,-49 0,50 25,-25 1</inkml:trace>
  <inkml:trace contextRef="#ctx0" brushRef="#br0" timeOffset="73793.2207">16098 9451,'25'-25,"0"25,-25-50,25 25,-25-24,24-1,-24-24,-24 24,-1 25,25-24,-25 49,0 0,-24 49,24 1,0 0,0 24,25 0,-25 26,25-51,0 26,0-26,25 1,-25-25,25-1,0-24,0-24,-1-1,1 0,25 0,-1-24</inkml:trace>
  <inkml:trace contextRef="#ctx0" brushRef="#br0" timeOffset="74014.2331">16594 8483,'25'-25,"-25"25,0 25,0 0,0 49,0 26,0-26,0 25,-25 0,25 1,-24-26,24 1,0-1,0-24</inkml:trace>
  <inkml:trace contextRef="#ctx0" brushRef="#br0" timeOffset="74150.2411">16669 9525,'0'25,"0"0,25-1,-25-24,0 0,-25 0,25 0,0 0,0-24,0 24</inkml:trace>
  <inkml:trace contextRef="#ctx0" brushRef="#br0" timeOffset="74791.2778">15528 11435,'0'0,"0"0,0 0,0 0</inkml:trace>
  <inkml:trace contextRef="#ctx0" brushRef="#br0" timeOffset="75173.2996">15528 11683,'0'0,"0"0,0 0,0 0,-25 0,0 25,0-25,25 0,-24 25,-1-1,0 1,0 0,0 25,0-1,1 1,24 24,0 1,0-26,24 1,1 0,0-26,25 1,-1-25,1-25,0-24</inkml:trace>
  <inkml:trace contextRef="#ctx0" brushRef="#br0" timeOffset="75380.3115">15949 11286,'-24'0,"24"0,-25 25,0 25,0 24,0-24,1 49,-1 0,0 0,25 0,0-24,-25-1,25 1,0-26</inkml:trace>
  <inkml:trace contextRef="#ctx0" brushRef="#br0" timeOffset="75624.3254">15900 11956,'25'-25,"-25"0,24 25,-24 25,25 0,-25 24,0 1,25 0,0-26,0 1,-1-25,1 0,0-25,25 1,-26-26,1-24,-25 24,25 0,0-24,-25 24,0 1,25 24,-25-25,24 26</inkml:trace>
  <inkml:trace contextRef="#ctx0" brushRef="#br0" timeOffset="75953.3441">16545 11261,'25'-24,"-25"24,0 24,0 1,0 25,-25 24,25 1,0-1,-25 25,25 0,0-24,0 24,0-49,25-1,-25 1,25-25,24-1,-24-48,0-1,24-25,-24 1,-25-1,25 0,-25-24,0 24,0 1,-25 24,0 25,1 0,-1 25,-25 0,25-1,1 1,-1 0</inkml:trace>
  <inkml:trace contextRef="#ctx0" brushRef="#br0" timeOffset="76290.3634">15379 11361,'-50'-25,"1"0,49 25,-25 0,25 0,0 0,25 25,-1 0,51 24,-1 1,1-1,49 26,0-1,25 1,-25-26,49 1,-24 24,0-49,0 0,-25 24,-25-49,-25 25,1-25,-26 25,-24 0,-25 0</inkml:trace>
  <inkml:trace contextRef="#ctx0" brushRef="#br0" timeOffset="77077.4084">15453 14015,'0'0,"-24"0,24 0,0 0,0 0,0 0,0 0,0 0,0 0,-25 24,25 1,0 0,0 25,0-1,0 26,-25 24,25-25,-25 50,25-24,0-1,-25 25,0-50,25 25,-24-24,24-1,-25-24,25-1,0-24,-25 0,25-25,0 0,0-25</inkml:trace>
  <inkml:trace contextRef="#ctx0" brushRef="#br0" timeOffset="77320.4224">15007 14808,'0'0,"-25"0,25 0,25 0,-25 0,49-24,1 24,-25-25,49 0,1 25,-26-50,26 50,-26-24</inkml:trace>
  <inkml:trace contextRef="#ctx0" brushRef="#br0" timeOffset="77657.4417">15726 14883,'25'0,"0"-25,0 25,-1-50,1 26,0-26,0 0,-25 1,25-1,-50 25,25-24,-25 49,0-25,-24 50,24-25,0 49,-25-24,26 25,-1-1,25 1,-25 24,50-24,-25-25,25 24,-1-24,1 0,0-25,25 0,-26-25,1 0</inkml:trace>
  <inkml:trace contextRef="#ctx0" brushRef="#br0" timeOffset="77979.4601">15974 14734,'25'0,"0"-25,-25 25,25 0,24 0,-49-25,50 25,-25-24,-1-1,1 0,0 0,0 0,-25-24,0 24,0-25,0 26,-25 24,0 0,0 0,1 0,-1 24,-25 26,25 24,1-24,24 24,0-24,0 24,24 1,1-26,25-24,-1 25,-24-25,25-25,-1 0,26 0</inkml:trace>
  <inkml:trace contextRef="#ctx0" brushRef="#br0" timeOffset="79198.5299">12874 9054,'-25'49,"0"-24,0 0,0 25,1-1,24-24,24 25,1-26,25 1,24-50,1 1,49-1,-25-25,25-24,0-1,0 1,-25 24,-24 1,-1-1,-49 50,-25 0</inkml:trace>
  <inkml:trace contextRef="#ctx0" brushRef="#br0" timeOffset="79657.5561">12601 14858,'0'-25,"0"25,0 0,0 0,0 0,0 0,0 0,25 0,-25-25,49 25,-24-24,25-26,24 25,-24-24,49-26,-25 26,25 24,-49-25,25 50,-26 0</inkml:trace>
</inkml:ink>
</file>

<file path=ppt/ink/ink2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23T17:22:08.844"/>
    </inkml:context>
    <inkml:brush xml:id="br0">
      <inkml:brushProperty name="width" value="0.05292" units="cm"/>
      <inkml:brushProperty name="height" value="0.05292" units="cm"/>
      <inkml:brushProperty name="color" value="#FF0000"/>
    </inkml:brush>
  </inkml:definitions>
  <inkml:trace contextRef="#ctx0" brushRef="#br0">3225 2753,'0'0,"24"0,-24 0,-24-24,24 24,0 0,0 0,0 0,0 0,0 0,0 0,0 0,0 0,0 0,-25-25,25 25,0-25,-25 25,25-25,-25 25,25 0,-25-25,25 25,-24 25,-1-25,25 0,-25 25,0 0,25 0,-25-1,25 1,0 0,-24 25,24-1,-25-24,25 0,0 24,0 1,25-25,-25 0,0-1,24 1,-24 0,25 0,-25-25,25 25,-25-25,25 24,0-24,-1 0,1 0,0 0,-25 0,25 0,0 0,-1 0,26-24,-50 24,25 0,0-25,-1 25,-24-25,25 0,-25 0,0 1,25-1,-25 0,0-25,0 1,0-1,0 25,0-49,-25 24,25 26,0-1,-25 0,25 0,0 0,-24 0,24 25,0 0,-25 0,0 25,25-25,-25 0,25 50,-25-50,25 25,-24-25,24 0,0 0</inkml:trace>
  <inkml:trace contextRef="#ctx0" brushRef="#br0" timeOffset="1346.077">12055 2704,'0'0,"0"0,0 0,25 0,-25-25,25 0,-25 0,24 0,-24 1,25-1,0-25,-25 25,25 25,-25-24,25-1,-25 25,0 0,25 25,-25-1,0 26,0 0,24-26,-24 51,0-25,0 24,0-24,-24-1,24 26,-25-26,-25 1,25-1,0-24,-24 25,24-25,0-1,0-24,-24 0,49 0,0-24,-25-1,50 0,-25 0,0 0,25 1,-1 24,-24-25,50 25,-50 25,25-25,0 24,-1 1,-24 0,25 0,0-25,-25 25,25-1,-25-24,25 0,-25 25,0-50,25 25,-25-24,24-26</inkml:trace>
  <inkml:trace contextRef="#ctx0" brushRef="#br0" timeOffset="1794.1026">12402 2530,'0'0,"0"0,0 0,0 0,0 25,0-25,0 25,0-25,-24 24,24 1,0 0,0 0,-25 0,25 0,0-1,0 1,25 0,-25 0,0 0,24-25,-24 24,25-24,-25 0,25 0,-25-24,25 24,-25-25,0 0,25 0,-25 0</inkml:trace>
  <inkml:trace contextRef="#ctx0" brushRef="#br0" timeOffset="2169.1239">12601 2282,'0'0,"0"0,0 0,0 0,25 25,-25-25,0 0,-25 25,25 24,0-24,0 25,-25-1,25 26,0-26,0 26,0-1,-25-24,25 24,0-24,0-1,0 1,-25-25,25 0,0-1,0 1,0 0,0-25,0 0,0 0,0 0,0 0,0 0,25 0,-25 0</inkml:trace>
  <inkml:trace contextRef="#ctx0" brushRef="#br0" timeOffset="25513.4593">22101 4564,'0'0,"0"0,0-25,0 25,-25 25,25 0,0-25,0 49,0 1,0 0,0 24,0 1,0 24,0 0,0 0,0 0,0 25,0-49,0-1,0 25,0-49,0 24,0-24,0-25,25 0,-25 0,0-1,0-24</inkml:trace>
  <inkml:trace contextRef="#ctx0" brushRef="#br0" timeOffset="25925.4828">21853 5631,'0'0,"0"24,0 1,25-25,-25 25,0 25,25-26,-25 26,0 0,0-1,0 1,0 0,24-1,-24 1,0-25,25-25,0 24,-25-48,50 24,-26-50,1 25,0-24,0-1,0 0,24 26,-49-1,50-25,-50 50,25-25,-25 25,0 0,24 0,-24 0,0 0</inkml:trace>
  <inkml:trace contextRef="#ctx0" brushRef="#br0" timeOffset="47180.6985">3249 4118,'0'-25,"0"25,-24-25,24 25,0-25,0 25,-25-25,25 25,-25 0,25 0,0 0,0 0,0 25,0-25,0 0,0 0,0 25,0-25,0 0,25 0,-25 0,25 25,-1-25,-24 0,25 0,0 0,0 0,0 0,-25 25,24-25,-24 0,25 0,0 24,-25-24,0 0,0 0,25 25,-25-25</inkml:trace>
  <inkml:trace contextRef="#ctx0" brushRef="#br0" timeOffset="47609.7216">3225 4242,'-25'0,"25"0,0 0,0 0,0 0,0 0,-25 0,25 0,0 0,25 0,-25 0,0 0,25 0,-25 0,24 0,-24 0,25 0,0 0,0 0,-25 0,25 0,-1 0,-24 0,0 0,0 0,0 0,25 0,-25 0,0 0,0 0,25 0</inkml:trace>
  <inkml:trace contextRef="#ctx0" brushRef="#br0" timeOffset="49497.831">12353 4316,'0'0,"0"-25,0 25,-25 0,25 0,0 0,0 0,-25 0,25 0,0 0,0 0,0 0,0 25,0 0,0 0,0-1,0 1,0 25,0 24,0-24,0 24,0 1,0-26,25 26,-25-26,-25 1,25 0,0-1,0-49,0 25,0-25,0 25,0-50,-25 25,25-25</inkml:trace>
  <inkml:trace contextRef="#ctx0" brushRef="#br0" timeOffset="49852.8514">12254 4291,'0'-25,"0"1,0 24,0 0,0 24,0 1,-25 0,25 0,0 0,-25-1,25-24,0 0,0 0,0 0,0 0,25-24,-25-26,25 25,-1-24,1 49,-25-25,25 0,0 25,-25 25,25 0,-25-1,24 1,1 25,0-1,-25-49,25 50,-25-50,25 0,-25-25,0 0</inkml:trace>
  <inkml:trace contextRef="#ctx0" brushRef="#br0" timeOffset="50564.8921">4961 4093,'0'0,"0"0,-25 0,25 0,0 0,25 0,0-25,-25 25,25 0,-1 0,1-25,0 25,0-25,0 25,-1 0,1 0,0 0,-25 0,25 25,-25-25,0 25,0-25</inkml:trace>
  <inkml:trace contextRef="#ctx0" brushRef="#br0" timeOffset="50806.906">4986 4266,'0'0,"0"0,0 0,0-24,25 24,-1 0,1 0,0-25,0 25,0 0,-1-25,1 25,0 0,0 0,0 0</inkml:trace>
  <inkml:trace contextRef="#ctx0" brushRef="#br0" timeOffset="51474.9442">6226 4068,'0'0,"0"0,0 0,0 0,0 0,0 0,0 0,0 0,0 0,25 0,0 25,-25-25,24 0,1 0,0 0,-25-25,50 25,-50 0,0 0,0 0,24 0</inkml:trace>
  <inkml:trace contextRef="#ctx0" brushRef="#br0" timeOffset="51694.9568">6251 4291,'0'0,"25"0,-1 0,1-25,0 25,-25 0,25-24,0 24,-25 0,24 0</inkml:trace>
  <inkml:trace contextRef="#ctx0" brushRef="#br0" timeOffset="52295.9909">8483 4068,'25'25,"0"-25,-25 25,0-25,25-25,-1 25,1 0,-25 0,25 0,-25 0,25-25,-25 50,0-25,25-25,-25 25,0 0,0 0</inkml:trace>
  <inkml:trace contextRef="#ctx0" brushRef="#br0" timeOffset="52487.0021">8458 4341,'25'25,"-25"-25,50 24,-50-48,25 24,24 24,-49-48,50 24,-50 0,25 0,-1-25</inkml:trace>
  <inkml:trace contextRef="#ctx0" brushRef="#br0" timeOffset="53087.0364">10418 4142,'0'0,"25"25,-25-25,25 0,-25 0,0 0,24 0,-24 0,25 0,-25-25,25 25,-25 0,25 0,-25 0,0 0</inkml:trace>
  <inkml:trace contextRef="#ctx0" brushRef="#br0" timeOffset="53297.0484">10393 4366,'25'24,"-25"-24,25 0,0 0,-1 0,1 25,-25-50,50 50,-25-50,-1 25</inkml:trace>
  <inkml:trace contextRef="#ctx0" brushRef="#br0" timeOffset="60142.4399">4068 8830,'0'-24,"50"24,-50 0,49 0,-24 0,0 0,0 0,-1 0,1 0,0 0,0 24,0-24,-1 0,1 0,25 25,-25-25,-1 0,1 0,25 0,-25 0,24 25,-24-25,25 25,-1-25,1 0,-25 25,24-25,1 24,-25 1,24-25,1 25,0-25,-1 25,1-25,24 25,-49 0,49-25,-24 24,0-24,24 25,-24-25,-1 25,26-25,-1 0,1 25,-26-25,26 25,-1-25,0 0,1 24,-26-24,51 0,-51 0,26 0,-1 0,25 0,-24 0,-1 0,1 0,24 0,-25 0,1-24,-1 24,0 0,1 0,-1 0,1 0,-1 0,0 0,1-25,-26 25,51 0,-51-25,26 25,-1 0,1 0,-26-25,26 25,-1-25,-24 1,-1 24,26-25,-26 25,-24-25,25 25,-26-25,1 25,25 0,-50 0,25 0,-25 0,0 0,24 0,-24 0,0 0,0 0,0 0,0 0,0 0,0 0,0 0,0 0,0 0,0 0,0 0,0 0,0 0,0 0,0 0,0 0,0 0,0 0,0 0,0 0,0 0,0 0,0 0,0 0,0 0,0 0,0 0,0 0,0 0,0 0,0 0,0 0,0 0,0 0,0 0,0 0,0-25,0 25,25-25,-25 25,25-24,0-1,0 0,-1 0,1-24,0 24,0-25,25 25,-26 1,1-26,0 0,0 1,0 24,-1-25,1 1,-25-1,25 25,0-24,-25-1,25 1,-25 24,24-25,-24 1,0 24,0-25,0 25,0 0,0 1,0-26,0 25,0 0,0-24,0 24,0-25,0 26,0-1,0-25,0 25,0 1,0-1,0 0,0 0,0 25,0-25,0 1,0-1,0 0,-24 25,24-25,0 25,0-25,0 25,-25-24,25 24,0 0,0 0,0 0,0-25,0 25,0 0,0 0,0 0,0 0,0 0,-25 0,25 0,0-25,0 25,0-25,-25 25,25-25,0 25,0-24,0 24,-25-25,25 25,0-25,-24 0,24 25,-25-25,25 1,-25 24,0-25,25 0,-25 0,1 25,-1-25,0 1,0 24,0-25,0 0,-24 25,24 0,0-25,-24 25,24-25,-25 0,25 25,-24-24,-1 24,1-25,24 25,-25-25,1 25,-1-25,0 25,-24 0,24 0,1 0,-1 0,1 0,-26 0,25 0,1 0,-1 0,1 0,-26 0,26 0,-1 0,-24 0,24 25,-24-25,24 0,-24 0,24 25,-24-25,-1 0,26 0,-26 25,1-25,-1 0,1 0,24 0,-24 0,-1 0,1 0,0 0,-1 0,1 0,-1 0,1 24,0-24,-26 0,26 0,-1 0,-24 0,25 0,-25 0,24 0,-24 0,0-24,24 24,-24 0,0 0,0-25,24 25,-24 0,0-25,24 25,-24 0,25 0,-1 0,-24-25,0 25,25 0,-26 0,26 0,-25 0,-1 0,1 0,0 0,25 0,-26 0,26 0,-25 0,24 0,-24 25,25-25,24 0,-24 25,24-25,-24 25,49-25,-25 24,25 1,1-25,-1 50,0-25,0 0,0 24,1 26,24-26,-25 26,25-1,-25 0,25 1,0 24,0 0,-25-24,25 24,0 0,0 0,0-24,0 24,0-25,0 1,25-26,-25 26,25-1,0-49,-25 25,24-1,1 1,0-25,0-1,0 1,-1-25,26 25,-25 0,0-25,24 25,1-25,0 24,24-24,-24 0,-1 0,26 0,-1 0,0 0,-24 0,24 0,1 0,-1 0,1 0,-1 0,-24 0,24 0,-24 0,24 25,-24-25,-1 0,26 0,-26 0,1 25,24-25,-24 25,0-25,-1 0,1 25,-25-25,24 0,-24 0,0 24,24-24,-24 0,0 25,-25-25,25 25,-25-25,-25 0,25-25,0 25</inkml:trace>
  <inkml:trace contextRef="#ctx0" brushRef="#br0" timeOffset="64026.6621">6251 11013,'-25'124,"-25"-24,26 24,-26 24,0 26,26 0,-1-1,0 26,25-26,0 1,25 0,0-26,24-24,1-24,-1-26,26-24,-1-50,1 0,-1-25,25-25,-49-24</inkml:trace>
  <inkml:trace contextRef="#ctx0" brushRef="#br0" timeOffset="64212.6727">5680 12055,'50'0,"-1"-25,26 0,24-24,0-1,25 1,0-26,-24 26</inkml:trace>
  <inkml:trace contextRef="#ctx0" brushRef="#br0" timeOffset="64471.6875">6921 10691,'0'25,"-25"24,0 26,0 49,0 0,0 49,1 1,-1 24,0 1,25 24,0-24,25-1,0-49,24 0,-24-25,25-50,-1 0,26-49,-26-50,1 1</inkml:trace>
  <inkml:trace contextRef="#ctx0" brushRef="#br0" timeOffset="64647.6975">6548 12303,'-24'25,"48"0,1 0,50-25,-1-25,25-25,1 25,24-49,-25-1</inkml:trace>
  <inkml:trace contextRef="#ctx0" brushRef="#br0" timeOffset="64884.7112">7764 10840,'-25'24,"0"26,0 49,1 25,-1 25,0 0,0 49,25 1,0-1,0 26,25-51,0 1,24-25,1-50,0-25,-1-24,1-50,-1-25</inkml:trace>
  <inkml:trace contextRef="#ctx0" brushRef="#br0" timeOffset="65052.7208">7417 12105,'-25'24,"25"1,0-25,49 0,26 0,24-25,0-24,25-1</inkml:trace>
  <inkml:trace contextRef="#ctx0" brushRef="#br0" timeOffset="65487.7456">8310 11137,'0'0,"-25"0,0 75,0-1,0 25,-24 25,49 50,-25 0,25-1,0 1,25 0,24-26,-24-24,25 0,24-74,-49 0,25-26,-1-24</inkml:trace>
  <inkml:trace contextRef="#ctx0" brushRef="#br0" timeOffset="65641.7545">8210 12129,'-24'0,"24"25,24 0,1 0,25 0,-1 0,1-25,24 24,1-24</inkml:trace>
  <inkml:trace contextRef="#ctx0" brushRef="#br0" timeOffset="65849.7659">9203 13072,'49'-50,"1"1,-25-26,24-24,-49 0,25-25,-50 25,-24 24,-1 1,0 49,-49 0,50 25,-1 0</inkml:trace>
</inkml:ink>
</file>

<file path=ppt/ink/ink3.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25T15:32:33.282"/>
    </inkml:context>
    <inkml:brush xml:id="br0">
      <inkml:brushProperty name="width" value="0.05292" units="cm"/>
      <inkml:brushProperty name="height" value="0.05292" units="cm"/>
      <inkml:brushProperty name="color" value="#FF0000"/>
    </inkml:brush>
  </inkml:definitions>
  <inkml:trace contextRef="#ctx0" brushRef="#br0">5238 6778 166 0,'-26'6'37'0,"-8"4"-1"16,-20-4-37-16,-19-2 1 15,-23-1 0-15,-26 0-1 16,-25-2 1-16,-25 2 0 16,-18 4 0-16,-18-3 0 15,-14 4 0-15,-9-3 0 0,1-2 0 16,4 1 1-16,12-1-1 15,14-5 0-15,17-5 1 16,19 1-1 0,21-8 0-16,23 3 0 0,17 2 0 15,16-3 1-15,15 2-1 16,14 1 1-16,10 2-2 16,7 3 2-16,3 7-1 15,1 8 0-15,2 11 0 16,3 10 0-16,-1 12 0 15,0 13 0-15,3 18 0 16,-1 13 0-16,3 13-1 16,0 5 1-16,1 10 0 0,-2 4 0 15,0 1 0-15,-2 7 1 16,-3-3-2 0,-4-4 2-16,-1-6-1 15,2-8 2-15,6-8-1 0,1-18 0 16,11-6 0-16,9-18-1 15,15-17 2-15,17-14-2 16,19-15 2-16,25-9-2 31,19-16 0-31,26-6-1 0,18-10 0 16,22-7 0-16,17-3 0 0,12 1 0 16,12 3-1-16,7 3 1 15,2 9 0-15,4 8 0 0,5 10 0 16,1 6 1-16,3 9-1 15,1 5 0 1,5 3 0-16,5 1 0 16,13-1-1-16,9-1 1 0,9-4 0 15,10-1 1-15,14-5 0 16,15-3 0-16,12-3 0 16,14-1 0-16,4-6 1 15,10 5-1-15,4-2 1 16,3 0 0-16,-4 1 0 15,-6-2 0-15,-11 3-1 16,-13-4 1 0,-17 1 0-16,-18-2-1 15,-21-1 1-15,-22 3-1 0,-22-3 0 16,-23 3 1-16,-24-1 0 16,-26 4-1-1,-24-1 0-15,-23 2 0 0,-63-16-35 16,27 12 1-16,-37-22-2 15,-5 9 0-15,-40-27 0 16</inkml:trace>
  <inkml:trace contextRef="#ctx0" brushRef="#br0" timeOffset="674.4818">4342 6569 166 0,'38'29'36'0,"14"-9"0"16,25-2-38-16,24-2 2 15,25-5 0-15,24-6 0 16,26-3 0-16,20-4 0 15,30-2 0-15,20-3 0 16,27-4 0-16,22 2 0 16,25-2 0-16,22 0 0 15,22-1 0-15,15 3 0 16,8 3 1-16,3 3 0 16,-7 4 0-16,-10 2-1 15,-19 2 1-15,-19 2 0 0,-31 3 0 16,-26 2-1-16,-31 2-1 15,-30 1 1-15,-34 4 0 16,-29 4-1-16,-32 10 2 16,-31 13-2-16,-27 16 1 15,-26 19 0-15,-24 21 0 16,-17 20 0-16,-21 17 0 16,-11 14 0-16,-9 5-1 15,-5-2 1-15,3-7 1 16,2-12-1-16,52-18-35 15,-44-45 0-15,28-29-1 16,-7-69-1-16,22-47-1 0</inkml:trace>
  <inkml:trace contextRef="#ctx0" brushRef="#br0" timeOffset="43314.3069">20939 9412 175 0,'-21'9'36'0,"-19"-9"0"0,-1-2-37 16,-6-2 1-16,-4-4-1 15,-5-5 1-15,-9 0-1 16,-8-8 1-16,-10-1 0 15,-12-5-1-15,-14 2 1 16,-15 3 0-16,-18-1 0 16,-14 5 0-16,-13 0 0 15,-12 3 0-15,-11 0 1 16,-8 6 0-16,-5 0-1 16,-3-2 0-16,-3 4-1 15,-1-3 1-15,-1 3 0 16,1-3 0-16,-3 5-2 0,0 2 2 15,-2-1 0-15,-5 4-1 16,1 3 2-16,-5 4-2 16,-6 7 1-16,-3 9-1 15,5 9 1-15,1 4 1 16,-2 13-2-16,9 11 2 16,8 5-1-16,12 10 0 15,9 3 1-15,12 7 1 16,14 4-3-16,14-1 1 15,18 1 0-15,14-4-1 16,14 1 0-16,15-2 1 16,15 2-1-16,16-5 1 15,11-2 0-15,13-4 0 0,13-3 0 16,14-4 0-16,13-5 2 16,11-1-2-16,17-10 0 15,13-6 0-15,13-3 1 16,15-6-1-16,15 1 0 15,12-4-1-15,12-5 0 16,13-1 1-16,8-2 0 16,11-3 0-16,11 3-1 15,7-5 1-15,7 1 0 16,9-3 0-16,9-2 0 16,5-2-1-16,10-5 0 15,1-1 1-15,6-5 0 16,-2 2-1-16,4-4 0 0,-3 2 1 15,0-2 0-15,-5 5 0 16,1 0 0-16,3 3 0 16,4-3 1-1,6 1-1-15,9-4 1 0,5-8 0 16,10 4 0 0,9-8-1-16,8-2 1 15,4-4 0-15,4-10 1 0,1-3-1 16,-2-5 1-16,1-4-1 15,-3-9 1-15,-8-5-1 16,-7-8 0-16,-12-7-1 16,-15 1 0-16,-17-6 0 15,-23-7 0-15,-25 1 0 0,-30-6 0 16,-26-1-1 0,-37-9 0-16,-35-3 1 15,-39-1-1-15,-32-1 1 16,-41-2-1-16,-28 1 1 0,-27 1-1 15,-25 9 1-15,-21 12 0 16,-11 15-1-16,-10 16 1 16,-10 15 0-16,-8 20 0 15,-16 13-35-15,-7 39-1 16,-44-8 0-16,-14 31-1 16,-51-6-1-16</inkml:trace>
  <inkml:trace contextRef="#ctx0" brushRef="#br0" timeOffset="46204.4883">18873 7164 174 0,'1'-23'36'16,"-1"23"0"-16,98-7-38 0,-101 19 2 16,-3 11-1-16,1 15 1 15,-6 19 0-15,0 20-1 16,-5 26 0-16,-3 20 2 16,-6 28-1-16,-1 14 0 15,-2 7 1-15,-4 5-1 16,1-6 1-16,-3-10-1 15,4-18 2-15,2-19-2 0,1-28 1 16,3-25 0 0,4-19-2-16,0-22 1 15,1-22 0-15,-1-18 0 16,-1-20 0-16,1-15 0 0,-5-12-1 16,1-9 2-16,-2-4-1 15,3 0 0-15,2 2-1 16,5 6 1-16,3 11 0 15,3 10-1-15,5 14 1 16,3 6-1-16,2 21 0 16,0 0 2-16,17 28 0 15,-7 12-1-15,-1 17 1 16,1 15-1 0,1 3 1-16,0 8-1 0,1-7 1 15,1-8-1-15,5-15 0 16,5-23 0-16,11-16 0 15,10-25 1-15,6-17-1 0,6-14 0 16,3-8 0-16,-4-2 0 16,-6 0 1-16,-7 8-3 15,-20-2-32-15,9 24-1 16,-25-8-1-16,14 21 0 16,-16-16 0-16</inkml:trace>
</inkml:ink>
</file>

<file path=ppt/ink/ink3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23T17:47:50.922"/>
    </inkml:context>
    <inkml:brush xml:id="br0">
      <inkml:brushProperty name="width" value="0.05292" units="cm"/>
      <inkml:brushProperty name="height" value="0.05292" units="cm"/>
      <inkml:brushProperty name="color" value="#FF0000"/>
    </inkml:brush>
  </inkml:definitions>
  <inkml:trace contextRef="#ctx0" brushRef="#br0">1364 15949,'0'0,"0"0,0 0,25 0,-25 0,0 0,0 0,0 0,0 0,0 0,0 0,0 0,0 0,0 0,0 0,0 0,0 0,0 0,0 0,0 0</inkml:trace>
  <inkml:trace contextRef="#ctx0" brushRef="#br0" timeOffset="6041.3455">15900 9327,'0'0,"0"0,0 24,0 26,0 24,0 26,0-1,0 0,0 25,25-25,-25 1,0-1,24-50,-24 1,25-25,-25-25,0-25,0-25,0-24,0 0,-25-51,1 26,-1 0,0-25,0 25,-24 0,49-1,-25 51,25-26,25 26,-1-1,1 1,25 24,-1 0,1 0,0 0,-1 0,1 1,-1-1,-24 0,0 25,0 0</inkml:trace>
  <inkml:trace contextRef="#ctx0" brushRef="#br0" timeOffset="7113.4069">16024 9426,'0'49,"0"-24,0 0,25-25,-1 0,1 0,25-25,-25 0,24 25,1-49,-1 24,-24-25,25 26,-25 24,0-25,24 25,-49-25,50 25,-50 0,0 25,0 0,0-1,-25 1,25 25,-25-1,0 1,1 0,-26 24,50-49,-25 24,0 1,25-25,0 0,0-1,0-24,25-24,0-1,-25 25,0-50,25 25,0-24,-25 24,0 0,0 25,0 0,0-25,0 25,24 25,-24-25,25 25,-25-25,25 25,-25-25,25 0,0 0,-25 0,24-25,1 0,0 0,0-24,-25-26,25 26,-1-26,-24 1,0-25,0 24,0-24,0 49,0-24,0 49,-24-24,24 49,0 0,0 49,0-24,0 49,0 1,24-1,-24 1,25 24,-25-25,25-24,0 0,0-26,-1-24,1 0,0-24,0-1,0 0,-1 0,-24-24,25 49,0 0,-25 0,25 0,-25 24,0 1,0 25,0-25,0-1,0 1,-25 0,25 0,0-25,0 0,25 0,0-25,-1 0,1 0,0-24,25-1,-1 1,-24-26,25 26,-26-26,1 26,0-1,-25 25,0 0,0 25,-25 0,25 25,-25 25,25-1,0 1,0 24,25 1,0-50,25 24,-1-24,1 0</inkml:trace>
  <inkml:trace contextRef="#ctx0" brushRef="#br0" timeOffset="7436.4253">21382 9227,'-25'0,"0"0,-25 25,50 0,-24 0,-26 24,50 51,-25-26,25 25,0 0,0-24,25 24,-25-25</inkml:trace>
  <inkml:trace contextRef="#ctx0" brushRef="#br0" timeOffset="7648.4372">20960 9376,'0'-74,"-25"-1,75 26,-25-1,24 1,26-1,24 25,-25-25,1 1,24 24,-50 0,26 25,-50 0,24 0</inkml:trace>
  <inkml:trace contextRef="#ctx0" brushRef="#br0" timeOffset="8429.4821">21481 10046,'0'25,"0"-25,0-50,0 0,0 1,0-26,25 26,-25-26,24 1,-24 24,25 1,-25 49,0 0,25 0,-25 25,0 24,0-24,0 25,25-1,-25 1,0-25,25-1,-25 1,24-25,1 0,-25 0,25-25,0 1,-25-1,25-25,-25 25,25 1,-25 24,0 0,0 0,24 24,-24 1,0 0,0 0,25 0,0-25,0 24,0-24,-25 0,24-24,1-1,0 0,-25 0,0 0,0 25,25-24,-25 24,0 0,0 0,25 24,-25-24,24 25,1-25,25 0,-25-25,24 1,1-1,-25 0,24-49,-24 24,25 0,-26-24,-24 0,0 24,0 0,0 26,-24-1,-1 50,0 24,0 1,0 24,25 25,0-24,0 24,0-25,25 1,-25-26,25 1,0 0,-25-26,25-24,-25 0,24-24,-24-1</inkml:trace>
  <inkml:trace contextRef="#ctx0" brushRef="#br0" timeOffset="27889.5952">16495 11708,'0'25,"-25"-25,25 0,-24 24,24-24,0 25,-25-25,0 0,25 0,-25 25,0 0,25-25,-25 25,25-1,-24 1,-1 0,0 0,0 24,25 1,-25-25,1 24,-1 1,0 0,0-1,25-24,-25 25,1-1,24 1,-25-25,25 24,-25 1,25-25,0 24,0 1,0-25,0 24,0-24,25 0,-25 0,0 24,25-24,-25-25,24 25,1 0,-25 0,25-25,0 24,0 1,-1-25,1 25,-25-25,25 0,0 25,0-25,-1 0,1 0,0 0,0 0,0 0,0 0,-1-25,1 25,0 0,0 0,-25-25,25 25,-1-25,1 25,-25-24,25-1,0 0,0 0,-25 25,24-25,-24 1,25-1,-25 0,0 0,25 0,-25 1,0-1,0 0,0 0,25 25,-25-25,0 25,0 0,-25-24,25 24,0-25,0 25,0 0,0 0,0 0,0 0,0 0,-25-25,25 25,0 0,0 0,0 0,0 0,0 0,0-25,0 25,0 0,0 0,-25 0,25 0,0 0,0-25,0 25,0 0,0 0,0-24,0 24,-24 0,24 0,0-25,0 25,-25 0,25 0,0-25,0 25,-25 0,25 0,-25 0,25 0,-25 0,1 0,24 0,-25 0,25 0,-25 0,0 25,0-25,1 25,24-25,-25 24,0 1,25 0,-25 0,0 0,25-1,0 26,-25-25,25 24,0 1,0-25,0 24,0-24,25 0,-25 0,0 0,25-1,-25 1,0-25,25 25,-25-25,0 25,0-25,0 0,0 0,0 0,0 0,0 0,0 0,-25 0,25 0</inkml:trace>
  <inkml:trace contextRef="#ctx0" brushRef="#br0" timeOffset="34126.952">20340 4341,'0'25,"0"-1,0-24,0 0,0 0,0 0,0 25,0-25,0 0,0 0,0 0,0 25,25 0,-25-25,0 0,24 25,1-25,-25 0,25-25,0 25,0 0,24-25,-24 0,0 25,0-25,-1 25,1-24,0 24,0 0,0-25,-25 25,25 0,-25-25,0 25,0-25,24 25</inkml:trace>
  <inkml:trace contextRef="#ctx0" brushRef="#br0" timeOffset="34690.9842">20538 5085,'0'25,"0"0,0-1,0 1,0 0,0 0,0-25,0 0,0 25,25-25,0 0,0 0,-1 0,26-25,-25 25,25 0,-1-25,-24 25,0 0,-25 0,25 0,-25 0,24 0,-24 0</inkml:trace>
  <inkml:trace contextRef="#ctx0" brushRef="#br0" timeOffset="35409.0248">19621 5755,'0'0,"0"0,0 0,0 24,0-24,0 25,0 0,0 0,-25 0,25-25,0 25,0-1,0-24,0 25,25-25,-25 25,24-25,1 0,0-25,0 25,24 0,-24 0,0-25,0 25,24 0,-49 0,50 0,-50 0,25 0,-25 0,0 25,0-25,25 25,-25-25,0 0,0 0</inkml:trace>
  <inkml:trace contextRef="#ctx0" brushRef="#br0" timeOffset="52577.0072">16197 13717,'0'0,"0"0,0 0,0-25,0 25,0-25,0 25,0 0,0 0,0 0,0 0,0 0,0 0,0 0,0 0,0 0,0 0,0 0,25-24,-25 24,25-25,0 25,0-25,-1 25,1 0,25-25,-25 25,0 0,24 0,-24 0,0 0,0 25,-1-25,-24 25,0 24,0-24,0 0,-24 25,24-26,-25 26,-25-25,50 24,-49-24,49 0,-25 25,0-26,25 26,0-25,25 24,-25-24,25 25,24-1,-24 1,0 0,0-25,-1 24,1 1,0 24,0-49,-25 25,25-1,-25 1,0-1,-25-24,25 25,-25-25,0-1,0 1,1-25,-1 25,-25-25,1 0,-1 0,25 0,-25-25,1 0,-1 1,25-1,1 25,-1-25,-25 0,50 25,-25-25,25 1,-24-1</inkml:trace>
  <inkml:trace contextRef="#ctx0" brushRef="#br0" timeOffset="80585.6092">21208 7020,'0'0,"0"0,25 25,-25-25,-25 24,25 26,0-25,-25 24,25-24,0 0,0-25,0 0,25 0,0-25,24 0,1-24,24-1,-24 1,49-26,-24 26,-26-1,26 25,-26 0,-24 0,0 25,0 0,-25 0,0 0,0 0,0 25,0-25,0 25,0-25,0 25,0-25,25 0,-25 0</inkml:trace>
  <inkml:trace contextRef="#ctx0" brushRef="#br0" timeOffset="81675.6716">21010 12080,'0'0,"0"0,0 0,0 0,0 0,0 0,0 0,0 0,0 0,-25 25,25-1,0-24,0 0,-25 25,25 0,0-25,0 25,25 0,-25 0,25-1,-1-24,-24 25,25-25,0 25,0-25,0 25,-1-25,26 0,-50 0,25-25,0 25,-1-25</inkml:trace>
  <inkml:trace contextRef="#ctx0" brushRef="#br0" timeOffset="81993.6898">21382 11782,'0'0,"0"0,-25 25,25-25,-25 25,25 0,0 24,-25 1,25-25,-25 49,25 0,0 26,0-26,-24 25,24 1,0-1,0 0,0-25,0 1,-25-26,25 1,0-25,0 0,0-25,0 0,0 0</inkml:trace>
  <inkml:trace contextRef="#ctx0" brushRef="#br0" timeOffset="82909.7417">20985 13742,'-25'25,"0"-25,25 0,-25 0,25 0,0 0,0 0,0 0,0-25,25 0,-25 0,25 0,-25-24,25 24,0 0,-1 0,-24 1,25-1,0 0,0 25,0-25,-1 25,-24 0,25 25,0 0,-25 24,25 1,0 0,-25 24,0 0,0 26,0-26,0 0,-25-24,0 24,25 1,-50-26,26 1,-1 0,0-25,0-25,0 24,-24-24,24 0,0-24,0 24,1-50,24 25,0-25,-25 26,25-1,25-25,-25 25,0 1,24-1,1 25,0-25,25 50,-26-25,1 25,25-1,-1 1,-24 0,0 0,25 0,-50-25,24 24,-24-24,0 0,25 25,-25-25,25 0,-25-25,0 1</inkml:trace>
  <inkml:trace contextRef="#ctx0" brushRef="#br0" timeOffset="83765.7911">21034 15180,'0'0,"0"0,25 0,-25 0,0 0,0 0,0 0,0 25,0 0,-25-25,50 25,-25 24,0 1,0 0,0 49,0-25,0 1,0 24,0-25,0 1,0 24,-25-25,25-24,0 0,0-1,0-24,0 25,0-26,0 1,0-25,0 25,0-25,0 0,0 0,0 0,0 0,0 0,0 0,0 0</inkml:trace>
  <inkml:trace contextRef="#ctx0" brushRef="#br0" timeOffset="114761.564">14883 4713,'0'0,"0"0,0 0,0 25,0-25,0 24,-25 1,25 0,0 0,0 25,-25-26,25 51,0-26,0 26,0-1,0 1,0 24,0-25,0 25,0 1,0-1,0 0,0 0,0 1,0-1,0 0,0 0,0-24,0-1,0 0,25 26,-25-26,0 0,0 1,0-25,0 24,0 0,-25 1,25-26,0 26,0-1,0-24,0-1,0 26,0-26,0 1,0 0,0-1,25 1,-25 24,0-24,0-1,0 1,-25 0,25 24,0-49,0 25,0-26,0 1,0 0,0-25,0 0,0 25,0-25,0 0,0 0,0 0,0 0,-25 0,25 0,0 0,0-25,0 25,0 0,0 0,25-25,-25 0,0 25,25-24,0-1,0 25,-1-25,1 25,0-25,0 0,0 25,-25 0,24-24,-24 24,25 0,-25 0,0 0,0 0,0 0,-25 24,25-48,0 24,-24 0,-1 0,0-25,25 25,-25-25,0 25,25 0,-24-25,24 25,0 0,0 0,24 0,1 25,0-25,0 0,24 0,-24 0,0 0,0 0,-25 0,0 0,0 25,0-25,-25 25,25-1,-50 26,26-25,-1 24,0 1,-25 0,50-26,-24 26,-1-25,25 0,0-25,0 0,25 0,-1-25</inkml:trace>
  <inkml:trace contextRef="#ctx0" brushRef="#br0" timeOffset="115467.6044">22622 9351,'0'0,"0"25,0 0,0 0,-25 0,25-1,-25 26,25-25,0 0,25-1,0-24,24 0,26 0,-25-24,24 24,0-25,-24 0,0 25,-26 0,26 0,-50 0,0 0,25 25,-50-25</inkml:trace>
</inkml:ink>
</file>

<file path=ppt/ink/ink3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24T20:54:32.427"/>
    </inkml:context>
    <inkml:brush xml:id="br0">
      <inkml:brushProperty name="width" value="0.05292" units="cm"/>
      <inkml:brushProperty name="height" value="0.05292" units="cm"/>
      <inkml:brushProperty name="color" value="#FF0000"/>
    </inkml:brush>
  </inkml:definitions>
  <inkml:trace contextRef="#ctx0" brushRef="#br0">2646 4710,'-26'0,"-1"0,27 26,-26-52,26 26,-27 0,27 0,27-27,-27 27,26-26,1 26,26-27,0-26,26 27,0-27,1 26,-1-25,27-1,26 26,-26-26,0 0,26 0,0 27,-26 0,0-1,26 1,-26 26,-26 0,-1 26,0 1,-26-1,0 27,0 0,-26-27,-1 54,0-54,-26 27,27 0,-27-27,0 1,26-1,-26 1,0-27,0 0,0 26,0-26,0 0,0 0,0 0,0 0,0 0,0 27,0-27,0 0,0 0,0 0,0 0,0 0,0 0,0 0,0 0,0 0,0 0,0 0,0 0,0 0,0 0,0 0,0 0,0 0,0-27,0 1</inkml:trace>
  <inkml:trace contextRef="#ctx0" brushRef="#br0" timeOffset="785.0449">2884 4577,'-26'0,"-1"0,1 0,26 27,-27-27,27 0,0 0,0 0,0 0,27-27,-1 1,1-1,-1 1,54-27,-1 0,27 0,26-26,0 26,1-26,26 26,-1 0,1 0,0 26,0 1,-1-1,-25 27,-28 0,28 27,-27-27,-1 26,-25 1,-27 26,26-27,-53 27,27-26,-26 25,-27 1,26-26,-26-1,0 27,0-26,0-27,0 0,0 0,0 0,0 0,0 0,0-53,0 26,0-26,0 0,-26-26,26 26</inkml:trace>
  <inkml:trace contextRef="#ctx0" brushRef="#br0" timeOffset="1252.0716">2990 4551,'27'53,"-1"-53,1 0,52-27,0 1,1-1,52-26,0-26,27 0,0-1,26 1,0 26,0-26,27-1,-53 27,52 0,-52 53,26-26,-26 26,-27 0,1 26,-1 1,-53 26,1 0,-1 0,-52 0,-1 0,1-1,-27 28,0-27,0 0,0-27,0 27,0-27,0 1,26-1,-26-26,0 27,0-54,0 1,0-1,0 1</inkml:trace>
  <inkml:trace contextRef="#ctx0" brushRef="#br0" timeOffset="1690.0966">3466 4207,'0'0,"0"0,80-27,-1 1,27 0,26-27,27 0,26 0,27 0,0-27,-1 28,27 25,0 1,1-1,-1 27,0 0,-26 27,-1-1,-26 27,1-27,-54 54,0-27,-52 0,-1 26,-26-26,-27 0,1 0,-27-27,0 27,0-26,-27-1,27 1,0-1,0-26,0 0,27-26,-27 26</inkml:trace>
  <inkml:trace contextRef="#ctx0" brushRef="#br0" timeOffset="3312.1893">13891 7541,'0'0,"0"0,-26-27,26 27,0 0,0-26,0-1,26 1,-26 26,26-53,1 26,-1 1,27 0,-26-1,-1 1,27 26,-26-27,-1 27,0-26,1 26,-1 26,1-26,-1 27,-26-1,27 1,-27 25,0 1,-27 27,27-1,0 27,-53-27,27 27,-27-26,27-1,-27 0,0-26,-27 27,27-54,1 27,-1-27,0 1,0-27,0-27,26 27,1-26,-1-1,1-25,26 25,26-26,-26 27,27-1,26 27,0-26,0 26,-27 26,54-26,-28 27,28-1,-1 1,-26-1,0 1,0-27,0 26,-27 0,1-26,-27 0,26 0,-26 0,27-26,-27 26</inkml:trace>
  <inkml:trace contextRef="#ctx0" brushRef="#br0" timeOffset="4487.2566">15822 8176,'0'0,"0"0,0 0,27 0,-27 0,26 26,27-26,-26 0,26 0,26 27,-26-27,26 0,1 26,26-26,26 26,-26 1,26-1,0 1,27 26,-27-27,27 1,0 26,-27-27,53 27,-26 0,-27 0,27-27,-27 27,1-26,-28 26,1-27,-26 0,-1 1,0-1,-52-26,-1 0,1 0,-27 0,0 0,0 0,-27 0,1-26</inkml:trace>
  <inkml:trace contextRef="#ctx0" brushRef="#br0" timeOffset="5281.302">20823 8890,'-26'0,"-1"0,1 0,-27 0,0 0,-27 0,28 26,-1 1,26-1,1 54,26-27,0 0,26 26,27 0,0 1,26-1,-26 0,27-26,-27 27,-27-27,1 0,-27 0,0-1,-27 1,-26-26,0 26,0-27,0 1,-26-1,26 1,0-27,27 0,-1-27,1 1</inkml:trace>
  <inkml:trace contextRef="#ctx0" brushRef="#br0" timeOffset="5514.3154">20558 9022,'27'-26,"-1"-1,27 1,-26-1,26 1,0 0,26 26,-26-27,0 1,26-1,-26 1,0-1,0 1,26 26,-52-27,-1 1,1 26,-1-27</inkml:trace>
  <inkml:trace contextRef="#ctx0" brushRef="#br0" timeOffset="6407.3664">18680 9419,'-79'27,"-1"-1,-26 1,1 25,-1 1,0-26,-53 26,0 0,1 0,-1 0,-53-1,27 1,0 0,-27 0,27 27,0-28,-1-25,28 52,-1-52,27 26,-1-27,28 1,25-1,1 1,52-1,1-26,-1 0,1 26</inkml:trace>
  <inkml:trace contextRef="#ctx0" brushRef="#br0" timeOffset="6833.3908">13097 10134,'-26'0,"26"0,0 0,-27 0,27 26,-26 0,-1 27,27 27,-26-1,-1 27,27 0,-26 0,26 26,0-26,0 0,0-1,0-25,26-27,-52 0,52 0,-26-27,0 0,0-26</inkml:trace>
  <inkml:trace contextRef="#ctx0" brushRef="#br0" timeOffset="7233.4136">13547 10504,'0'0,"0"53,-26-27,26 1,-27 26,27 0,0 0,-26 26,26 0,26-26,1 27,-1-27,0-27,27 27,0-27,0-26,0 0,0 0,0-26,26-1,-26-25,0-1,0-27,-26 1,-1-1,0 1,-52 26,0-26,-1 26,-26 0,0 27,-26 26,26 0,0-27,27 54,-1-1,27-26</inkml:trace>
  <inkml:trace contextRef="#ctx0" brushRef="#br0" timeOffset="7679.4392">15584 10927,'0'0,"0"0,0 0,0 0,0 0,27 0,26 0,26 27,-26-27,53 26,0 1,26-1,0 1,27-1,26 1,-26 25,53-25,-27 26,0 0,0-27,-26 54,0-54,-1 27,-25 0,-1-27,-26 27,-27-26,27-1,-53 1,26-1,-26-26,0 27,-26-27,-1 0,1-27,-1 27</inkml:trace>
  <inkml:trace contextRef="#ctx0" brushRef="#br0" timeOffset="8234.4707">20929 11589,'0'0,"-27"0,1-27,0 27,26 0,0 27,0-27,0 26,0 1,0 26,0 0,0 26,26 0,-26 1,0-1,26 0,-26 1,0-1,27-26,-27 0,0 0,0-27,0 27,0-53,-27 27,27-27,0 0,0 0,0 0</inkml:trace>
  <inkml:trace contextRef="#ctx0" brushRef="#br0" timeOffset="8842.5057">19130 12250,'-27'27,"27"-27,-26 0,-1 0,1 26,-27-26,0 0,0 27,-53-27,27 26,-27 1,0-1,-26 0,0 1,-1-1,-25 1,-28 26,28-27,-1 27,-53 0,27 0,-27 26,1-26,-1 0,0 27,1-28,-1 28,27-54,0 27,26 0,27-26,26-27,0 0,27 0,-1-27</inkml:trace>
  <inkml:trace contextRef="#ctx0" brushRef="#br0" timeOffset="9305.5322">13044 12859,'-26'0,"26"0,0 0,0 26,0 1,0 26,26 0,1-1,-1 28,1-1,-1 1,1 25,-1-25,1 26,-27-27,0 0,0-26,0 27,0-27,-27-1,27-52,-26 0,26 0</inkml:trace>
  <inkml:trace contextRef="#ctx0" brushRef="#br0" timeOffset="9710.5554">13785 13150,'0'0,"-26"0,-1 0,1 26,-27 1,26 26,-26 0,27-1,0 28,-1 26,27-27,0 0,27 1,25-27,1 0,0-27,0 1,27-54,-27 27,26-53,0 0,-26-26,0-27,-26 27,-1-27,-26 0,0 0,-26 27,-1 26,-52 26,26 27,0 27,0-1</inkml:trace>
  <inkml:trace contextRef="#ctx0" brushRef="#br0" timeOffset="12077.6908">15002 13494,'0'0,"-26"26,26-26,0-26,0 26,0 0,0 0,0 0,0 26,0-26,26 0,-26 27,27-27,-1 0,1 26,26 1,-1-1,-25-26,52 27,-26-1,27 0,25 1,-25-1,26 1,-1-1,1 1,27-1,-28 1,28-1,-1-26,27 27,-53 25,52-52,-25 27,-1-1,0 1,27-1,-27 1,1-27,-1 26,27 1,-27-1,-26-26,26 27,-26-1,0-26,-1 27,-25-1,-1 0,1 1,-1-1,-26 1,0-27,0 26,0 1,0-27,-27 26,0-26,1 27,-1-27,1 0,-27 26,26-26,-26 0,0 0,0 0,0 0,0 0,0 0,0 0,0 0,0 0,0 0,27 27,-27-27,0 0,0-27,0 1,0-1,26-26</inkml:trace>
  <inkml:trace contextRef="#ctx0" brushRef="#br0" timeOffset="12737.7285">20400 13944,'0'0,"26"26,-26 0,-26 1,-1-1,27 27,-53 0,27 27,-1-27,1-1,0 1,-1-26,27-1,27 1,-1-1,0-26,27 27,0-27,0 0,0 0,0-27,0 27,0 0,0 0,-27-26,1 26</inkml:trace>
  <inkml:trace contextRef="#ctx0" brushRef="#br0" timeOffset="13036.7456">20823 13811,'0'0,"0"0,0 0,0 27,0 26,-26 0,-1 52,1 1,-1 27,1-1,-1 27,27-27,-26 27,26-54,-27 28,27-54,0 0,0 1,0-54,0 1,0-27,-26-27,26 1,-27-27</inkml:trace>
  <inkml:trace contextRef="#ctx0" brushRef="#br0" timeOffset="13899.795">17966 14949,'0'0,"0"0,0 0,0 0,-53 0,26 26,-26-26,0 27,-26-1,0 1,-1 26,-52 0,0 0,-1-1,-25 28,-28-27,28 0,-1 26,0-26,27 0,0 0,52-27,1 1,-1-27,54 0,0 0,-1 0</inkml:trace>
  <inkml:trace contextRef="#ctx0" brushRef="#br0" timeOffset="14392.8232">13256 15981,'0'0,"0"26,-26-26,-1 27,27-1,-26 1,-1 26,1-27,-1 53,1-52,-1 26,1 0,-1 0,27-27,27 1,-1-1,1 0,26-26,0 27,0-54,26 1,-26 0</inkml:trace>
  <inkml:trace contextRef="#ctx0" brushRef="#br0" timeOffset="14701.8408">13600 15954,'0'0,"0"27,0-1,0 1,0-1,0 27,0 0,0 26,0 1,0-1,0 1,0 25,0 1,0-26,0-1,0 27,0-53,0-27,26 27,-26-26,0-54,27 1</inkml:trace>
  <inkml:trace contextRef="#ctx0" brushRef="#br0" timeOffset="15070.862">14050 16140,'-27'53,"1"-1,-27 28,0-1,27 1,-27 25,26 1,27 0,0-27,0 1,27-1,26-52,26-1,0-26,27-26,0-1,-27-26,1-26,-1 0,0-1,-52-26,-1 0,-26 27,-26 0,-1-1,-25 27,-28 1,1 25,26 27,-27 0,28 0,-1 0,0 27</inkml:trace>
  <inkml:trace contextRef="#ctx0" brushRef="#br0" timeOffset="15792.9033">14314 15531,'-26'-53,"-54"0,1 0,0 0,-27 0,0 27,0-27,-26 27,0-1,-1 1,1 26,0 0,-1 26,1 1,0-1,0 27,-1 26,27 1,1-1,-28 27,28 0,25 0,1 26,26 0,-27 1,28-28,25 28,27-28,0 28,27-27,25-27,1 27,27-27,26 27,-1-27,54 1,-27-27,27 26,26-26,1 26,-1-52,0 52,27-52,-1 26,-25-53,52 26,-27-26,1 0,0-26,-27-27,27-27,-27 1,0-27,-26-26,-27 26,0-53,-26 0,-26 27,-1-27,-79 1,26 25,-52-25,-1-1,-52 27,-27-27,-26 27,0-1,-54 27,1 1,0 25,-27 1,1 52,-27 1,26 52,-26 1,0 26</inkml:trace>
</inkml:ink>
</file>

<file path=ppt/ink/ink3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24T20:54:56.178"/>
    </inkml:context>
    <inkml:brush xml:id="br0">
      <inkml:brushProperty name="width" value="0.05292" units="cm"/>
      <inkml:brushProperty name="height" value="0.05292" units="cm"/>
      <inkml:brushProperty name="color" value="#FF0000"/>
    </inkml:brush>
  </inkml:definitions>
  <inkml:trace contextRef="#ctx0" brushRef="#br0">1032 4657,'0'26,"0"-26,0 0,-26 0,-1 0,1 0,-27-26,26 26,-25 0,-28 0,27 0,0 0,27 0,-27 0,27 26,-27 1,53 26,-27-1,27 28,0 26,0-27,-26 53,26-26,0 26,-27 1,27-27,0-1,27 1,-27-26,26-1,1-26,-1 0,27-27,-27 1,27-1,-26-26,26 27,-27-27,-26-27,27 27,-1-26,-26-1,0-26,0 0</inkml:trace>
  <inkml:trace contextRef="#ctx0" brushRef="#br0" timeOffset="441.0252">133 5159,'0'-26,"0"-1,0 27,0-26,0 26,0 0,0 0,0 0,0 26,0 1,0-1,0 1,0 26,0 0,0 0,0-27,0 53,-27-52,27 26,0-27,-26 1,26 26,-27-27,27 1,0-1,0 0,0 1,0-27</inkml:trace>
  <inkml:trace contextRef="#ctx0" brushRef="#br0" timeOffset="612.035">133 6059,'0'26,"26"-26,1 27,-27-27,26 0,-26 0,0 0,0 0,0 0,0 0,0 0</inkml:trace>
  <inkml:trace contextRef="#ctx0" brushRef="#br0" timeOffset="25406.4532">5054 3519,'0'0,"26"0,-26-26,0 26,0 0,0 0,0 0,0 0,0-27,0 27,0 0,0 0,-26 0,-1 0,1 0,0 0,-1 0,-26-26,27 26,-1 0,1 0,-1 0,1 0,26 26,0-26,-27 27,27-1,0 27,-26 0,-1 26,1-26,0 26,-27 27,26-53,27 27,-26-27,26-1,26-25,-26 26,27-27,26 1,-27-1,0-26,27 27,-53-27,27 26,-1 1,-26-27,27 0,-1 0,27-27,0 1</inkml:trace>
  <inkml:trace contextRef="#ctx0" brushRef="#br0" timeOffset="26045.4897">7911 3387,'27'-27,"-1"1,1-1,-1 1,27-1,-26 27,26-26,-1 26,1 26,-26 1,26 26,-27 0,1 26,-1 0,1 1,-27 26,0-1,26-25,-26-1,0-26,0 27,0-28,-26-25,-1-1,1 1,-27-1,0-26,-27 0,28 0,-1 27,0-27,0 0,26 26,27-26,0 27,27-27</inkml:trace>
  <inkml:trace contextRef="#ctx0" brushRef="#br0" timeOffset="29487.6866">5345 3678,'0'-27,"0"27,-27 0,27-26,-26 26,-27 26,27 1,-1 26,-26-27,27 53,-1-26,27 27,0-27,27 26,-1-26,27-27,0 1,0-1,26-26,1 0,-1-26,-26-1,0-52,-27 26,1 0,-54 0,27-26,-52 26,25 0,-52 27,26-1,0 1,0 26,26 26,1-26,26 27,26-1</inkml:trace>
  <inkml:trace contextRef="#ctx0" brushRef="#br0" timeOffset="29712.6994">5848 4048,'0'27,"0"-1,0 1,0-1,0 0,0 1,-27 26,27-27,-26 27,26-26,0-1,-27 1,27-27,0 0</inkml:trace>
  <inkml:trace contextRef="#ctx0" brushRef="#br0" timeOffset="30031.7177">6059 3598,'0'0,"0"27,-26-1,52 27,-52-26,26 26,0-1,0 1,0 0,0 0,26-26,-26 26,0-27,0 1,0-1,0-26,27 0</inkml:trace>
  <inkml:trace contextRef="#ctx0" brushRef="#br0" timeOffset="30331.7349">6324 4048,'26'27,"-26"-27,27 26,-27 1,26-1,-26 0,27 1,-27 26,0-27,0 27,-27-53,27 27,0-1,0-26,0 0,0 0</inkml:trace>
  <inkml:trace contextRef="#ctx0" brushRef="#br0" timeOffset="30709.7565">6615 3678,'26'-27,"1"27,-1-26,1-1,-1 27,-26-26,27 26,-1 0,-26 0,27 26,-27 1,-27 26,27 0,0 0,-26-1,-1 28,1-27,-1 0,27-27,0 27,0-53,0 27,27-27,-1 0,27 0,-26-27,-1 27,1-26,-1 26,0-27,1 27</inkml:trace>
  <inkml:trace contextRef="#ctx0" brushRef="#br0" timeOffset="30932.7692">7171 4180,'0'-26,"0"26,0 0,0 0,0 0,0 26,0 1,0-1,0 1,0-1,0 1,0 26,0-53,0 26,0-26,26 27</inkml:trace>
  <inkml:trace contextRef="#ctx0" brushRef="#br0" timeOffset="31600.8075">7488 3545,'0'0,"0"0,0 0,0 0,0 0,0 0,27-26,-27 26,26 0,0 0,1 0,-27 0,26 0,1 0,-1 26,-26 1,0-27,-26 26,26 1,-27-1,1 1,26-1,0 1,-27-1,27-26,0 27,27-1,-27 0,26 1,1-1,26 1,-27-1,27-26,-26 27,-1-1,-26 1,26-1,-52-26,26 27,-26-1,-27-26,0 27,0-27,0 26,26-26,-25 0,-1 0,0 0,53 0,-27-26,27-1,27 27</inkml:trace>
  <inkml:trace contextRef="#ctx0" brushRef="#br0" timeOffset="36517.0887">20585 8811,'0'0,"0"0,0 0,0 0,0 0,0 0,0 26,0 1,0-1,0 27,0 0,0 0,26 26,-26 1,0-1,0-26,0 26,-26-52,26 26,0-27,0 27,0-53,0 26,0-26,0 0</inkml:trace>
  <inkml:trace contextRef="#ctx0" brushRef="#br0" timeOffset="37262.1308">20400 11033,'0'0,"0"0,0 0,-27 0,54 0,-27-26,26 26,-26-27,27 27,26 0,-27 0,0 0,1 27,-1-1,1 27,-1-26,-26 52,0-26,-26 26,-1 1,1-28,-27 1,0 0,27 0,-1 0,1-26,-1-1,27 1,0-27,27 0,-1 26,27-26,0 0,26 0,1 0,-1 26,1-52,-1 52,-26-26,0 0,-27 0</inkml:trace>
  <inkml:trace contextRef="#ctx0" brushRef="#br0" timeOffset="37894.1668">20506 13070,'0'0,"0"-26,0 0,0-1,0 27,26-26,0-1,1 1,26 26,-27 0,27 0,-26 0,26 26,-27 1,-26 26,-26-1,-1 28,-26-27,0 26,-26 0,26 1,0-27,53 0,0 26,0-26,53 0,0 26,26-26,1 0,-1 0,0 0,-26 0,-53-27,27 1,-27-1,-27-26,1 27,-53-27,-1 0,1 0,-1 0,-25-27,25 27,1 0,-1-26,28 26,-28 0,54-27,-1 27,27 0,0-26</inkml:trace>
  <inkml:trace contextRef="#ctx0" brushRef="#br0" timeOffset="43131.4669">13573 7382,'0'0,"0"0,0 0,0 26,0-26,0 27,0-27,0 26,-26 27,26-26,0 26,0 26,0 0,0 1,0-1,0 0,0 1,0-1,26-26,-26 0,0 0,27-27,-27 1,0-1,26 1,-26-27,0-27,-26 1,52-1,-26-26</inkml:trace>
  <inkml:trace contextRef="#ctx0" brushRef="#br0" timeOffset="43453.4854">14050 7620,'0'0,"0"26,0 27,-27-26,1 52,-1 1,1-1,-1 0,27 27,0-53,0 26,53-26,-26-53,52 27,-26-54,26 27,1-53,-27 1,0-28,0 1,-27-27,-26 27,-26-27,-1 53,-26-27,-26 28,-1 52,1 0,0 0,26 26,0 27</inkml:trace>
  <inkml:trace contextRef="#ctx0" brushRef="#br0" timeOffset="44220.5292">16087 8070,'0'-27,"-26"27,-1-26,27 26,0-27,0 27,0 0,0 0,0 27,27-1,-1 1,27-27,0 53,0-27,53 54,-1-28,28 1,-1 27,0-27,27 26,0-26,26 26,0-26,0 27,1-27,-1-1,0 1,-26 0,0-26,-1 26,-25-27,-28 27,-25-26,-1-1,-26 0,0 1,-27-27,1 26,-27-26,26 27,-26-27,27 26,-27 1,26-27,-26 26,27-26,-1 0,-26 0,0 0,0 0,0-26</inkml:trace>
  <inkml:trace contextRef="#ctx0" brushRef="#br0" timeOffset="44856.5652">18945 9313,'0'0,"-27"0,27 0,-26 0,-27 0,26 27,-26-27,-26 0,0 26,26-26,-53 0,-26 27,-1-1,-26-26,-26 27,0 26,-27-27,-26 27,27-27,-28 54,28-27,-27 0,52 0,1 26,27-53,25 54,1-54,26 1,53 26,0-53,0 0,27 0,26 0,26 0,-26-27,0 1</inkml:trace>
  <inkml:trace contextRef="#ctx0" brushRef="#br0" timeOffset="45432.5986">13600 9684,'0'0,"0"0,0 0,0 0,26-27,27 27,-26 0,26 0,-27 0,1 27,-1-27,1 26,-27 27,-27 0,1 0,-1 26,-52 1,26-1,-27-26,28 26,-1 1,0-27,26 0,27 26,0-53,0 27,27-26,26-1,0 1,-1-27,1 26,27-26,-27 0,-27 0,27-26,0 26,-27-27,1 1,-1-1</inkml:trace>
  <inkml:trace contextRef="#ctx0" brushRef="#br0" timeOffset="45777.6183">14314 9948,'-26'0,"-1"0,1 27,-1 26,-25-27,25 54,-26-1,27 0,-1 1,1 26,26-27,26 0,-26-26,53 0,0-53,0 27,0-54,26 1,-26-1,0-52,0 26,-26-26,-1-27,-52 26,-1 1,-26 26,0 0,0 27,0-1,0 27</inkml:trace>
  <inkml:trace contextRef="#ctx0" brushRef="#br0" timeOffset="46343.6507">15743 10134,'27'26,"25"0,1 1,0 26,27 0,-1-27,27 27,0 0,26 0,27 0,-1 0,28 0,-1 0,27 0,-1-1,-26 1,27 0,-27 0,1 0,-1-26,-27 26,-25-27,-1 0,-53 1,1-1,-27-26,-27 27,1-27,-1 0,-26 0,-26-27,26 27,-27 0</inkml:trace>
  <inkml:trace contextRef="#ctx0" brushRef="#br0" timeOffset="46796.6766">19024 11218,'26'0,"-26"0,0 0,0 0,-26 0,-1 0,-25 0,-1 27,-27-27,-26 26,1 1,-54 26,0 0,-26-27,0 27,-27 26,0-26,-26 0,27 27,-28-28,54 1,-26 0,52-26,0 26,27-27,26-26,0 0,53-26</inkml:trace>
  <inkml:trace contextRef="#ctx0" brushRef="#br0" timeOffset="47459.7145">13468 11695,'26'0,"1"0,-1 0,27 0,0 0,0 0,26 0,-26 0,0 26,-27-26,27 27,-53-1,0 27,-26-27,-1 27,-25-26,25 26,-26 0,27-1,-27 1,53 0,0 0,26 0,1 0,-1 26,27-26,0 0,0-26,-27 26,1-27,-54 27,1-27,-1-26,-52 27,26-1,-26-26,-27 27,53-27,-26-27,26 27,26-26,1-1,52 27</inkml:trace>
  <inkml:trace contextRef="#ctx0" brushRef="#br0" timeOffset="47764.7308">14341 12118,'0'0,"-27"53,-26-27,27 54,-27-27,0 26,27 0,26 1,0-1,53 0,-1-52,28 26,-1-53,27 0,-27-53,27 26,-53-52,0 0,-26-1,-27-25,0 25,-53-26,26 53,-26-26,0 26,27 27,-1 26</inkml:trace>
  <inkml:trace contextRef="#ctx0" brushRef="#br0" timeOffset="48287.7602">15796 12039,'0'26,"26"0,-26 1,27-1,26 1,-27 26,27-27,27 27,-1 0,-26 0,53 0,0 0,26 0,0 26,0-26,27 0,0 26,0-26,-1 0,1 27,0-28,0-25,-1 26,-25-27,25 27,1-26,-27 26,1-27,-1 0,-26 1,0-1,0 1,-27-1,-26-26,0 27,-27-27,1 0,-27 0,0 0,-27 0</inkml:trace>
  <inkml:trace contextRef="#ctx0" brushRef="#br0" timeOffset="49021.8039">19341 13441,'0'0,"27"-27,-27 27,0 0,0 0,0 0,0 0,-27 0,1 0,-1 0,-25 0,-1 27,0-27,-53 26,27-26,-54 53,-26-26,1-1,-27 27,-27-26,0 25,-26 1,0 0,0 27,26-27,-52-1,52 28,0-27,27 0,26 26,1-52,52 25,-27-25,54-1,26 1,0-27</inkml:trace>
  <inkml:trace contextRef="#ctx0" brushRef="#br0" timeOffset="49627.8385">13256 14235,'0'0,"0"0,0 26,0-26,0 27,-26-1,26 27,0-27,0 27,0 0,26 0,0-26,1 25,26-25,0-1,-27-26,27 0,-26-26,25 26,-25-27</inkml:trace>
  <inkml:trace contextRef="#ctx0" brushRef="#br0" timeOffset="49873.8526">13706 14155,'0'0,"0"0,0 27,0-1,0 27,0 26,-27-26,27 53,0-26,-26 25,26-25,-27 26,27-27,0-26,0 0,0 0,0 0,0-53,0 26,27-26,-1-26</inkml:trace>
  <inkml:trace contextRef="#ctx0" brushRef="#br0" timeOffset="50268.8752">13997 14340,'0'-26,"0"26,-27 0,1 26,26 1,-27 26,1-27,0 54,-1-1,1 0,-1 27,27-26,0-1,27 0,-1-26,27 0,-27-26,54-27,-27 0,26-53,0 0,1 0,-27-26,0-27,-27 26,1-26,-27 27,0 0,-53 26,26 0,-26 26,-26 1,26 26,0 26,0-26</inkml:trace>
  <inkml:trace contextRef="#ctx0" brushRef="#br0" timeOffset="51346.9369">14261 13732,'-53'-27,"-26"-25,0 25,-1 27,-25-26,25-1,-52 27,0 27,-1-27,1 26,0 27,-27 26,0-26,0 53,27 0,-27 0,54 26,-28 0,54 1,26 25,0-25,27 25,52-25,1-1,25 27,1-27,53-26,0 0,0 0,53-27,-1 0,1-26,26 0,1-26,-1-1,26-26,1 0,0-26,26-1,-53-26,27-26,-27-1,0-25,-26-1,0-26,-54-27,1 0,-26 0,-54 1,-26-1,0 0,-53 0,-26 1,-27 25,-26 1,-1 0,-25 26,-1 26,-26-25,0 52,-1 0,1 0,26 26</inkml:trace>
</inkml:ink>
</file>

<file path=ppt/ink/ink3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24T20:56:33.543"/>
    </inkml:context>
    <inkml:brush xml:id="br0">
      <inkml:brushProperty name="width" value="0.05292" units="cm"/>
      <inkml:brushProperty name="height" value="0.05292" units="cm"/>
      <inkml:brushProperty name="color" value="#FF0000"/>
    </inkml:brush>
  </inkml:definitions>
  <inkml:trace contextRef="#ctx0" brushRef="#br0">2355 2646,'0'0,"-26"0,26-27,-27 1,27 26,0-27,-26 27,26-26,0 0,0 26,0-27,26 1,1-1,-1 1,27-1,26-26,1 27,52-1,-26 1,26 0,27-1,0 1,26-1,0 27,0 0,1 0,52 0,-27 0,27 0,-26 0,53 27,-1-27,1 26,-1-26,1 27,26-27,0 0,27 0,-1 0,1 26,-1-52,54 26,-27 0,-1-27,1 1,0-1,0 1,-26-1,26-26,-53 53,26-26,-26-1,-26 1,0-1,-27 27,-27 0,-25 0,-28 0,-25 27,-1-27,-53 53,1-27,-1 54,-26-1,26 0,-26 1,0-1,0 1,26-28</inkml:trace>
  <inkml:trace contextRef="#ctx0" brushRef="#br0" timeOffset="16534.9457">6906 5741,'0'0,"26"-26,-26 26,0 0,0 0,27 0,-27 0,0 0,0 0,26 0,1 0,-27 26,26-26,1 0,-1 0,27 0,-26 0,25 27,1-27,0 0,0 0,27 0,-27 0,26 0,-26 0,26 0,-26 0,26 0,1 0,-27 0,26 0,-26 0,26 26,-26-26,27 0,-27 0,26 27,-26-27,-27 0,27 26,-26-26,-1 27,1-27,-1 0,-26 0</inkml:trace>
  <inkml:trace contextRef="#ctx0" brushRef="#br0" timeOffset="17833.02">8282 6033,'26'0,"-26"0,0 0,0 0,0-27,0 27,0 0,0 0,0 0,0 0,0 0,0 0,-26 0,26 0,-27 27,27-27,-26 26,26 0,-27-26,27 0,0 27,0-1,0-26,27 0,-27 27,26-27,1 0,-1 0,27 0,-26 0,-1 0,1 0,-1 0,-26 0,26 0,-26-27,27 27</inkml:trace>
  <inkml:trace contextRef="#ctx0" brushRef="#br0" timeOffset="18061.033">8573 5953,'0'0,"-27"27,27-27,-26 26,-1 1,27 25,-26-25,26 26,-26 0,26 0,-27-27,27 27,0-27,0 1,0-1,0-26,27-26,-27-1,26-25</inkml:trace>
  <inkml:trace contextRef="#ctx0" brushRef="#br0" timeOffset="18676.0682">6536 4180,'26'-26,"-26"26,0 0,26 0,-52 0,26 0,-26 0,-1 26,-26-26,27 0,-1 0,1 0,-1 0,1 0,26 0,0 0,0 0,0 27,0-1,0 27,-27-26,27 52,-26 0,0 1,-1-1,1-26,26 27,-27-1,54-53,-1 27,1-26,-1-1,0 1,27-54,-26 27,26-26,-27-1,27 1,0-1</inkml:trace>
  <inkml:trace contextRef="#ctx0" brushRef="#br0" timeOffset="19000.0867">6827 4392,'-27'-26,"1"52,-1 1,1 25,-1-25,1 26,26 0,0 0,0 26,26-52,1 25,26-25,0-27,26 0,0-27,-26 1,0-27,0 0,-26-26,-27 26,-27-27,1 54,-27-27,0 27,0-1,0 27,0 27,0-1,53 1,-26-1,52 0,1 1</inkml:trace>
  <inkml:trace contextRef="#ctx0" brushRef="#br0" timeOffset="19156.0957">7303 4789,'0'53,"26"-27,-52 1,26-1,0 1,-27-1,27 1,0-27,0 0,27 26,-1-52</inkml:trace>
  <inkml:trace contextRef="#ctx0" brushRef="#br0" timeOffset="19415.1089">7647 4366,'0'-27,"0"27,0 0,0 0,0 27,0 26,26-27,-26 27,0 0,0 26,0-26,0 0,0 0,0 0,0-53</inkml:trace>
  <inkml:trace contextRef="#ctx0" brushRef="#br0" timeOffset="19591.1204">7964 4789,'0'26,"0"1,-26-27,26 26,0 1,-27-27,27 26,0-26</inkml:trace>
  <inkml:trace contextRef="#ctx0" brushRef="#br0" timeOffset="20070.1479">8123 4419,'0'-27,"0"1,0 26,27-27,-27 27,26-26,0 26,1 0,-1 0,1 0,-1 0,-26 26,0 1,0-1,-26 27,26 0,-27 0,1 0,-1 0,1 0,26-27,0 27,26-27,1 1,26-27,-27 0,54 0,-54-27,27 1,0 0,0-1</inkml:trace>
  <inkml:trace contextRef="#ctx0" brushRef="#br0" timeOffset="20233.1573">8758 4789,'0'26,"0"1,0 26,-26-27,26 1,-27-1,27 1,-26-27,26 0,0 0</inkml:trace>
  <inkml:trace contextRef="#ctx0" brushRef="#br0" timeOffset="21089.2062">9023 4286,'0'0,"0"0,0-26,0 26,0 0,0 0,26 0,-26 0,0 0,0 0,0 0,0 0,0 0,27 0,-1-27,-26 27,26 0,27-26,-26 26,-1-27,1 27,-1 0,1 0,-27 27,26-27,-26 26,0 1,0-1,0-26,0 27,0-1,0 1,0-1,0-26,-26 27,-1-1,27-26,-26 26,-1-26,1 0,-1 0,1 0,26 0,0 27,0-27,0 0,26 26,1 1,-1-27,1 26,-1 1,27-1,-26 1,-27-1,26 1,-26-1,-26 1,26-1,-27-26,-26 26,0 1,0-27,27 0,-27 0,0 0,27 0,-1 0,27-27,0 1,0 0</inkml:trace>
  <inkml:trace contextRef="#ctx0" brushRef="#br0" timeOffset="21493.2293">9552 4260,'0'-27,"0"27,26-26,1 26,-27-27,53 27,-27 0,1 0,25 0,-25 27,26-1,-27 1,1 26,-1 0,1 0,-27-1,26 1,-26 0,0 27,0-54,-26 27,26 0,0-27,-27 1,1-27,-1 26,1-26,-1 0,1 0,-27-26,27 26,-1 0,1 0,-1-27,27 27,-26-26</inkml:trace>
  <inkml:trace contextRef="#ctx0" brushRef="#br0" timeOffset="22248.2725">4869 5001,'-27'0,"-26"0,0 0,53 0,-53 0,27 26,0-26,-1 0,1 27,26-27,26 26,1-26,-1 26,53-26,-26 27,53-27,0 0,26 26,1-26,-1 0,27 0,-1-26,-25 26,25 0,-25 0,-1 0,27 0,-27-27,-26 27,26-26,0 26,1 0,-27-26,26-1,0 27,-26-26,0 26,0 0,-1 0,1-27,-26 27,-1 0,-26-26,0 26,-27 0,1-27,-1 27,1-26,-1 26,-26 0</inkml:trace>
  <inkml:trace contextRef="#ctx0" brushRef="#br0" timeOffset="45663.6118">3413 6641,'0'0,"0"0,-26 0,26 0,0 0,0 0,0 0,0 0,0 0,0 0,0 0,0 0,0 0,0-26,26 26,-26 0,27 0,-1 0,1 0,-1 0,27 0,-26 0,-1 0,1 0,-1 0,1 0,-1 0,0 0,27 0,-26 0,26 0,0 0,-27 0,27-27,0 27,-27 0,27 0,-26 27,-1-27,1 0,26 0,-27 0,1 0,-1-27,0 27,27 0,-26 27,-1-27,1 0,-1 0,1 0,-1 0,27 0,-27 0,1 0,-1 0,27 0,-26 0,26 0,0 0,-27 0,27 0,-27 0,27 0,-26 0,26 0,-27 0,27 0,-26 0,25 0,-25 0,26 0,-27 0,27 0,-26 0,-1-27,1 27,-1 0,27 0,-27 0,1-26,-1 26,1 0,-1 0,1-27,-1 27,1 0,-1 0,-26 0,27 0,-1 0,0 0,-26 0,27 0,-1 0,1 0,-27 0,26 0,-26 0,27 0,-27 0,26 0,-26 0,0 0,0 0,0 0,0 0,0 0,0 0,0 0,0 0,0 0,0 0,0 0,0 0,-26-26</inkml:trace>
  <inkml:trace contextRef="#ctx0" brushRef="#br0" timeOffset="47270.7028">17569 7064,'0'-26,"0"26,0 0,0 0,0 0,0 0,0-27,0 27,-27 27,1-27,-1 0,1 0,-1 26,-26-26,1 0,-1 0,0 0,0 27,-27-27,28 0,-28 0,27 26,0-26,0 0,0 0,1 0,25 0,-26 0,27 0,-1 0,1 0,-1 0,1 0,26 0,0-26,0 26,0-27,26 27,1-26,-1-1,27 1,0 0,-26-27,25 0,1 26,0-26,0 27,0-27,-26 53,-1-26,-26 26,0 0,0 0,0 26,-26-26,-27 53,0 0,-27-27,1 27,26 0,-53 0,27-27,-27 27,27-26,26-1,0-26,26 27,1-27,26 0,0 0,26 26,1-26,26 0,0 0,0 0,0 27,-1-27,1 26,-26-26,-1 27,27-27,-53 0,27 26,-1 1,-26-27,0 0</inkml:trace>
  <inkml:trace contextRef="#ctx0" brushRef="#br0" timeOffset="52816.0208">17383 9446,'0'0,"0"26,0-26,0 0,0 0,0-26,0 26,-26 0,26 0,-26 0,26 0,-53 0,26 0,-26 0,27 0,-27 0,-26 26,-1-26,1 27,26-27,-27 0,1 26,26-26,0 26,0-26,0 0,1 27,25-27,1 0,-27 26,26-26,1 0,-27 0,26 0,1 0,-1 0,-25 0,25 0,1 0,-1 0,1 0,-1 0,27 0,0 0,-26 0,26 0,0-26,0-1,26-25,1 25,26-26,-27 0,27 0,0 0,0 1,0-1,0 26,-27 1,1-1,-1 1,-26 26,0 0,0 0,-26 26,-1-26,1 53,-27-26,0-1,0 27,0 0,-26 0,26 0,-27-27,27 27,1-26,-1-1,26 0,1-26,26 27,-27-27,27 0,53 26,-26-26,-1 27,27-27,26 26,1 1,-1-1,0 1,-26-1,0 1,0-1,0 1,-26-27,-1 0,-26 26,0-26,0 0,0 0,0 0,27 26,-27-26,26-26,-26 26</inkml:trace>
  <inkml:trace contextRef="#ctx0" brushRef="#br0" timeOffset="57832.3078">7779 8731,'27'0,"-27"0,0 0,26 27,-26-1,0 1,0 26,0-1,0 1,0 0,26 0,-26-26,0-1,27 1,-1-27,1-27</inkml:trace>
  <inkml:trace contextRef="#ctx0" brushRef="#br0" timeOffset="58219.3299">9023 8281,'26'-52,"-26"-28,-26 27,-1 27,-52-1,-1 1,1 26,0 26,-1 1,1 52,26 1,0 25,27 1,26 27,0-1,26 27,27-1,-27 1,1 0,-1 0,1-1,-27-25,0-1,0-26,-27 0,27-1,-26-25,26-1,-27-52,1-1,26-52,-26-1</inkml:trace>
  <inkml:trace contextRef="#ctx0" brushRef="#br0" timeOffset="58752.3604">8282 9578,'26'-27,"1"27,26-26,0 26,26-26,0 26,1 0,-1 0,-26 26,0 0,0 1,0-1,0 1,-27-1,1 1,25-27,-25 0,-1 0,27 0,-53-27,27 1,-27-27,-27 0,-26 27,27-54,-27 27,0 0,0 27,27-1,-1 1,1 26,52 26,-26 1,53 26,-26 0,26 0,26 0,0 26,27-53,-53 27,26-26,-26-27,-26 0,-1-27,-26 1,-26-27,-27 0,26 0,1 0,-27 0,27 0,-1 0,27 27,27 0,26 26,-1 0,-25-27,52 1,1 26,-1-27,0 27</inkml:trace>
  <inkml:trace contextRef="#ctx0" brushRef="#br0" timeOffset="59066.3784">9975 9472,'27'27,"-1"-1,27-26,0-26,0-1,0-26,0 0,-27 0,-26-26,0 26,-26 27,-1-1,-26 27,-26 0,26 27,0 52,27-26,-1 26,27-26,0 27,27-1,-1-26,27 0,26-53,-26 26,27-26,-1 0,-26-26,0-27,0 0</inkml:trace>
  <inkml:trace contextRef="#ctx0" brushRef="#br0" timeOffset="59287.391">10928 8149,'0'0,"0"0,0 53,-27 0,1 26,26 1,-27 26,-26-1,53 1,-26 0,-1 0,27-27,0 1,0-27,27-27,-27 27</inkml:trace>
  <inkml:trace contextRef="#ctx0" brushRef="#br0" timeOffset="59433.3994">10928 9578,'0'26,"0"27,0-26,0-27,0 0,26 0,-26 0,0-27,27-26,-1 0</inkml:trace>
  <inkml:trace contextRef="#ctx0" brushRef="#br0" timeOffset="59777.4191">11721 8096,'-26'0,"26"27,0-1,-27 1,27 26,-26-1,0 28,-27-27,26 26,1-26,-1 0,27 0</inkml:trace>
  <inkml:trace contextRef="#ctx0" brushRef="#br0" timeOffset="60856.4808">17410 11800,'26'0,"1"27,-1-27,-26 0,0 0,0 0,-26 0,-1 0,-26 0,1 0,-28 0,1 0,-1 0,-52 26,26 1,0-1,1 1,-1-27,26 26,1-26,0 27,26-27,26 0,1 26,-1-26,27 0,-26 0,26 0,26-26,1-1,-1 1,1-1,26-26,0 27,0-27,26 27,-26-27,0 0,-27 26,27 1,-53 26,27-27,-27 27,-27 27,1-1,-1 1,-26-1,0 27,-26-26,26 25,0-25,0-1,0 27,27-26,-1-27,27 26,27 1,-27-1,26-26,27 27,-26-1,26 0,0 1,-1-1,1 1,0-1,0-26,-26 27,-1-27,-26 0,0 0,-26 0,-1 0</inkml:trace>
  <inkml:trace contextRef="#ctx0" brushRef="#br0" timeOffset="64021.6618">17278 14129,'0'0,"0"26,0-26,0 0,0 27,0-27,0 26,0-26,0 0,0 0,0 27,-27-27,1 0,-1 26,1-26,-54 0,1 0,-27 0,-26 0,26 27,-26-27,-27 26,53-26,-26 26,53-26,-1 0,27 0,27 27,-1-27,27 0,0 0,0 0,0 0,-26-27,26 27,26 0,-26-26,0 0,0-1,0 1,27-1,-27-26,26 27,1-27,-1 26,1-26,26 27,-27-27,0 53,-26-26,27-1,-27 27,-27 27,1-27,-27 26,0 1,-26-1,-1 0,1 1,26-1,-26 1,-1 26,27-27,27 1,0-1,-1 27,54-26,-1 25,0-25,27-1,27 27,-1-26,-26 26,26-53,-26 26,0 27,0-27,-26-26,-1 0,-26 0</inkml:trace>
  <inkml:trace contextRef="#ctx0" brushRef="#br0" timeOffset="64770.7047">8202 12568,'0'53,"0"0,27-1,-27 28,26-27,1 0,26 0,-53 0,26-1,1-25,-27-27</inkml:trace>
  <inkml:trace contextRef="#ctx0" brushRef="#br0" timeOffset="65413.7413">8890 13150,'0'-27,"0"27,0 0,0 0,0 0,-26 0,26 27,-27-1,27 27,-26 0,0 53,-27 0,26 0,-26 26,27-26,-1 26,1-26,26 0,0-27,26 0,-26-52,27 26,-1-53,27 0,-26 0,-1-53</inkml:trace>
  <inkml:trace contextRef="#ctx0" brushRef="#br0" timeOffset="65583.7512">8388 13838,'0'26,"26"1,27-27,0 0,26 0,1 0,26 0,-27-27,27 1</inkml:trace>
  <inkml:trace contextRef="#ctx0" brushRef="#br0" timeOffset="65913.77">9367 13996,'26'0,"27"0,-27 0,27 0,0-26,0 0,0-1,-26 1,-1-27,0 26,-52 1,0-1,-1 27,-26 0,0 27,-26-1,52 27,-25 0,-1 26,26-26,1 27,26-27,0 0,26 0,1-1,-1-25,27-27,0 0,-27 0,27-27</inkml:trace>
  <inkml:trace contextRef="#ctx0" brushRef="#br0" timeOffset="66238.7886">9896 14023,'26'26,"27"-26,-26 0,26 0,26-26,0-1,-26 1,27-27,-28 27,-25-27,-27 26,0 1,-27 26,-25 0,-1 26,-27 1,1 26,0 26,26-26,0 26,26-26,27 27,0-27,27-1,26-25,-27-1,53-26,1-26,-1-1,1 1</inkml:trace>
  <inkml:trace contextRef="#ctx0" brushRef="#br0" timeOffset="66668.8131">11404 12462,'0'0,"0"53,0 0,0 0,-27 0,27 26,-52 0,25 1,1-1,26-26</inkml:trace>
</inkml:ink>
</file>

<file path=ppt/ink/ink3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24T20:58:07.185"/>
    </inkml:context>
    <inkml:brush xml:id="br0">
      <inkml:brushProperty name="width" value="0.05292" units="cm"/>
      <inkml:brushProperty name="height" value="0.05292" units="cm"/>
      <inkml:brushProperty name="color" value="#FF0000"/>
    </inkml:brush>
  </inkml:definitions>
  <inkml:trace contextRef="#ctx0" brushRef="#br0">3228 6773,'27'0,"-27"0,26-26,1 26,-1 0,1-27,-1 27,0 0</inkml:trace>
  <inkml:trace contextRef="#ctx0" brushRef="#br0" timeOffset="5433.3107">7382 5503,'0'-26,"27"26,-27 0,-27-27,27 27,0 0,0 0,-26-26,26 26,-27 0,27-26,-26 26,-1-27,1 27,-1 0,1 0,26 0,-26 0,26 0,0 0,0 0,0 0,0 27,0-27,-27 52,27-25,-26-1,26 27,-27-26,27-1,-26 1,26 26,0-27,0 0,0 1,26-1,-26 1,27-27,-27 26,26 1,1-27,-27 26,0-26,26 0,-26 0,26 0,1 0,-1 0,1-26,-1 26</inkml:trace>
  <inkml:trace contextRef="#ctx0" brushRef="#br0" timeOffset="5815.3326">7515 5689,'0'0,"0"-27,0 27,-53 0,53 0,-27 27,27-1,-26 0,26 1,-27-1,27 1,27-1,-27-26,26 27,27-27,-26-27,25 27,-25-26,-1-1,1-26,-27 27,0 0,0-27,-27 53,1-27,-1 1,1 26,0 26,-1-26,1 0,26 27,26-27,1 26,25 1</inkml:trace>
  <inkml:trace contextRef="#ctx0" brushRef="#br0" timeOffset="5999.3431">7832 5794,'26'27,"-26"-1,0-26,0 27,0-1,-26 1,26-1,0 1,0-27,-26 26,26 1,0-1,0-26,0 26,0-26</inkml:trace>
  <inkml:trace contextRef="#ctx0" brushRef="#br0" timeOffset="6225.356">8044 5503,'26'0,"-26"27,0-1,0 1,0-1,0 1,0 26,0-1,-26-25,26-1,0 1,0-1,0-26,26 27,-26-54</inkml:trace>
  <inkml:trace contextRef="#ctx0" brushRef="#br0" timeOffset="6420.3672">8335 5794,'0'27,"0"-1,0 1,0-1,0-26,0 27,0 26,-27-53,27 53,0-27,-26 0,26-26,-27 27,27-1,0-26</inkml:trace>
  <inkml:trace contextRef="#ctx0" brushRef="#br0" timeOffset="6692.3827">8837 5900,'0'0,"0"27,0-27,0 0,27-27,-27 27,0 0,0 0,26 0,-26 0,27-26</inkml:trace>
  <inkml:trace contextRef="#ctx0" brushRef="#br0" timeOffset="6876.3933">9181 5847,'0'0,"0"0,0 0,0 0,0 0,27 27,-27-27,0 0,26 26,-26-26,27 0,-1 0,1 0</inkml:trace>
  <inkml:trace contextRef="#ctx0" brushRef="#br0" timeOffset="7033.4023">9525 5900,'0'0,"27"0,-27 0,26 27,-26-27,0 0,0 0,0 0,27-27,-1 27</inkml:trace>
  <inkml:trace contextRef="#ctx0" brushRef="#br0" timeOffset="7945.4544">10266 5583,'-26'26,"26"-26,0-26,26 26,-26-27,27 27,-27 0,26-26,1 26,-1-27,27 27,-27-26,1 26,-1 0,1 26,-1-26,1 27,-27-1,0-26,0 53,-27-26,1-1,-1 27,-26-27,27 27,-27-26,0-1,27 1,-27-1,26-26,27 27,0-27,27 0,-1 0,1 0,-1 0,27 0,-27 0,1 0,-1 0,1 26,-1-52,-26 26,0 0,53 0</inkml:trace>
  <inkml:trace contextRef="#ctx0" brushRef="#br0" timeOffset="8435.4824">10822 5530,'0'0,"0"0,0 0,0 26,-27-26,27 0,-26 27,26-1,-27 1,27-27,0 0,0 0,27 26,-1-26,1 0,-1 0,1 0,-1 0,-26 0,27 0,-27-26,26 26,-26-27</inkml:trace>
  <inkml:trace contextRef="#ctx0" brushRef="#br0" timeOffset="8711.4982">11033 5398,'0'0,"0"0,0 0,0 26,-26 0,26-26,0 53,0 0,0-26,-26 26,26 0,0-1,0 1,0 0,0-26,26-1,-26 1,0-1,0-26,26 0,1-26,-27 26</inkml:trace>
  <inkml:trace contextRef="#ctx0" brushRef="#br0" timeOffset="9188.5255">11272 5450,'0'0,"26"-26,-26 26,0 0,27 0,-1-26,0 26,1 0,-1 0,-26 0,27 26,-27-26,26 26,-26 27,0 0,0 0,0 0,0 0,0 0,0 0,0-27,0 27,0-26,0-1,0 1,0-27,-26 26,26 1,-53-27,26 0,1 26,0-26,-1 0,1 0,26 0,0 0,26-26,1 26</inkml:trace>
  <inkml:trace contextRef="#ctx0" brushRef="#br0" timeOffset="10762.6155">3413 4260,'0'0,"27"0,-27 0,0 0,0 0,0-27,0 27,0 0,-27 27,27-1,-26-26,26 53,0-26,0-1,0 27,26-27,-26 1,27-27,-1 0,1 0,-1 0,1-27,-1 1,-26 0,27-27,-54 26,27-26,-26 27,-1-1,1 1,-27-1,26 27,1 0,0 0,-1 27,27-27</inkml:trace>
  <inkml:trace contextRef="#ctx0" brushRef="#br0" timeOffset="11184.6397">3890 4154,'0'0,"0"0,0 0,26 26,-52-26,26 27,0-1,0 1,0-1,0 1,0-1,0 1,0-1,0-26,0 0,0 0</inkml:trace>
  <inkml:trace contextRef="#ctx0" brushRef="#br0" timeOffset="12452.7122">12436 4207,'0'26,"0"-26,0 0,0 0,0-26,26 26,-26 0,27 0,-1 0,-26-27,27 27,-27 0,0 0,26 0,-26 27,0-27,0 26,0 1,-26-1,26 1,-27-1,27 1,-26-1,26 1,-27-1,27 0,0-26,0 27,0-27,0 0,27 26,-27-26,26 0,-26 0,27 27,-27-54,26 27,-26 0,27 0,-27 0,26 0,0-26,1-1</inkml:trace>
  <inkml:trace contextRef="#ctx0" brushRef="#br0" timeOffset="12832.734">12780 4207,'0'0,"0"0,-27 26,1-26,26 0,0 0,0 53,0-53,0 0,0 27,0-27,26 26,-26-26,27 0,-1 0,-26 0,0 0,53 0,-53-26,0 26,27-27</inkml:trace>
  <inkml:trace contextRef="#ctx0" brushRef="#br0" timeOffset="13123.7506">12886 4128,'26'26,"-26"-26,0 0,0 0,0 26,0-26,0 0,0 27,0-1,0 27,0-53,0 53,0-26,0-1,0 1,0-1,0 0,0 1,0-27,0 26,0-26,0 27,0-27,26 0</inkml:trace>
  <inkml:trace contextRef="#ctx0" brushRef="#br0" timeOffset="24807.4189">23072 6509,'26'26,"-26"1,0 26,0 0,0-1,0 28,0 26,0-1,0 1,0 27,-26-1,26 0,0 0,0 27,0 0,0 0,0-1,0 1,0-26,0-1,0 0,0 0,0-52,0-1,0-26,0 0,0-53,0 26,0-26,0 0</inkml:trace>
  <inkml:trace contextRef="#ctx0" brushRef="#br0" timeOffset="25062.4335">22834 9049,'0'-27,"-27"1,27-1,-26 27,26 27,-26 26,26 0,26 26,-26 27,26 0,1 0,-1-1,1-25,26-27,-27 0,27-53,0-27,-27 1,27-27,-26-27,26 1,-27 0,1 26</inkml:trace>
  <inkml:trace contextRef="#ctx0" brushRef="#br0" timeOffset="25884.4805">21485 15425,'-27'0,"27"0,0 0,27-26,-27 26,26-27,0 1,1 26,-1 0,1-27,-1 27,1 0,-1 27,1-27,-1 26,1 1,-1-1,0 27,-26 0,-26 26,0 1,-1-1,-26 27,0-27,-26 27,26-26,0-1,0 0,27 1,-1-27,1-27,26 1,26-1,1 0,-1-26,27 0,-26-26,25 0,1 26,0-27,0 1,-26-1,26 1,-53-1</inkml:trace>
  <inkml:trace contextRef="#ctx0" brushRef="#br0" timeOffset="26241.5009">21908 15690,'0'53,"0"-27,0 27,0 0,0-27,26 27,-26-26,27-1,-1 1,27-1,-26-26,-1 27,27-54,-27 27</inkml:trace>
  <inkml:trace contextRef="#ctx0" brushRef="#br0" timeOffset="26495.5154">22305 15452,'0'0,"0"0,0 26,0 27,0 0,0 0,0 26,0 1,0 25,0-25,0-1,0 1,26-1,-26-53,0 27,0-26,27-1,-27-26,0 27,0-27,0-27</inkml:trace>
  <inkml:trace contextRef="#ctx0" brushRef="#br0" timeOffset="28105.6075">20770 6244,'0'0,"0"0,-26 27,-1-27,1 0,-1 26,1-26,-27 27,26-27,-25 26,-28-26,27 0,-26 0,0 0,-27 0,26 0,1 0,-27 0,27 0,-1 0,27 0,1 0,-1 0,0 0,26 0,-26 0,27 0,26 0,0 0,-27 0,54-26,-27-1,26 1,1-1,26 1,-27-1,27 1,-26-1,25 27,-25-26,-1 26,-26-27,0 27,0 0,0 27,-26-1,-1 1,1-27,-27 26,27 1,-27-1,26 1,-26-27,27 26,-1 1,1-27,26 26,0 0,0 1,26-1,1 1,26-27,0 26,-27-26,27 27,-26-27,25 0,-25 0,26-27,-27 27</inkml:trace>
  <inkml:trace contextRef="#ctx0" brushRef="#br0" timeOffset="28986.6579">21008 7250,'27'0,"-27"26,0 1,-27-27,1 26,-1 0,1 1,-27-27,27 26,-54-26,27 0,-26 0,-27 0,27 0,-1 0,-26 0,1 0,-1 0,0 0,0 27,0-27,27 0,0 0,26 0,0 26,0-26,26 0,-26 27,27-27,26 0,0 0,0-27,0 1,26-1,1 1,-1-27,1 27,26-27,-27 26,1-26,-1 27,1-1,-1 1,0 26,-26 0,0 0,0 26,-26 1,0-1,-27-26,26 53,-52-26,26-1,0 27,0-27,0 1,27 26,-1-27,54 27,-1-26,27-1,0 1,26-1,-26 27,27-27,-27-26,-1 0,1 0</inkml:trace>
  <inkml:trace contextRef="#ctx0" brushRef="#br0" timeOffset="29873.7086">21167 8890,'0'26,"0"1,0-27,-26 26,-1-26,1 0,-1 0,-26 0,0 0,0 0,-26 0,-27 0,0 0,1 27,-1-27,-27 0,1 26,26-26,0 27,1-27,25 0,1 26,26-26,0 0,27 0,26 0,0 0,0-26,0 26,0-27,0 1,0-1,26 27,-26-53,27 27,-27 0,26-27,27 26,-27 1,27-1,-26 1,26-1,-27 27,-26 0,27 27,-27-27,-27 26,1 27,-27-26,0-1,0 1,-26 25,26-25,26-1,-26 1,27-27,26 26,0 1,0-27,26 26,27 1,-26-1,26-26,-1 27,1-1,0 1,-26-1,26-26,0 0</inkml:trace>
  <inkml:trace contextRef="#ctx0" brushRef="#br0" timeOffset="30405.7391">19685 12012,'27'159,"-27"26,26-26,-26 0,0-1,27 28,-27-28,0 1,0 0,26 26,-26-26,0-1,0 1,0 0,0-27,-26 27,26 0,0-27,-27 27,27-53</inkml:trace>
  <inkml:trace contextRef="#ctx0" brushRef="#br0" timeOffset="31130.7805">17622 15584,'0'0,"0"0,0 0,0 0,26 26,-26 1,27-1,-27 1,26-1,0 27,1-26,-1 26,1-27,-1 0,-26 1,27-1,-1-26</inkml:trace>
  <inkml:trace contextRef="#ctx0" brushRef="#br0" timeOffset="31397.7958">18971 15690,'0'26,"0"1,0-1,0 1,0 26,-26-27,26 27,0 0,0 0,0-27,0 27</inkml:trace>
  <inkml:trace contextRef="#ctx0" brushRef="#br0" timeOffset="36734.1009">1482 5133,'-26'0,"26"0,0 0,0 0,0 0,0 0,0 0,0 0,0 0,0 0,0 0,-27 0,1 0,26-27,-27 27,1 0,-1 0,1 0,26 27,-27-27,1 0,26 0,0 0,0 0,0 0,0 26,0 1,0-1,-27 1,27 26,0 0,-26 0,26-1,0 28,-26-27,26 0,0 26,0-53,0 27,0-26,26 26,-26-27,0-26,0 27,26-27,1 26,-27-26,26 0,27 0,-26 0,26-26,0 26,-53 0,26-27,0 27,-26 0,0 0</inkml:trace>
  <inkml:trace contextRef="#ctx0" brushRef="#br0" timeOffset="70390.026">3916 7699,'0'0,"0"0,0 0,-26 27,26-1,0-26,-27 27,27-27,0 26,0-26,0 0,0 0,27 27,-1-27,1-27,26 27,-1 0,1-26,0 26,0 0,0-27,0 27,26-26,-26 26,27-27,-1 27,-26 0,26 0,-52 0,52 0,-26 0,0 0,0 0,0 0,0 0,0 0,0 0,0 0,-1-26,1 26,0 0,-26-27,26 27,-27 0,1 0,-1 0,1 0,-1 0,0 0,1 0,-1 0,-26 0,27 0,-27 0,0-26,0 26,0 0,0 0,0 0,0 26,0-26,0 0,0 0,0 0,0 0,0 0,0 0,0 0,0 0,0 0,0 0,0 0,0 0,0 0,0 0,0 0,0 0,0 0,0 0,0 0,0 0,0 0,0 0,0 0,0 0,0 0,0-26,0 26,0 0,0-26,0 26</inkml:trace>
  <inkml:trace contextRef="#ctx0" brushRef="#br0" timeOffset="71351.081">7753 7541,'-27'0,"27"0,0 0,0-27,0 27,0 0,0 0,-26 0,26 0,0 0,0 0,0 0,0 0,0 0,26 0,1 0,-1 0,1 27,25-27,-25 0,52 0,-26 0,0 0,0 0,0 0,26 0,-26 0,0 26,0-26,-26 0,-1 27,0-27,-26 0,0 0,0 0,0 0,0 0,0 0,0 0,27 0,-27 0,0 0,0 0,0 0,0 0,0 0,0 0,-27 0</inkml:trace>
  <inkml:trace contextRef="#ctx0" brushRef="#br0" timeOffset="72628.1541">5054 8625,'0'0,"-27"-26,27 26,0-26,27-1,-1 1,27 26,0-27,27 1,-1 26,27-27,26 27,0 0,1 0,-1 0,53 0,-26 27,0-27,26 0,0 0,-26 0,26-27,-26 27,0 0,-27-26,27 26,-54 0,1 0,0 0,-27 0,-26 0,27 0,-27 0,-27 0,27 0,-27 26,1-26,-1 0,1 0,-27 27,26-27,-26 0,27 26,-27-26,26 0,-26 0,0 0,0 0,0 0,0 0,0 0,0 0,0 0,0 0,0 0,-26 0,26 0,0 27,0-27,-27 0</inkml:trace>
  <inkml:trace contextRef="#ctx0" brushRef="#br0" timeOffset="76390.3692">3466 2487,'0'0,"0"-26,0 26,-26-27,26 27,-27 0,27 0,0 0,0 0,0 0,0 0,0 27,0-1,0-26,0 53,0-27,0 27,0 0,0 0,0-26,0 26,0 0,0-1,0 1,27 0,-27-26,26 26,-26-27,27 1,-27 25,0-25,26-27,-26 26,0 1,27-27,-27 26,0-26,0 0,0 27,0-27,0 0,0 0,0 0,0 0,0 0,0 0,0 0,0 0,-27 0,27 0,0-27,0 27,-26-26,-1 26,27-27,-26 27,-1-26,27 26,-26-27,0 1,26 26,-27-26,1 26,26 0,0-27,0 27,0 0,0 0,0 0,0 0,0 27,0-27,0 26,26 0,-26 1,27-27,-27 26,26 1,-26-1,26 1,-26-1,0 1,27-27,-27 0,26 0,1-27,-27 1,26-27,1 26,-1 1,1-1,-1 1,1 0,-27-1,26 27,-26-26,27 26,-27 0,0-27,0 27,0 0,0 0,0 0,26 0,-26 0,0 0,26-26,-26 26</inkml:trace>
  <inkml:trace contextRef="#ctx0" brushRef="#br0" timeOffset="85148.8702">4101 12356,'27'0,"-27"-26,0-1,-27 27,27 0,0 0,0 0,0 0,0 27,0-1,-26 1,26 25,-27 28,1-1,0 1,-1 25,1 28,-27-27,0 26,26 0,-26 0,27 1,0-27,-1 26,27-26,0-27,0 27,27-53,25 26,-25-26,26 0,0-27,26 1,-26-27,0 0,26 0,-26 0,0-27,-26 1,-1 0</inkml:trace>
  <inkml:trace contextRef="#ctx0" brushRef="#br0" timeOffset="85526.8918">3413 13361,'-26'0,"26"0,-26 0,26 0,0 0,26 0,27 0,-27 0,54 0,-27 0,26 0,0-26,1 26,-1-26,1-1,-1 1,-26 26,0-27</inkml:trace>
  <inkml:trace contextRef="#ctx0" brushRef="#br0" timeOffset="86030.9207">2673 12118,'0'-27,"0"1,0 26,26 0,-26 26,27 1,-27 26,26 0,-26 26,26 1,-26 25,-26-25,26-1,-26 0</inkml:trace>
  <inkml:trace contextRef="#ctx0" brushRef="#br0" timeOffset="89455.1164">3890 3334,'0'26,"0"1</inkml:trace>
  <inkml:trace contextRef="#ctx0" brushRef="#br0" timeOffset="93179.3295">4234 3254,'26'27,"1"-1,-27 54,0-54,26 27</inkml:trace>
  <inkml:trace contextRef="#ctx0" brushRef="#br0" timeOffset="93858.3684">4683 3440,'0'0,"0"0,0 26,0-26,27 27,-27-1,0 27,0 0</inkml:trace>
  <inkml:trace contextRef="#ctx0" brushRef="#br0" timeOffset="94969.4319">5107 3228,'0'0,"0"0,0 0,0 26,0 1,0 26,0 0,0-27</inkml:trace>
  <inkml:trace contextRef="#ctx0" brushRef="#br0" timeOffset="96405.514">5504 2143,'0'-26,"0"26,0 0,-27 0,27 0,0 26,0-26,0 27,0-1,-26 1,26 25,0 1,0 0,0 0,0 0,0 26,0 1,0-27,0 26,26 1,-26-28,0 1,27 0,-27 0,0 0,26-26,-26-1,0 27,0-53,0 53,0-53,0 26,0 1,0-1,0-26,0 0,-26 27,26-27,0 0,0 0,-27-27,27 27,-26-26,26-1,-27 1,1-1,26 1,-27-1,27-25,-26 25,26 1,-27-1,27 1,0 26,-26-27,26 27,0 0,0 0,0 0,0 0,0 27,26-1,-26 1,0-1,27 27,-27 0,26 0,-26-27,27 27,-27-26,26-27,-26 26,27-52,-1 26,1-27,-1-26,1 27,-1-27,1 0,-1 0,0 0,-26 27,27-27,-1 53,-26-27,27 27,-27-26,26 26,-26 0</inkml:trace>
  <inkml:trace contextRef="#ctx0" brushRef="#br0" timeOffset="98480.6327">5239 12488,'0'-26,"0"26,0 0,0 0,0 0,-26 0,26 26,-27 1,27-1,-26 27,-1 0,1 26,-27 27,0 0,0 0,27 26,-27 1,0-1,0-26,0 26,26 0,1-26,0-27,26 1,0-1,26 1,0-27,27-1,-26-25,26-27,0 26,0-52,0 26,-1-27,-25 1,-1-27</inkml:trace>
  <inkml:trace contextRef="#ctx0" brushRef="#br0" timeOffset="98839.6533">4366 13256,'0'0,"-26"0,26 0,26 26,0-26,27 0,0 0,53 0,-27-26,1 26,26 0,0-53,-27 53,0-27,1 1,-1-1</inkml:trace>
  <inkml:trace contextRef="#ctx0" brushRef="#br0" timeOffset="100150.7283">5795 2990,'0'26,"0"1,26 26,-26 0,0-1,0 1,0 0,0 27,0-27</inkml:trace>
  <inkml:trace contextRef="#ctx0" brushRef="#br0" timeOffset="101038.7791">6562 2566,'0'27,"0"26,-26 0,26 0,26 26,-26 0,0-26,0 27,26-1,-26-26,27 0</inkml:trace>
  <inkml:trace contextRef="#ctx0" brushRef="#br0" timeOffset="101983.8331">6006 12462,'0'26,"0"-26,0 27,0-1,-26 54,26-27,-27 26,1 27,0 26,-1-26,1 26,-1 0,1 27,-1-26,27-1,-26-26,26-1,26-25,1-27,26 0,0 0,26-27,0-26,1 27,-27-54,0 27</inkml:trace>
  <inkml:trace contextRef="#ctx0" brushRef="#br0" timeOffset="102239.8477">5636 13520,'-26'0,"26"0,0 27,26-27,0 0,27 0,-26 0,26 0,26-27,-26 27,26-26,1-1,-1 1,1-1,-1 1</inkml:trace>
  <inkml:trace contextRef="#ctx0" brushRef="#br0" timeOffset="102907.886">7012 2963,'0'0,"0"0,-27-26,27 26,0 53,0 0,0-27,0 54,0-1,0-26,0 26,27-26</inkml:trace>
  <inkml:trace contextRef="#ctx0" brushRef="#br0" timeOffset="103110.8976">7382 3360,'0'53,"0"0</inkml:trace>
  <inkml:trace contextRef="#ctx0" brushRef="#br0" timeOffset="103795.9359">8097 3069,'0'27,"0"26,0-27,0 27,0 0,0 0,0 0,0-27,0 27,0-26</inkml:trace>
  <inkml:trace contextRef="#ctx0" brushRef="#br0" timeOffset="104242.9619">8361 2778,'0'27,"27"26,-1-27,-26 27,27 0,-27 0,26 26,0 0,-26-26,0-26</inkml:trace>
  <inkml:trace contextRef="#ctx0" brushRef="#br0" timeOffset="104776.9917">8837 2619,'0'-26,"0"26,-26 0,26 0,0 0,0 0,0 0,0 26,0 1,0-1,0 1,-26 26,26 26,0-26,0 0,0 26,0 1,0-27,0 26,0-26,0-27,0 1,0-1</inkml:trace>
  <inkml:trace contextRef="#ctx0" brushRef="#br0" timeOffset="105065.0093">8679 3175,'0'26,"26"-26,-26 27,0-1,0 1,27 26,-27 0,0-27,26 1,-26-1,0 1,0-1,0-26,27-26,-1-1,-26 27,26-53,1 27,-1-27,1 0,-1 26,1 1,-1-1,1 1</inkml:trace>
  <inkml:trace contextRef="#ctx0" brushRef="#br0" timeOffset="105888.0564">7038 12621,'-26'0,"-1"0,1 0,-1 26,-25 1,25 25,1 1,26 27,-27 26,1 26,26 0,-27 0,27 27,0-26,0 25,0-52,27 26,-27-26,26 0,1-53,-1 0,27 0,0-27,-27 1,27-27,0 0,0-27,-26 1,-1-27</inkml:trace>
  <inkml:trace contextRef="#ctx0" brushRef="#br0" timeOffset="106090.068">6641 13679,'27'26,"-1"-26,27 0,0 0,0 0,0-26,26 26,-26-26,0 26,0-27</inkml:trace>
  <inkml:trace contextRef="#ctx0" brushRef="#br0" timeOffset="106744.1054">9234 2805,'0'26,"0"1,0-1,0 27,27-27,-1 54,-26-27,27 0,-1-1,1 1,-27 0,26 0,-26-26</inkml:trace>
  <inkml:trace contextRef="#ctx0" brushRef="#br0" timeOffset="106955.1174">9711 3122,'0'27,"0"25,26 1,-26 0,0 27,0-54,26 54,-26-54</inkml:trace>
  <inkml:trace contextRef="#ctx0" brushRef="#br0" timeOffset="107180.1303">10213 3122,'0'79,"-26"-26,26-26,0 52,-27-52</inkml:trace>
  <inkml:trace contextRef="#ctx0" brushRef="#br0" timeOffset="107753.1631">10504 2884,'-26'26,"26"1,0-27,-27 26,27 27,0 0,0 0,0 26,27-26,-27 0</inkml:trace>
  <inkml:trace contextRef="#ctx0" brushRef="#br0" timeOffset="108348.1971">10875 2619,'0'-26,"0"26,0 0,-27 0,27 26,-26 1,26-1,0 27,-27 0,27 27,-26-1,26 0,-27 1,27-1,0 0,0-26,0 0,0 0,0-26</inkml:trace>
  <inkml:trace contextRef="#ctx0" brushRef="#br0" timeOffset="108614.2121">10637 3228,'26'26,"-26"1,0-1,27 1,-27 26,0-27,26 1,0-1,-26-26,27 27,-1-54,1 27,-1-26,1-27,-1 26,1-52,-1 52,1-26,-1 1,0 25</inkml:trace>
  <inkml:trace contextRef="#ctx0" brushRef="#br0" timeOffset="109691.2739">7885 13785,'0'0,"0"-27,0 27,0-26,0 26,-27 0,27 0,0-27,0 27,-26 0,0 0,26 0,-27 0,1 27,-1-27,1 26,-1 1,27-1,-26 27,-1 0,27 0,-26 0,26 0,0 0,26 0,1 26,-1-52,27 25,0-25,0 26,26-27,-26-26,27 0,-27 0,26-26,-26-1,26 1,-26-1,0-52,-26 26,-1 0,-26-26,0 26,-26 0,-27 0,0 0,-27 27,1 26,0 0,-1 26,1 1,-1-27</inkml:trace>
  <inkml:trace contextRef="#ctx0" brushRef="#br0" timeOffset="110069.2956">9155 12303,'26'0,"-26"0,27 27,-27-1,0 1,0 25,0 28,0-1,-27 1,1 25,-1-25,1-1</inkml:trace>
  <inkml:trace contextRef="#ctx0" brushRef="#br0" timeOffset="110687.3309">2514 15716,'106'0,"26"0,27 0,52-26,1 26,53 0,26 0,26 0,27 0,27-27,25 27,28-26,-1-1,0 1,1 0,-1-1,0 1,-52-1,-1 1,-52 26,-27 0,-53 0,-79 26</inkml:trace>
  <inkml:trace contextRef="#ctx0" brushRef="#br0" timeOffset="147711.4486">13944 3149,'0'0,"0"0,26 26,-52 0,26 1,0 26,0 0,-27 26,27 1,-26-1,26 27,-26 0,-1 26,27-26,-26 0,26-1,0-25,0-1,-27-26,27-27,0-26,0 0,-26-52</inkml:trace>
  <inkml:trace contextRef="#ctx0" brushRef="#br0" timeOffset="148056.4683">13335 3493,'0'-53,"53"0,27-27,25 27,28 0,-1-26,0 53,27-27,-27 53,-52 0,-1 26,-52 27,-27 26,-27 1,-52 26,26 26,-27-26,1 26,26-53,0 27,53-26,27-1,26-26,52 0,-25-27,26 27,0-53,-27 27,0-27,1 0,-54 0,1 26,-27-26,-27 27,-26-27</inkml:trace>
  <inkml:trace contextRef="#ctx0" brushRef="#br0" timeOffset="148496.4933">13282 4789,'27'26,"-1"-26,54 0,-1-26,27 0,0-1,26 1,0-1,27 1,-27-27,1 26,-27 1,-1-1,1 27,-53-26,-26 26,-1 0,-26 0,0 0,0 0,-26 26,-27-26,26 27,-26-27</inkml:trace>
  <inkml:trace contextRef="#ctx0" brushRef="#br0" timeOffset="148766.5089">13706 4895,'-27'0,"27"0,53 0,-26 0,26-27,26 1,27 26,0-27,-1 1,1 26,0-26,0 26,0 0,-27 0,-26 26,0-26,-27 0,27 26,-53-26,0 0,0 0,0 0,-26 0</inkml:trace>
  <inkml:trace contextRef="#ctx0" brushRef="#br0" timeOffset="152934.7473">13521 5345,'0'0,"-27"-27,27 27,0 0,0 0,0 0,0 0,0 0,0 0,0 27,0-1,27-26,-27 27,0-1,26 0,-26 27,26-26,-26-1,27 1,-27-1,0 1,0-1,26 1,-26-27,-26 26,26 0,0-26,0 0,0 0,26 0,-26-26,27-27,-1 27,27-1</inkml:trace>
  <inkml:trace contextRef="#ctx0" brushRef="#br0" timeOffset="153244.7651">13812 5424,'0'0,"0"0,0 0,0 0,0 26,0-26,0 27,0 26,0-27,26 1,-26 26,0 0,0-1,27-25,-27-1,0 1,0-1,26 1,-26-27,0 26,0-26</inkml:trace>
  <inkml:trace contextRef="#ctx0" brushRef="#br0" timeOffset="154827.8553">13097 6429,'0'0,"0"0,0 0,0 0,0 0,0 27,-26-27,26 53,-27-27,27 27,-26 0,26 0,-27 26,27-52,0 26,0-27,0 1,0-1,27-26,-1-26</inkml:trace>
  <inkml:trace contextRef="#ctx0" brushRef="#br0" timeOffset="155128.8728">13441 6456,'0'0,"0"0,0 0,0 0,0 0,-26 0,26 53,-27-27,1 27,-1 27,27-28,-26 54,26-26,0-1,0 0,0 1,0-1,26-26,1-26,-1-1,1 0,26 1,-27-27,1 0,25 0,-25-27,-1 1,-26 0</inkml:trace>
  <inkml:trace contextRef="#ctx0" brushRef="#br0" timeOffset="155326.8829">13097 7038,'0'26,"27"-26,26 0,0 0,26 0,-26-26,26-1,-26 27,26-26,-26 26,0-26,-26-27</inkml:trace>
  <inkml:trace contextRef="#ctx0" brushRef="#br0" timeOffset="155513.8939">14156 6376,'26'0,"-26"27,0 26,0-27,0 1,-26 26,26-27,-27 27,1-26,26-1,0 27</inkml:trace>
  <inkml:trace contextRef="#ctx0" brushRef="#br0" timeOffset="155992.9222">13362 8070,'0'26,"0"-26,0 0,0 0,0 27,0-27,0 0</inkml:trace>
  <inkml:trace contextRef="#ctx0" brushRef="#br0" timeOffset="156118.9293">13388 8864,'-26'52,"26"-25,-27-1,27-26</inkml:trace>
  <inkml:trace contextRef="#ctx0" brushRef="#br0" timeOffset="157028.9809">12938 10345,'0'27,"-26"-1,26 1,0-1,0 1,0 25,0 1,0-26,0 26,0 0,0-27,26 1,-26-1</inkml:trace>
  <inkml:trace contextRef="#ctx0" brushRef="#br0" timeOffset="157370.001">13494 10345,'0'0,"0"0,0 53,-26-26,-1 26,1 26,-1 0,-26 27,27 0,-1 26,-25 1,52-28,-27 1,27 0,0-27,0-26,27 0,-1-26,27-27,-27 0,27 0,-26-53,26 26</inkml:trace>
  <inkml:trace contextRef="#ctx0" brushRef="#br0" timeOffset="157559.0118">13124 11139,'0'26,"0"-26,26 0,27 0,-26 0,25 0,1-26,0 0,0 26,27-53,-28 26</inkml:trace>
  <inkml:trace contextRef="#ctx0" brushRef="#br0" timeOffset="157798.0255">14023 10504,'-26'0,"26"0,-27 0,1 0,-1 53,1 0,-27 26,27-26,-1 53,-26 0,27 0,26-1,-27-25,27-1,27 1,-1-28,-26-25,53-1,-26-26,-1 0,1-26</inkml:trace>
  <inkml:trace contextRef="#ctx0" brushRef="#br0" timeOffset="157949.0341">13653 11113,'0'0,"0"0,26 0,1 0,26 0,-27 0,27-27,0 1,0-1,26 1</inkml:trace>
  <inkml:trace contextRef="#ctx0" brushRef="#br0" timeOffset="158165.0465">14420 10213,'0'0,"0"0,0 26,0 27,-26-26,26 26,-27 0,1 0,26-1,-27 1,27-26,0-1,27 1</inkml:trace>
  <inkml:trace contextRef="#ctx0" brushRef="#br0" timeOffset="158550.0685">13521 11986,'0'26,"26"1,-26-1,0 0,-26-26,26 0,-27 0,27 0,0 0</inkml:trace>
  <inkml:trace contextRef="#ctx0" brushRef="#br0" timeOffset="158673.0755">13626 12409,'0'53,"0"-53,-26 26,26-26,-27-26</inkml:trace>
  <inkml:trace contextRef="#ctx0" brushRef="#br0" timeOffset="158796.0826">13600 12753,'0'53,"0"-27,0 1,-27-27,27 0</inkml:trace>
  <inkml:trace contextRef="#ctx0" brushRef="#br0" timeOffset="159175.1043">12674 13441,'0'26,"26"27,-26 0,27 0,-27 0,0 0,26 26,-26-52,0 26</inkml:trace>
  <inkml:trace contextRef="#ctx0" brushRef="#br0" timeOffset="159416.118">13282 13282,'0'27,"-26"-1,0 53,-1-26,1 53,-27-26,0 52,26-26,1-1,-1 1,27-26,27-1,-1-26,27-27,-26-26,52 0</inkml:trace>
  <inkml:trace contextRef="#ctx0" brushRef="#br0" timeOffset="159596.1283">12965 13864,'-27'27,"27"-1,0 1,27-1,26 0,0-26,26 0,-26 0,26-26,-26-27,27 27</inkml:trace>
  <inkml:trace contextRef="#ctx0" brushRef="#br0" timeOffset="159776.1386">13732 13467,'0'-26,"0"-1,-26 1,-1 52,1 1,-1 52,1-26,-1 53,1 0,0 0,26-1,-27-25,54-1,-27 1,26-27,0-27,1-26</inkml:trace>
  <inkml:trace contextRef="#ctx0" brushRef="#br0" timeOffset="159927.1473">13521 13811,'-27'27,"27"-27,0 26,27 1,25-27,1 26,-26-26,52-26,-26-1,0 1</inkml:trace>
  <inkml:trace contextRef="#ctx0" brushRef="#br0" timeOffset="160130.1589">14182 13388,'0'0,"-26"26,-1 1,1-1,-1 54,-26-1,27 0,-27 1,26 26,1-1,26-25,0-1,26-26,1 0,26-26,-27-27,27 0</inkml:trace>
  <inkml:trace contextRef="#ctx0" brushRef="#br0" timeOffset="160273.1671">13891 13917,'-53'0,"27"27,26-1,26-26,27 26,0-26,26 0,27 0,-27-26,27 0</inkml:trace>
  <inkml:trace contextRef="#ctx0" brushRef="#br0" timeOffset="160685.1906">14817 13256,'0'26,"-26"1,26-1,-27 0,1 27,-1 0,27 0,-26 0,-1 0</inkml:trace>
  <inkml:trace contextRef="#ctx0" brushRef="#br0" timeOffset="160995.2084">13494 14605,'27'26,"-27"-26,26 0,-26 0,-26 0,26 0,0 0,26 27</inkml:trace>
  <inkml:trace contextRef="#ctx0" brushRef="#br0" timeOffset="161117.2153">13653 15055,'-27'53,"27"-27,0-26,0 0,0 0</inkml:trace>
  <inkml:trace contextRef="#ctx0" brushRef="#br0" timeOffset="161243.2225">13732 15319,'27'53,"-27"0,-27-26,27 26,-26-53,26 26,0-26</inkml:trace>
  <inkml:trace contextRef="#ctx0" brushRef="#br0" timeOffset="163556.3532">12647 15637,'0'53,"0"-53,0 26,0-26,0 53,0-53,0 53,27 0,-27-53,0 53,0-27,0 27,26-26</inkml:trace>
  <inkml:trace contextRef="#ctx0" brushRef="#br0" timeOffset="163853.3718">13124 15610,'0'53,"-27"-26,1 26,-1 0,-26 52,27 1,-27 0,27 26,-1-52,27 52,0-53,0 1,27-27,25 26,1-52,0-27,0-27,-26 1</inkml:trace>
  <inkml:trace contextRef="#ctx0" brushRef="#br0" timeOffset="163990.3797">12859 16272,'27'26,"-1"1,27-27,0 0,26-27,-26-26</inkml:trace>
  <inkml:trace contextRef="#ctx0" brushRef="#br0" timeOffset="164176.3903">13521 15954,'-27'53,"-26"0,27 53,-27-27,26 1,1 26,26-27,0 0,0 1,26-27,1-27,26 1,-27-27</inkml:trace>
  <inkml:trace contextRef="#ctx0" brushRef="#br0" timeOffset="164332.3989">13150 16298,'-53'0,"53"27,0-27,27 53,26-53,26 26,0-26,1-26,-1 26,27-53,-27 26</inkml:trace>
  <inkml:trace contextRef="#ctx0" brushRef="#br0" timeOffset="164542.4113">13838 15663,'-26'0,"-1"27,1 26,-1 26,-26 0,27 27,-1 0,1 26,-1-26,27-26,27 25,-1-25,27-27,27-27,-27 1,0-54,26 1</inkml:trace>
  <inkml:trace contextRef="#ctx0" brushRef="#br0" timeOffset="164687.4195">13653 16193,'-53'26,"53"0,0-26,26 27,27-27,0 0,0 0,27 0,-1-27</inkml:trace>
  <inkml:trace contextRef="#ctx0" brushRef="#br0" timeOffset="164945.4343">14341 15690,'0'0,"-27"26,27 27,-26-26,-1 52,1 0,-1 1,1 26,0-1,52-25,-26-1,26 1,27-28,-26 1,-1-53,27 0,-26 0</inkml:trace>
  <inkml:trace contextRef="#ctx0" brushRef="#br0" timeOffset="165089.4425">14129 16219,'-26'0,"-1"26,27-26,27 0,26 0,26 27,-26-54,26 27,27-26</inkml:trace>
  <inkml:trace contextRef="#ctx0" brushRef="#br0" timeOffset="165335.4563">15002 15584,'0'0,"-26"26,26 1,-27 26,1 0,-1-27,27 27,-26 0,26-27</inkml:trace>
  <inkml:trace contextRef="#ctx0" brushRef="#br0" timeOffset="165844.4857">13706 17013,'0'26,"0"-26,0 0,0 0,0 0,0-26</inkml:trace>
  <inkml:trace contextRef="#ctx0" brushRef="#br0" timeOffset="165960.4924">13812 17145,'26'0,"-26"26,0-26,0 0,-26 0</inkml:trace>
  <inkml:trace contextRef="#ctx0" brushRef="#br0" timeOffset="166087.4993">13865 17224,'0'27,"0"-1,-27 1,-26-1,53-26</inkml:trace>
  <inkml:trace contextRef="#ctx0" brushRef="#br0" timeOffset="166554.5263">12991 17463,'0'0,"0"0,0 0,0 0,-53 79,1-26,52-27,-53 54,26-1,1 0,26 1,0-27,0 26,26-26,-26 26,0-79,80 27,-80-27,52 0</inkml:trace>
  <inkml:trace contextRef="#ctx0" brushRef="#br0" timeOffset="166723.536">12753 17754,'-53'26,"53"-26,0 0,0 0,53 53,-53-53,106 0,-53-27,26 1</inkml:trace>
  <inkml:trace contextRef="#ctx0" brushRef="#br0" timeOffset="166864.5441">13415 17568,'0'0,"0"0,-80 53,80-53,-53 80,27-27,0 26,-1-26,27 0,0-53,0 79,0-79</inkml:trace>
  <inkml:trace contextRef="#ctx0" brushRef="#br0" timeOffset="166997.5513">13203 17912,'0'0,"0"0,0 0,0 0,0 0,0 0,79-26,-79 26,106-27</inkml:trace>
  <inkml:trace contextRef="#ctx0" brushRef="#br0" timeOffset="167251.5662">13732 17568,'0'0,"0"0,0 0,-79 53,79-53,-27 80,1-1,26 0,0-26,0 27,26-27,1 0,-1-1,-26-52,80 53,-80-53,79 0</inkml:trace>
  <inkml:trace contextRef="#ctx0" brushRef="#br0" timeOffset="167396.5743">13521 17859,'0'0,"0"0,0 0,0 0,79 53,-26-53,0 0,26 0,1 0</inkml:trace>
  <inkml:trace contextRef="#ctx0" brushRef="#br0" timeOffset="167831.5993">14182 17886,'-53'26,"53"-26,-79 27,79-27,-27 53,27-53,-26 79,26-79,26 53,-26-53,106 26,-53 1,0-54,26 27,-52-26,-27 26,79-26,-79 26,0 0,0-53,0 53,-79-53,52 53,-26-27</inkml:trace>
  <inkml:trace contextRef="#ctx0" brushRef="#br0" timeOffset="168619.6445">12700 17463,'-26'-27,"26"27,-53 0,53 0,0 0,-79 53,79-53,-53 79,0-26,53 0,-27 27,27-28,0 1,27 27,-1-27,1 0,26 0,-53-53,105 52,-105-52</inkml:trace>
  <inkml:trace contextRef="#ctx0" brushRef="#br0" timeOffset="169109.6725">12171 17304,'0'0,"0"0,0 0,0 0,-26 0,26 26,0 1,-27 26,27-53,0 79,0-26,0-53,-26 79</inkml:trace>
  <inkml:trace contextRef="#ctx0" brushRef="#br0" timeOffset="169364.6871">12356 17833,'0'0,"0"0,80 26,-80-26,79 0</inkml:trace>
  <inkml:trace contextRef="#ctx0" brushRef="#br0" timeOffset="169788.7113">15135 17542,'0'53,"0"26,-27-26,1 0,26-53</inkml:trace>
</inkml:ink>
</file>

<file path=ppt/ink/ink3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24T21:13:02.893"/>
    </inkml:context>
    <inkml:brush xml:id="br0">
      <inkml:brushProperty name="width" value="0.05292" units="cm"/>
      <inkml:brushProperty name="height" value="0.05292" units="cm"/>
      <inkml:brushProperty name="color" value="#FF0000"/>
    </inkml:brush>
  </inkml:definitions>
  <inkml:trace contextRef="#ctx0" brushRef="#br0">1085 9710,'27'0,"-27"0,0 0,0 0,0 0,0 0,0-26,0-1,0 1,0-1,0-26,-27 27,27-27,0 0,-26-26,26 26,0 0,0-26,0 26,0 0,26-27,1 27,-1 1,1-1,-1 26,27-26,0 0,-27 27,27-27,0 27,0-1,0 1,26 26,1-27,-1 27,27-26,-27 26,27-27,26 1,-26 26,0-27,0 27,0-26,0-1,-1 27,-25 0,-1-26,1-1,-28 27,1 0,-26-26,-1 26,1 0,-27-26,0 26,0 0,0-27,0 27,-27-26,1 26,26-27,-27 27,-26-26,27 26,0-27,-27 1,26 26,1 0,-1 0,1 0,26-27,0 27,0 0,0 0,0 27,0-27,26 0,1 26,-1 1,27-27,-26 26,25-26,1 0,-26 0,26 0,0 0,-27 0,1 0,25 0,-52 0,27 27,-27-27,0 26,0-26,0 27,-27-1,1 0,-27 27,27-26,-1-1,-26 27,27-26,-27 26,26-27,1 1,0-1,26-26,0 0,0 0,0 0</inkml:trace>
  <inkml:trace contextRef="#ctx0" brushRef="#br0" timeOffset="8827.5049">7964 3625,'27'0,"-27"-53,26 26,1 1,-1-27,1 0,26 27,-27-27,27 26,-27 1,1-1,26 1,-27 26,-26 0,27 26,-1 1,1 26,-1 0,-26 26,0 0,0 1,0 26,0-1,-26-25,-27 26,0-27,0 0,0-26,-26 27,-1-27,27-27,-26 1,26-27,0 0,27-27,-1 1,27-1,0-26,27 27,-1-27,27 26,0 27,26 0,-26 27,0-1,0 1,-27-1,27 27,0-26,-26-1,26 1,0-54,26 1,0-27</inkml:trace>
  <inkml:trace contextRef="#ctx0" brushRef="#br0" timeOffset="9434.5397">10319 3704,'-26'-26,"26"26,-27-27,27 27,-26 0,26 0,0 27,0-1,26 1,1-1,26 27,26 0,-53 0,54 0,-27 0,-27 26,1-26,-27 0,-27 26,-26-52,0 26,0 0,0-1,1-25,-1-1,26-26,27 0,-26-26,52-27,1-26,-1-1</inkml:trace>
  <inkml:trace contextRef="#ctx0" brushRef="#br0" timeOffset="9608.5496">10478 3598,'26'-53,"1"1,26-1,0 26,0 1,-1-1,28 1,-1-1,1 1,-1-1,-26 1,0-1,26 1,-26 0,-26-1,25 1</inkml:trace>
  <inkml:trace contextRef="#ctx0" brushRef="#br0" timeOffset="10435.5968">14208 3228,'0'0,"0"-27,0 1,0 0,27-1,-1 1,27-1,-26 1,26-1,0-26,-27 53,27-26,0 52,-27-26,1 27,-1 26,1 0,-1 26,-26 0,-26 27,26-26,-27 25,1-25,-27-1,0 1,-26-28,26 1,-27 0,27-26,0-27,1 0,-1 0,26-27,1 1,52-27,-26 26,27 1,-1 0,27-1,0 27,26 27,-26-27,0 26,0 0,0 1,0-1,-27 1,27-1,-26-26,-1-26,-26-1</inkml:trace>
  <inkml:trace contextRef="#ctx0" brushRef="#br0" timeOffset="11009.6298">15108 2672,'-26'0,"26"0,-27 0,1 0,26 0,-27 27,1-27,26 26,0 1,26-1,-26 27,27-26,-1-1,1 0,-27 1,26 26,-52-27,-1 1,1-27,-1 26,-26 1,27-27,-27 0,26-27,1 1</inkml:trace>
  <inkml:trace contextRef="#ctx0" brushRef="#br0" timeOffset="11151.6379">15029 2699,'53'-27,"0"1,-1-1,-25 1,52-1,-26-25,27 25,-28 1,1-27,0 26</inkml:trace>
  <inkml:trace contextRef="#ctx0" brushRef="#br0" timeOffset="11377.6508">15717 3069,'26'27,"1"-27,-1 0,27 0,0-27,0 1,-27 26,27 0,-26-27,-1 1</inkml:trace>
  <inkml:trace contextRef="#ctx0" brushRef="#br0" timeOffset="11586.6628">15770 3387,'26'0,"27"0,-27-27,27 27,0-26,0-1,0 1,0 26</inkml:trace>
  <inkml:trace contextRef="#ctx0" brushRef="#br0" timeOffset="11832.6768">16405 2963,'-27'27,"27"-27,27 0,-1 0,0 0,27 0,-26 0,26-27,-27 27,1-26,-1 26,-26 0,0 0,0 0</inkml:trace>
  <inkml:trace contextRef="#ctx0" brushRef="#br0" timeOffset="11977.685">16457 3122,'0'27,"0"-1,0 0,27 1,-1-27,27 0,0 0,0-27,-26 1,25 0,1-1</inkml:trace>
  <inkml:trace contextRef="#ctx0" brushRef="#br0" timeOffset="12353.7066">17225 2566,'26'0,"-26"0,53 0,-26 0,25 0,1 0,-26 0,-1 27,1-1,-27 1,-27-1,1 27,-27 0,26 27,1-28,0 1,26 27,0-1,26-26,0 0,1 0,26 0,-27 0,-26-27,27 27,-54-53,1 27,-1-1,-26-26,27 26,-27-52,27 26,-1-26,1 26</inkml:trace>
  <inkml:trace contextRef="#ctx0" brushRef="#br0" timeOffset="12662.7243">17807 2540,'53'-53,"26"27,-26-27,26 53,-26-27,0 27,0 27,-26 26,-1 0,-26-1,0 28,-26 26,-27-27,26 0,1 27,-1-53,1 27,52-28,1 1,26-26,0-1,0-26,26 27,0-1,-26-26,0 27,-26 26</inkml:trace>
  <inkml:trace contextRef="#ctx0" brushRef="#br0" timeOffset="13605.7783">4763 16748,'-27'0,"27"-26,27-1,-27 1,26-1,27 1,0-1,27 27,-1-26,27-1,0 1,-1 26,54 0,0 0,0 0,52 0,-25 0,78 0,-26 0,53 0,0 0,0-26,53 26,-26 0,26 0,0-27,0 1,0 26,26-27,-52 1,-1-27,1 53,-27-53,-53 26,-27 1,-25 0,-28-27,-52 53,-26-27,-28 27,-25-26,-27 26,0-27,-27 27,1-26,0-1</inkml:trace>
  <inkml:trace contextRef="#ctx0" brushRef="#br0" timeOffset="14582.8341">12092 16510,'0'26,"0"-26,26 0,1 0,26 0,-27 0,27 0,-27 0,1 27,-1-1,-26 1,0 26,-26-27,-1 27,1 0,0-26,-1-1,27 27,0-27,0 1,0-27,27 26,-27 1,0-1,0-26,0 53,-27-26,1-1,-27-26,26 26,-26 1,27-1,-1-26,1 27,0-54</inkml:trace>
  <inkml:trace contextRef="#ctx0" brushRef="#br0" timeOffset="14915.8532">12409 16563,'53'0,"0"-27,-26 1,26 26,-1 0,-25 0,26 0,-27 26,1 1,-1-1,-26 27,-26 0,-1 0,1 0,-27 0,0 0,27 0,-27 0,26-27,1 27,26-26,0-1,26-26,1 0,26 26,-1-26,1 0,0 0,0 0,0 0</inkml:trace>
  <inkml:trace contextRef="#ctx0" brushRef="#br0" timeOffset="20504.1728">10610 8176,'0'0,"0"0,0 0,0 0,0-27,27 27,-1-26,-26-1,27 1,-1-27,0 26,1 1,-1 0,1-1,-27 1,26 26,-26-27,0 27,0 0,0 0,0 0,0 27,0 26,0-27,-26 27,26 0,-27 26,27 1,-26-28,26 28,-27-27,27 0,-26 0,26 0,0-27,0 0,0 1,0-1,-26-26,52 27,-26-27,0 0,0 0,-26 0,-1 0,27 0</inkml:trace>
  <inkml:trace contextRef="#ctx0" brushRef="#br0" timeOffset="20764.1877">10398 8784,'0'0,"0"0,53 0,-53-26,80 26,-27 0,26-27,27 27,-27 0,1-26,-1 26,0 0,-26 0,0 0,0 0,-53 0,0 0,0 0,0 0,0 0,-26 0,26 0,0-27</inkml:trace>
  <inkml:trace contextRef="#ctx0" brushRef="#br0" timeOffset="32726.8719">8335 9790,'0'26,"0"-26,0 0,26 0,-26 0,0 27,0-1,0 0,0 27,27 0,-27 0,0 27,0-1,0 27,0-27,0 27,0 0,0-27,0 27,0-27,0-26,-27 27,27-54,-26 1,26-1,-27-52</inkml:trace>
  <inkml:trace contextRef="#ctx0" brushRef="#br0" timeOffset="33114.8941">8123 9843,'-26'-53,"26"0,0 0,26 0,1 26,25-26,1 27,27 0,-27-1,26 1,27 26,-27 0,1 26,-1 1,0-1,1 27,-27 0,-27 0,1 0,-27 0,-27 0,1-1,-1 1,-52-26,-27-1,27 1,-27-27,26 0,1 0,0 0,26 26,0-26,53 0,0 0,26-26</inkml:trace>
  <inkml:trace contextRef="#ctx0" brushRef="#br0" timeOffset="41579.3782">9499 9446,'0'26,"0"-26,-27 0,27 0,0 0,0 0,0 0,27 27,-27-27,26 0,1 0,26 26,-27-26,27 26,26-26,-26 0,27 27,-27-27,0 26,0-26,-27 0,27 0,-27 27,-26-27,0 0,0 0,27 0,-54 26,1-26,-1 0,1 27,-27-27,27 0,-27 26,0 1,0-27,0 26,0 1,27-27,-27 0,26 26,1-26,-1 27,27-27,0 0,0 0,0 0,0 0,27 0,-1-27</inkml:trace>
  <inkml:trace contextRef="#ctx0" brushRef="#br0" timeOffset="42309.42">11086 9472,'27'0,"-27"0,-27-26,1 26,26 0,-53 0,27 26,-1-26,1 27,-27-1,26 27,-26-27,27 27,26 0,-27 0,27 0,0 0,27 0,-1-27,27 27,0-26,0-27,26 0,-26 0,27 0,-1-27,-26 1,0-1,0-26,0 1,-53-1,26 0,-26 0,0 0,-26 0,-1 26,1-25,-27 25,-26 1,26 26,-27 0,27 0,0 26,1 1,-1-27,26 26,1-26,26 0</inkml:trace>
  <inkml:trace contextRef="#ctx0" brushRef="#br0" timeOffset="44827.564">12198 9551,'0'0,"0"-26,0 26,0 0,0 0,0 0,0 0,-27 0,27 0,-26 26,26-26,0 27,0-27,0 26,26-26,1 0,-1 0,1 0,-1 0,0 0,1 0,-27-26,0-1,0 1,0 26,0-26,-27 26,1 0,0 0,-1 0,1 0,26 0,-27 0,27 26,-26-26,26 26,0-26,26 27</inkml:trace>
  <inkml:trace contextRef="#ctx0" brushRef="#br0" timeOffset="45344.5928">12251 9843,'0'0,"0"0,-27 0,27 0,-26 0,26 0,0 0,0 26,0-26,0 26,26-26,-26 0,27 0,-1 0,0-26,-26 26,0 0,0 0,0-26,-26 52,26-26,-26 0,26 0,-27 26,27-26,0 0,27 27,-27-27,26 0,-26-27,0 27,26 0,-26 0,-26 0,26 0,-26 0,26 0,-27 0,27 0,-26 0,26 27,0-27,0 0,0 0,0 0</inkml:trace>
  <inkml:trace contextRef="#ctx0" brushRef="#br0" timeOffset="50605.8945">6139 11800,'26'27,"-26"-1,27 1,-1-1,-26-26,27 27,-27-54,0 1,-27-1,27 1,-26-53,-1 26,1 0,-1-27,27 1,-26 26,26 0,0 0,26 0,27 27,-26-1,-1 1,53-1,-26 1,27 26,-27-26</inkml:trace>
  <inkml:trace contextRef="#ctx0" brushRef="#br0" timeOffset="50892.911">6615 11430,'0'26,"0"1,26-27,1 0,26-27,-27 27,27-52,-26 25,-1-26,1 27,-27-27,-27 26,1 27,-27 0,0 53,0-26,0 26,0 26,27 0,-1-26,27 27,0-1,27-52,25 25,-25-25,26-27,26-27,-26 1</inkml:trace>
  <inkml:trace contextRef="#ctx0" brushRef="#br0" timeOffset="51385.9392">7329 11245,'-26'-27,"-1"27,1 0,-27 0,27 0,-1 53,1-26,26 52,26-26,1 26,-1-26,27 27,-27-27,27 0,-26-27,-27 0,0 1,-27-1,-26-26,0 0,1-26,-1 26,-27-27,54 1,-1 0,1-27,26 0,26 26,27 1,-26-1,52 1,-52 26,52 0,-53 0,27 26,-26 1,-1 26,1 0,-1 0,1-27,26 27,-1-53,-25 26,52-26,-26-26,0-1,26 1,-52 0,-1-27,1 0,-27 0,0 26,-27 1,27-1,-26 1,26 26,0 0</inkml:trace>
  <inkml:trace contextRef="#ctx0" brushRef="#br0" timeOffset="51964.9723">8546 10927,'0'0,"0"-26,0 26,0 0,-26-27,26 54,-27-1,1 1,26 26,-26 26,-1 0,1 1,-1 26,1-27,-1 27,27-27,0 1,-26-27,26-1,26-25,-26-27,27 26,-1-26,1-26,-1-1,-26-25,53-1</inkml:trace>
  <inkml:trace contextRef="#ctx0" brushRef="#br0" timeOffset="52286.9906">9102 10742,'0'0,"0"0,0 0,0 27,0-1,-26 27,-1 0,27 26,-26 1,26-1,-27 27,1-27,-1 27,27-27,-26-26,26 27,0-27,0 0,0-27,-27 0,27 1,0-27,0 0,0 0</inkml:trace>
  <inkml:trace contextRef="#ctx0" brushRef="#br0" timeOffset="52495.0026">8599 11298,'27'-27,"26"27,-27 0,54 0,-28 0,1 0,0 0,0 0,0 0,-26 0,25 0,-25 0,-1-26</inkml:trace>
  <inkml:trace contextRef="#ctx0" brushRef="#br0" timeOffset="53421.0556">10081 11377,'-26'27,"-1"-27,27 0,0 0,0 26,0-26,27 0,-1 0,27 0,0 0,0 0,0 26,0-26,-1 0,-25 0,-1 0,1 0,-1 0,-26-26,0 0</inkml:trace>
  <inkml:trace contextRef="#ctx0" brushRef="#br0" timeOffset="53708.072">10293 11060,'0'26,"0"1,0-27,0 26,-27 27,27-27,-26 27,26 0,0 0,-27 0,27 0,-26-27,26 27,0-26,-27 26,27-53,0 53,-26-53,26 0,0 0,0 0</inkml:trace>
  <inkml:trace contextRef="#ctx0" brushRef="#br0" timeOffset="53973.0871">10504 11113,'0'0,"0"0,0 26,-26 0,-1 1,1-1,-27 1,27-1,-27 1,0 26,0 0,0-27,26 27,1-27,-27 1,53-1,-26-26,26 27,0-27</inkml:trace>
  <inkml:trace contextRef="#ctx0" brushRef="#br0" timeOffset="54232.1019">10055 11165,'0'0,"0"0,0 27,0-27,26 26,0-26,1 53,-1-26,1 26,26-27,-27 27,1-27,26 1,-27 26,0-27,27-26,-53 0,27 0</inkml:trace>
  <inkml:trace contextRef="#ctx0" brushRef="#br0" timeOffset="54624.1243">10928 11298,'0'0,"-27"26,27-26,0 0,0 0,0 0,27 0,-1 0,1 0,-1 0,27 0,-27 0,27 27,0-27,-26 0,-1 26,-26-26</inkml:trace>
  <inkml:trace contextRef="#ctx0" brushRef="#br0" timeOffset="54880.139">10848 11509,'0'0,"27"27,-27-27,26 26,-26-26,27 0,-1 0,1 0,-1 0,0 0,27 0,-26 0,26-26</inkml:trace>
  <inkml:trace contextRef="#ctx0" brushRef="#br0" timeOffset="55620.1813">11854 10874,'-27'-26,"27"26,0 0,0 0,0 26,-26 1,52-1,-52 27,26 0,0 27,0-1,0 27,0-27,0 0,0-26,0 27,0-27,0-27,26 1,-26-1,27-26,-1 0,-26-26,27-1,26 1,-1-1,-25 1,26-1,-27 1,27-1,-26 27,-1 0,1 0,-1 27,0-1,1 1,-1-1,1 1,-1 26,-26-27,0 1,0-1,0 0,-26-26,-1 27,1-27,-27 0,0 0,0 0,0 0,-26 0,52 0,-25 0,25 0,1 0,26 0,0 0,-27-27</inkml:trace>
  <inkml:trace contextRef="#ctx0" brushRef="#br0" timeOffset="71176.0711">6297 12965,'0'0,"27"0,-27-27,0 27,0 0,0 0,0 0,0 0,0 0,0 27,0-1,0-26,0 27,0-1,0 27,26 0,-26 26,0 1,27-1,-27 0,0 27,0-26,0 25,0-25,0-1,0-26,0-27,-27 27,27-26,0-27,0 0,-26-27,26 1,0-1</inkml:trace>
  <inkml:trace contextRef="#ctx0" brushRef="#br0" timeOffset="71490.089">6139 13256,'-53'-80,"26"1,1 26,-1 0,27 0,27 0,-1 27,27-1,0 1,53 26,-27 0,27 26,0-26,-27 53,1-26,-27 26,0 0,-53-1,0-25,-27 26,-26 0,0-27,-26 1,26-1,-26 1,-1-27,27 26,0 0,27-26,26 0,0 0,26 0,1 0</inkml:trace>
  <inkml:trace contextRef="#ctx0" brushRef="#br0" timeOffset="73622.211">7488 13123,'0'0,"0"27,0-27,0 0,0 0,27 0,-27 0,26 0,0 0,1 0,26 0,-27 0,27 0,0 0,-26 0,-1 0,0 26,-26-26,27 0,-27 0,0 0,0 0,0 0,0 0,26 0</inkml:trace>
  <inkml:trace contextRef="#ctx0" brushRef="#br0" timeOffset="73934.2288">8123 12938,'-26'0,"26"0,0 0,26 0,1 0,-1 0,27 0,0-26,0 26,0 0,26 0,-26 0,0-27,-27 27,27 0,-26 0,-1 0,1 0,-27 0,0 0,0 0,-27 0</inkml:trace>
  <inkml:trace contextRef="#ctx0" brushRef="#br0" timeOffset="74168.2417">8123 13123,'0'27,"0"-27,27 0,-1 0,27 0,-27 0,27 0,0 0,0 26,-26-26,25 0,1 0,-26 0,-1 0,27 0,-26-26,26 26</inkml:trace>
  <inkml:trace contextRef="#ctx0" brushRef="#br0" timeOffset="74519.2619">9499 12356,'0'0,"0"53,0-27,0 1,0 26,0 26,0 1,0-1,0 0,0 1,0 26,0-27,0-26,26 0,-26-27,0 1,0-1,0 1,0-27,27 26,-27-26,0 0</inkml:trace>
  <inkml:trace contextRef="#ctx0" brushRef="#br0" timeOffset="79928.5717">13468 17277,'26'0,"-26"0,0 0,0 27,0-27,0 0,-26 26,26 1,0-27,0 26,26-26,1 0,-1 0,53-26,1-27,-1 26,53-26,-26 0,27 1,-28-1,-25 0,26 26,-53 1,-1 26,-25 0,-1-27,-26 27,27 0,-27 0,0 0,0 0,0 0,0 0,0 0,0 0,0 0,0 0,-27 0,27 0</inkml:trace>
  <inkml:trace contextRef="#ctx0" brushRef="#br0" timeOffset="81784.6779">6641 2223,'0'0,"0"0,27 0,-27 0,0 0,0 0,0 26,0-26,26 26,1 1,-1-1,-26-26,53 27,-26-1,26 27,-1 0,1-26,0 25,0 1,0 0,-26 0,25-26,-25-1,-1 1,1-1,-1 1,-26-27,27 26,-27-26,0 0,0 0,26 26,-26-26,0 0,0 0,0 27,0-27</inkml:trace>
  <inkml:trace contextRef="#ctx0" brushRef="#br0" timeOffset="82173.7001">6959 3016,'0'0,"0"0,26 0,-26 0,27 0,-1 0,27 0,-26 27,26-27,-27 0,27 26,0-26,0 27,-27-27,1 26,-1-26,1 0,-27 0,26-26,-26-1,0 1,0-1,0 1,0-27,0 26,0 1,0 0,0-27,0 0,0 26,0 1,27-27,-27 0,0 0</inkml:trace>
  <inkml:trace contextRef="#ctx0" brushRef="#br0" timeOffset="82930.7417">5610 1535,'26'-27,"-26"27,26-79,-26 79,27-80,-27 80,53-105,-53 105,53-53,-53 53,53-53,-53 53,79-27,-79 27,53 27,-53-27,53 26,-27 27,1 0,-27 0,0 26,0 27,-27-26,1-1,-27 27,0-27,0 0,-26 1,26-27,0 26,-26-52,26-1,0-26,26 0,1 0,-1-26,27-1,0 1,0-1,27 1,-1-1,27 27,0 0,0 0,0 27,-27-1,1 1,26-1,-27-26,1 27,26-1,-27-26,0 27,1-27,-1 0,1 0</inkml:trace>
  <inkml:trace contextRef="#ctx0" brushRef="#br0" timeOffset="83644.7843">7620 847,'-26'-53,"26"53,0 0,-79 26,79-26,-53 27,53-27,-80 53,54 0,-27-1,26 28,1-1,-1 1,27-1,0-26,27 26,-1-26,27-26,0-27,27 0,-1-27,-26-26,26 0,-26 0,27-26,-54 0,-26-27,0 53,-26-26,-27 26,0 0,0 26,0 27,-26 27,26-1,53-26</inkml:trace>
  <inkml:trace contextRef="#ctx0" brushRef="#br0" timeOffset="85416.8856">7806 1905,'26'26,"-26"1,0-27,26 26,-26-26,53 27,-26-1,-1 1,27-1,0 1,-26-1,52 1,-26 26,26-27,1 0,25 1,1-1,-26 1,26-1,26 1,-26 26,-1-27,28 1,-1-1,-26 0,0 27,0-26,-27-1,27 1,-53-1,26 1,-52-1,25 1,-25-1,26 1,-27 25,1-25,-1-1,1 1,-1 26,1-27,-27 1,26-1,0 1,1-1,-1 0,-26 1,27-27,-27 0,0 0,26 26,-26-26,0 0,0 0,0 0,0 0,0 0,-26 0,26 0,0 0,0 0,0 0,0 0,0 0,0 0,0 0,0-26,0 26,0 0,0-27,-27 1,27 26,0-26,0-1,0 1,0 26,-26-27,26 1,0 26,0 0,-27 0,27 0,0 0,0-27,0 27,0 0,0 0,0 0,0 0,0 0,0 0,0 0,0 0,0 0,0 0,0 0,0 0,0 27,0-27,27 0,-27 26,0 1,26-27,-26 26,0 1,27-1,-1 0,1 1,-1-27,-26 26,27 1,-27-27,26 0,-26 26,0-26,0 0,27 27,-27-27,0 0,0 0,0 0,0 0,0 0,0 0,0 0,0-27,0 27,-27-26,27 26,0 0,0-27,-26 1,26 26,0-53,0 27,0-1,0-26,26 0,-26 0,0 0,27 1,-27 25,26-26,-26 27,0 26,0 0,0-27,0 27,0 0,0 27,0-1,0 1,0-1,0 27,-26 0,26-27,0 54,-27-54,27 27,-26 26,26-52,-27 26,27 0,-26 0,26-27,0 1,-27-1,27 1,0-1,0-26,0 0,-26 0,26 0,-27 0,27-26,0 26,-26-27,-27 1,27-1,-27 1,26-1,-26 1,0-1,27 1,-27 26,27-27,-1 27,27 0,-26 0,-1 27,27-27,0 0,0 0,0 0,0 26,0-26,27 27</inkml:trace>
  <inkml:trace contextRef="#ctx0" brushRef="#br0" timeOffset="100589.7534">16378 8943,'27'0,"-1"0,-26 0,0 0,0 0,0 0,-26 26,26-26,0 0,0 0,-27 0,27 0,0 27,27-1,-27-26,0 27,0-1,0 1,26-1,-26 1,0-1,26 27,-26-53,0 53,27-27,-27-26,0 53,0-26,0-1,0 1,-27-1,27 1,-52-1,25 0,1 1,-27-27,0 26,0-26,0 0,-26 0,-1 0,-26 0,27 0,0 0,-27 0,0-26,0 26,0 0,0 26,27-26,-27 0,27 0,-1 0,1 27,26-27,0 26,0 1,0-27,27 0,0 26,-27-26,26 0,-26 27,27-27,-1 0,1 26,-27-26,26 0,1-26,-27 26,27 0,-1 0,1-27,-1 27,27 0,-26 0,-1 0,1-26,-1 26,1 0,0 0,26 0,-27 0,1 0,26 0,-27 0,27 0,0 0,0 0,0 0,0 0,0-27,27 1,-1-1,1 1,-1-27,27 27,0-1,0-26,-27 53,27-53,0 27,-27 26,1-27,-1 27,-26 0,0 0,0 0,0 0,0 0,-53 27,27-1,-27 1,-26-1,26 27,-27-26,1 25,26-25,0-1,0 1,0-1,0 1,27-27,26 0,-26 26,26 1,26-27,0 26,1 1,26-27,0 26,0 1,0-1,0 0,26 1,-26-1,0-26,0 27,0-1,-27 1,0-27,1 26,-1-26,-26 27,27-27,-27 0,0 26,0-26,0 0,0 0,0 0,0-26,0-27,-27 26,27-26,-26 0,26 1,-27-28,27 1,-26 26,0 0,-1-26,27 52,-26 1,26-1,0 1,0 26,0 0,0 0,-27 26,27-26,0 27,0 26,-26-27,26 0,-27 27,27-26,-26-1,26 1,-27-27,27 0,0 0,0 0,0 0,0 0,0 0,0 0,-26 26,26-26,0 0,0 0,0 0,0 0,-27 0,27 0,27-26,-27 26,0-27</inkml:trace>
  <inkml:trace contextRef="#ctx0" brushRef="#br0" timeOffset="110166.3012">11404 14631,'-27'27,"27"-27,0 0,0 0,0 0,0 0,0-27,0 27,27-26,-27 26,26-26,1-1,-27 1,26 26,1 0,-27 0,0 0,0 0,0 26,0 1,0 25,0-25,-27 26,27 0,-26 0,26 0,0-27,0 27,0-27,0 1,-27-1,27 1,0-27</inkml:trace>
  <inkml:trace contextRef="#ctx0" brushRef="#br0" timeOffset="110377.3133">11219 15161,'-27'0,"1"0,26 0,0 0,0 0,26 0,27 0,-26 0,26 0,26 0,-26-27,-27 27,27 0,0-26,0 26,-53 0,26-27,1 27,-1 0,-26-26</inkml:trace>
  <inkml:trace contextRef="#ctx0" brushRef="#br0" timeOffset="110894.3427">11748 14261,'-27'-53,"1"0,-27 27,0-1,-26 1,-1 26,1-27,-27 54,0-27,0 53,1-27,25 54,-26 25,27-25,26 26,27 26,-1 0,27-26,27 26,26-26,26 0,27-27,0-26,26 0,0 0,27-26,-27-27,1 0,-1-53,0 26,-26-52,-27-27,1 0,-27-26,-27 0,-26 26,0-27,-53 28,0 25,-26 1,-53 52,26 1,-27 52</inkml:trace>
</inkml:ink>
</file>

<file path=ppt/ink/ink3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24T21:25:27.203"/>
    </inkml:context>
    <inkml:brush xml:id="br0">
      <inkml:brushProperty name="width" value="0.05292" units="cm"/>
      <inkml:brushProperty name="height" value="0.05292" units="cm"/>
      <inkml:brushProperty name="color" value="#FF0000"/>
    </inkml:brush>
  </inkml:definitions>
  <inkml:trace contextRef="#ctx0" brushRef="#br0">7541 7673,'26'-27,"1"27,-1 0,27-26,27 26,-27-26,52 26,1 0,-26-27,52 27,27-26,-1 26,-25-27,52 27,0 0,0-26,1 26,-1-27,0 27,-26 0,-27-26,0 26,-26 0,-27 0,-26 0,0 0,-26 26,-27-26,0 0,0 27,-27-27,1 0,-1 0,27-27</inkml:trace>
  <inkml:trace contextRef="#ctx0" brushRef="#br0" timeOffset="2046.117">2884 16007,'0'53,"0"-26,0 26,-26-53,26 0,0-27,0-26,0 0,0 0,0-52,0-1,-27 0,27 0,-26 0,26 0,-27 27,27 26,-26 27,26 26,53 0,-27 53,27-1,-26 28,52-1,-26 27,26-53,1 26,-27-26,0-26,0-1,-1-52,-25-1,-1 1,-26-54,0 1,-26 0,-1-27,1 0,0 27,-1-1,1 1,26 52,0-25,0 52,0 0</inkml:trace>
  <inkml:trace contextRef="#ctx0" brushRef="#br0" timeOffset="2745.157">3572 15478,'0'80,"27"-1,-27-26,26-27,27 27,-26-53,25 0,-25-26,-1-27,27 26,-26-52,-27 26,0-26,-27-1,-26 27,0-26,1 0,-28 52,27-26,-26 0,26 27,0-1,27 27,26 0,0-26,26 0,0 26,1-27,26 1,0 26,26 0,-26-27,0 27,0 0,0 0,-27 0,27 27,-26-27,26 53,-27-27,0 27,1 0,-1 26,1-26,-1 26,1 1,-27-27,26 0,1 0,-27 0,26-27,-26 0,27-26,-27 0,0 0,-27-26,27-27,0 0,-26 0,-1-53,27 1,-26-1,26 0,0 27,0-27,0 53,26 0,1 26,-1 27,27 27,-26-1,25 27,1 0,0 27,-26-1,26-26,0 53,-27-53,0-1,-26-25,27 26,-27-53,0 0</inkml:trace>
  <inkml:trace contextRef="#ctx0" brushRef="#br0" timeOffset="2880.1645">4842 14843,'53'-26,"0"26,0-27,-27 1,27-1,0 1</inkml:trace>
  <inkml:trace contextRef="#ctx0" brushRef="#br0" timeOffset="4216.2412">5292 14446,'26'27,"1"26,-1-27,1 27,26 26,0-26,-27 0,27 0,-26 0,-1-26,0 25,1-52,-1 0,-26-26,0-27,27 0,-27 0,0-26,0-1,26-25,-26 25,27 1,-1 26,1 0,-27 27,53 26,-53 0,26 26,0 27,1 0,-27 26,26 1,-26-1,0 0,27-26,-27 0,0 0,26-26,1-27,-1 0,1-27,-1-26,-26 27,0-27,27-27,-27 28,0-28,-27 27,27-26,0 52,0-25,-26 25,26 1,0 26,26 0,-26 26,27 27,-1 0,1 0,-1 0,0 0,1 0,-1-27,-26 0,27-26,-1-26,1 0,-1-27,1 26,-27-26,26 53,-26-26,27-1,-27 27,26 27,0-1,1 1,-1-1,1 1,-1-27,27 0,-26-27,-1 1,-26-1,0-52,0 52,0-52,0 53,-26-27,26 26,0 1,0 26,26-27,1 27,26 0,-27-26,27 26,-27-27,27 1,-26-1,-27-25,0 25,0 1,0-1,-27 27,1 0,-1 27,-26-1,53 1,-26 25,0 28,26-27,0 26,26-26,0 26,1-52,26 26,0-53,0 26,0-52,-1-1,1-26,0-26,0 0,27-27,-27 0,-1-53,-25 1,-1-1,1 0,-27 0,0 27,-27 0,27 52,-26 1,-1 52,1 27,0 27,-1 26,1 53,26 0,-27 26,27 0,0 27,27 0,-1-27,1 0,-1 0,0-52,1-1,-1-26,27 0,-53-26,53-27,-26 0,-1-27</inkml:trace>
  <inkml:trace contextRef="#ctx0" brushRef="#br0" timeOffset="4491.2569">8070 13785,'0'-53,"27"0,-27 27,0 26,0 0,-27 26,1 0,26 27,-27 0,54 0,-27 0,26 0,27-27,26 1,-26 26,0-53,0 26,-26-26,-27 0,-27 27,1-27,-1 26,-26-26,-26 0,26 53,0-26,0-1,-26 1,26 25</inkml:trace>
  <inkml:trace contextRef="#ctx0" brushRef="#br0" timeOffset="4891.2796">4631 16087,'26'0,"27"0,0-27,53-26,26 0,27-52,26-1,53-27,0 28,0-28,27 1,-27 53,0-27,-26 26,-53 28,-1 25,-52 1,0 26,-53 0,-27 0,1 26,-27-26,0 0,0 0,-27 0,1-26,26-1</inkml:trace>
  <inkml:trace contextRef="#ctx0" brushRef="#br0" timeOffset="6972.3988">6615 1561,'0'0,"0"27,0-27,0 52,0-25,0 26,0 0,0 0,0-27,0 27,0 0,0-27,0 1,0-1</inkml:trace>
  <inkml:trace contextRef="#ctx0" brushRef="#br0" timeOffset="7370.4216">6932 1614,'0'0,"0"0,0 0,-26 0,26 0,-26 26,26 1,0-27,-27 53,27 0,0-27,-26 27,26 0,0 0,0 0,-27-27,27 1,0-27,0 0</inkml:trace>
  <inkml:trace contextRef="#ctx0" brushRef="#br0" timeOffset="7753.4435">7223 1588,'0'0,"0"0,0 0,0 0,0 0,0 26,0 0,27 1,-27-1,0 27,0-26,0 26,0-27,0 27,0-27,0 1,0-27,0 26,0-26,0 0,26-26</inkml:trace>
  <inkml:trace contextRef="#ctx0" brushRef="#br0" timeOffset="8640.4942">6774 1482,'0'26,"0"-26,0 27,0-1,0 1,0 25,26-25,-26 26,27 0,-1 0,1-27,-1 27,-26-27,26 1,1 26,-1-27,1 1,-27-27,0 26,0-26,0 0,0 0,-27-26</inkml:trace>
  <inkml:trace contextRef="#ctx0" brushRef="#br0" timeOffset="8905.5094">6985 1614,'0'0,"0"26,27 1,-27-1,0 27,0-26,0 26,0 0,-27 26,27-53,-26 27,-1 0,1 0,26 0,-26-26,-1-1</inkml:trace>
  <inkml:trace contextRef="#ctx0" brushRef="#br0" timeOffset="9999.572">6800 1693,'-26'0,"-1"27,-26-1,27 27,26 0,-27 0,27 0,0-27,0 1,27-27,26-27,0 1,0-27,0 0,-1-26,-25 52,-1-26,1 27,-27 26,0 0,-27 53,-26 0,27 0,0-27,-1 53,27-52,0-27,27 0,-1-53,27 0,0 27,-27-27,27 0,0 0,-53 53,27 26,-27 1,-27 26,1 0,-1 26,27-26,-26 0,26-27,26-26,1 0,-1-26,1-27,-1 26,27 1,-27 0,27-1,-53 27,27 27,-27-1,-27 0</inkml:trace>
  <inkml:trace contextRef="#ctx0" brushRef="#br0" timeOffset="10474.5991">6694 3016,'-26'0,"26"0,0 27,-27-27,27 0,0 26,-26 27,26-26,0 25,0-25,0 26,0-27,0 1,0-1,0-26,0 0</inkml:trace>
  <inkml:trace contextRef="#ctx0" brushRef="#br0" timeOffset="11052.6322">7197 3043,'0'-27,"0"27,0 0,-26 0,26 0,0 0,0 0,0 27,0-27,0 26,0 27,0-26,0 25,0 1,0-26,-27 26,27-27,0 1,0-27</inkml:trace>
  <inkml:trace contextRef="#ctx0" brushRef="#br0" timeOffset="11308.6468">7409 2963,'-27'27,"27"-1,0 1,0-1,0 27,0-26,0-1,0 27,0-53,0 26,0 1,0-27,27 0</inkml:trace>
  <inkml:trace contextRef="#ctx0" brushRef="#br0" timeOffset="11611.6642">7673 2990,'0'0,"0"26,0-26,0 27,0-1,0 1,0-1,0 1,0 25,0-25,27-1,-27 1,0-1</inkml:trace>
  <inkml:trace contextRef="#ctx0" brushRef="#br0" timeOffset="12041.6888">7885 3043,'26'26,"-26"1,0-1,0-26,0 27,0 25,0-25,27-1,-27 1,0-27,0 0</inkml:trace>
  <inkml:trace contextRef="#ctx0" brushRef="#br0" timeOffset="12634.7227">8123 3016,'-26'27,"26"-27,0 0,-27 0,27 26,0 1,0-1,0 1,0 25,0-25,0 26,0-27,0 1,0-1,0 1,0-27</inkml:trace>
  <inkml:trace contextRef="#ctx0" brushRef="#br0" timeOffset="13023.7449">8361 3096,'0'0,"0"26,0-26,27 27,-54 25,54 1,-27 0,0 27</inkml:trace>
  <inkml:trace contextRef="#ctx0" brushRef="#br0" timeOffset="13997.8006">6165 3863,'0'0,"27"0,-1 0,27-27,26 27,1 0,26 0,26 0,0 0,27 0,0 0,26 0,0 27,0-1,0 1,1-27,-1 26,0-26,-26 0,0 27,-1-27,-25 0,-1 0,0 0,-26 0,-27 0,1 26,-1-26,-26 27,0-27,0 26,-27 27,1-26,-1-1,1 27,-1 0,1-27,-27 27,26-26,-26 26,27-27,-27 0,26-26</inkml:trace>
  <inkml:trace contextRef="#ctx0" brushRef="#br0" timeOffset="15113.8645">9711 11324,'-27'0,"1"-26,26 26,-27-27,1 1,-1 26,1-27,26 27,-27-26,27 26,0-27,27 54,-1-27,1 0,26 0,0 26,26-26,0 0,-26 0,27 0,-27-26,-1 26,1 0,0-27,-26 27,26-26,-53 26,26 0,-26 0,0 26,0 1,-26-1,26 27,0 0,-27 27,27-1,0 0,-26 27,26 0,0 0,-27-27,27 1,0-1,-26 0,26-26,0 0,-27 0,27-53,0 27,0-27,0 26,0-26,0-26,27 26</inkml:trace>
  <inkml:trace contextRef="#ctx0" brushRef="#br0" timeOffset="15377.8795">10028 11800,'0'0,"0"0,-26 0,26 0,0 0,26 0,1 0,-1 27,27-27,-27 0,27 0,0 0,0 0,0 0,0 0,-27 0,1 0,-27 0,0 0</inkml:trace>
  <inkml:trace contextRef="#ctx0" brushRef="#br0" timeOffset="16428.9397">10346 10927,'0'-53,"-27"-26,1 0,-1 26,-26-27,0 1,-26 26,0 0,-27 27,0-1,0 1,-26 26,26 26,-26 27,-1 27,1-1,26 53,0 27</inkml:trace>
  <inkml:trace contextRef="#ctx0" brushRef="#br0" timeOffset="16708.9557">10557 13388,'185'-53,"1"-53,-28-26,-25-27,-27-26,-27 0,-26-27,-27-26,-26 26,-26-26,-1 0,-52 26,0 1,-54 52,-25-26,-1 79,-26 0,-27 80,-53 26</inkml:trace>
  <inkml:trace contextRef="#ctx0" brushRef="#br0" timeOffset="18783.0743">8732 10716,'-27'0,"1"0,-1 26,1 1,26-1,-27 27,27 0,0 26,0 1,0 25,27 28,-1-27,1 52,-27-25,26 25,1 1,26 26,-27-26,0 26,27 0,0-26,27 0,-27-27,52 1,1-28,0 1,0-26,26-27,-26-27,0 0,0 1,-27-27,0-27,1 1,-27 0,0-1,-27 27,1-26,-1 26</inkml:trace>
  <inkml:trace contextRef="#ctx0" brushRef="#br0" timeOffset="28989.6581">14685 10134,'0'0,"26"0,-26 0,0 0,0 26,0 27,0-27,0 54,0-1,0 1,0 25,0 1,27-26,-27 25,0 1,0-26,0-27,0 26,26-53,-52 1,26-1,0-26,0-53</inkml:trace>
  <inkml:trace contextRef="#ctx0" brushRef="#br0" timeOffset="29469.6856">15373 10186,'53'-52,"26"52,0-53,-26 26,0 1,0 26,0 0,-27 26,27 1,-26 52,-1 0,1 1,-27 52,-27-26,1 26,-1-52,-52 25,26-25,-26-1,-1-26,1-26,0-27,-1 0,1 0,26-53,26 26,1-26,26 27,26-1,27 1,27 26,-1 0,0 26,27 27,0-26,0 26,-27 0,27-27,-26 27,-28-27,1-26,0 0,-26 0,-1-26,1-1,-1 1,1 0</inkml:trace>
  <inkml:trace contextRef="#ctx0" brushRef="#br0" timeOffset="30251.7303">21326 10292,'26'-26,"1"-27,-27 53,0-53,-27 27,-26-27,-26 26,26 1,-53 26,27 0,-1 26,1 1,26 26,0 26,53 0,27 27,26 0,26 0,0 26,27-26,-26 0,25 0,-25-27,-27 0,-27-26,-26-26,-53-27,0 26,-26-52,0 26,-27-27,26-26,-25 27,25-1,27-25,27 25,26-26,26 0,54 0,-1-26,0-27,27 53,0-53,-27 27,1 0,-27-1,-27 27,-26-26,0 52,-26 1,-27 0,26 26,-52-27,0 54</inkml:trace>
  <inkml:trace contextRef="#ctx0" brushRef="#br0" timeOffset="31075.7775">18574 9922,'0'0,"0"0,0 0,-26 0,26 26,-27 1,27-1,-26 27,-1 0,1 26,26 1,-27 26,27 0,0-1,-26 28,52-1,-26 27,0-1,0 28,0-1,0 27,0-1,0 1,0 0,0 26,0 0,0 0,0 0,0-26,0 26,0 0,0-26,0-1,0 1,-26 0,26-27,-27 0,1 0,0-26,26 0,-27-27,1 0,-1 1,27-28,-26-25,-1-1,27 1,-26-28,26 1,-27 0,27-26,0-1,-26-26,26 27,0-27,0 26,0-26,0 0,0 0,0 0,0 0,0 0,0 0,0-26,0-1,-27 1,27-27,0 0</inkml:trace>
  <inkml:trace contextRef="#ctx0" brushRef="#br0" timeOffset="31944.8272">13203 9499,'-26'0,"26"0,0-27,0 27,0-26,0 26,0 0,26-27,1 54,-27-1,26 1,0 25,-26 1,27 0,-27 0,0 0,0 0,0-26,0-1,0 0,0-26,26 0,-26-26,27 0,-1-27,1 0,-1 0,1 0,-1 0,1 0,-1 27,0-1,-26 27,27 0,-27 27,0 25,0 1,0 0,26 0,-26 27,0-54,0 1,0 25,0-52,27 0,-27 0</inkml:trace>
  <inkml:trace contextRef="#ctx0" brushRef="#br0" timeOffset="32094.8357">13838 9578,'53'-27,"-27"27,27-26,-26 0,26 26,-27-27,1 27,-1-26</inkml:trace>
  <inkml:trace contextRef="#ctx0" brushRef="#br0" timeOffset="32268.8457">13917 9684,'-26'0,"26"0,26 26,1-52,-1 26,1 0,26 0,-27 0,27-27,-26 27,25-26</inkml:trace>
  <inkml:trace contextRef="#ctx0" brushRef="#br0" timeOffset="33056.8908">18812 9340,'27'-27,"-1"27,-26 0,27-26,-27 26,26 0,-26 26,27-26,-27 53,0 0,0 0,0 0,26 26,-26-26,0 0,0 0,0 0,0-26,0-27,0 0,26 0,-26-27,27 1,-1-27,1 0,-1 0,1 0,-27-26,26 52,-26-26,27 27,-27 26,0 0,26 26,-26 1,27 26,-27-27,26 27,-26 0,26 0,-26 0,0-27,27 1,-27-27,26 0,-26 0</inkml:trace>
  <inkml:trace contextRef="#ctx0" brushRef="#br0" timeOffset="33245.9016">19527 9499,'26'26,"1"-26,25-26,1 26,0 0,0 0,-26-27,26 27,-27-26</inkml:trace>
  <inkml:trace contextRef="#ctx0" brushRef="#br0" timeOffset="33403.9106">19659 9657,'0'0,"26"0,1 0,-1 0,1-26,26-1,-27 1,1-1</inkml:trace>
  <inkml:trace contextRef="#ctx0" brushRef="#br0" timeOffset="34205.9565">20479 9128,'-26'0,"-1"-26,27-1,-53 27,27 0,-27 0,26 0,-25 27,25-1,-26 1,53-1,-26 27,52-27,-26 27,53 0,-26 0,25-26,1 26,0-1,-26-25,-1-1,-26 1,27-1,-54 1,27-27,-26 0,-1 0,-26 0,27-27,-1 27,1-26,26 26,0-27,0 27,26-26,1-1,-1-25,1 52,-1-53,1 26,-27 1,26-1,1 1,-27-1,26 27,-26 0,27-26,-27 26,0 0,0 0,0 0,0 0,0 0,0 0,0 0,0 0,0 0,-27 0,27 0,0 0,0 0,0 0,0 0,0 0,0 0,-26 0,26 0,0 0,0 0</inkml:trace>
  <inkml:trace contextRef="#ctx0" brushRef="#br0" timeOffset="51389.9393">20188 4710,'0'0,"0"0,0 26,0-26,27 0,-27 0,0 27,-27-27,27 26,-26-26,26 26,-27-26,27 27,-26-27,26 0,-27 0,1 0,26 0,-27 0,27 0,-26 0,-1 0,1 0,-1 0,1 0,0-27,-1 27,1 0,-1-26,1 26,-1 0,1-26,-1 26,1 0,-27 0,27 0,-1 0,1 0,-1 26,-26-26,27 0,-27 0,26 0,-26 26,1-26,25 0,-26 0,27 0,-1 0,-26 0,27 0,-1 0,27 0,-26 0,0 0,-27 0,26 0,1 0,-27 0,0 0,26 0,-26 0,1 0,25 0,-26 0,0 0,0 0,0 0,1 0,-1-26,0 26,-27 0,27-26,0 26,-26 0,0-27,26 27,-27 0,28 0,-1-26,0 26,0 0,0-27,0 27,26 0,-25 0,-1 0,0 0,0 0,0 0,0 0,0 0,-26 0,26 0,0 0,0 0,0 0,0 0,0 0,27 0,-27 0,0 0,0 0,0-26,0 26,0 0,0 0,27 0,-27-27,26 27,1 0,-27 0,27 0,-1 0,1 0,-1 0,1 0,-1 27,27-27,-26 0,-1 26,27 1,-26-1,0 27,-1-27,27 27,-26-26,-1 26,27 0,-26-27,26 27,0 0,0-27,0 1,0 26,0-27,0 1,0-1,0 1,26-1,-26 1,0-1,27 0,-27-26,26 27,1-1,-1 1,0-27,27 26,27-26,-27 0,26 0,-26 0,26 0,1-26,26 26,-27-27,0 27,1-26,-27 26,26 0,0-27,1 27,-27 0,26 0,-26 0,0 0,0 0,0 0,0 0,26 0,-26 0,0 0,0 0,0 0,0 0,-1-26,28 26,-27 0,0 0,26 26,-26-26,0 0,-27 0,27 0,0 0,27 0,-28 0,1 0,0 0,27 0,-27 0,-1 0,28 0,-1 0,-26 0,27 0,-1 0,0 0,1 0,-1 0,0 0,1 0,-1 0,1 0,-1 0,0 0,1 0,-1 27,0-27,1 0,-27 0,26 0,-26 0,26 0,-52 0,26-27,-27 27,1 0,-1 0,1 0,-27-26,26 0,-26 26,26-27,-26 1,0-1,27-26,-27 27,0-27,-27 0,27 0,-26 27,0-27,26 26,-53-26,26 27,1-1,-1 1,-26 26,0-27,1 27,-1-26,0 26,0-26,26 26,27-27,0-26,27 27</inkml:trace>
  <inkml:trace contextRef="#ctx0" brushRef="#br0" timeOffset="51972.9727">21035 4974,'0'0,"0"27,0-27,26 0,1 0,26-27,-27 1,0-1,1 1,-1-1,-26-26,0 27,0 0,-53-1,27 1,-27 26,-26 26,26-26,0 27,-26 25,26 1,26 0,1 27,-1-27,54-1,-1 1,27-26,0 26,26-27,1-26,26 0,-27 0,27 0,-27-53,-26 27,26-27,-26 26,-26-25,-1-1</inkml:trace>
  <inkml:trace contextRef="#ctx0" brushRef="#br0" timeOffset="52865.0228">21537 4842,'-26'0,"26"26,0 1,26 26,-26-27,53 27,-26 0,-1-27,1 27,-1-26,1 26,-1-27,1-26,-27 0,0 0,26-26,-26-1,0 1,0-27,0 0,26 0,-26 27,0-27,27 26,-27 1,0 26,26 0,-26 0,27 0,26 0,-27 0,27 26,0-52,0 26,0 0,-27-27,27 1,-26 26,-27-53,0 27,0-1,-27 1,1-1,-1 27,-26 0,1 27,-1-1,0 1,26 25,1 1,-1 0,1 0,26 0,0 0,26-27,-26 27,27-26,26-27,-27 0,1 26,26-52,-27 26,27 0,-27-27,27-26,-26 27,26 0,-27-27,1 26,-1 1,-26-1,26 1,1 26,-27 0,0 0,26 0,-26 26,0 1,27 26,-27-27,26 1,-26-1,0 27,27-27,-27 1,26-27,-26 0,27 0,-1 0,1-27,-1-26,1 27,-1-27,27 0,0 0,-53 0,53 27,-27-1,1 27,26 0,-27 27,-26-1,26 1,1 26,-1 0,1-27,-1 1,1-1,26-26,-53 0,53 0,-27 0</inkml:trace>
  <inkml:trace contextRef="#ctx0" brushRef="#br0" timeOffset="54207.1005">20003 5741,'26'0,"-26"0,0 0,0-26,0 26,0 0,0 0,0 0,0 26,-26-26,-1 0,1 27,-1-1,-25-26,25 27,1-1,26 1,-27-1,27 1,0-1,0-26,27 27,-27-27,26 26,1-26,-27 27,26-27,0 26,-26-26,27 0,-1 0,-26 26,0-26</inkml:trace>
  <inkml:trace contextRef="#ctx0" brushRef="#br0" timeOffset="54591.1225">20003 6006,'0'0,"0"0,0-26,0 26,26 0,-26-27,27 27,-1 0,1 0,26 0,26 0,0 0,27 27,0-27,26-27,27 27,0 0,26-26,0 26,-26-27,26 27,-53 0,-26-26,-26 26,-1 0,-26 0,-53 0,26 0,-26 0,0 26,0-26,0 27,-26-1,26-26,0 27,0-1,0 1</inkml:trace>
  <inkml:trace contextRef="#ctx0" brushRef="#br0" timeOffset="63547.6347">15373 11800,'0'0,"-27"0,27 0,0 0,-26 0,26 27,0-27,-27 0,1 26,26-26,-27 27,1-1,-1 1,1-1,0 27,-27 0,26 0,-26 0,27 0,-1 0,-26 0,27 0,-1-1,27 1,-26 0,26-26,0 26,0-27,0 27,0 0,26 0,-26-27,27 27,-1-26,1 26,-1-27,1 1,26-1,-27 27,27-53,-26 26,25-26,1 27,0-27,0 0,0 0,0 0,0 0,0-27,0 27,0-26,0 26,-27 0,1-27,-1 1,0 0,1 26,-1-27,-26 1,0-27,27 26,-27 1,0-1,0 1,-27-1,27 1,0-1,-26 27,-1-26,27 0,-26-1,0 27,-1 0,27-26,-26 26,-1 0,1 0,-27 0,26 0,1 26,-1-26,1 27,26-1,-27 0,27 1,-26 26,26-27,0 27,0-26,0-1,0 1,0-1,26 1,-26-27,0 0,0 26,0-26,0 26,0-26</inkml:trace>
  <inkml:trace contextRef="#ctx0" brushRef="#br0" timeOffset="70454.0298">20135 4180,'0'27,"0"-1,0 1,0-1,0 1,0-1,27 1,-27-27,26 26,1-26,-1 0,27-26,26 26,1-53,25 26,1-26,27 0,-1 27,-26-27,0 27,-1-1,-25 1,-1 26,-26 0,0 0,-27-27,1 54,-27-27,0 0,0 0,26 0,-26 0,0 0,0 0,0 0,0 0,27-27,-27 27</inkml:trace>
  <inkml:trace contextRef="#ctx0" brushRef="#br0" timeOffset="72373.1395">15108 13679,'-26'0,"26"0,-27 0,27 0,0 0,0 0,0 0,0 0,0 0,27 0,-1-26,1 26,-1 0,27-27,-27 27,27-26,0 26,27 0,-28 0,1 0,0 26,-26 1,-1-1,1 27,-27-27,0 1,-27 26,-26-27,0 27,0-26,1 25,-1-25,0-1,0 1,26-1,1-26,26 27,0-1,26-26,27 27,0-1,0 1,26-1,-26 27,27-27,-27 27,-27-26,1 26,-1-27,-26 1,-26 26,-27-27,0 0,-27 1,27-1,-52-26,25 0,1 27,26-27,0-27,0 27,0 0,27 0,26 0</inkml:trace>
  <inkml:trace contextRef="#ctx0" brushRef="#br0" timeOffset="76903.3986">20056 4128,'0'-27,"0"27,0 0,0-26,0 26,0 0,0 0,0 0,0 26,0-26,0 27,0-1,26-26,-26 26,0 1,27-27,-27 26,26 1,1-27,-1 0,1 26,-1-26,0 0,1 0,26 0,-27 0,27 0,-26-26,26 26,-1 0,1-27,27 1,-1-1,1 1,-1 0,0-1,1 1,-1-1,0 1,1-1,-1 27,-26-26,0-1,0 27,-27 0,1 0,-1 0,1 0,-1 0,-26 0,0 0,0 0,0 0,0 0,0 0,0 0,0 0,0-26,0 26,27-27,-27 1,26-1</inkml:trace>
  <inkml:trace contextRef="#ctx0" brushRef="#br0" timeOffset="77871.454">24051 4895,'0'0,"0"26,26-26,1 27,-1-1,1 1,-1-1,27 1,-26-1,-1 0,1-26,-1 27,0-1,-26-26,27 0,-27 0,26-26,-26 26,0-27,27 27</inkml:trace>
  <inkml:trace contextRef="#ctx0" brushRef="#br0" timeOffset="78105.4674">24395 4895,'0'0,"0"-27,0 27,-27 27,27-1,-26 1,26-1,-26 1,-1-1,27 27,-26-53,-1 53,1-27,-1 1,1-1,-1-26,1 27,26-1,-27-26</inkml:trace>
  <inkml:trace contextRef="#ctx0" brushRef="#br0" timeOffset="82375.7116">22093 6959,'0'0,"0"0,0 0,0 0,0 26,0-26,0 26,0 1,-26-1,26 1,-27 26,-26-27,0 27,0-26,27 26,-27-1,0 1,0-26,0 26,27-27,26 1,0-1,0 1,26-27,1 0,26 26,0-26,-27 0,27 0,-27-26,27 26,0 0,-26 0,-1 0,1-27</inkml:trace>
  <inkml:trace contextRef="#ctx0" brushRef="#br0" timeOffset="82743.7319">21934 7303,'27'-27,"-1"1,1 26,26 0,0-27,26 27,0-26,1 26,25-27,1 27,0 0,0-26,0 26,0 0,-27 0,0-27,-26 27,0 0,-26-26,-1 26,1 0,-27 0,0 0,0 0,0 0,26 0,-26 0,0 0,0 26</inkml:trace>
  <inkml:trace contextRef="#ctx0" brushRef="#br0" timeOffset="98934.6588">13706 15240,'0'0,"0"26,0 27,0 0,0 0,-27 53,27-27,0 27,0 27,-26-28,26 1,0 0,0-27,0 1,0-1,0-26,-27-26,27-1,0-26,-26-26,26-1,-27-52,1-1,26-25,-26-28,-1 27,1-26,26 0,-27 26,27 27,0-1,0 27,27 0,-1 27,27-1,0 27,0 0,26 0,1 0,-1 27,0-27,27 0,-53-27,53 27,-53 0,0-26,-27 26</inkml:trace>
  <inkml:trace contextRef="#ctx0" brushRef="#br0" timeOffset="99154.6713">13626 15716,'27'27,"26"-27,0 0,0 0,26-27,27 27,-27-26,1 26,-1-27,0 27</inkml:trace>
  <inkml:trace contextRef="#ctx0" brushRef="#br0" timeOffset="99541.6934">14579 15610,'26'53,"-26"-26,27-1,-1 27,27-26,-53 26,27-1,-1-25,1-1,-27 1,0 26,0-53,-27 0,1 0,-1 0,-52 0,-1 0,1 26,0-26,-1 53,1-26,26 26,0-1,27 28,-1-27,54 0,26-53,-1 26,1 1,27-54,-1 1,1-1,-1-26,0 0,-26-26,0 0,0-27</inkml:trace>
  <inkml:trace contextRef="#ctx0" brushRef="#br0" timeOffset="99777.707">15161 15028,'0'27,"0"26,0 0,0 26,0 27,0 26,0-26,0 26,0 1,0-28,0 1,0-26,0 25,0-78,26 26,-26-53,27 26,-27-52</inkml:trace>
  <inkml:trace contextRef="#ctx0" brushRef="#br0" timeOffset="100333.7387">15611 15875,'26'-26,"1"-1,-27 27,-53 0,26 0,-26 27,27-1,-27 0,53 27,0-26,0 52,53-26,0 0,0 0,0 0,0-27,-27 1,1-1,-27-26,-27 27,-26-27,0-27,0 27,0-26,-26 26,53 0,-1 0,27 0,0 0,53 26,-27 1,54-27,-1 0,1 0,-1 0,27-27,-27 1,27-27,-27 0,1-26,26 26,-53 0,-1-27,-25 1,-1 26,-52 0,-1 27,-25 26,-1 0,-27 26,1 27,26 26,-26 1,26 26,26-27,1 27,26-27,26 1,1-27,26-27,-1 0,1 1,0-54,27 27,-54-26</inkml:trace>
  <inkml:trace contextRef="#ctx0" brushRef="#br0" timeOffset="100670.7581">13626 16960,'53'26,"27"-26,52-26,80 26,26-27,26 1,27-1,0 27,0-26,-26 26,-53 0,-54 26,-25-26,-27 27,-53-1,-27 1,-52-27,-1 0,-26-27</inkml:trace>
  <inkml:trace contextRef="#ctx0" brushRef="#br0" timeOffset="109733.2764">19288 10001,'-52'27,"25"-27,1 26,-1-26,1 27,26-27,0 0,0 0,53 0,-27 0,53 0,1 0,-1 0,27-27,0 27,0-26,0 26,-1-27,-25 27,-1-26,-26 26,0 0,-27-27,1 27,-27 0,0 0,0 0,0 0,0 0,0 0,26-26</inkml:trace>
  <inkml:trace contextRef="#ctx0" brushRef="#br0" timeOffset="110688.331">20691 11880,'0'0,"0"0,0 0,0 0,0 0,0 0,0 0,0 0,0 0,0 26,0-26,-27 0,27 27,0-1,-26 1,-1-1,27 27,-26-27,-1 1,1 26,0-27,-1 1,27-1,0-26,0 27,0-27,27 0,-1 26,0-26,27 0,0 0,0 0,0 0,0 0,-26 0,25 0,1 0,-26 0,-1 0,1 0,-1-26,-26 26,27 0</inkml:trace>
  <inkml:trace contextRef="#ctx0" brushRef="#br0" timeOffset="111051.3518">21193 11721,'0'27,"0"-27,0 0,0 52,-26-25,26 26,0 26,-26-26,26 53,0-27,-27 27,27-26,0-1,0 0,0-26,0 27,0-28,0-25,0-1,0 1,27-1,-27-26,0 0,0 0,0 0,-27 0,27 0</inkml:trace>
  <inkml:trace contextRef="#ctx0" brushRef="#br0" timeOffset="112530.4364">20770 13441,'0'0,"-26"0,26-27,0 27,0-26,0 26,26-27,1 27,-27-26,26 0,27-1,-27 1,1 26,26 0,-27 0,27-27,-26 27,26 0,-27 0,0 27,1-27,-1 53,1-27,-1 27,-26 0,0 26,0 1,0-1,-26 0,-1 1,-26-1,27 0,-27-26,0 27,0-27,0 0,0 0,1-27,-1 0,-27 1,27-1,0-26,0 0,27-26,-27-1,27 1,-1-27,27 27,0-27,0 26,0 1,27-1,26 27,-27 0,27 0,0 0,26 0,-26 27,27-1,-1 1,-26-1,0 1,0-1,0 1,-1-1,-25-26,26 26,-53-26,26 0,-26 27,0-27,27 0,-27 0,0 26,0-26,0 0,0 0,0 0,26 27,-26-27,0 0,0 0,0 0,0 0,0 0,0-27</inkml:trace>
  <inkml:trace contextRef="#ctx0" brushRef="#br0" timeOffset="113545.4944">20558 15002,'0'0,"0"0,0 0,0-27,0 27,27 0,-1-26,1 0,-1-1,1 1,-1-1,27 1,-26-1,-1 1,1-1,-1 1,0 26,-26 0,27 0,-27 0,26 0,-26 0,0 26,0 27,0-26,0 26,0 0,0-1,0 28,0-27,-26 0,26 26,0-26,0 0,-27-27,27 27,0-26,0-1,0 27,-26-53,26 27,0-1,0-26,0 26,0-26,0 0,0 53,0-53,0 27,0-27,0 0</inkml:trace>
  <inkml:trace contextRef="#ctx0" brushRef="#br0" timeOffset="113987.5197">20267 15875,'0'0,"0"0,27 0,26 0,0-26,0 26,26-27,0 27,1 0,26-26,-1 26,-52 0,27 0,-1 0,-26 0,-27 0,1 0,-1 0,-26 0,27 0,-27 0,0 0,0 0,0 0,0 0,0 0,0 26,0-26,0 0,-27 27</inkml:trace>
  <inkml:trace contextRef="#ctx0" brushRef="#br0" timeOffset="126187.2174">15161 4815,'0'0,"0"0,0 0,0 0,0 0,0 0,0 0,0 27,0-27,-26 0,26 0,0 26,-27 1,27-1,0 1,0-1,27 1,-27 26,26-1,-26 1,26-26,1 52,-27-52,0 26,26 0,-26-1,27 1,-27 0,0-26,26 26,-26 0,0-1,0-25,0-1,0 27,0 0,0 0,0-26,0 52,0-53,0 27,0 0,0 0,0-26,0 52,-26-53,26 27,0 0,0 0,-27-26,27 26,0 0,-26-27,26 27,0 0,0-27,0 27,0-26,0 26,0-27,0 0,0 1,0-1,-27 27,27-26,0-1,0 27,-26-26,26-1,0 27,-26-53,26 53,0-27,0 1,0-1,0 1,0-1,0-26,0 27,0-1,0 1,0-1,0 0,0-26,0 27,0-1,0-26,0 0,0 27,26-27,-26 0,0 26,0-26,0 0,0 0,0 0,0 0,-26 0,26 0,-27-26,27 26,-26-27,-1 1,1-1,26 1,-27 0,1 26,26-27,-27 1,27-1,0 27,0 0,0 0,0-26,0 26,0 0,0 26,0-26,27 27,-27-1,26 27,-26-27,27 27,-27 0,26-26,-26 26,0-27,27-26,-27 0,0 27,26-54,1 1,-27-1,52-26,-25 27,-1-27,1 26,26-25,-27 52,1-27,-1 1,-26-1,27 27,-27 0,26-26,-26-1</inkml:trace>
  <inkml:trace contextRef="#ctx0" brushRef="#br0" timeOffset="126868.2565">20056 16642,'0'53,"0"0,0 0,-27 0,27 0,27 26,-27 1,0-1,26-26,-26 0,27 0,-27 0,26 0,-26-53,0 0,-26 0</inkml:trace>
  <inkml:trace contextRef="#ctx0" brushRef="#br0" timeOffset="127075.2683">19580 16880,'-27'-26,"27"0,0-1,53 1,0-1,26-26,27 0,0 0,0 0,26 1,-26 25,0-26,-27 27,-26-27,26 53,-52-53</inkml:trace>
  <inkml:trace contextRef="#ctx0" brushRef="#br0" timeOffset="128043.3237">20426 17436,'27'53,"-27"-53,0 0,0-26,0-27,0 0,-27-27,54 1,-27 0,26-1,1-26,25 27,-25 26,26 0,0 27,0-1,-27 27,1 0,-27 27,0 26,-27 0,1-1,-1 28,27-27,-26 26,26-26,0-27,26 27,1-53,-1 0,27 0,0-53,0 27,0-53,-27 26,27 0,-26 0,-1 0,1 0,-27 27,0 26,0 0,26 0,-26 26,0 27,26-27,1 27,-1-26,1 26,-1-27,1 1,26-1,-27-26,1 0,-1 0,1-26,-1-1,27-26,-27 0,-26 0,27 27,-1-27,-26 27,0-1,0-26,0 53,0-26,0 26,0 0,0 26,27-26,-27 27,26 26,1-53,-1 53,1-27,-1 0,27-26,-27 27,27-27,0 0,-26-27,26 1,0 0,-1-27,-25 0,26 0,-27-27,-26 1,27 0,-54-1,27 54,-26-27,-1 26,-26 27,27 27,0 26,-1 26,1 1,26 25,26-25,1-1,25 1,-25-28,52 28,1-54,-27 1,-1-27,1 0</inkml:trace>
  <inkml:trace contextRef="#ctx0" brushRef="#br0" timeOffset="128326.3399">20479 17621,'106'53,"26"-53,53 0,27-79,53 26,-1 0,-26-26,27-27,-27 53,-53-27,-26 28,-27-1,-52 26,-54 1,-26 26</inkml:trace>
  <inkml:trace contextRef="#ctx0" brushRef="#br0" timeOffset="137454.862">22199 9604,'26'27,"-26"-27,27 26,-1-26,1 27,-1-27,27 0,-26 0,25 0,1 0,27 0,-1-27,27 1,0-1,0 1,26-27,-26 27,0 26,-27-27,0 27,-26 0,-26 0,-1 27,1-27,-27 26,0 0,0-26,0 27</inkml:trace>
</inkml:ink>
</file>

<file path=ppt/ink/ink3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24T21:25:27.203"/>
    </inkml:context>
    <inkml:brush xml:id="br0">
      <inkml:brushProperty name="width" value="0.05292" units="cm"/>
      <inkml:brushProperty name="height" value="0.05292" units="cm"/>
      <inkml:brushProperty name="color" value="#FF0000"/>
    </inkml:brush>
  </inkml:definitions>
  <inkml:trace contextRef="#ctx0" brushRef="#br0">7541 7673,'26'-27,"1"27,-1 0,27-26,27 26,-27-26,52 26,1 0,-26-27,52 27,27-26,-1 26,-25-27,52 27,0 0,0-26,1 26,-1-27,0 27,-26 0,-27-26,0 26,-26 0,-27 0,-26 0,0 0,-26 26,-27-26,0 0,0 27,-27-27,1 0,-1 0,27-27</inkml:trace>
  <inkml:trace contextRef="#ctx0" brushRef="#br0" timeOffset="2046.117">2884 16007,'0'53,"0"-26,0 26,-26-53,26 0,0-27,0-26,0 0,0 0,0-52,0-1,-27 0,27 0,-26 0,26 0,-27 27,27 26,-26 27,26 26,53 0,-27 53,27-1,-26 28,52-1,-26 27,26-53,1 26,-27-26,0-26,0-1,-1-52,-25-1,-1 1,-26-54,0 1,-26 0,-1-27,1 0,0 27,-1-1,1 1,26 52,0-25,0 52,0 0</inkml:trace>
  <inkml:trace contextRef="#ctx0" brushRef="#br0" timeOffset="2745.157">3572 15478,'0'80,"27"-1,-27-26,26-27,27 27,-26-53,25 0,-25-26,-1-27,27 26,-26-52,-27 26,0-26,-27-1,-26 27,0-26,1 0,-28 52,27-26,-26 0,26 27,0-1,27 27,26 0,0-26,26 0,0 26,1-27,26 1,0 26,26 0,-26-27,0 27,0 0,0 0,-27 0,27 27,-26-27,26 53,-27-27,0 27,1 0,-1 26,1-26,-1 26,1 1,-27-27,26 0,1 0,-27 0,26-27,-26 0,27-26,-27 0,0 0,-27-26,27-27,0 0,-26 0,-1-53,27 1,-26-1,26 0,0 27,0-27,0 53,26 0,1 26,-1 27,27 27,-26-1,25 27,1 0,0 27,-26-1,26-26,0 53,-27-53,0-1,-26-25,27 26,-27-53,0 0</inkml:trace>
  <inkml:trace contextRef="#ctx0" brushRef="#br0" timeOffset="2880.1645">4842 14843,'53'-26,"0"26,0-27,-27 1,27-1,0 1</inkml:trace>
  <inkml:trace contextRef="#ctx0" brushRef="#br0" timeOffset="4216.2412">5292 14446,'26'27,"1"26,-1-27,1 27,26 26,0-26,-27 0,27 0,-26 0,-1-26,0 25,1-52,-1 0,-26-26,0-27,27 0,-27 0,0-26,0-1,26-25,-26 25,27 1,-1 26,1 0,-27 27,53 26,-53 0,26 26,0 27,1 0,-27 26,26 1,-26-1,0 0,27-26,-27 0,0 0,26-26,1-27,-1 0,1-27,-1-26,-26 27,0-27,27-27,-27 28,0-28,-27 27,27-26,0 52,0-25,-26 25,26 1,0 26,26 0,-26 26,27 27,-1 0,1 0,-1 0,0 0,1 0,-1-27,-26 0,27-26,-1-26,1 0,-1-27,1 26,-27-26,26 53,-26-26,27-1,-27 27,26 27,0-1,1 1,-1-1,1 1,-1-27,27 0,-26-27,-1 1,-26-1,0-52,0 52,0-52,0 53,-26-27,26 26,0 1,0 26,26-27,1 27,26 0,-27-26,27 26,-27-27,27 1,-26-1,-27-25,0 25,0 1,0-1,-27 27,1 0,-1 27,-26-1,53 1,-26 25,0 28,26-27,0 26,26-26,0 26,1-52,26 26,0-53,0 26,0-52,-1-1,1-26,0-26,0 0,27-27,-27 0,-1-53,-25 1,-1-1,1 0,-27 0,0 27,-27 0,27 52,-26 1,-1 52,1 27,0 27,-1 26,1 53,26 0,-27 26,27 0,0 27,27 0,-1-27,1 0,-1 0,0-52,1-1,-1-26,27 0,-53-26,53-27,-26 0,-1-27</inkml:trace>
  <inkml:trace contextRef="#ctx0" brushRef="#br0" timeOffset="4491.2569">8070 13785,'0'-53,"27"0,-27 27,0 26,0 0,-27 26,1 0,26 27,-27 0,54 0,-27 0,26 0,27-27,26 1,-26 26,0-53,0 26,-26-26,-27 0,-27 27,1-27,-1 26,-26-26,-26 0,26 53,0-26,0-1,-26 1,26 25</inkml:trace>
  <inkml:trace contextRef="#ctx0" brushRef="#br0" timeOffset="4891.2796">4631 16087,'26'0,"27"0,0-27,53-26,26 0,27-52,26-1,53-27,0 28,0-28,27 1,-27 53,0-27,-26 26,-53 28,-1 25,-52 1,0 26,-53 0,-27 0,1 26,-27-26,0 0,0 0,-27 0,1-26,26-1</inkml:trace>
  <inkml:trace contextRef="#ctx0" brushRef="#br0" timeOffset="6972.3988">6615 1561,'0'0,"0"27,0-27,0 52,0-25,0 26,0 0,0 0,0-27,0 27,0 0,0-27,0 1,0-1</inkml:trace>
  <inkml:trace contextRef="#ctx0" brushRef="#br0" timeOffset="7370.4216">6932 1614,'0'0,"0"0,0 0,-26 0,26 0,-26 26,26 1,0-27,-27 53,27 0,0-27,-26 27,26 0,0 0,0 0,-27-27,27 1,0-27,0 0</inkml:trace>
  <inkml:trace contextRef="#ctx0" brushRef="#br0" timeOffset="7753.4435">7223 1588,'0'0,"0"0,0 0,0 0,0 0,0 26,0 0,27 1,-27-1,0 27,0-26,0 26,0-27,0 27,0-27,0 1,0-27,0 26,0-26,0 0,26-26</inkml:trace>
  <inkml:trace contextRef="#ctx0" brushRef="#br0" timeOffset="8640.4942">6774 1482,'0'26,"0"-26,0 27,0-1,0 1,0 25,26-25,-26 26,27 0,-1 0,1-27,-1 27,-26-27,26 1,1 26,-1-27,1 1,-27-27,0 26,0-26,0 0,0 0,-27-26</inkml:trace>
  <inkml:trace contextRef="#ctx0" brushRef="#br0" timeOffset="8905.5094">6985 1614,'0'0,"0"26,27 1,-27-1,0 27,0-26,0 26,0 0,-27 26,27-53,-26 27,-1 0,1 0,26 0,-26-26,-1-1</inkml:trace>
  <inkml:trace contextRef="#ctx0" brushRef="#br0" timeOffset="9999.572">6800 1693,'-26'0,"-1"27,-26-1,27 27,26 0,-27 0,27 0,0-27,0 1,27-27,26-27,0 1,0-27,0 0,-1-26,-25 52,-1-26,1 27,-27 26,0 0,-27 53,-26 0,27 0,0-27,-1 53,27-52,0-27,27 0,-1-53,27 0,0 27,-27-27,27 0,0 0,-53 53,27 26,-27 1,-27 26,1 0,-1 26,27-26,-26 0,26-27,26-26,1 0,-1-26,1-27,-1 26,27 1,-27 0,27-1,-53 27,27 27,-27-1,-27 0</inkml:trace>
  <inkml:trace contextRef="#ctx0" brushRef="#br0" timeOffset="10474.5991">6694 3016,'-26'0,"26"0,0 27,-27-27,27 0,0 26,-26 27,26-26,0 25,0-25,0 26,0-27,0 1,0-1,0-26,0 0</inkml:trace>
  <inkml:trace contextRef="#ctx0" brushRef="#br0" timeOffset="11052.6322">7197 3043,'0'-27,"0"27,0 0,-26 0,26 0,0 0,0 0,0 27,0-27,0 26,0 27,0-26,0 25,0 1,0-26,-27 26,27-27,0 1,0-27</inkml:trace>
  <inkml:trace contextRef="#ctx0" brushRef="#br0" timeOffset="11308.6468">7409 2963,'-27'27,"27"-1,0 1,0-1,0 27,0-26,0-1,0 27,0-53,0 26,0 1,0-27,27 0</inkml:trace>
  <inkml:trace contextRef="#ctx0" brushRef="#br0" timeOffset="11611.6642">7673 2990,'0'0,"0"26,0-26,0 27,0-1,0 1,0-1,0 1,0 25,0-25,27-1,-27 1,0-1</inkml:trace>
  <inkml:trace contextRef="#ctx0" brushRef="#br0" timeOffset="12041.6888">7885 3043,'26'26,"-26"1,0-1,0-26,0 27,0 25,0-25,27-1,-27 1,0-27,0 0</inkml:trace>
  <inkml:trace contextRef="#ctx0" brushRef="#br0" timeOffset="12634.7227">8123 3016,'-26'27,"26"-27,0 0,-27 0,27 26,0 1,0-1,0 1,0 25,0-25,0 26,0-27,0 1,0-1,0 1,0-27</inkml:trace>
  <inkml:trace contextRef="#ctx0" brushRef="#br0" timeOffset="13023.7449">8361 3096,'0'0,"0"26,0-26,27 27,-54 25,54 1,-27 0,0 27</inkml:trace>
  <inkml:trace contextRef="#ctx0" brushRef="#br0" timeOffset="13997.8006">6165 3863,'0'0,"27"0,-1 0,27-27,26 27,1 0,26 0,26 0,0 0,27 0,0 0,26 0,0 27,0-1,0 1,1-27,-1 26,0-26,-26 0,0 27,-1-27,-25 0,-1 0,0 0,-26 0,-27 0,1 26,-1-26,-26 27,0-27,0 26,-27 27,1-26,-1-1,1 27,-1 0,1-27,-27 27,26-26,-26 26,27-27,-27 0,26-26</inkml:trace>
  <inkml:trace contextRef="#ctx0" brushRef="#br0" timeOffset="15113.8645">9711 11324,'-27'0,"1"-26,26 26,-27-27,1 1,-1 26,1-27,26 27,-27-26,27 26,0-27,27 54,-1-27,1 0,26 0,0 26,26-26,0 0,-26 0,27 0,-27-26,-1 26,1 0,0-27,-26 27,26-26,-53 26,26 0,-26 0,0 26,0 1,-26-1,26 27,0 0,-27 27,27-1,0 0,-26 27,26 0,0 0,-27-27,27 1,0-1,-26 0,26-26,0 0,-27 0,27-53,0 27,0-27,0 26,0-26,0-26,27 26</inkml:trace>
  <inkml:trace contextRef="#ctx0" brushRef="#br0" timeOffset="15377.8795">10028 11800,'0'0,"0"0,-26 0,26 0,0 0,26 0,1 0,-1 27,27-27,-27 0,27 0,0 0,0 0,0 0,0 0,-27 0,1 0,-27 0,0 0</inkml:trace>
  <inkml:trace contextRef="#ctx0" brushRef="#br0" timeOffset="16428.9397">10346 10927,'0'-53,"-27"-26,1 0,-1 26,-26-27,0 1,-26 26,0 0,-27 27,0-1,0 1,-26 26,26 26,-26 27,-1 27,1-1,26 53,0 27</inkml:trace>
  <inkml:trace contextRef="#ctx0" brushRef="#br0" timeOffset="16708.9557">10557 13388,'185'-53,"1"-53,-28-26,-25-27,-27-26,-27 0,-26-27,-27-26,-26 26,-26-26,-1 0,-52 26,0 1,-54 52,-25-26,-1 79,-26 0,-27 80,-53 26</inkml:trace>
  <inkml:trace contextRef="#ctx0" brushRef="#br0" timeOffset="18783.0743">8732 10716,'-27'0,"1"0,-1 26,1 1,26-1,-27 27,27 0,0 26,0 1,0 25,27 28,-1-27,1 52,-27-25,26 25,1 1,26 26,-27-26,0 26,27 0,0-26,27 0,-27-27,52 1,1-28,0 1,0-26,26-27,-26-27,0 0,0 1,-27-27,0-27,1 1,-27 0,0-1,-27 27,1-26,-1 26</inkml:trace>
  <inkml:trace contextRef="#ctx0" brushRef="#br0" timeOffset="28989.6581">14685 10134,'0'0,"26"0,-26 0,0 0,0 26,0 27,0-27,0 54,0-1,0 1,0 25,0 1,27-26,-27 25,0 1,0-26,0-27,0 26,26-53,-52 1,26-1,0-26,0-53</inkml:trace>
  <inkml:trace contextRef="#ctx0" brushRef="#br0" timeOffset="29469.6856">15373 10186,'53'-52,"26"52,0-53,-26 26,0 1,0 26,0 0,-27 26,27 1,-26 52,-1 0,1 1,-27 52,-27-26,1 26,-1-52,-52 25,26-25,-26-1,-1-26,1-26,0-27,-1 0,1 0,26-53,26 26,1-26,26 27,26-1,27 1,27 26,-1 0,0 26,27 27,0-26,0 26,-27 0,27-27,-26 27,-28-27,1-26,0 0,-26 0,-1-26,1-1,-1 1,1 0</inkml:trace>
  <inkml:trace contextRef="#ctx0" brushRef="#br0" timeOffset="30251.7303">21326 10292,'26'-26,"1"-27,-27 53,0-53,-27 27,-26-27,-26 26,26 1,-53 26,27 0,-1 26,1 1,26 26,0 26,53 0,27 27,26 0,26 0,0 26,27-26,-26 0,25 0,-25-27,-27 0,-27-26,-26-26,-53-27,0 26,-26-52,0 26,-27-27,26-26,-25 27,25-1,27-25,27 25,26-26,26 0,54 0,-1-26,0-27,27 53,0-53,-27 27,1 0,-27-1,-27 27,-26-26,0 52,-26 1,-27 0,26 26,-52-27,0 54</inkml:trace>
  <inkml:trace contextRef="#ctx0" brushRef="#br0" timeOffset="31075.7775">18574 9922,'0'0,"0"0,0 0,-26 0,26 26,-27 1,27-1,-26 27,-1 0,1 26,26 1,-27 26,27 0,0-1,-26 28,52-1,-26 27,0-1,0 28,0-1,0 27,0-1,0 1,0 0,0 26,0 0,0 0,0 0,0-26,0 26,0 0,0-26,0-1,0 1,-26 0,26-27,-27 0,1 0,0-26,26 0,-27-27,1 0,-1 1,27-28,-26-25,-1-1,27 1,-26-28,26 1,-27 0,27-26,0-1,-26-26,26 27,0-27,0 26,0-26,0 0,0 0,0 0,0 0,0 0,0 0,0-26,0-1,-27 1,27-27,0 0</inkml:trace>
  <inkml:trace contextRef="#ctx0" brushRef="#br0" timeOffset="31944.8272">13203 9499,'-26'0,"26"0,0-27,0 27,0-26,0 26,0 0,26-27,1 54,-27-1,26 1,0 25,-26 1,27 0,-27 0,0 0,0 0,0-26,0-1,0 0,0-26,26 0,-26-26,27 0,-1-27,1 0,-1 0,1 0,-1 0,1 0,-1 27,0-1,-26 27,27 0,-27 27,0 25,0 1,0 0,26 0,-26 27,0-54,0 1,0 25,0-52,27 0,-27 0</inkml:trace>
  <inkml:trace contextRef="#ctx0" brushRef="#br0" timeOffset="32094.8357">13838 9578,'53'-27,"-27"27,27-26,-26 0,26 26,-27-27,1 27,-1-26</inkml:trace>
  <inkml:trace contextRef="#ctx0" brushRef="#br0" timeOffset="32268.8457">13917 9684,'-26'0,"26"0,26 26,1-52,-1 26,1 0,26 0,-27 0,27-27,-26 27,25-26</inkml:trace>
  <inkml:trace contextRef="#ctx0" brushRef="#br0" timeOffset="33056.8908">18812 9340,'27'-27,"-1"27,-26 0,27-26,-27 26,26 0,-26 26,27-26,-27 53,0 0,0 0,0 0,26 26,-26-26,0 0,0 0,0 0,0-26,0-27,0 0,26 0,-26-27,27 1,-1-27,1 0,-1 0,1 0,-27-26,26 52,-26-26,27 27,-27 26,0 0,26 26,-26 1,27 26,-27-27,26 27,-26 0,26 0,-26 0,0-27,27 1,-27-27,26 0,-26 0</inkml:trace>
  <inkml:trace contextRef="#ctx0" brushRef="#br0" timeOffset="33245.9016">19527 9499,'26'26,"1"-26,25-26,1 26,0 0,0 0,-26-27,26 27,-27-26</inkml:trace>
  <inkml:trace contextRef="#ctx0" brushRef="#br0" timeOffset="33403.9106">19659 9657,'0'0,"26"0,1 0,-1 0,1-26,26-1,-27 1,1-1</inkml:trace>
  <inkml:trace contextRef="#ctx0" brushRef="#br0" timeOffset="34205.9565">20479 9128,'-26'0,"-1"-26,27-1,-53 27,27 0,-27 0,26 0,-25 27,25-1,-26 1,53-1,-26 27,52-27,-26 27,53 0,-26 0,25-26,1 26,0-1,-26-25,-1-1,-26 1,27-1,-54 1,27-27,-26 0,-1 0,-26 0,27-27,-1 27,1-26,26 26,0-27,0 27,26-26,1-1,-1-25,1 52,-1-53,1 26,-27 1,26-1,1 1,-27-1,26 27,-26 0,27-26,-27 26,0 0,0 0,0 0,0 0,0 0,0 0,0 0,0 0,0 0,-27 0,27 0,0 0,0 0,0 0,0 0,0 0,0 0,-26 0,26 0,0 0,0 0</inkml:trace>
  <inkml:trace contextRef="#ctx0" brushRef="#br0" timeOffset="51389.9393">20188 4710,'0'0,"0"0,0 26,0-26,27 0,-27 0,0 27,-27-27,27 26,-26-26,26 26,-27-26,27 27,-26-27,26 0,-27 0,1 0,26 0,-27 0,27 0,-26 0,-1 0,1 0,-1 0,1 0,0-27,-1 27,1 0,-1-26,1 26,-1 0,1-26,-1 26,1 0,-27 0,27 0,-1 0,1 0,-1 26,-26-26,27 0,-27 0,26 0,-26 26,1-26,25 0,-26 0,27 0,-1 0,-26 0,27 0,-1 0,27 0,-26 0,0 0,-27 0,26 0,1 0,-27 0,0 0,26 0,-26 0,1 0,25 0,-26 0,0 0,0 0,0 0,1 0,-1-26,0 26,-27 0,27-26,0 26,-26 0,0-27,26 27,-27 0,28 0,-1-26,0 26,0 0,0-27,0 27,26 0,-25 0,-1 0,0 0,0 0,0 0,0 0,0 0,-26 0,26 0,0 0,0 0,0 0,0 0,0 0,27 0,-27 0,0 0,0 0,0-26,0 26,0 0,0 0,27 0,-27-27,26 27,1 0,-27 0,27 0,-1 0,1 0,-1 0,1 0,-1 27,27-27,-26 0,-1 26,27 1,-26-1,0 27,-1-27,27 27,-26-26,-1 26,27 0,-26-27,26 27,0 0,0-27,0 1,0 26,0-27,0 1,0-1,0 1,26-1,-26 1,0-1,27 0,-27-26,26 27,1-1,-1 1,0-27,27 26,27-26,-27 0,26 0,-26 0,26 0,1-26,26 26,-27-27,0 27,1-26,-27 26,26 0,0-27,1 27,-27 0,26 0,-26 0,0 0,0 0,0 0,0 0,26 0,-26 0,0 0,0 0,0 0,0 0,-1-26,28 26,-27 0,0 0,26 26,-26-26,0 0,-27 0,27 0,0 0,27 0,-28 0,1 0,0 0,27 0,-27 0,-1 0,28 0,-1 0,-26 0,27 0,-1 0,0 0,1 0,-1 0,0 0,1 0,-1 0,1 0,-1 0,0 0,1 0,-1 27,0-27,1 0,-27 0,26 0,-26 0,26 0,-52 0,26-27,-27 27,1 0,-1 0,1 0,-27-26,26 0,-26 26,26-27,-26 1,0-1,27-26,-27 27,0-27,-27 0,27 0,-26 27,0-27,26 26,-53-26,26 27,1-1,-1 1,-26 26,0-27,1 27,-1-26,0 26,0-26,26 26,27-27,0-26,27 27</inkml:trace>
  <inkml:trace contextRef="#ctx0" brushRef="#br0" timeOffset="51972.9727">21035 4974,'0'0,"0"27,0-27,26 0,1 0,26-27,-27 1,0-1,1 1,-1-1,-26-26,0 27,0 0,-53-1,27 1,-27 26,-26 26,26-26,0 27,-26 25,26 1,26 0,1 27,-1-27,54-1,-1 1,27-26,0 26,26-27,1-26,26 0,-27 0,27 0,-27-53,-26 27,26-27,-26 26,-26-25,-1-1</inkml:trace>
  <inkml:trace contextRef="#ctx0" brushRef="#br0" timeOffset="52865.0228">21537 4842,'-26'0,"26"26,0 1,26 26,-26-27,53 27,-26 0,-1-27,1 27,-1-26,1 26,-1-27,1-26,-27 0,0 0,26-26,-26-1,0 1,0-27,0 0,26 0,-26 27,0-27,27 26,-27 1,0 26,26 0,-26 0,27 0,26 0,-27 0,27 26,0-52,0 26,0 0,-27-27,27 1,-26 26,-27-53,0 27,0-1,-27 1,1-1,-1 27,-26 0,1 27,-1-1,0 1,26 25,1 1,-1 0,1 0,26 0,0 0,26-27,-26 27,27-26,26-27,-27 0,1 26,26-52,-27 26,27 0,-27-27,27-26,-26 27,26 0,-27-27,1 26,-1 1,-26-1,26 1,1 26,-27 0,0 0,26 0,-26 26,0 1,27 26,-27-27,26 1,-26-1,0 27,27-27,-27 1,26-27,-26 0,27 0,-1 0,1-27,-1-26,1 27,-1-27,27 0,0 0,-53 0,53 27,-27-1,1 27,26 0,-27 27,-26-1,26 1,1 26,-1 0,1-27,-1 1,1-1,26-26,-53 0,53 0,-27 0</inkml:trace>
  <inkml:trace contextRef="#ctx0" brushRef="#br0" timeOffset="54207.1005">20003 5741,'26'0,"-26"0,0 0,0-26,0 26,0 0,0 0,0 0,0 26,-26-26,-1 0,1 27,-1-1,-25-26,25 27,1-1,26 1,-27-1,27 1,0-1,0-26,27 27,-27-27,26 26,1-26,-27 27,26-27,0 26,-26-26,27 0,-1 0,-26 26,0-26</inkml:trace>
  <inkml:trace contextRef="#ctx0" brushRef="#br0" timeOffset="54591.1225">20003 6006,'0'0,"0"0,0-26,0 26,26 0,-26-27,27 27,-1 0,1 0,26 0,26 0,0 0,27 27,0-27,26-27,27 27,0 0,26-26,0 26,-26-27,26 27,-53 0,-26-26,-26 26,-1 0,-26 0,-53 0,26 0,-26 0,0 26,0-26,0 27,-26-1,26-26,0 27,0-1,0 1</inkml:trace>
  <inkml:trace contextRef="#ctx0" brushRef="#br0" timeOffset="63547.6347">15373 11800,'0'0,"-27"0,27 0,0 0,-26 0,26 27,0-27,-27 0,1 26,26-26,-27 27,1-1,-1 1,1-1,0 27,-27 0,26 0,-26 0,27 0,-1 0,-26 0,27 0,-1-1,27 1,-26 0,26-26,0 26,0-27,0 27,0 0,26 0,-26-27,27 27,-1-26,1 26,-1-27,1 1,26-1,-27 27,27-53,-26 26,25-26,1 27,0-27,0 0,0 0,0 0,0 0,0-27,0 27,0-26,0 26,-27 0,1-27,-1 1,0 0,1 26,-1-27,-26 1,0-27,27 26,-27 1,0-1,0 1,-27-1,27 1,0-1,-26 27,-1-26,27 0,-26-1,0 27,-1 0,27-26,-26 26,-1 0,1 0,-27 0,26 0,1 26,-1-26,1 27,26-1,-27 0,27 1,-26 26,26-27,0 27,0-26,0-1,0 1,0-1,26 1,-26-27,0 0,0 26,0-26,0 26,0-26</inkml:trace>
  <inkml:trace contextRef="#ctx0" brushRef="#br0" timeOffset="70454.0298">20135 4180,'0'27,"0"-1,0 1,0-1,0 1,0-1,27 1,-27-27,26 26,1-26,-1 0,27-26,26 26,1-53,25 26,1-26,27 0,-1 27,-26-27,0 27,-1-1,-25 1,-1 26,-26 0,0 0,-27-27,1 54,-27-27,0 0,0 0,26 0,-26 0,0 0,0 0,0 0,0 0,27-27,-27 27</inkml:trace>
  <inkml:trace contextRef="#ctx0" brushRef="#br0" timeOffset="72373.1395">15108 13679,'-26'0,"26"0,-27 0,27 0,0 0,0 0,0 0,0 0,0 0,27 0,-1-26,1 26,-1 0,27-27,-27 27,27-26,0 26,27 0,-28 0,1 0,0 26,-26 1,-1-1,1 27,-27-27,0 1,-27 26,-26-27,0 27,0-26,1 25,-1-25,0-1,0 1,26-1,1-26,26 27,0-1,26-26,27 27,0-1,0 1,26-1,-26 27,27-27,-27 27,-27-26,1 26,-1-27,-26 1,-26 26,-27-27,0 0,-27 1,27-1,-52-26,25 0,1 27,26-27,0-27,0 27,0 0,27 0,26 0</inkml:trace>
  <inkml:trace contextRef="#ctx0" brushRef="#br0" timeOffset="76903.3986">20056 4128,'0'-27,"0"27,0 0,0-26,0 26,0 0,0 0,0 0,0 26,0-26,0 27,0-1,26-26,-26 26,0 1,27-27,-27 26,26 1,1-27,-1 0,1 26,-1-26,0 0,1 0,26 0,-27 0,27 0,-26-26,26 26,-1 0,1-27,27 1,-1-1,1 1,-1 0,0-1,1 1,-1-1,0 1,1-1,-1 27,-26-26,0-1,0 27,-27 0,1 0,-1 0,1 0,-1 0,-26 0,0 0,0 0,0 0,0 0,0 0,0 0,0 0,0-26,0 26,27-27,-27 1,26-1</inkml:trace>
  <inkml:trace contextRef="#ctx0" brushRef="#br0" timeOffset="77871.454">24051 4895,'0'0,"0"26,26-26,1 27,-1-1,1 1,-1-1,27 1,-26-1,-1 0,1-26,-1 27,0-1,-26-26,27 0,-27 0,26-26,-26 26,0-27,27 27</inkml:trace>
  <inkml:trace contextRef="#ctx0" brushRef="#br0" timeOffset="78105.4674">24395 4895,'0'0,"0"-27,0 27,-27 27,27-1,-26 1,26-1,-26 1,-1-1,27 27,-26-53,-1 53,1-27,-1 1,1-1,-1-26,1 27,26-1,-27-26</inkml:trace>
  <inkml:trace contextRef="#ctx0" brushRef="#br0" timeOffset="82375.7116">22093 6959,'0'0,"0"0,0 0,0 0,0 26,0-26,0 26,0 1,-26-1,26 1,-27 26,-26-27,0 27,0-26,27 26,-27-1,0 1,0-26,0 26,27-27,26 1,0-1,0 1,26-27,1 0,26 26,0-26,-27 0,27 0,-27-26,27 26,0 0,-26 0,-1 0,1-27</inkml:trace>
  <inkml:trace contextRef="#ctx0" brushRef="#br0" timeOffset="82743.7319">21934 7303,'27'-27,"-1"1,1 26,26 0,0-27,26 27,0-26,1 26,25-27,1 27,0 0,0-26,0 26,0 0,-27 0,0-27,-26 27,0 0,-26-26,-1 26,1 0,-27 0,0 0,0 0,0 0,26 0,-26 0,0 0,0 26</inkml:trace>
  <inkml:trace contextRef="#ctx0" brushRef="#br0" timeOffset="98934.6588">13706 15240,'0'0,"0"26,0 27,0 0,0 0,-27 53,27-27,0 27,0 27,-26-28,26 1,0 0,0-27,0 1,0-1,0-26,-27-26,27-1,0-26,-26-26,26-1,-27-52,1-1,26-25,-26-28,-1 27,1-26,26 0,-27 26,27 27,0-1,0 27,27 0,-1 27,27-1,0 27,0 0,26 0,1 0,-1 27,0-27,27 0,-53-27,53 27,-53 0,0-26,-27 26</inkml:trace>
  <inkml:trace contextRef="#ctx0" brushRef="#br0" timeOffset="99154.6713">13626 15716,'27'27,"26"-27,0 0,0 0,26-27,27 27,-27-26,1 26,-1-27,0 27</inkml:trace>
  <inkml:trace contextRef="#ctx0" brushRef="#br0" timeOffset="99541.6934">14579 15610,'26'53,"-26"-26,27-1,-1 27,27-26,-53 26,27-1,-1-25,1-1,-27 1,0 26,0-53,-27 0,1 0,-1 0,-52 0,-1 0,1 26,0-26,-1 53,1-26,26 26,0-1,27 28,-1-27,54 0,26-53,-1 26,1 1,27-54,-1 1,1-1,-1-26,0 0,-26-26,0 0,0-27</inkml:trace>
  <inkml:trace contextRef="#ctx0" brushRef="#br0" timeOffset="99777.707">15161 15028,'0'27,"0"26,0 0,0 26,0 27,0 26,0-26,0 26,0 1,0-28,0 1,0-26,0 25,0-78,26 26,-26-53,27 26,-27-52</inkml:trace>
  <inkml:trace contextRef="#ctx0" brushRef="#br0" timeOffset="100333.7387">15611 15875,'26'-26,"1"-1,-27 27,-53 0,26 0,-26 27,27-1,-27 0,53 27,0-26,0 52,53-26,0 0,0 0,0 0,0-27,-27 1,1-1,-27-26,-27 27,-26-27,0-27,0 27,0-26,-26 26,53 0,-1 0,27 0,0 0,53 26,-27 1,54-27,-1 0,1 0,-1 0,27-27,-27 1,27-27,-27 0,1-26,26 26,-53 0,-1-27,-25 1,-1 26,-52 0,-1 27,-25 26,-1 0,-27 26,1 27,26 26,-26 1,26 26,26-27,1 27,26-27,26 1,1-27,26-27,-1 0,1 1,0-54,27 27,-54-26</inkml:trace>
  <inkml:trace contextRef="#ctx0" brushRef="#br0" timeOffset="100670.7581">13626 16960,'53'26,"27"-26,52-26,80 26,26-27,26 1,27-1,0 27,0-26,-26 26,-53 0,-54 26,-25-26,-27 27,-53-1,-27 1,-52-27,-1 0,-26-27</inkml:trace>
  <inkml:trace contextRef="#ctx0" brushRef="#br0" timeOffset="109733.2764">19288 10001,'-52'27,"25"-27,1 26,-1-26,1 27,26-27,0 0,0 0,53 0,-27 0,53 0,1 0,-1 0,27-27,0 27,0-26,0 26,-1-27,-25 27,-1-26,-26 26,0 0,-27-27,1 27,-27 0,0 0,0 0,0 0,0 0,0 0,26-26</inkml:trace>
  <inkml:trace contextRef="#ctx0" brushRef="#br0" timeOffset="110688.331">20691 11880,'0'0,"0"0,0 0,0 0,0 0,0 0,0 0,0 0,0 0,0 26,0-26,-27 0,27 27,0-1,-26 1,-1-1,27 27,-26-27,-1 1,1 26,0-27,-1 1,27-1,0-26,0 27,0-27,27 0,-1 26,0-26,27 0,0 0,0 0,0 0,0 0,-26 0,25 0,1 0,-26 0,-1 0,1 0,-1-26,-26 26,27 0</inkml:trace>
  <inkml:trace contextRef="#ctx0" brushRef="#br0" timeOffset="111051.3518">21193 11721,'0'27,"0"-27,0 0,0 52,-26-25,26 26,0 26,-26-26,26 53,0-27,-27 27,27-26,0-1,0 0,0-26,0 27,0-28,0-25,0-1,0 1,27-1,-27-26,0 0,0 0,0 0,-27 0,27 0</inkml:trace>
  <inkml:trace contextRef="#ctx0" brushRef="#br0" timeOffset="112530.4364">20770 13441,'0'0,"-26"0,26-27,0 27,0-26,0 26,26-27,1 27,-27-26,26 0,27-1,-27 1,1 26,26 0,-27 0,27-27,-26 27,26 0,-27 0,0 27,1-27,-1 53,1-27,-1 27,-26 0,0 26,0 1,0-1,-26 0,-1 1,-26-1,27 0,-27-26,0 27,0-27,0 0,0 0,1-27,-1 0,-27 1,27-1,0-26,0 0,27-26,-27-1,27 1,-1-27,27 27,0-27,0 26,0 1,27-1,26 27,-27 0,27 0,0 0,26 0,-26 27,27-1,-1 1,-26-1,0 1,0-1,0 1,-1-1,-25-26,26 26,-53-26,26 0,-26 27,0-27,27 0,-27 0,0 26,0-26,0 0,0 0,0 0,26 27,-26-27,0 0,0 0,0 0,0 0,0 0,0-27</inkml:trace>
  <inkml:trace contextRef="#ctx0" brushRef="#br0" timeOffset="113545.4944">20558 15002,'0'0,"0"0,0 0,0-27,0 27,27 0,-1-26,1 0,-1-1,1 1,-1-1,27 1,-26-1,-1 1,1-1,-1 1,0 26,-26 0,27 0,-27 0,26 0,-26 0,0 26,0 27,0-26,0 26,0 0,0-1,0 28,0-27,-26 0,26 26,0-26,0 0,-27-27,27 27,0-26,0-1,0 27,-26-53,26 27,0-1,0-26,0 26,0-26,0 0,0 53,0-53,0 27,0-27,0 0</inkml:trace>
  <inkml:trace contextRef="#ctx0" brushRef="#br0" timeOffset="113987.5197">20267 15875,'0'0,"0"0,27 0,26 0,0-26,0 26,26-27,0 27,1 0,26-26,-1 26,-52 0,27 0,-1 0,-26 0,-27 0,1 0,-1 0,-26 0,27 0,-27 0,0 0,0 0,0 0,0 0,0 0,0 26,0-26,0 0,-27 27</inkml:trace>
  <inkml:trace contextRef="#ctx0" brushRef="#br0" timeOffset="126187.2174">15161 4815,'0'0,"0"0,0 0,0 0,0 0,0 0,0 0,0 27,0-27,-26 0,26 0,0 26,-27 1,27-1,0 1,0-1,27 1,-27 26,26-1,-26 1,26-26,1 52,-27-52,0 26,26 0,-26-1,27 1,-27 0,0-26,26 26,-26 0,0-1,0-25,0-1,0 27,0 0,0 0,0-26,0 52,0-53,0 27,0 0,0 0,0-26,0 52,-26-53,26 27,0 0,0 0,-27-26,27 26,0 0,-26-27,26 27,0 0,0-27,0 27,0-26,0 26,0-27,0 0,0 1,0-1,-27 27,27-26,0-1,0 27,-26-26,26-1,0 27,-26-53,26 53,0-27,0 1,0-1,0 1,0-1,0-26,0 27,0-1,0 1,0-1,0 0,0-26,0 27,0-1,0-26,0 0,0 27,26-27,-26 0,0 26,0-26,0 0,0 0,0 0,0 0,-26 0,26 0,-27-26,27 26,-26-27,-1 1,1-1,26 1,-27 0,1 26,26-27,-27 1,27-1,0 27,0 0,0 0,0-26,0 26,0 0,0 26,0-26,27 27,-27-1,26 27,-26-27,27 27,-27 0,26-26,-26 26,0-27,27-26,-27 0,0 27,26-54,1 1,-27-1,52-26,-25 27,-1-27,1 26,26-25,-27 52,1-27,-1 1,-26-1,27 27,-27 0,26-26,-26-1</inkml:trace>
  <inkml:trace contextRef="#ctx0" brushRef="#br0" timeOffset="126868.2565">20056 16642,'0'53,"0"0,0 0,-27 0,27 0,27 26,-27 1,0-1,26-26,-26 0,27 0,-27 0,26 0,-26-53,0 0,-26 0</inkml:trace>
  <inkml:trace contextRef="#ctx0" brushRef="#br0" timeOffset="127075.2683">19580 16880,'-27'-26,"27"0,0-1,53 1,0-1,26-26,27 0,0 0,0 0,26 1,-26 25,0-26,-27 27,-26-27,26 53,-52-53</inkml:trace>
  <inkml:trace contextRef="#ctx0" brushRef="#br0" timeOffset="128043.3237">20426 17436,'27'53,"-27"-53,0 0,0-26,0-27,0 0,-27-27,54 1,-27 0,26-1,1-26,25 27,-25 26,26 0,0 27,0-1,-27 27,1 0,-27 27,0 26,-27 0,1-1,-1 28,27-27,-26 26,26-26,0-27,26 27,1-53,-1 0,27 0,0-53,0 27,0-53,-27 26,27 0,-26 0,-1 0,1 0,-27 27,0 26,0 0,26 0,-26 26,0 27,26-27,1 27,-1-26,1 26,-1-27,1 1,26-1,-27-26,1 0,-1 0,1-26,-1-1,27-26,-27 0,-26 0,27 27,-1-27,-26 27,0-1,0-26,0 53,0-26,0 26,0 0,0 26,27-26,-27 27,26 26,1-53,-1 53,1-27,-1 0,27-26,-27 27,27-27,0 0,-26-27,26 1,0 0,-1-27,-25 0,26 0,-27-27,-26 1,27 0,-54-1,27 54,-26-27,-1 26,-26 27,27 27,0 26,-1 26,1 1,26 25,26-25,1-1,25 1,-25-28,52 28,1-54,-27 1,-1-27,1 0</inkml:trace>
  <inkml:trace contextRef="#ctx0" brushRef="#br0" timeOffset="128326.3399">20479 17621,'106'53,"26"-53,53 0,27-79,53 26,-1 0,-26-26,27-27,-27 53,-53-27,-26 28,-27-1,-52 26,-54 1,-26 26</inkml:trace>
  <inkml:trace contextRef="#ctx0" brushRef="#br0" timeOffset="137454.862">22199 9604,'26'27,"-26"-27,27 26,-1-26,1 27,-1-27,27 0,-26 0,25 0,1 0,27 0,-1-27,27 1,0-1,0 1,26-27,-26 27,0 26,-27-27,0 27,-26 0,-26 0,-1 27,1-27,-27 26,0 0,0-26,0 27</inkml:trace>
</inkml:ink>
</file>

<file path=ppt/ink/ink3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24T16:32:53.145"/>
    </inkml:context>
    <inkml:brush xml:id="br0">
      <inkml:brushProperty name="width" value="0.05292" units="cm"/>
      <inkml:brushProperty name="height" value="0.05292" units="cm"/>
      <inkml:brushProperty name="color" value="#FF0000"/>
    </inkml:brush>
  </inkml:definitions>
  <inkml:trace contextRef="#ctx0" brushRef="#br0">1984 3746,'0'0,"0"0,-24 0,24 0,0 49,0-24,24 0,-24 24,0 1,0 0,25 24,-25-24,25 24,-25-24,0-1,25-24,-25 0,0 0,0-1,0-24,0 0,-25-49,25 24,0-25,0 26,-25-51,25 26,0-26,0 26,0-26,0 50,25-24,-25-1,25 1,0 24,-1 0,1-25,25 25,-25 1,24 24,-24-25,25 25</inkml:trace>
  <inkml:trace contextRef="#ctx0" brushRef="#br0" timeOffset="392.0224">2431 4093,'25'25,"-25"-25,24-25,1 0,0 0,0 0,0-24,-1-1,1 25,-25-24,0 24,0-25,0 26,-25 24,1 0,-1 0,-25 24,25 26,1 0,-1-1,0 26,0-26,25 26,0-26,0 1,0-1,25-24,0 0,0-25,-1 0,1 0,0-25</inkml:trace>
  <inkml:trace contextRef="#ctx0" brushRef="#br0" timeOffset="756.0433">2927 3770,'25'-24,"-25"24,-25 0,0 0,25 0,-25 24,1 1,-1 0,0 0,25 24,0-24,0 0,25 0,0 24,-1-24,1 0,0-25,0 25,0 0,-1-1,-24 1,0 0,-24 0,-1-25,0 25,0-25,0 0,1 0,-1 0,0 0,25-25</inkml:trace>
  <inkml:trace contextRef="#ctx0" brushRef="#br0" timeOffset="1089.0619">3150 3944,'0'50,"0"-26,0 26,25-25,-25 24,25-24,-25 0,25 0,-1-50,26 25,-50-50,50 26,-26-26,-24 25,25-49,0 24,-25 1,0-26,-25 26,25-1,0 25,-25-25,25 26,0-26,0 25,25 0</inkml:trace>
  <inkml:trace contextRef="#ctx0" brushRef="#br0" timeOffset="1437.0818">3770 3101,'0'0,"0"24,0 1,-24-25,24 50,-25-25,25 24,-25 26,25-1,-25 25,25 0,0 1,0-1,0-25,0 1,0-1,0-49,0 25,0-1,0-49,0 0,0 0</inkml:trace>
  <inkml:trace contextRef="#ctx0" brushRef="#br0" timeOffset="1735.0993">4167 2952,'0'49,"25"1,-25 24,0 26,0-1,-25 0,25 0,0 25,0-24,-25-1,25-25,0 1,0-26,0 1,-24-25,48-1,-24 1,0-25,0-25</inkml:trace>
  <inkml:trace contextRef="#ctx0" brushRef="#br0" timeOffset="1926.1102">3870 3646,'0'0,"0"25,24 0,26-25,0 0,-1 25,-24-25,25-25,-1 25,1 0,-1-25,-24 0,25 0,-25 1</inkml:trace>
  <inkml:trace contextRef="#ctx0" brushRef="#br0" timeOffset="2292.1311">4614 3597,'0'0,"24"0,1 0,0 0,25 0,-26-25,1 25,0 0,0-25,0 0,0 25,-25 0,24-25</inkml:trace>
  <inkml:trace contextRef="#ctx0" brushRef="#br0" timeOffset="2561.1465">4638 3795,'0'0,"25"25,0-25,0 0,0 0,-1 0,1 0,0 0,-25-25,25 25,0 0,0-25</inkml:trace>
  <inkml:trace contextRef="#ctx0" brushRef="#br0" timeOffset="4880.2791">2257 5234,'0'0,"0"0,0-25,0 0,-25 25,25-25,0 1,-24 24,24-25,-25 25,0 0,25 0,-25-25,0 50,1-25,24 0,-25 0,0 0,25 25,0-25,0 24,-25 1,25 25,0-25,25 24,-25 26,0-26,0 50,0-24,0-1,0 25,0 1,25-26,-25 1,0 24,25-25,-25 25,0-24,0-1,0 1,0-26,0 26,0-26,0 1,0-25,0 24,0-24,-25-25,25 0,0 0</inkml:trace>
  <inkml:trace contextRef="#ctx0" brushRef="#br0" timeOffset="5598.3202">1910 6127,'25'-25,"0"25,24-25,-24 25,25-25,-1 25,-24 0,25-24,-1 24,-24 0,0 0,0 0,-25 0,24 0,1 0,-25 0,0 0,0 24,0 1,-25 25,25-25,0 24,0-24,0 25,0-1,0-24,25-25,-25 25,25-25,0 0,-25-25,25 0,-25 0,24 1,-24-26,0 25,-24-24,-1-1,25 0,-50 26,25-1,1 0,24 0,-25 0,25 25,0 0,25 0,-1 0,1 0,25 25,-25 0,24 25,1-26,-25 1,24 25,1-25,-50-1,25 1,0-25,-25 0,0 25,0-25,0-25,-25 0,0 1,25-26,-25 25,0-24,25 24,0-25,0 25,25-24,0 49,-25-50,25 25,0 25,-1-25,1 1</inkml:trace>
  <inkml:trace contextRef="#ctx0" brushRef="#br0" timeOffset="6063.3468">3225 5755,'24'24,"-24"1,0 0,25 0,0 25,0-1,0 1,-1-1,26 1,0 0,-26-1,1-24,25 0,-25 0,-25-1,24-24,1 0,-25 0</inkml:trace>
  <inkml:trace contextRef="#ctx0" brushRef="#br0" timeOffset="6315.3612">3696 5804,'-25'0,"25"0,-25 50,0-25,1 0,-26 24,0 26,26-26,-26 1,25 24,0-24,-24-1,24-24,25 0,-25 0,0 0,25-1,0-24</inkml:trace>
  <inkml:trace contextRef="#ctx0" brushRef="#br0" timeOffset="6751.3862">4316 5904,'0'0,"0"0,-25 0,25 0,0 24,0 1,0 25,0-25,0 24,0-24,0 25,0-1,0-24,0 0,0 0,0-25,0 0,0 0</inkml:trace>
  <inkml:trace contextRef="#ctx0" brushRef="#br0" timeOffset="6907.3951">4366 5556,'0'-25,"0"25,0-24,0 24,0 0,0 0,-25 0</inkml:trace>
  <inkml:trace contextRef="#ctx0" brushRef="#br0" timeOffset="7383.4223">4490 6300,'0'-24,"0"-1,0 0,0 0,0-24,-25-1,25-24,0 49,0-50,0 26,0 24,0 0,0 0,0 25,25 0,-25 25,24 0,-24 0,0 24,25 1,-25 0,25-1,0 1,-25-25,25-1,-1 1,1-25,0-25,0 1,0-1,-25 0,0-25,24 1,-24-26,0 26,-24-1,24 0,0 1,0 24</inkml:trace>
  <inkml:trace contextRef="#ctx0" brushRef="#br0" timeOffset="8056.4608">5531 5035,'0'-24,"0"24,0 0,-24 24,24 1,0 25,-25 24,25 1,0 24,-25 0,0 0,25 0,-25 1,1-26,24-24,-25-1,25 1,-25-25,25-25,0 0,25-25,-25 0,25 0,-25 1,24-1,1 25,0 0,0 0,0 25,-1-1,1 26,25-25,-25 0,-1-25,1 24,25-24,-25 0,-1 0,1-24,-25-1,25-25,0 1</inkml:trace>
  <inkml:trace contextRef="#ctx0" brushRef="#br0" timeOffset="14645.8377">347 14362,'0'0,"0"0,0 0,0 0,0 0,-25-25,25 25,0 0,0 0,0 0,0 75,0-75,50 49,-50-49,74 50,-74-50,50 74,-50-74,50 50,-50-50,25 49,-25-49,24 50,-24-50,0 0,25 50,-25-50</inkml:trace>
  <inkml:trace contextRef="#ctx0" brushRef="#br0" timeOffset="14967.8554">595 14139,'0'0,"0"0,0 0,0 0,0 0,0 0,-49 74,49-24,0-1,-25 26,0-1,25 1,-25-1,0 0,25-24,-24 0,24-50,0 99,0-99,0 0,0 0,0 0,0 0,0 0</inkml:trace>
  <inkml:trace contextRef="#ctx0" brushRef="#br0" timeOffset="16582.9485">794 14287,'0'0,"-25"0,25 0,0 0,0 0,0 0,0 0,0 0,50 0,-50 0,0 0,49-24,-49 24,50 0,-50 0,49 0,-49 0,75-25,-50 25,24 0,-24 0,25 25,-26-25,26 0,-25 24,0-24,-1 25,1 0,0 25,0-25,-25-1,25 1,-25 25,24-25,-24 24,0-49,0 50,25-25,-25-1,0 1,0-25,25 25,-25-25,0 25,0-25,0 0,0 0,0 25,0-25,0 24,0-24,0 0,0 0,0 0,0 0</inkml:trace>
  <inkml:trace contextRef="#ctx0" brushRef="#br0" timeOffset="17067.9762">1315 14660,'0'0,"0"24,0-24,24 25,-24 0,25-25,-25 25,25 24,0-24,-25 0,25 0,-1-25,-24 25,25-1,0-24,-25 0,0 0,25 0,-25 0,0-24,0-1,25 0,-25 0,0 0,0-24,24 24,-24-25,0 26,0-1,0 0,0 0,25 25,-25-25,0 25,0 0,25-24,-25-1,25 25,-25-25,25 25</inkml:trace>
</inkml:ink>
</file>

<file path=ppt/ink/ink3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24T21:27:59.489"/>
    </inkml:context>
    <inkml:brush xml:id="br0">
      <inkml:brushProperty name="width" value="0.05292" units="cm"/>
      <inkml:brushProperty name="height" value="0.05292" units="cm"/>
      <inkml:brushProperty name="color" value="#FF0000"/>
    </inkml:brush>
  </inkml:definitions>
  <inkml:trace contextRef="#ctx0" brushRef="#br0">5980 3043,'0'0,"0"0,0-27,0 27,0 0,26 27,-26-27,-26 26,26 1,0-1,0 1,-27 52,27-26,-26 26,0 1,-1-1,1 0,-1 1,1-1,-1-26,1 0,26 0,-27 0,27-27,0 1,0-27,0 26,27-26,-27 0,53 0,-27 0,27 0,26 0,-26 0,27 0,-1 0,-26 27,26-27,-26 26,0-26,27 27,-54-27,1 26,-1-26,0 26,-26-26,27-26,-27 0,0-1</inkml:trace>
  <inkml:trace contextRef="#ctx0" brushRef="#br0" timeOffset="576.033">7435 3043,'0'0,"-26"0,-1 0,-26 0,0-27,0 27,1 0,25 0,-26 0,27 0,-1 0,1 0,26 0,0 0,0 27,0-1,0 27,0 26,0 1,0 26,-27-27,1 27,26 0,-27-27,27 27,-26-27,26 1,26-27,-26 0,27-1,-1 1,1 0,-1-53,27 27,-26-1,-1-26,1 0,-1 0,0-26,1 26,-1-27,27 1,-26-27,26 26</inkml:trace>
  <inkml:trace contextRef="#ctx0" brushRef="#br0" timeOffset="965.0551">7753 3625,'-27'0,"1"-27,-1 54,-26-27,27 0,-1 26,-25-26,25 53,1 0,-1 0,27 0,0 26,27-26,-1 0,27 0,0-26,0-1,26-26,1 0,-1-53,0 27,1-27,-27 0,-27-27,1 1,-27 0,-27-1,-26 27,27 0,-27 27,-27-27,27 53,1-26,25 26,27 0,0 0,27 26,-1-26</inkml:trace>
  <inkml:trace contextRef="#ctx0" brushRef="#br0" timeOffset="1396.0799">8308 3228,'0'-27,"27"1,-1 26,1-26,-1-1,27 27,0-26,-27-1,27 27,-26-26,-1 26,1 26,-1 1,1 26,-1 26,-26 0,27 27,-27 26,0 1,26-1,-26 0,26-26,1-26,-27-1,0 0,0-26,0-26,-27-1,1 1,-27-27,0 0,-26 0,26 0,0 0,0 0,0-27,27 27,26 0,0-26,26 26,1-27</inkml:trace>
  <inkml:trace contextRef="#ctx0" brushRef="#br0" timeOffset="2154.1232">10055 4022,'26'-53,"27"26,-27-26,-26 0,27 1,-27-1,0 0,0 0,-27 0,27 26,-26 1,26 0,0 26,-27 26,54 0,-27 27,26 0,1 27,-1-27,27 26,0-26,-26 0,25 0,-25-27,-1 1,-26-27,-26 0,-1-27,-25 1,-1-1,-27-26,27 27,-26-27,26 26,27 27,-1-26,27 0,0 26,27 0,-1-27,1 27,25 0,1-26,0 26,0-27,-26 27,-1 0,-26 0,0 27,-26-1,-1 27,-26-27,27 27,-27 27,26-27,-25 0,25 0,27-27,0 0,-26 1,52-1,-26-26,0 0,0-26,27-1</inkml:trace>
  <inkml:trace contextRef="#ctx0" brushRef="#br0" timeOffset="7928.4535">6853 5292,'0'0,"-26"0,-1-27,1 54,-1-27,1 53,-1-27,27 1,0-1,0 0,27 1,-1-27,27 0,0 0,0 0,-27-27,27 1,-53 0,27-1,-54 1,27-1,-53 1,27 26,-27-27,27 54,-27-27,26 53,1-53,26 26,0 27,26-27,1 1</inkml:trace>
  <inkml:trace contextRef="#ctx0" brushRef="#br0" timeOffset="8395.4802">6906 5821,'-26'26,"26"-26,-27 27,27-1,-26-26,26 53,-27-53,27 27,0-1,0 1,0-27,27 0,-1 0,-26 0,27-27,-27 1,0 26,0-27,0 27,-27 0,1 0,-1 0,1 27,26-1,-27 1,27-1,0 0,27-26,-1 0,27 0,-26 0,-1 0,0-26,-26 0,0-1,-26 1,0-1,-1 1,-26 26,27-27,-27 27,26 0,27 0,0 0,0-26,0-1</inkml:trace>
  <inkml:trace contextRef="#ctx0" brushRef="#br0" timeOffset="8749.5005">6774 5450,'-27'0,"1"27,-1-27,1 0,26 26,0 1,0-27,26 0,1 0,-1 0,1-27,-1 1,1-1,-1 27,-26-52,0 25,0 27,-26-26,-1 26,1 0,-1 0,1 0,-1 26,1-26,-1 27,27-1,0-26,27 26,-27 1,26 26,1-27,-1 27</inkml:trace>
  <inkml:trace contextRef="#ctx0" brushRef="#br0" timeOffset="8973.5133">6827 6059,'0'0,"0"26,0-26,0 0,0 0,0 0,-27-26,27 26,0 0,0 0,0 0,0 0,27 26,-27-26,0 0,-27-26,27 26,-26 0,-1 0</inkml:trace>
  <inkml:trace contextRef="#ctx0" brushRef="#br0" timeOffset="9741.5572">3572 7858,'0'0,"0"27,-26-27,26 26,-27 27,27-27,0 27,0 0,27 0,-1-26,1-1,26 1,26-27,-26 0,26-27,1-26,25-26,-25-1,-1-25,1-1,-54 0,27-26,-27 26,-26-26,0 26,-26 26,-27 1,27 26,-1 27,-26 26,0 26,27 0,-1 54,1 26,-1 26,27 0,0 27,27 26,-1-26,1 26,-1-26,1 0,-1-27,1-26,-1 0,-26-1,27-52,-27 27,0-80,-27 26,1-52,-1-1</inkml:trace>
  <inkml:trace contextRef="#ctx0" brushRef="#br0" timeOffset="9918.5672">3413 7594,'-26'-53,"-27"26,53 27,-26 0,26 0,0 0,26 0,1 0,-1 0,53 0</inkml:trace>
  <inkml:trace contextRef="#ctx0" brushRef="#br0" timeOffset="10196.5832">4631 7594,'0'0,"0"0,26 26,0 27,1-27,-1 27,27 0,27 27,-27-27,26-1,0 28,-26-27,0-27,0 27,-26-53,-1 27,-26-27,26-27,-26 1,-26-1</inkml:trace>
  <inkml:trace contextRef="#ctx0" brushRef="#br0" timeOffset="10419.596">5213 7435,'0'0,"0"26,-27 27,27-26,-26 26,-27 52,0-25,0 26,0-27,0 0,0 1,0-1,27-26,-1 0,27-27,0-26,0 0,27-26,-1-27</inkml:trace>
  <inkml:trace contextRef="#ctx0" brushRef="#br0" timeOffset="10741.6144">5901 7488,'0'0,"26"0,-52 26,-1-26,-26 27,0 26,27-27,-27 0,0 1,0-1,53 1,0 26,0-53,27 26,25 1,1-1,0 1,0-27,-26 26,26 1,-27-1,0-26,1 0,-27 0,53 0,-27-26</inkml:trace>
  <inkml:trace contextRef="#ctx0" brushRef="#br0" timeOffset="11119.636">6350 8043,'0'27,"27"-27,-27 0,26 0,1-27,-27-26,26 1,-26-1,0-27,0 1,0-1,0 1,-26 0,26-1,0 27,26 1,1 25,-1 1,27-1,0 1,26 26,1 0,-1 0,0-27</inkml:trace>
  <inkml:trace contextRef="#ctx0" brushRef="#br0" timeOffset="11694.6688">6853 7541,'0'53,"0"-27,27-26,-1 0,27 0,0-26,0 26,-27-53,27 26,-26 1,-27-27,-27 53,1 0,-27 0,0 0,0 26,0 27,0 0,0 26,27-26,26 27,0-27,0 0,53-27,0 1,-1-1,1-26,27-53,-1 53,-26-53,26 0,1 0,-27-26,0 26,0-26,-27 26,-26 0,0 26,-26-26,-1 53,-26 0,0 0,27 27,-1 26,1 0,26 0,26 0,1 26,26-26,0 26,0 1,-1-54,-25 27,-1 0,-52-27,26 1,-27-27,-25 0,-1 0,-27 0,27-27,0 1,53-1,-26 1</inkml:trace>
  <inkml:trace contextRef="#ctx0" brushRef="#br0" timeOffset="11975.685">7885 7620,'26'0,"-26"26,27 27,-27-26,0 26,26 0,1 0,-1-27,27 27,-26-53,52 26,-26-26,0-26,0 0,0-27,-27 0,-26 0,0-27,0 1,-26 26,-1-26,1 26,-1-27,27 54,-26-27,52 27,-26 26</inkml:trace>
  <inkml:trace contextRef="#ctx0" brushRef="#br0" timeOffset="12416.7102">8758 6615,'0'0,"-26"-27,26 27,0-26,0 26,26 53,-26-27,0 27,27 26,-27 1,0 52,0-53,26 54,-26-1,0-26,0 0,0-27,0 0,0 1,0-1,0-52,0 26,0-27,0-26,0 0,0 0,0-26,0 26,0-53</inkml:trace>
  <inkml:trace contextRef="#ctx0" brushRef="#br0" timeOffset="13363.7644">9314 6641,'-27'-53,"27"0,0 27,27 26,-54-27,27 27,0 27,0-1,-26 27,-1 27,27-1,-26 0,-1 27,1 0,26 0,0 0,0-27,0 27,26-27,-26 1,27-28,-1 1,1 0,-27-26,26-1,-26-26,0 0,0 0,0-26,-26-27</inkml:trace>
  <inkml:trace contextRef="#ctx0" brushRef="#br0" timeOffset="13576.7766">8917 7223,'0'0,"26"0,27 0,-26 27,52-27,0 0,27 0,-26-27,25 27,-52 0,27-26,-1 26,-26-27,-27 27,1 0,-1-26,1-1</inkml:trace>
  <inkml:trace contextRef="#ctx0" brushRef="#br0" timeOffset="13953.7981">10160 7064,'-26'27,"26"-27,-27 0,27 0,0 26,0-26,0 0,27 0,-1 0,27 0,-26-26,-1 26,-26 0,0 0,0 0,-26 0,-1 0,1 0,-27 26,26-26,1 27,-27-27,53 26,0-26,27 0,-27 0,26 0</inkml:trace>
  <inkml:trace contextRef="#ctx0" brushRef="#br0" timeOffset="14455.8268">10240 7567,'0'0,"0"0,0 0,0 0,0 0,0 0,0 27,0-27,26 0,-26 0,27 0,-1 0,1 0,-1 0,-26-27,26 27,-26-26,-26 26,0 0,-1 0,-26 0,27 0,-1 26,1-26,-1 0,27 0,0 0,27 0,-27 0,26 0,-26 0,27 0,-27 0,0 0,0 0,0 0,0 27,0-27,0 0,0 0,0 0,0 0,0 0,0 26,0-26,0 0,-27-26,27 26,0-27,-26 27,26-53</inkml:trace>
  <inkml:trace contextRef="#ctx0" brushRef="#br0" timeOffset="14864.8502">10107 7064,'-26'0,"0"0,-1 0,27 0,0 0,-26 0,26 27,0-27,0 26,26 1,-26-27,27 26,-1-26,27 0,-27 0,1 0,-1 0,-26-26,0-1,0 27,0-26,-26-1,26 1,-27 26,1-27,-1 27,27 0,-26 0,26 0,-26 27,26-1,0-26,0 0,0 0,26 27,-26-27,0 26,0 1</inkml:trace>
  <inkml:trace contextRef="#ctx0" brushRef="#br0" timeOffset="15280.874">10266 7673,'-26'-27,"26"1,-27 0,27 26,-26-27,-1 27,1 0,26 0,-27 0,27 0,-26 27,26-27,26 0,1 0,-1 0,27 0,-26 0,-1 0,1 0,-27 0,0 0,0 0,-27 0,1 0,26 0,-53 0,53 26,-27 0,27-26,-26 27</inkml:trace>
  <inkml:trace contextRef="#ctx0" brushRef="#br0" timeOffset="18415.0533">4895 9843,'0'0,"27"0,-27 26,53 27,-27-27,27 27,-27 27,27-27,-26 26,-1 0,1-26,-1 0,1-26,-1-1,-26-26,0-26,0-27,0 0,0 0,0-27,26-25,-26 25,27-26,-1 27,1 26,26-26,-27 52,27 1,0 26,0 0,0 0,-27 26,1 1</inkml:trace>
  <inkml:trace contextRef="#ctx0" brushRef="#br0" timeOffset="18704.0698">5742 10054,'0'0,"26"0,-26 0,27-26,-1-1,1-26,-1 27,1-27,-27 27,-27-27,27 53,-26 0,-27 0,26 26,1 1,-1 25,1 1,26 27,0-27,0 0,26-1,1-25,-27 26,53-27,-27-26,1 0,26-26</inkml:trace>
  <inkml:trace contextRef="#ctx0" brushRef="#br0" timeOffset="18993.0864">6403 9763,'27'-26,"-27"-1,0 27,-53-26,26 52,1-26,-27 27,27 26,-1-27,27 27,0 0,27 0,-1 0,27 0,-27-27,27 1,-26 25,-27-25,0-1,0-26,-27 27,-26-27,27 0,-27 0,0-27,27 1,-1 26,27-27,0-25</inkml:trace>
  <inkml:trace contextRef="#ctx0" brushRef="#br0" timeOffset="19205.0985">6483 10001,'53'0,"-27"27,0-27,1 26,-27 27,26-26,1-27,-1 26,1 0,26-26,-27 0,27-26,-26 0,-1-1,0-26,-26 27,0-54,-26 54,0-53,26 26,-27 0</inkml:trace>
  <inkml:trace contextRef="#ctx0" brushRef="#br0" timeOffset="19470.1131">7250 9022,'0'-26,"0"26,0 0,0 53,0-27,0 27,0 27,-27-1,27 27,0 0,0-1,0 1,27-26,-27 25,0-25,0-1,26 1,-26-54,0 27,0-53,0 0</inkml:trace>
  <inkml:trace contextRef="#ctx0" brushRef="#br0" timeOffset="19715.1277">7726 9102,'27'-53,"-27"53,26 0,-26 0,0 53,-26 26,26 0,-27 1,27 52,0-26,0 0,0 0,0-1,27-25,-27-27,26 0,1 0,-27-53,0 0</inkml:trace>
  <inkml:trace contextRef="#ctx0" brushRef="#br0" timeOffset="19882.1371">7462 9710,'0'0,"53"0,-27 0,27 0,0 0,0 0,0-26,26 26,-26 0,-27 0,27-27</inkml:trace>
  <inkml:trace contextRef="#ctx0" brushRef="#br0" timeOffset="20057.1472">8361 9604,'27'0,"26"0,-1 0,-25 0,26 0,-27 0,1 0,-1 0,1-26</inkml:trace>
  <inkml:trace contextRef="#ctx0" brushRef="#br0" timeOffset="20247.1581">8388 9869,'26'26,"27"-26,-27 0,27 0,0 0,-26 0,26-26,-27 26,1-26</inkml:trace>
  <inkml:trace contextRef="#ctx0" brushRef="#br0" timeOffset="20514.1734">9287 9499,'0'0,"27"-27,-1 54,1-27,26 52,-27-25,27 26,26-27,-26 27,27 0,-28-26,1 26,0-27,-26 0,-1-26,1 27,-1-54</inkml:trace>
  <inkml:trace contextRef="#ctx0" brushRef="#br0" timeOffset="20738.1862">10028 9313,'0'27,"-26"-27,-1 53,-26 0,0 0,-26 52,0-25,-1-1,1 1,26 25,-26-25,26-1,0-26,26 0,1-27,52 1,-26-27</inkml:trace>
  <inkml:trace contextRef="#ctx0" brushRef="#br0" timeOffset="27344.564">2329 12700,'0'0,"0"0,0 0,0 0,0 0,26 26,1-26,-1 53,-26-26,27-1,-1 27,-26-26,26-27,-26 0,0 0,0 0,0-53,0 26,0-26,0 0,0-26,27 26,-27 0,26 0,1 0,26 27,0 0,0-1,-1 1,28-1,-27 27,0 0,26 0,-26-26</inkml:trace>
  <inkml:trace contextRef="#ctx0" brushRef="#br0" timeOffset="27662.5822">3070 12488,'0'53,"-27"-26,27 26,27-27,-27 1,52-1,-25-26,26 0,-27-26,27-1,-26-26,-1 0,1 27,-27-27,0 53,-27-27,1 27,-1 27,-26-1,27 27,-1 0,1 0,26 26,-27 1,54-27,-27 0,53 0,-27-27,1-26,26-26,0-27,-1 26</inkml:trace>
  <inkml:trace contextRef="#ctx0" brushRef="#br0" timeOffset="27876.5945">3890 11853,'0'-26,"0"-1,0 27,-27 27,1-1,26 54,-27-1,27 27,-26-27,-1 27,27 26,0-26,0-26,0-1,0-53,-26 1,26-27</inkml:trace>
  <inkml:trace contextRef="#ctx0" brushRef="#br0" timeOffset="28353.6218">3652 12383,'0'-53,"0"26,26 1,1-1,25 54,-25-27,-1 26,27 27,-26 0,26 0,-27 26,27-26,-27 0,1-26,26-1,-27 0,27-26,-26-26,-1 26,1-53,-1 27,-26-27,0 0,0 26,0-26,0 27,0 0,0 26,0 0,27 0,-27 26,52 27,-25-27,-1 1,1-1,-27 1,26-1,-26-26,27 0,-54-26,27-1,0 1,-26-1,26 1,0-27,0 0,0 27,26-1,1 1,26 26,0-27,-1 27,1 0,0 0,0 27</inkml:trace>
  <inkml:trace contextRef="#ctx0" brushRef="#br0" timeOffset="28702.6417">5001 12779,'0'27,"0"-27,0 0,26-27,-26 1,27-1,-27-25,26-1,-26 0,27 0,-1 0,-26 26,0 1,27 0,-1 26,-26 26,27 0,-1 1,27-1,-27 1,27-1,-26-26,26 0,-27 0,1-53,-1 27,1-27,-27 0,26-26,-26 26,0 0,27 0,-27 0,26 0</inkml:trace>
  <inkml:trace contextRef="#ctx0" brushRef="#br0" timeOffset="29196.67">6483 12277,'0'26,"0"27,26 0,-26 0,27-27,-27 27,26-53,-26 53,0-53,0 0,-26 0,26 0,-27-53,1 27,-1-27,1 26,-1-52,27 26,27 27,-27-27,53 0,-27 26,27 1,0-1,0 27,26-26,-26 26,27-26</inkml:trace>
  <inkml:trace contextRef="#ctx0" brushRef="#br0" timeOffset="29897.7101">6959 12330,'0'0,"26"0,-26 0,0 26,27-26,-1 0,27 0,-26 0,26-26,-27-1,0 27,1-26,-1-27,-26 26,-26 27,-1-26,1 26,0 0,-27 26,0 1,26 26,-26 0,27 26,-1-26,27 26,27-26,-1-26,1 26,-1-53,27 26,0-52,-26-1</inkml:trace>
  <inkml:trace contextRef="#ctx0" brushRef="#br0" timeOffset="30152.7247">7620 12118,'-26'0,"26"0,-27 26,1 1,0-1,26 1,-27 26,27 0,27 0,-1-1,0-25,1 26,-27-27,0 1,0-27,0 0,-27 26,-25-52,25 26,-26-27,27 1</inkml:trace>
  <inkml:trace contextRef="#ctx0" brushRef="#br0" timeOffset="30353.7362">7806 12435,'52'27,"1"-1,0 27,-26-53,-1 27,1-27,-1 0,1-27,-1 1,1-27,-1 26,0-52,-26 26,27-26,-27 26,0 0,0-26</inkml:trace>
  <inkml:trace contextRef="#ctx0" brushRef="#br0" timeOffset="30797.7616">8467 11377,'-26'27,"26"-27,-27 26,27 27,0 26,0 1,27 26,-27-1,0 28,26-1,0-26,-26 0,27-1,-1-25,-26-1,0-26,0-26,0-27</inkml:trace>
  <inkml:trace contextRef="#ctx0" brushRef="#br0" timeOffset="31746.8158">8970 11430,'26'-26,"-26"-1,0 1,0 26,0 26,0 27,0 0,-26 26,26 1,-27 26,27-1,-26 1,26 26,-27-26,27-26,0-1,27 0,-27-26,0 0,26-26,-26-1</inkml:trace>
  <inkml:trace contextRef="#ctx0" brushRef="#br0" timeOffset="31924.826">8679 11933,'-27'0,"27"0,27-27,26 27,0 0,-1 0,54 0,-26 0,-1 0,27 0,-27-26</inkml:trace>
  <inkml:trace contextRef="#ctx0" brushRef="#br0" timeOffset="49501.8313">847 14288,'0'-27,"26"27,1-26,-27 26,26-27,1 27,-1 0,27 0,0 0,0 0,26 0,1 0,26 0,26 0,0-26,27 26,-27-27,27 27,0-26,-27 26,0 26,1-26,-28 27,1-1,-26 27,-1 0,0 0,-26 0,0 26,-26-26,-1 26,1 1,-27-1,-27-26,27 27,0-28,-26 1,26 0,0 0,0-53,26 27,-26-27,27-27,-27-26</inkml:trace>
  <inkml:trace contextRef="#ctx0" brushRef="#br0" timeOffset="50051.8628">1641 14261,'0'0,"0"0,0 0,26 0,1 0,26-26,26 26,27 0,0 0,26 0,27 0,-27-27,53 27,0-26,-26 26,26-27,1 27,-1 0,-26-26,-1 26,1 0,0 0,-27 0,-26 26,26-26,0 0,-52 27,26-1,0 1,-27-1,-26-26,0 27,-27 25,1-25,-1-1,-52 27,26-26,0 26,-27-27,27 1,0-1,-26 0,26-26,0 0,0 0,-27-26</inkml:trace>
  <inkml:trace contextRef="#ctx0" brushRef="#br0" timeOffset="50772.9041">768 16325,'-27'0,"27"0,0 0,0 0,0 0,27 26,-27 27,26-26,1-1,-1 27,0 0,1-27,-27 27,26-26,-26-1,27 1,-27-27,0 0,0 0,-27-27,27 1,-26-27,26 26,0-26,0 1,0-1,0 0,53 0,-27 26,27 1,0-1,0 1,26 26,-26-26,27 26,-54-27</inkml:trace>
  <inkml:trace contextRef="#ctx0" brushRef="#br0" timeOffset="51124.9242">1165 16404,'-27'27,"54"-1,-27-26,26 0,0 0,27-26,-26 26,-1-27,1 1,-1-1,1 1,-1 26,-26-27,0 27,-53 0,53 27,-26-1,-27 1,26 26,27-27,-26 27,26 0,0-27,0-26,26 27,1-27,-1 0,27-27,-26 1,26-27</inkml:trace>
  <inkml:trace contextRef="#ctx0" brushRef="#br0" timeOffset="51396.9398">1641 16166,'-27'27,"1"-1,-1 0,1 1,-1 26,27-27,0 1,0 26,27-27,-1 1,1-27,-27 26,26-26,-26 26,0-26,0 0,0 0,-26 0,-1 0,27 0,-26 0,-1-26,27 26,0 0,0 0</inkml:trace>
  <inkml:trace contextRef="#ctx0" brushRef="#br0" timeOffset="52321.9926">1958 16589,'0'0,"0"0,0 0,0 0,0 0,0 0,0-26,0-1,0 1,27 0,-27-1,0 1,26-1,-26-26,0 27,0-1,27-26,-27 27,0-27,0 27,26-1,-26 1,0-1,0 1,0-27,0 53,0-27,0 27,0 0,0 0,-26 0,26 0,-27 0,1 27,-1-1,1-26,-1 27,1-1,-1-26,27 0,-26 27,26-27,0 0,0 0,26 0,-26 0,27-27,-27 27,26-26,1-1,-1 1,1-1,-1 27,-26-26,27 26,-27 0,0 0,26 0,-26 0,27 26,-1-26,-26 27,26-1,1 1,-1-1,1 1,-1-1,-26-26,27 27,-27-27,0 0,26 26,-26-26,0 27,0-27,0 0,27 0,-27 0,0 0</inkml:trace>
  <inkml:trace contextRef="#ctx0" brushRef="#br0" timeOffset="71808.1072">4445 16378,'0'0,"0"0,-26 26,26 1,0-1,-27 1,27-1,0 27,27-27,-27-26,0 27,0-27,0 0,26 0,-26-27,0 1,0-1,0-25,0-1,0 26,27-26,-1 27,1-1,-1 27,1-26,-1-1,1 27,-1 0</inkml:trace>
  <inkml:trace contextRef="#ctx0" brushRef="#br0" timeOffset="72119.125">4816 16325,'26'0,"-26"-27,27 27,-27-26,0-1,0 27,0-26,-27 0,27 26,-53 0,27 26,-1 0,27 1,-26-1,-1 27,1 0,26-26,0 26,26-27,-26 27,27-27,-1-26,1 0,26 0,-27 0,27 0,-26-26</inkml:trace>
  <inkml:trace contextRef="#ctx0" brushRef="#br0" timeOffset="72273.1338">4975 16563,'-27'0,"27"26,0-26,0 0,0 0,0 0,-26 0,26 0,0 0</inkml:trace>
  <inkml:trace contextRef="#ctx0" brushRef="#br0" timeOffset="72747.1609">5186 16245,'-26'0,"26"0,-27-26,1 26,-1 0,27-26,-26 26,26 0,0 26,0 0,26 1,1-1,-1 1,27-1,-26 27,-1-26,1-1,-1 1,-26-27,0 26,-26 0,-1 1,1-27,-1 0,27-27,-26 27,26 0</inkml:trace>
  <inkml:trace contextRef="#ctx0" brushRef="#br0" timeOffset="73441.2006">5371 16431,'0'0,"27"-27,-27 1,0-1,-27 1,27-1,0 1,0-1,0 1,0 0,0 26,0 0,27 0,-1 26,-26-26,27 26,-1 1,-26-1,27 1,-1-1,-26 1,0-27,27 26,-27-26,0 0,0 0,0 0,0-26,0 26,0-27,0 27,-27-26,27 26,0-27,0 1,0-1,0 27,0-26,-26 26,26-26,0-1,-27 27,27-26,0 26,-26 0,26 0,-27 0,27-27,-26 27,-1 0,27 0,-26 0,26 27,-27-27,27 0,-26 0,26 0,0 0,0 0,0 0,0 0,0-27,26 27,-26-26,0 26,0-27,0 27,27 0,-27 0,0-26,0 26,0 26,-27-26,27 53,0-26,0-1,-26 27,26-27,0 1,0-1,0-26,0 0</inkml:trace>
  <inkml:trace contextRef="#ctx0" brushRef="#br0" timeOffset="74087.2374">9076 16404,'0'27,"0"-27,0 26,-27 1,54-27,-27 26,0 0,0 1,0-27,0 0,0 0,-27-27,27 1,0 0,0-1,0-26,0 0,0 27,0-27,53 26,-53 1,26 0,1 26</inkml:trace>
  <inkml:trace contextRef="#ctx0" brushRef="#br0" timeOffset="74554.2643">9525 16325,'27'0,"-1"0,1-27,-54 1,27-1,-26 27,-27-26,26 26,-25 26,-1-26,0 27,26-1,1 27,-1 0,27-26,27-1,-1 1,27-1,-26-26,26 26,-1-52,1 26,0-26,-26 26,26 0,-27-27,1 27,-27-26,26 26,-26 0,0 0,0 0,0 26,0-26,0 27,0-27,0 26,0-26,0 26,0-26,-26 27,26-1,-27-26,1 27,-1-27,27 26,-26-26,-1 0,27 0,0 0,-26-26</inkml:trace>
  <inkml:trace contextRef="#ctx0" brushRef="#br0" timeOffset="75088.2947">9975 16245,'-26'0,"26"0,-27 0,1 27,-1-27,27 0,-26 0,26 0,0 26,0-26,0 27,26-27,-26 26,27 1,-1-1,1 1,-1-27,-26 26,27-26,-27 27,0-27,-27 26,1-26,-1 26,1-26,-1 27,1-27,-27 0,53 26,-53-26,53 0,0 0,0 0</inkml:trace>
  <inkml:trace contextRef="#ctx0" brushRef="#br0" timeOffset="75602.3242">10266 16616,'0'0,"0"-27,0 27,0-53,0 27,-26-27,26 27,0-27,0 26,0 1,0-27,26 26,-26 1,0 26,0-26,0-1,0 1,0-1,0 1,0 26,0-27,0 27,0 0,0 0,-26 27,26-1,-27 1,1-1,-1 1,1-1,-1 0,27-26,-26 0,26 0,0 0,0 0,0-26,0-27,26 27,1-1,-1 1,1-1,-1 1,27 26,-26 0,26 26,-27-26,27 27,-27 26,-26-53,27 53,-1-27,1 0,-27-26</inkml:trace>
  <inkml:trace contextRef="#ctx0" brushRef="#br0" timeOffset="88914.0856">14182 2858,'0'26,"26"0,-26-26,0 27,0 26,0 0,0 0,27 26,-27 0,0 27,26 0,-26 0,0 0,27 0,-27-27,0 27,0-53,0 26,0-26,0-27,-27 27,27-26,0-27,0 0,0-27,0 1,0-27,0 0,-26 0,26-26,-27-1,-25 27,25-26,-26 26,0 27,0-1,-26 27,26 27,-26-1,26 27,-27 26,27-26,1 53,-1-26,53-1,0 27,26-53,1 26,52-26,0-27,1 1,-1-27,27 0,-27-27,27 27,-53-26,26 0,-52-27,-1 53,1-53,-1 26</inkml:trace>
  <inkml:trace contextRef="#ctx0" brushRef="#br0" timeOffset="89116.0971">14526 3836,'26'0,"27"-26,0 26,0-26,0 26,0 0,-27-27,27 27,-26 0,26 0,-27-26,-26 26,27-27</inkml:trace>
  <inkml:trace contextRef="#ctx0" brushRef="#br0" timeOffset="89322.109">14658 3969,'0'0,"53"26,-53-26,53 0,0 0,0 0,0 0,0-26,26-1,-26 27,26-26</inkml:trace>
  <inkml:trace contextRef="#ctx0" brushRef="#br0" timeOffset="89928.1436">15902 3228,'0'-53,"0"0,26 0,27 27,0-54,0 54,0-27,0 27,0 26,26 0,-26 26,0 27,-27 53,1-27,-1 53,-26 1,-26-1,-1 0,-25 1,-28-1,1-53,-27 27,27-53,-1 0,-26-27,27 1,26-27,27-27,-1-26,27 27,0 0,53-1,0 1,26 26,27 0,-26 26,25 1,1 25,0-25,-27 26,1-27,-1-26,-26 27,-26-27,-1-27,-26 1,0 26</inkml:trace>
  <inkml:trace contextRef="#ctx0" brushRef="#br0" timeOffset="92124.2692">14129 5794,'0'-53,"0"53,-26-26,26 0,0 26,-27 0,1 26,-1 27,1 0,-1 53,-26 0,27 26,-27-26,27 26,-1 0,1-52,26 25,-27-52,54 0,-1-26,1-27,-1-27,27 1,0-27,26-26,-26 26,0-27,-26 27,25 27,-25-1,26 1,-27 52,1 1,-1-1,27 1,0-1,-26 1,25-27,1 0,0-27,-26 1,-1-27,-26-27,0 1,0 0,-26-27,26 27,-53-1,53 1,-53-1,53 27,26-26,1 53,-1-54</inkml:trace>
  <inkml:trace contextRef="#ctx0" brushRef="#br0" timeOffset="92538.2919">15214 5080,'26'-26,"1"-1,-1 27,-26 0,0 27,0 25,27 28,-27-1,0 54,0 25,26-25,-26 25,27 1,-27-27,26 1,-26-28,27-25,-1-27,0-27,1 1,-27-27,26-27,1-26,26 0,-27-26,1 0,26 26,-27 0,1 0,25 26,-25 27,-1 0,1 53,-1 0,1 0,-27 0,0 0,0 0,0-27,26 1,-26-1,0-26,0 0,27 0,-1-26,27 26,-27-27</inkml:trace>
  <inkml:trace contextRef="#ctx0" brushRef="#br0" timeOffset="92674.3007">16378 6271,'27'0,"-1"0,-26 0,0 26,0 1,0-1,0 0,0-26,0 0,0 0,0-26,0-27</inkml:trace>
  <inkml:trace contextRef="#ctx0" brushRef="#br0" timeOffset="93239.333">16431 5106,'0'-26,"0"26,-26 0,26 0,0 26,0 1,0-1,0 1,0-1,0 1,26-1,-26-26,26 0,1-26,26 26,-27-27,27 1,-26 26,-1 0,1 0,-1 0,0 53,-26-27,27 54,-27-27,0 52,-27 1,27 26,0-26,0 0,0 26,27-52,-27 26,26-53,1-1,26 1,0-26,0-27,0 0,26-27,-26-26,0 27,0-53,-27-1,1 1,-1 26,-26-26,0 26,-26 26,-1 27,1 0,-27 53,26-26,1 52,26 0,0 1,0-27,0 26,53-53,-27 1,27-27,26 0,-26-27</inkml:trace>
  <inkml:trace contextRef="#ctx0" brushRef="#br0" timeOffset="93878.3696">18733 5900,'0'0,"-27"-26,1-1,-27 27,0 0,-26 27,26-1,-27 27,28 27,-1-28,26 28,27-1,27-26,-1 0,27-53,26 0,1 0,-27-79,26 26,-26-53,-27-26,1-1,-1-25,-52-1,-1 0,-26-26,1 53,-1-27,0 79,0-25,0 52,26 0,27 26,27 1,-1 26,1 0,26 26,26 1</inkml:trace>
  <inkml:trace contextRef="#ctx0" brushRef="#br0" timeOffset="94270.3919">19897 5450,'0'0,"0"27,0-27,0 0,0 0,0 0,-26 0,-1 0,1 26,-1 1,-26-1,0 27,-26 0,26 0,27-27,-27 27,26 0,1 0,26-26,26 26,27-27,-26 1,26-1,26 0,0-26,-26 0,27 0,-1 0,0-26,-26-27</inkml:trace>
  <inkml:trace contextRef="#ctx0" brushRef="#br0" timeOffset="95004.4337">20453 5636,'26'0,"1"0,-1 0,0 0,27 0,-26 0,26 26,0 1,-27-1,27 27,-26 0,-1 26,0-26,-26 27,0-28,0 28,-26-27,26 0,-26-27,26 1,-27-1,27-26,0 0,0-53,27 27,-27-27,26 0,0-27,1-25,-1 25,27 1,-26-1,26 28,-27-28,27 27,-27 0,27 27,-26-1,26 27,-27-26,27 52,-26-26,-1 27,1 26,25-27,-25 27,26 27,-27-28,27 1,-26 27,-1-1,1-26,-27 0,26 0,-26 0,26 0,-26-27,0 1,27-1,-27-26,0 0,0 27,0-27,0-27,0 27,0 0,0-26,26 26</inkml:trace>
  <inkml:trace contextRef="#ctx0" brushRef="#br0" timeOffset="95761.4773">22781 4789,'0'-26,"-26"26,-1 0,1 26,-1 0,1 1,-1 26,1-27,26 27,0-53,0 0,26 27,-26-54,27 1,-1-1,1 1,-1-27,-26 53,27-27,-27 1,0 26,-27-26,27 52,-26 0,26 1,0-1,0 1,0-1</inkml:trace>
  <inkml:trace contextRef="#ctx0" brushRef="#br0" timeOffset="96083.4957">22834 5398,'0'26,"0"-26,-27 26,1-26,26 0,-26 27,-1-27,1 0,26 26,0-26,0 0,0-26,26 26,1-27,-1 27,-26 0,-26 0,26 0,-27 0,-26 27,27-1,-1 1,1-1,-1-26,27 27,0-27,0-27,27 27</inkml:trace>
  <inkml:trace contextRef="#ctx0" brushRef="#br0" timeOffset="103702.9314">15611 8123,'0'26,"0"1,0 26,0-1,0 1,26 0,-26 27,0-27,0 26,27-26,-27 0,0-27,0 1,0-27,0 0,0-53</inkml:trace>
  <inkml:trace contextRef="#ctx0" brushRef="#br0" timeOffset="103836.9391">15399 7699,'-53'-26,"53"26,0 0,0-27,53 27</inkml:trace>
  <inkml:trace contextRef="#ctx0" brushRef="#br0" timeOffset="104158.9576">16405 7303,'0'-53,"-27"26,-26 1,0-1,0 1,0 26,0 26,1-26,-1 53,26 27,27 25,0 1,0 26,27 1,-1 52,27-26,-27 26,1-26,26-1,-27 1,1 0,-1-27,1 1,-1-28,-26 1,0-26,0-28,0-25,0-27</inkml:trace>
  <inkml:trace contextRef="#ctx0" brushRef="#br0" timeOffset="104335.9674">15875 8440,'27'-26,"26"26,0 0,0-27,-1 27,1 0,27 0,-27-26,0-1,0 1</inkml:trace>
  <inkml:trace contextRef="#ctx0" brushRef="#br0" timeOffset="105245.0197">17145 7911,'0'-26,"0"26,27-27,-27 1,26-1,1 1,-1 26,27 0,-26 26,25 27,1-26,0 52,-26 0,26 27,-53-26,26-1,1 27,-27-53,0 0,0 0,0-27,0-26,0 0,0-53,0 0,0 0,0-26,0-1,26 1,-26 0,27-1,-27 27,26 1,0 25,1 27,-1 27,1-1,-1 27,1 0,-1 0,1 0,-1 26,-26 0,0-26,27 0,-27 0,26 0,-26-26,0-1,26-26,1 0</inkml:trace>
  <inkml:trace contextRef="#ctx0" brushRef="#br0" timeOffset="105671.0441">18680 7435,'0'-27,"0"1,-27 26,1-27,0 27,-27 0,0 27,0-1,26 1,-26-1,53 1,-26-1,52-26,27 0,0 0,0 0,0-26,-26-1,25 27,1-26,-26 26,-27 0,0 53,0-27,-27 54,1-1,-27 27,27 0,-1-1,-26 1,27 27,-1-54,1 27,-1-53,1 0,52 0,-26-53,0 0,27-27</inkml:trace>
  <inkml:trace contextRef="#ctx0" brushRef="#br0" timeOffset="105927.0587">18759 8229,'0'26,"0"27,0 0,-26 0,26 26,0-26,26 0,1 0,-1-53,27 26,0-26,0-26,0-1,-27 1,1-27,-27 0,-27 27,1-27,-1 26,-25-26,-1 53,0-26,26-1,27 1</inkml:trace>
  <inkml:trace contextRef="#ctx0" brushRef="#br0" timeOffset="106357.0833">19685 8255,'-53'26,"1"-26,-1 27,26-1,-26 1,27 26,-1-27,27 27,27-26,-1-27,1 26,26-26,0-26,26-1,-26-52,0 26,0-27,-27 1,-26-27,-26-26,-27 53,0-54,-53 54,27-27,-1 27,1 26,26 0,0 0,53 27,0 26,26 0,27 0,27 26</inkml:trace>
  <inkml:trace contextRef="#ctx0" brushRef="#br0" timeOffset="106749.1057">20850 7355,'-27'-26,"27"0,-26-1,26 1,0 26,0 0,0 0,-27 26,27 27,0-27,0 54,0-1,0 1,0-1,-26 27,26-27,0 1,0-1,26-26,-26 0,0-27,0 1,27-1,-27-26</inkml:trace>
  <inkml:trace contextRef="#ctx0" brushRef="#br0" timeOffset="107083.1248">20823 8599,'0'26,"0"-26,0 0,0-26,0 26,27 0,-27-26,26-1,-26 27,0 0,0-26,0 26,0 0,0 0,0 0,0 0,0 0,0 0,0 0,0 26,0-26,-26 0,-1 0,1 0,26 27,-27-54,27 27,0-26,27 26,-1-53</inkml:trace>
  <inkml:trace contextRef="#ctx0" brushRef="#br0" timeOffset="107326.1387">21193 7779,'0'0,"0"0,0 0,27 0,-1 0,1 0,26 0,0 0,0-27,0 27,-1 0,1-26,0 26,-26 0,-1 0,1 0,-1 0,-26 0</inkml:trace>
  <inkml:trace contextRef="#ctx0" brushRef="#br0" timeOffset="107530.1504">21220 8096,'0'0,"0"0,0 27,26-54,27 27,-26 0,26 0,0 0,-27-26,27 26,0 0,0 0,-27 0,27 0,0-27</inkml:trace>
  <inkml:trace contextRef="#ctx0" brushRef="#br0" timeOffset="108062.1808">22384 7938,'-26'0,"26"0,-27 0,1 26,-27 0,26 1,-26 26,27 0,0 26,-1-26,1 26,26 1,26-27,27 0,0-27,26 1,1-27,-1 0,0-27,1 1,-1-27,1 0,-28 0,1-27,-53 1,27 26,-54-26,1-1,-27 54,0-27,0 27,0-1,0 1,0 26,0 26,27-26</inkml:trace>
  <inkml:trace contextRef="#ctx0" brushRef="#br0" timeOffset="113165.4727">18071 9499,'0'0,"0"-27,0 1,0-1,0 27,0 0,0 0,0 0,0 0,0 53,0-26,0 52,0 0,27 27,-27-26,0 52,0-26,0-1,0 1,0-26,0-1,-27 0,27-26,0-26,0 26,0-53,0 0,0 0,0-27,0 1,-26-27,26 0,-27 27,1-54,-27 54,0-1,0 1,-26 26,26 26,-26 1,26-1,26 27,1 0,-1 26,27-52,27 26,-1 0,1-27,26-26,0 0,-1 0,28 0,-27-26,0-1,26 1,-26-27,0 26,0 1,0-1,26 1</inkml:trace>
  <inkml:trace contextRef="#ctx0" brushRef="#br0" timeOffset="113430.4879">18759 9948,'0'0,"-26"0,26 27,-27-1,27 1,0 26,-26 0,26 26,0-26,-27 0,27 0,27 0,-27 0,0-27,26 27,-52-27,52-26,-26 0,0 0</inkml:trace>
  <inkml:trace contextRef="#ctx0" brushRef="#br0" timeOffset="113755.5065">18415 10319,'0'0,"0"0,0 0,0-27,27 27,-27 0,26 0,-26 0,27 0,-1 0,1 0,26 0,-27 0,0-26,1 26,26 0,-27 0,1 0,-1-27,1 27,-1-26</inkml:trace>
  <inkml:trace contextRef="#ctx0" brushRef="#br0" timeOffset="114085.5253">19368 10107,'-27'0,"27"0,0 0,0 0,27 0,-1 0,1 0,26 0,-27 0,27 0,0 0,0 0,-27-26,27 26,-26 0,-1 0,1 0,-27 0,0 0</inkml:trace>
  <inkml:trace contextRef="#ctx0" brushRef="#br0" timeOffset="114299.5376">19368 10266,'0'26,"0"-26,0 0,0 0,26 0,27 0,-26 27,-1-27,1-27,26 54,-27-54,27 27,0 0,0 0,-27 0,27-26</inkml:trace>
  <inkml:trace contextRef="#ctx0" brushRef="#br0" timeOffset="114694.5602">20479 9525,'27'0,"-1"0,-26 0,26 26,-26 1,0 26,0 0,-26 26,26 1,0 25,0-25,0 26,0-1,0-25,0-1,0 1,26-28,-26 1,0-26,27-1,-27-26,0 0,0 0,0 0</inkml:trace>
  <inkml:trace contextRef="#ctx0" brushRef="#br0" timeOffset="116809.6812">15452 11986,'0'26,"26"-26,-26 27,53-27,-26 26,-1-26,27 0,0-26,0-1,-26 27,25-26,-25-27,-1 26,1 1,-27-27,-27 26,1 27,-1-26,-25 52,-1-26,-27 27,27 52,-26-26,0 27,52 25,-26-25,27-1,26 1,26-1,27-26,0-27,0 1,26-1,1-26,-1-26,-26-1,26-26,1-26</inkml:trace>
  <inkml:trace contextRef="#ctx0" brushRef="#br0" timeOffset="117064.6957">16193 11086,'0'27,"-27"25,27 28,0 26,0-1,0 1,-26 27,26-1,0 27,0-27,0-26,0-27,0 27,0-53,26 0,-26-27,27 1,-1-54</inkml:trace>
  <inkml:trace contextRef="#ctx0" brushRef="#br0" timeOffset="117554.7238">16696 11986,'26'-27,"-26"27,-26 0,-1 0,27 27,-26-1,-1 27,1 0,26 26,0-26,0 0,26 0,-26 0,0 0,0-27,0 1,-26-27,-1 0,27 0,-26 0,-1 0,27 0,0 0,27-27,-1 1,27 26,0-27,26-25,1 25,-1-26,1-26,-27 26,-27 0,0 0,-26 27,0-1,-26 1,-27 26,27 26,-27 27,0 0,26 0,1 26,-1 1,54-27,-27 26,26-26,27-27,-26 1,26-1,0-26,-27-26,27-1,-27-26</inkml:trace>
  <inkml:trace contextRef="#ctx0" brushRef="#br0" timeOffset="117713.7329">17383 11668,'0'0,"0"27,0-1,0 1,0-27,0 0,0 26,0-26</inkml:trace>
  <inkml:trace contextRef="#ctx0" brushRef="#br0" timeOffset="117858.7412">17463 12091,'0'27,"0"-27,0 0,0 0,0 0,0 0,26 0</inkml:trace>
  <inkml:trace contextRef="#ctx0" brushRef="#br0" timeOffset="118525.7793">17225 13864,'26'27,"-26"-1,27 1,-1-1,1 0,-27-26,0 0,0-26,0 0,-27-27,27 0,0-27,-26 1,26 0,0-1,26 1,-26 26,53 26,-27-25,27 52,27-27,-27 54,0-1,26 0,0-26,-26 27,27-1,-27 1,-1-27,1 0,-26 0,-1-27,-26 1,0-1,-26 27,26-26,-53 26,26 26,-25-26,-1 53,0-26,26 52,-26-26,53 27,0-28,27 1,-1 0,1-26,26-1,0 1,-1-54,28-26,-27 27,26-54</inkml:trace>
  <inkml:trace contextRef="#ctx0" brushRef="#br0" timeOffset="118713.7901">18548 12779,'0'-26,"-27"26,1 26,-1 27,27 27,-26 26,26 26,-27-26,27 26,0-26,0 0,0-53,0 26,0-79,0 0</inkml:trace>
  <inkml:trace contextRef="#ctx0" brushRef="#br0" timeOffset="119236.82">18230 13414,'-26'-79,"-1"26,27 0,27 0,26 53,-27 0,27 0,26 27,-26-1,0 27,0 0,-26 0,-1 26,0 1,1-27,-27 0,26 26,1-53,-1 27,1-26,-1-27,1 0,-1 0,1-27,26 1,-27-27,0 0,-26 0,0-26,27 26,-27 0,26 0,-26 26,0 1,0 26,0 26,27 1,-27-1,26 27,-26 27,27-27,-1 0,1-1,-1-25,-26-1,27-26,-27 0,0-26,0-1,0-25,0-1,0 0,0-27,26 27,0 0,1 27,-1 0,1-1,26 27,0 0,0 27,-27-27,1 26</inkml:trace>
  <inkml:trace contextRef="#ctx0" brushRef="#br0" timeOffset="119579.8396">19500 13864,'27'0,"-1"-26,1-27,-1 0,0-26,1 26,26 0,-53 26,26 1,1-1,-27 54,26-1,1 1,-1 26,27 0,-27-1,27-25,0-27,-26 26,26-52,-27-1,1-25,-1-1,1-27,-1 1,-26-1,0-25,26 25,1 27,-1 0</inkml:trace>
  <inkml:trace contextRef="#ctx0" brushRef="#br0" timeOffset="119957.8612">20982 13811,'0'0,"0"-53,26 27,-26-53,0 26,0-53,27 0,-54 0,27 0,-26 0,-1 1,27-1,-26 26,-1 1,1 26,26 0,0 27,53-1,-27 27,27 0,27 0,-1 0,27-26,0 26,-27 0,0-27,1 27,-27-26</inkml:trace>
  <inkml:trace contextRef="#ctx0" brushRef="#br0" timeOffset="120662.9015">20797 13018,'0'52,"26"-25,27-27,0 0,26 0,1-27,-1 27,27-26,-53 0,26-1,-26 27,-26 0,25 0,-25 27,-1-27,-26 52,27-25,-1 26,-26-27,27 27,-1 0,-26-26,27 25,-1-25,-26-1,27-26,-27 27,0-27,0 0,0 0,0 0,-27 0,1 0,-1 0,1 0,-1 0,-26 0,27 0,-1 0,-25 0,25 0,27 0,-26 0,-1 0,1 0,26 0,0 0,0 0,0 0,0 0,-27 0,27 0,-26 0,26 0,-27 0,1 26,-1 1,-26-1,27 1,0-1,26 27,-27-26,27 25,27-25,-27 26,26-27,27 1,-27-1,27 1,0-27,0 0,0 0,0-27,0 1,0-27,0 26,0-26,0 1,-1-1,-25 0,-27 26</inkml:trace>
  <inkml:trace contextRef="#ctx0" brushRef="#br0" timeOffset="121190.9317">22040 12462,'0'-27,"0"1,0 26,0 0,-26 53,52-27,-52 27,52 27,-26-1,0 27,0 0,0 0,27-1,-27 28,26-54,-26 0,0 1,27-27,-27 0,26-27,-26-26,26-26,1-1</inkml:trace>
  <inkml:trace contextRef="#ctx0" brushRef="#br0" timeOffset="121703.9611">22569 12965,'0'-27,"0"27,-26 0,-1 53,1-26,26 25,-27 1,27 27,0-27,0 26,27-26,-27 0,26-27,-26 27,0-26,0-27,-26 0,-27 0,27 0,-27 0,26-27,-26 27,27-26,-1 26,1-27,26 27,26 0,1 0,26 27,0-27,26 0,0-27,27 27,0-26,0-1,-27-26,27 1,-27-1,-26 0,0-27,-26 27,-27 1,0-1,-27 26,1 27,-27 27,0 26,0-1,27 1,-1 53,1-26,26 25,0-25,26 26,-26-53,27 26,-1-53,27-26</inkml:trace>
  <inkml:trace contextRef="#ctx0" brushRef="#br0" timeOffset="123125.0424">13150 15690,'0'0,"0"0,0 0,0 26,0-26,0 0,0 0,27 53,-27-53,0 0,26 27,-26-1,0-26,27 27,-27-27,0 26,0-26,0 0,0 0,0 0,0 0,0 0,0 0,0 0,0-26,0 26,0-53,0 26,0-26,0 0,0-26,0 26,26 0,0 0,1-26,-27 52,53 1,0-1,26 1,0 26,27 26,-26-26,26 0,-27 27,27-27,-27-27,0 27,-26-26</inkml:trace>
  <inkml:trace contextRef="#ctx0" brushRef="#br0" timeOffset="124199.1038">13309 8070,'0'0,"0"-27,-27 1,27-1,0 1,0 26,0 0,0-26,0 26,0 0,0 0,0 26,0 0,0 1,0-1,0 1,0 26,0 0,0 26,0 0,27 1,-27-1,0 27,26 0,-26 0,27 26,-1-26,1 26,-27 0,26 1,1 25,-27-25,26 25,-26-25,27 25,-27-25,0 26,0-1,0-25,0 25,0-25,0 25,0-25,26-1,-26 0,26 1,-26 25,27-25,-27-1,26 27,-26-27,0 27,0-27,0 0,0 1,0-1,-26-26,26 26,0 0,-27-26,27 0,-26 0,26 0,0-27,-26 0,26 1,0-1,0-26,0 0,0-27,26 1,-26-1,0-26</inkml:trace>
  <inkml:trace contextRef="#ctx0" brushRef="#br0" timeOffset="124797.138">14235 15610,'26'27,"27"-27,-53-27,53 1,0 0,-26-1,-1 1,1-1,-27-26,0 53,-27-26,-26 26,27 0,-27 26,0 1,26 26,-26 0,27-27,26 53,0-26,0 0,26-26,27-1,-26-26,26 0,0-26,0-27</inkml:trace>
  <inkml:trace contextRef="#ctx0" brushRef="#br0" timeOffset="124974.1481">14896 14790,'-26'-53,"26"53,-27 53,27 0,0 27,-26-1,52 53,-52-26,52 0,-26 26,0-26,27-27</inkml:trace>
  <inkml:trace contextRef="#ctx0" brushRef="#br0" timeOffset="125252.164">14791 15399,'26'-53,"0"26,-26 1,53 26,-26 0,26 26,-27 27,27-26,-26 26,26 0,-1 0,-25-27,26 0,26-26,-26 0,0-26,0 0,0-1,-53-26,26 0,-26 0,-26 0,26 0,-27 27,1 0,-1-1,1 27</inkml:trace>
  <inkml:trace contextRef="#ctx0" brushRef="#br0" timeOffset="125452.1755">15743 15584,'27'-26,"-27"-1,0-26,-27 0,27-26,0 26,0 0,27 0,-27 27,26-27,0 26,27 27,-26 0</inkml:trace>
  <inkml:trace contextRef="#ctx0" brushRef="#br0" timeOffset="125775.1939">15928 15690,'0'0,"27"0,-27 0,26-53,1 26,-1-25,1 25,-27-26,26 27,0-1,1 27,-27 0,26 27,1-1,-1 1,27-1,-26 1,-1-1,27-26,-26 0,-1-26,0-1,1 1,-27-54,26 27,-26 0,27-26</inkml:trace>
  <inkml:trace contextRef="#ctx0" brushRef="#br0" timeOffset="126049.2096">17569 15399,'0'53,"0"0,0 0,0-1,0 28,0-1,26-26,-26 0,0 0,-26-27,26-26</inkml:trace>
  <inkml:trace contextRef="#ctx0" brushRef="#br0" timeOffset="126228.2199">17013 15161,'0'-27,"53"-26,0 27,0-1,26 1,27-1,0 27,0 0,-27 0,0 27,1-1</inkml:trace>
  <inkml:trace contextRef="#ctx0" brushRef="#br0" timeOffset="127038.2661">18018 15875,'0'26,"0"-26,0 0,-26-26,52 0,-26-54,27 27,-27-26,26 0,1 26,-1-27,1 27,-1 27,1-1,-1 27,1 27,-1-1,-26 1,0 26,0 26,0-26,0 0,0 0,0-27,0 1,27-1,-1-26,0-26,1 26,26-53,-27 53,1-53,-1 0,1 27,-1-1,1 1,-27-1,0 27,26 0,-26 27,26-1,-26 27,27-27,-1 1,1-1,-1 1,1-27,26 0,-27-27,1 1,-1-1,1-25,-1 25,-26-26,26 0,-26 53,0-26,0 26,27 0,-27 0,26 26,1 1,26-1,-27 27,54-53,-28 0,28 0,-1 0,1-26,-27-27,26 26,-53-52,1 26,-1 0,-26 0,0 27,-26 26,-27 0,26 0,1 79,0-26,-1 26,1 1,26 26,0-27,26 0,1-26,-1 0,27-26,-27-27</inkml:trace>
</inkml:ink>
</file>

<file path=ppt/ink/ink4.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25T15:42:07.233"/>
    </inkml:context>
    <inkml:brush xml:id="br0">
      <inkml:brushProperty name="width" value="0.05292" units="cm"/>
      <inkml:brushProperty name="height" value="0.05292" units="cm"/>
      <inkml:brushProperty name="color" value="#FF0000"/>
    </inkml:brush>
  </inkml:definitions>
  <inkml:trace contextRef="#ctx0" brushRef="#br0">14259 14312 172 0,'18'31'36'0,"-23"-17"-1"15,-92 21-35-15,97 9 1 0,-3 13-1 16,0 10 0-16,-1 13 0 15,-2 6 1-15,1 5-2 16,-2 2 1-16,2-10 0 16,-1-6 1-16,2-15-1 15,2-15 0-15,2-47-30 16,0 0-4-16,-4-16 0 16,10-9-1-16,-19-37 0 15,13 7 0-15</inkml:trace>
  <inkml:trace contextRef="#ctx0" brushRef="#br0" timeOffset="234.3726">13837 14664 177 0,'-17'20'35'0,"14"7"0"16,12-10-36-16,8-10 2 15,12-7-1-15,9-7 0 16,6-4 0-16,8-8-1 15,6-2 2-15,2-7-2 16,-1-2 2-16,0 0-1 16,-7 1 0-16,-8 5 0 15,-6 4-5-15,-1 12-28 16,-29-15-2-16,9 20 1 16,-24-14-2-16,7 17 1 15</inkml:trace>
  <inkml:trace contextRef="#ctx0" brushRef="#br0" timeOffset="560.6857">14087 14378 176 0,'-11'13'35'0,"23"24"-1"0,0-5-35 0,4 11 2 16,3 8-1-16,4 7 0 16,-1 8 1-16,2 4-1 15,-1 3 1-15,-3-4-1 32,-1-4 1-32,-3-10-2 0,-2-7 1 0,-5-12 0 0,0-10 0 15,-4-11 0-15,12-1-34 16,-22-29-1-16,5 15 1 15,4-44-1-15,8 18 0 16</inkml:trace>
  <inkml:trace contextRef="#ctx0" brushRef="#br0" timeOffset="1458.9276">14773 14573 176 0,'0'0'35'0,"6"26"-1"15,5-21-34-15,7 0 0 16,5-5 1-16,8 0-2 16,7-2 1-16,6 0 0 15,3-1 0-15,1-1 1 16,-3 1-1-16,-6-2 0 15,-3 2 0-15,-8 1 0 16,33 12-34-16,-61-10 0 16,0 0-1-16,-11-8 0 15,2 19 0-15</inkml:trace>
  <inkml:trace contextRef="#ctx0" brushRef="#br0" timeOffset="1693.2713">14844 14782 157 0,'-2'13'36'16,"29"15"-1"-16,-11-18-16 15,20-6-19-15,5-7 1 16,7-3-1-16,2-3 0 16,2-1 1-16,-2 0-1 15,-2 2 0-15,-5-1 0 16,-4 8 0-16,50 8-34 15,-62-15-1-15,17 15 0 0,-24-22-1 16,18 14-1-16</inkml:trace>
  <inkml:trace contextRef="#ctx0" brushRef="#br0" timeOffset="3289.036">10877 13549 169 0,'-14'6'36'16,"14"-6"-2"-16,0 0-34 16,-3-28 0-16,11 4 0 15,7-9 0-15,3-6 1 0,8-5-1 16,4-2 0-16,3-6 0 16,5 1 0-16,5-1 0 15,6 0 1 1,1 8-1-16,1 5 0 0,4 6 0 15,0 4 0-15,7 7 0 16,2 7 1 0,1 4-1-16,1 5-1 15,2 2 1-15,0 6 0 0,-1 3 0 16,0 5 0-16,-2 2 0 16,-5 0 1-16,-3 5-1 15,-1 0 0-15,-2 4 0 16,-3 1 0-16,-1-2 1 0,1 2-2 15,3 3 2-15,0 0-2 16,3-1 1 0,3 1 0-16,2 0 0 15,5-7 0-15,2 2 0 0,4-7 0 16,4-2 0-16,5-4 1 16,4-2-1-16,5-1 0 15,3-8 0-15,3 0 0 16,5-3 0-16,1-3 0 15,5-2 0-15,-1 0 0 16,3-2 0-16,-1-6-1 16,0 2 2-16,3 1-2 15,0 0 1-15,3 1 0 0,-2 0 1 16,1 1-1 0,-2-1 0-16,-1 3 0 15,-1 0 0-15,-2 0 0 16,0-2 1-16,-3 0-1 0,-1-1-1 15,-1-2 1-15,-4 2 0 16,0 0 0-16,-1 3 1 16,-3-3-1-16,0 5 0 15,-3 1 0-15,0 2 0 16,1 1 1-16,-1 2-1 16,-1-4 0-16,1 0 0 15,-1-2 0-15,-2 1 0 16,2 0 0-16,-2-3 1 15,-4 2-1-15,1-4 0 16,-3 0 1-16,-1 1 0 16,-6 0-1-16,0 0 0 15,-1-3 0-15,-2 0 1 0,3-1-1 16,-1 5 0-16,0 2 0 16,0-1 0-16,2 2 0 15,-2 1 0-15,0 5 0 16,-4 1 0-16,-3 1 0 15,-2 2 1-15,-5 3-1 16,-1 2 0-16,1 3 1 16,-3-1-1-16,-5 0 0 15,0 2 0-15,-4 2 0 16,-3-2 0-16,-1-3 0 16,-3 3 0-16,-3-4 0 15,-6 2 0-15,-2 0 1 0,-1 2-1 16,-3-4 0-16,-3 1 0 15,-3-1 0-15,-3-1 0 16,-3 9-1-16,1-9 1 16,-4 7 1-16,-12-11-1 15,19 10 0-15,-19-10 0 16,17 5-1-16,-17-5 1 16,14-5 0-16,-14 5 0 15,0 0 0-15,11-8 0 0,-11 8 0 16,0 0 0-16,0 0 1 15,0 0-2 1,0 0 1-16,0 0 1 16,-3 10-1-16,3-10-1 0,-6 11 1 15,6-11 1-15,-6 11-1 16,6-11 0-16,0 0 1 16,-12-5-2-16,-6-7-33 15,18 12-1-15,-47-5-1 16,11 22 0-16,-41-10-2 15</inkml:trace>
  <inkml:trace contextRef="#ctx0" brushRef="#br0" timeOffset="3982.2213">13500 15430 178 0,'1'-11'34'0,"-5"-8"1"15,1-91-36-15,3 110 1 16,0 0 1-16,12 0-1 16,1 23 0-16,1 7 0 15,8 10 0-15,5 7 0 0,10 1 0 16,7-1 0-16,9-8-1 15,9-14 2-15,6-15-2 16,8-12 1 0,8-13 1-16,4-12-1 0,3-1 1 15,4-3-1-15,1 7 0 16,4 7 0 0,0 9 1-16,4 11-1 0,-3 9 0 0,3 6 0 15,0 3 0-15,1 3 0 16,-3-6-1-16,-3 3 1 15,-7-8 0-15,-10-7 0 16,-9-1 0-16,-10 0 0 16,-10-4 0-16,-10-6 0 15,11 10-34-15,-33-30 0 16,16 11-2-16,-18-29 1 16,25 1-2-16</inkml:trace>
</inkml:ink>
</file>

<file path=ppt/ink/ink4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25T20:51:01.311"/>
    </inkml:context>
    <inkml:brush xml:id="br0">
      <inkml:brushProperty name="width" value="0.05292" units="cm"/>
      <inkml:brushProperty name="height" value="0.05292" units="cm"/>
      <inkml:brushProperty name="color" value="#FF0000"/>
    </inkml:brush>
  </inkml:definitions>
  <inkml:trace contextRef="#ctx0" brushRef="#br0">1017 3423,'0'-50,"0"50,0 0,0 0,-25-49,25 49,-74 0,24 0,1 0,-1 25,-24-25,24 0,0 0,1 24,49-24,-50 25,50-25,0 0,-25 50,25-50,25 74,0-24,0 24,24 1,-24 24,0 25,0 25,0 0,-1 24,-24 26,25-1,0 25,-25-24,0-1,0 1,0-1,0-24,0-1,-25 1,25-25,-25-25,25 0,0 0,-24-25,24 0,0 1,-25-51,25 26,25-1,-25-49,0-25,24 99,-24-99,25 50,-25-50,25 24,-25-24,74 25,-24-50</inkml:trace>
  <inkml:trace contextRef="#ctx0" brushRef="#br0" timeOffset="12050.6893">10294 2853,'0'0,"0"0,25 0,-25-25,25 25,-25-25,24 0,1 0,0 1,0-1,24-25,-24 25,0 0,0 1,0-1,-1 25,-24 0,25 0,-25 25,0-25,25 49,-50 1,25 0,0-26,-25 51,25-26,0 1,-24 0,24 24,0-49,-25 24,25 1,0 0,0-26,0 26,0-25,-25 0,25-1,0-24,0 25,0-25,-25 25,25-50,0 50,-25-25,25 0,-24 0</inkml:trace>
  <inkml:trace contextRef="#ctx0" brushRef="#br0" timeOffset="12425.7107">10021 3671,'0'0,"0"0,0 0,25 0,0-25,24 25,1-25,0 1,24 24,25-25,-24 25,24-25,0 25,-25-25,1 25,-26 0,26 0,-26 0,-24 0,0 0,0 0,0 0,-25 0,0 0,0 0,0 0,0 0,0 0,0 0,0 0,-25-25,25 25,0 0,0 0,0-24</inkml:trace>
  <inkml:trace contextRef="#ctx0" brushRef="#br0" timeOffset="12981.7425">9823 2555,'-25'-25,"0"0,25 25,0 0,0 0,25 25,0 0,-1 0,1-1,25 26,-1 0,26-1,-25 1,24 24,0-24,-24 24,24 1,1-1,-1 1,-24-26,-1 26,1-26,0 1,-26-1,26 1,-25-25,0 0,-25-25,0 0,0 0,0-25,0 0,-25 0,25-24,-25-1,25 0</inkml:trace>
  <inkml:trace contextRef="#ctx0" brushRef="#br0" timeOffset="13364.7645">10914 2356,'0'0,"0"0,0 25,-25 0,0 0,25 24,-24 1,-26 24,25 1,0-1,-24 26,24-26,-25 50,1-50,-1 26,25-26,-24 25,-1-49,1 49,-1-49,25-1,-24 26,-1-50,0 24,26-24,-1 0,0 0,25-25,-25 0,25 0,0-50,0 25,0 0,-25 1</inkml:trace>
  <inkml:trace contextRef="#ctx0" brushRef="#br0" timeOffset="14762.8444">3200 4837,'0'0,"0"0,0 0,-25 0,25 0,0 0,0 0,0 0,0 0,0-25,25 25,0 0,-1-25,26 25,0-25,-1 1,26-1,-1 25,0-25,26-25,-1 26,-25-1,26 0,-26 0,25 0,0 25,-24-24,24 24,-25-25,26 50,-26-25,0 0,1 0,-1 24,-24 1,0-25,-1 0,1 25,-25-25,-1 25,-24 0,25-25,-25 0,25 24,-25-24,0 0,0 0,0 0,0 0,-25-24,25 24,0-25,0 0,-25 25,25-25,0 25,0-25,0 1,0-1,0 25,-24-25,24 25,0 0,0 0,-25-25,25 25,0 0,0 0,0 25,0-25,25 25,-25-25,24 25,-24-1,0 1,25-25,0 25,-25-25,0 25,0-25,0 25,25-25,-25 0,0 24,0 1,0-25,-25 0,0 25,25-25,-25 25,1-25,-1 25,0-1,0 1,0 0,1-25,-1 25,25-25,0 0,0 0,0 0,0 0</inkml:trace>
  <inkml:trace contextRef="#ctx0" brushRef="#br0" timeOffset="15627.8939">4688 6201,'0'0,"0"0,0 0,25 0,0 25,-1-25,1 25,0-25,25 25,-1-25,26 24,-1-24,1 0,24 0,-25 25,25-50,1 25,-1 0,0 0,-25-24,1 24,-1 0,-24-25,0 25,-26 0,1 0,-25 0,0 0,0 0,0 0,0 0,0 0,0 0,0 0,0 0,0 0,0 0,25 0,-25 0,0 0,0 0,25-25,-25 0</inkml:trace>
  <inkml:trace contextRef="#ctx0" brushRef="#br0" timeOffset="16363.936">10244 4242,'25'0,"0"-25,0 25,0-25,-1 0,26 0,-25 1,24 24,1-25,0 25,-26 0,26 25,-25-1,0 1,-1 0,-24 25,0-1,-24 1,-1-1,-25 26,1-26,-1 1,0 24,1-24,-1-25,1 24,24-24,0 0,25 0,0 0,25-25,0 0,24 0,1 0,-1-25,26 25,-26-25,26 25,-26-25,1 25,0 0,-26 0,1 0,0 25,0-25</inkml:trace>
  <inkml:trace contextRef="#ctx0" brushRef="#br0" timeOffset="17338.9918">9699 3820,'-50'-25,"25"25,25 0,25 0,-25 25,50 25,-1-26,-24 26,49 0,1 24,-1-24,1 24,-1 0,1 1,24-1,-25-24,1 24,-1-24,0 24,-24-24,0-1,-1 1,-24-25,0 25,0-26,-25 1,0-25,24 25,-24-25,-24-25,24-24,-25 24</inkml:trace>
  <inkml:trace contextRef="#ctx0" brushRef="#br0" timeOffset="17686.0114">10616 3894,'25'25,"-25"0,25 25,-25-1,0 1,0 24,-25 1,0 24,1 0,-1 0,-25-24,25 24,-24-25,24 1,0-1,0-24,1-1,24 1,-25-25,25 0,0-25,0 24,0-24,0 0,0-24,0 24,25 0,-25 0,0-25</inkml:trace>
  <inkml:trace contextRef="#ctx0" brushRef="#br0" timeOffset="18366.0504">10096 5655,'0'25,"0"0,24 0,-24 24,0 26,25-25,-25 24,25-24,-25 24,0 0,0-24,0 0,25-1,-25-24,0 0,-25 0,50-25,-25 0,0 0,0 0,0-25,25 0</inkml:trace>
  <inkml:trace contextRef="#ctx0" brushRef="#br0" timeOffset="18785.0745">10517 5879,'0'0,"0"0,0 25,-25 24,25 1,0-25,0 49,0 0,0-24,25 24,0-24,0 0,24-26,1 1,24-25,-24 0,0-25,24 1,-24-26,-1 25,-24-49,25 24,-50-24,0-1,0 1,0-25,-50 49,25-24,-24 24,-1 25,-24-24,24 49,-24-25,-1 50,26-25,-26 24,26 1,-1 0,25 0,-24 0,49-25,0 0</inkml:trace>
  <inkml:trace contextRef="#ctx0" brushRef="#br0" timeOffset="19776.1311">5755 4118,'0'0,"0"0,-25 24,25-24,0 25,0 0,25 0,-25 0,0 24,0-24,24 25,-24-26,0 1,0 25,0-25,0-1,0-24,0 25,0-25,0 0</inkml:trace>
  <inkml:trace contextRef="#ctx0" brushRef="#br0" timeOffset="20421.1681">10071 5606,'0'0,"0"25,25-1,24 26,26-25,-26 49,26 1,24-1,-25 1,25-1,-24 0,-1-24,1 0,-51-1,26 1,0-25,-26-1,1-24,-25 0</inkml:trace>
  <inkml:trace contextRef="#ctx0" brushRef="#br0" timeOffset="20655.1814">10889 5680,'-25'0,"1"0,-26 25,0 25,-24-1,24 26,-49-1,25 1,-25-1,24 0,1 1,-1-1,26-49,-1 25,25-26,0 1,1 0,24-25</inkml:trace>
  <inkml:trace contextRef="#ctx0" brushRef="#br0" timeOffset="21087.2062">10120 6821,'0'25,"0"0,25 0,-25 24,0 1,25 0,-25-1,0 1,0-25,25-1,-25 26,0-25,0 0,25-25,-25 0,0 24,0-24</inkml:trace>
  <inkml:trace contextRef="#ctx0" brushRef="#br0" timeOffset="21462.2276">10567 6871,'25'25,"-25"0,-25-1,25 1,0 25,0-1,0 1,25 24,-1-49,1 25,0-1,0-24,24 0,1-25,0 0,-26-25,26 0,-25 1,24-1,-24-25,-25 1,25-1,-50 0,25 26,-25-26,-24 0,-1 26,1 24,-1 0,-24 0,24 24,-24 1,-1 0,50 0,-24 0,24-1</inkml:trace>
  <inkml:trace contextRef="#ctx0" brushRef="#br0" timeOffset="23291.3321">9922 6747,'0'0,"0"0,0 0,0 25,0-1,25 1,24 25,-24 0,25-1,-1 26,1-26,0 26,24-1,-24-24,24 24,0-24,-24-1,0 1,-1-1,1-24,-25 0,-1 0,1 0,0-25,-25-25,0 0</inkml:trace>
  <inkml:trace contextRef="#ctx0" brushRef="#br0" timeOffset="23549.347">10765 6896,'0'0,"-25"0,25 25,-49 24,24-24,-25 25,-24 24,0 0,-1 1,-24-1,25 1,-26-1,26-24,24 24,-24-24,24-26,25 26,1-25,-1-25,25 0</inkml:trace>
  <inkml:trace contextRef="#ctx0" brushRef="#br0" timeOffset="23989.3721">9823 8136,'0'25,"-25"-25,0 49,25-24,-25 0,0 25,25-26,-24 1,24 0,24 0,1 0,0-1,0-24,24 0,1 0,0 0,-1 0,1 0,0-24,-1 24,-24-25,25 25,-26-25</inkml:trace>
  <inkml:trace contextRef="#ctx0" brushRef="#br0" timeOffset="24289.3893">10269 8062,'0'0,"0"24,-25 1,25 25,0-25,-24 49,24 0,-25-24,25 49,-25-49,25 49,-25-49,25 24,-25-24,25-1,-24-24,24 0,0 24,0-49,0 25,0-25</inkml:trace>
  <inkml:trace contextRef="#ctx0" brushRef="#br0" timeOffset="24767.4167">10517 8235,'-25'25,"25"25,-24-26,-1 26,25 24,-25-24,25 24,0 26,25-51,-25 50,49-49,1 0,0-1,24-24,-24-25,24 0,0-25,1 0,-26-24,1-1,0-24,-26-1,1 1,-25-25,-25 0,1 24,-1 1,-25-1,1 26,-26-1,26 25,-26 25,1 0,-1 25,26 0,-1 0,1 0,-1-1,25 1</inkml:trace>
  <inkml:trace contextRef="#ctx0" brushRef="#br0" timeOffset="25551.4615">10592 7342,'-75'-25,"1"1,-1 24,1 0,-25 0,0 24,-1 26,1-25,0 24,0 26,-1-1,1 1,0-1,0 25,24 25,1-24,24 24,-24 0,49-25,0 25,25 0,0-25,25 0,0 0,25 1,-1-1,26-25,24 1,-25-26,25 26,25-26,-24 1,24 0,0-1,25-24,-25 25,0-26,0-24,0 25,-25-25,25 0,0-25,-25 1,0-1,1 0,-1-25,-25-24,1 24,-26-24,26-25,-51 0,1-25,0 24,0-49,-25 25,-25-24,0 24,0 0,-24-25,-1 25,1 24,-26-24,26 25,-26 0,1 25,-1-1,-24 1,25 49,-26-25,26 26,-25-1,24 25,-24 25,0-25</inkml:trace>
  <inkml:trace contextRef="#ctx0" brushRef="#br0" timeOffset="34501.9733">21803 7714,'0'25,"0"0,0 0,-24 24,-1-49,0 50,0-1,-25-24,26 0,-1 0,0 25,25-26,0 1,0 0,25 0,24-25,1 25,0-1,24 1,1-25,-1 25,-24 0,24-25,-24 25,-26-25,1 0,0 24,0-24,-25 0,0-24</inkml:trace>
  <inkml:trace contextRef="#ctx0" brushRef="#br0" timeOffset="34756.988">22225 7665,'0'0,"0"0,0 24,0 51,-25-1,25 25,-25 1,25 24,-24 0,-1 0,0-25,0 0,25-24,-25-1,1 0,24-49,0-25,0 0,0 0,24 0</inkml:trace>
  <inkml:trace contextRef="#ctx0" brushRef="#br0" timeOffset="35117.0086">22547 8012,'0'-25,"25"0,-25 25,0 50,-25 0,1 49,-26 0,25 25,0 0,-24 25,49-50,0 0,0 0,25-24,24-50,1 0,-1-50,26-25,-1-24,1-1,-1-49,-24-25,-1 25,-24-24,-25-1,0 25,-25 24,-24 1,-1 50,1-1,-26 50,25 0,1 25,-1 0,1-1,24 1</inkml:trace>
  <inkml:trace contextRef="#ctx0" brushRef="#br0" timeOffset="42863.4517">22597 2332,'-50'24,"26"26,-26 0,25 24,0 25,25 1,0-1,0 25,25-25,0 0,25 0,-1-49,1 0,24-50,1 0,-26-25,26-25,-26-24,1-25,-25-1,0 1,-25-25,-25 25,0 0,-25-1,1 51,-26-26,26 26,-26 24,1 25,49 25,-25 24,1 1,24-25</inkml:trace>
  <inkml:trace contextRef="#ctx0" brushRef="#br0" timeOffset="43269.4749">22299 3770,'0'0,"0"0,0 0,0 25,-24 0,24 49,-25-24,25 49,-25-24,0 24,25-25,0 25,0-49,-25 0,25-1,25-49,-25 25</inkml:trace>
  <inkml:trace contextRef="#ctx0" brushRef="#br0" timeOffset="43653.4969">22622 4192,'-25'50,"0"-26,0 51,25-26,-24 26,-1-1,25-24,0 24,0-24,25-50,-1 25,26-25,-25-25,24 0,1-49,0 24,-25-24,-1-26,-24 26,25 0,-50-1,1 1,-1 24,0 25,-25 1,25 24,-24 0,24 24,0 1</inkml:trace>
  <inkml:trace contextRef="#ctx0" brushRef="#br0" timeOffset="44053.5198">22126 2332,'-25'0,"25"0,25 49,-25 1,25-1,24 26,1 24,24 0,1 1,-1 24,0-25,1 0,-26-25,26 26,-25-51,-1 1,1-1,-1-49,-49 0</inkml:trace>
  <inkml:trace contextRef="#ctx0" brushRef="#br0" timeOffset="44254.5312">22895 2505,'-25'25,"0"25,-24 24,24 1,-25 24,-24 0,24 25,-49-25,49 0,-24 1,24-26,25 0</inkml:trace>
  <inkml:trace contextRef="#ctx0" brushRef="#br0" timeOffset="44646.5536">22027 3994,'0'0,"0"0,0 0,49 49,1 1,-1 24,26 1,-1 24,1-25,-1 25,0 1,-24-26,0-24,-1-26,1 1,0-25</inkml:trace>
  <inkml:trace contextRef="#ctx0" brushRef="#br0" timeOffset="44802.5626">22671 4217,'-74'99,"-25"25,0-25,-1 25,1-25,0 26</inkml:trace>
  <inkml:trace contextRef="#ctx0" brushRef="#br0" timeOffset="45381.5948">21903 5531,'49'0,"26"-24,-26-1,1 25,-1-25,-24 25,0 0,0 25,-50 0,25-1,-25 26,-24 0,24-1,0 1,0-1,0 1,1-25,24 0,24 0,1-25,0 0,0 0,24-25,1-25,0 0,-1 1,1-1,-1 1,1-1,-50 25,25 25,-25 0,0 50,-25-1,25 1,0 0,0 24,25-24,-25-1,49-24,-24 0,0-25,25-25,-26-24,1 24,-25-50,25 26,-50-26,0 1,25 24,-49-24,24 24,0 25,-24 1,24 24,0 0,-25 24</inkml:trace>
  <inkml:trace contextRef="#ctx0" brushRef="#br0" timeOffset="45610.6088">22126 5407,'0'0,"0"0,0 0,0 25,25 25,-1-1,1 1,25 0,-1 24,1 0,0 1,-1-25,1-1,-1-24,1 0,-25-25</inkml:trace>
  <inkml:trace contextRef="#ctx0" brushRef="#br0" timeOffset="45765.6176">22721 5556,'-50'0,"1"25,-1 25,-24-1,24 1,-24 24,24 1,-24 24,24-49,1 24,24-49</inkml:trace>
  <inkml:trace contextRef="#ctx0" brushRef="#br0" timeOffset="46166.6406">21977 6424,'0'0,"25"0,0 0,24-24,1 24,-25 0,24 0,-24 24,0 1,0 0,-1 25,-24-1,0 1,0-1,25 1,-25 0,0-1,25 1,0 0,-25-26,0 26,0-25,0 0,-25-25,0 24,-24-24,24-24,-25 24,1 0,24-25,0 0</inkml:trace>
  <inkml:trace contextRef="#ctx0" brushRef="#br0" timeOffset="46465.6576">22448 6796,'25'75,"-25"24,0-24,25-1,0-24,-1-26,26 1,-25-25,24-25,1-24,-25-26,25 26,-50-50,0 24,0-24,0 24,-25 26,-25-26,0 26,1-1,-1 25,1 1</inkml:trace>
  <inkml:trace contextRef="#ctx0" brushRef="#br0" timeOffset="46659.6688">22126 6325,'0'25,"25"0,-1 0,26 49,24-24,1 24,-1 0,1 1,-1-1,0 1,-24-26,0 1,-1 0,-24-50,25 0</inkml:trace>
  <inkml:trace contextRef="#ctx0" brushRef="#br0" timeOffset="46845.6795">22920 6350,'-50'25,"0"0,1 49,-51 0,26 26,-25-1,24 25,1-25,-25-24,49 24,1-50,24-24,25-25</inkml:trace>
  <inkml:trace contextRef="#ctx0" brushRef="#br0" timeOffset="71021.0621">17190 4812,'0'0,"0"0,0 0,0 0,-25-25,25 25,0 0,0 0,-25-25,25 25,0-24,0 24,0-25,-25 25,25 0,0 0,0 0,0-25,0 0,0 25,0-25,0 25,25 0,-25 0,0-24,0 24,0 0,0 0,25 0,0 0,-25 0,24 0,1 0,-25 0,25 0,25 0,-26 24,1-24,25 0,-1 0,1 0,0 0,-1 0,26 0,-1 0,-24 0,24 0,1 0,-1 0,0 0,-24 0,24 25,1-25,-26 0,26 0,-1 0,1 0,-26 25,26-25,-1 0,1 0,-1 0,0 0,1 25,-1-25,-24 0,24 0,1 0,-26 25,1-25,24 0,-24 0,0 0,24 0,-24 0,-26 0,26 0,0 0,-26-25,26 25,-50 0,25 0,0 0,-1 0,1 0,0-25,-25 25,25 0,0-25,-25 25,24-25,1 1,-25-1,0 0,25 0,-25 25,0-25,0 1,0 24,0-25,0 25,0 0,0 0,0 0,0 25,0-1,0 1,-25 0,25 25,0-1,0 1,-25-1,25 1,0-25,0 25,-24-50,48 24,-24-24,0 0,25 0</inkml:trace>
  <inkml:trace contextRef="#ctx0" brushRef="#br0" timeOffset="75555.3216">17413 2729,'-25'0,"0"24,0-24,1 0,-26 0,25 0,-24-24,24 24,0-25,0 0,25 25,0-25,0 0,0 25,0 25,0 0,0 25,-25 24,1 0,-1 26,0-1,0 0,0 0,1 25,-26-49,50 24,-25-25,25-24,0 0,25-1,-25 1,25-25,0 24,-25-49,24 25,1 0,0 0,-25-25,25 24,-25-48,25 24,-25 0,24-25,1 0,-25 0</inkml:trace>
  <inkml:trace contextRef="#ctx0" brushRef="#br0" timeOffset="75908.3417">17388 3497,'0'0,"0"0,-25 0,0 25,-24 25,24-25,0 49,25-24,-25-1,25 26,25-26,0-24,25-25,-1 0,1-25,24 1,-24-26,24-24,-49-1,25 1,-25-26,-25 26,-25-25,0 24,-25 26,26-1,-26 50,0 0,1 25,24 0,-25 24,50 1,0 0,0-1</inkml:trace>
  <inkml:trace contextRef="#ctx0" brushRef="#br0" timeOffset="76121.3539">17934 3746,'0'49,"0"1,0-1,0-24,0 50,0-26,-25-24,0 25,25-26,-25 26,25-50,0 0,-24 0</inkml:trace>
  <inkml:trace contextRef="#ctx0" brushRef="#br0" timeOffset="76399.3698">18256 3026,'25'0,"-25"25,25 0,-50 0,50 49,-50-24,25 24,0 0,0-24,0 24,0-24,0 0,0-26,0 1,0-25,0-25,0 25,25-24</inkml:trace>
  <inkml:trace contextRef="#ctx0" brushRef="#br0" timeOffset="76606.3817">18529 3696,'25'50,"-25"-1,0 1,0-1,0 1,-25 0,25 24,0-49,-25 24,25 1,-25 0,25-50,-24 0,24 0</inkml:trace>
  <inkml:trace contextRef="#ctx0" brushRef="#br0" timeOffset="76942.4007">18827 2977,'49'-50,"1"25,-25 25,0 0,24 0,-24 25,-25 25,0-1,-25 1,25 24,-49 1,24-1,0 0,0 1,0-26,1 26,24-50,0 24,24-24,1 0,0-25,25 0,-26 0,26-25,-25 0,24 0,-24 1,0 24,0-25</inkml:trace>
  <inkml:trace contextRef="#ctx0" brushRef="#br0" timeOffset="77144.4117">19472 3721,'0'49,"0"-24,0 50,0-26,-25-24,25 49,0-24,-25-25,25 0,0-1,0 1,0-25,0 0</inkml:trace>
  <inkml:trace contextRef="#ctx0" brushRef="#br0" timeOffset="77588.4377">19645 2952,'25'-25,"-25"0,25 25,0-25,24 1,-24 24,0 0,25 0,-26 0,1 24,0 1,-25-25,0 50,0-25,-25 24,25 1,-25-25,25 24,0 26,25-51,0 51,0-26,-25 1,25 0,-1-1,-24 1,25-25,-50-1,25-24,-49 25,24-25,0 0,-24 0,-1 0,0 0,50 0,-49 0,49-25,0 25,25-24</inkml:trace>
  <inkml:trace contextRef="#ctx0" brushRef="#br0" timeOffset="78211.4734">20191 2654,'0'0,"0"0,0 0,0-25,25 25,0-25,-1 25,1 0,0-24,0 24,0 24,-25-24,24 25,1 25,-25 0,25-1,-25 50,25-49,-25 49,25-24,-25 24,0-50,24 26,-24-1,0-49,-24 25,24-1,-25-24,-25 0,25 0,1-25,-1 0,25 0,-25-25,25 25,-25-25,25 0,25 25,-25 0,0-25</inkml:trace>
  <inkml:trace contextRef="#ctx0" brushRef="#br0" timeOffset="78764.5051">18752 4266,'0'0,"0"0,0 0,0 0,0 0,-24 0,24 25,0-25,0 25,-25 0,25 0,0-1,0 1,0 0,0 0,0 0,0-25,0 24,0-24,0 0,25 0,-25 0,24-24,-24-1</inkml:trace>
  <inkml:trace contextRef="#ctx0" brushRef="#br0" timeOffset="79000.5186">18827 4192,'0'25,"0"0,-25-1,25 1,0 25,-25-1,25-24,0 25,0-1,0-24,0 25,0-25,0-1,0 1,0-25,0 0,0 0,0 0,0-25,0 25</inkml:trace>
  <inkml:trace contextRef="#ctx0" brushRef="#br0" timeOffset="79565.5509">18579 4564,'0'0,"0"-25,0 25,0 0,0 0,0 0,0 0,0 0,0 0,0 0,0 0,0 25,0-25,25 25,-25 0,0-1,24 1,-24 25,0-50,25 25,-25-1,25-24,-25 0,25 0,-25-24,25 24,-1-25,-24 0,50-25,-50 26,50-26,-26 25,1 0,0 1,-25-1,25 0,0 0,-25 25,0 0,0 0,0 0,0 0,0 0,0 0,0 0,0 0,0 0,0 0,0 0,0 0,0 0,0-25,0 25,0 0,0 0</inkml:trace>
  <inkml:trace contextRef="#ctx0" brushRef="#br0" timeOffset="82622.7258">5333 10443,'0'-25,"0"25,0 0,-25 0,25 0,0 0,0 0,0 0,0 0,-25 0,1 0,24 0,-50 0,25 0,0 25,1-25,-1 0,-25 0,25 0,-24 0,24 25,-25-25,26 0,-26 0,0-25,1 25,-1 0,0 0,1 0,-1 0,25-25,-24 25,-1 0,25 0,-24 0,-1 0,25 0,-24 0,24 0,-25 0,26 25,-26-25,25 0,0 25,1-25,-1 0,0 0,0 24,25-24,-25 0,25 0,0 0,0 0,0 25,0 0,-24-25,24 25,0 0,0-1,0 1,0-25,0 50,0-25,24-1,-24 26,0-25,0 0,25-1,-25 1,0 25,25-25,-25-1,0 1,0 0,0-25,0 25,0 0,0-25,0 0,0 0,25 24,-25-24,25 0,-25 0,24 25,-24-25,25 0,-25 0,25 0,-25 0,25 25,0-25,-1 0,1 0,-25 25,25-25,0 0,0 0,-1 0,1 0,0 0,0 0,24 0,-24 0,25 0,-1-25,1 25,-25-25,24 25,1 0,0-25,-1 25,1 0,0 0,-1-24,1 24,-1 0,1 0,0 0,-26 0,26 0,0 0,-1 0,-24 0,25 0,-1 0,1 0,-25 0,24 0,1-25,-1 25,1 0,0 0,-1 0,1 0,0-25,-1 25,1 0,-25 0,24 0,-24 0,25 0,-26 0,26 0,-25 0,0 0,24 0,-24 0,25 0,-1 0,-24 0,25 0,-1 0,1 0,-25 0,24 0,-24 0,25 0,-26 0,1 0,0-25,0 25,0 0,24 0,-24-25,25 25,-25 0,24-24,-24 24,25 0,-1 0,-24 0,25 0,-1 0,1 0,-25 0,24 0,1 0,-1-25,-24 25,25 0,-25 0,-1 0,26-25,-25 25,0 0,-1-25,26 25,-50 0,50 0,-50-25,24 25,-24 0,25 0,0 0,-25 25,25-25,0 0,-25 0,25 0,-25 0,24 0,-24 0,25 0,0 0,-25-25,0 25,25 0,-25-24,0-1,0 25,0-25,25-25,-50 26,25-1,0-25,0 50,0-49,0 24,-25 0,25 0,0 25,0-25,-25 25,25 0,-25-24,25 24,0-25,-24 25,-1 0,25 0,-50 0,50 0,-50 0,26 0,-1 0,0 0,-25 0,26 0,-26 0,25 0,-24 0,-1 0,0 0,1 0,24 0,-25 25,-24-25,24 0,1 0,-1 24,1-24,-1 0,0 0,26 0,-26 0,25 0,-24 0,24 25,-25-25,25 0,-24 0,-1 0,-24 0,24 0,0 0,-24 0,24 0,-24 0,24 0,1 0,-26 0,26-25,-1 25,-24 0,24 0,1 0,-1 0,-25 0,26 0,-1 0,1 0,-1 0,-24 0,24 0,-24 0,24 0,-24 0,24 0,-24 0,24 0,0 0,1-24,24 24,0 0,25-25,-25 25,25 0,0 0,25-25,-25 25,25 0,0-25</inkml:trace>
  <inkml:trace contextRef="#ctx0" brushRef="#br0" timeOffset="90628.1837">8731 10517,'0'0,"0"25,-25-25,25 25,-24-25,-1 0,-25 0,25 0,1 0,-1 0,25 0,-25-25,0 25,25 0,0 0,0 25,0 0,0-1,0 1,0 25,0-1,0 1,-25-25,25 49,-24-24,24-25,0 24,0-24,0 0,0 0,0-1,24 1,1-25,-25 0,50 0,-25 0,-1 0,1 0,0 0,-25 0,25 0,0 0,-25 0</inkml:trace>
  <inkml:trace contextRef="#ctx0" brushRef="#br0" timeOffset="91032.2067">8855 10864,'-25'-24,"25"-1,0 25,-24-25,-1 0,25 25,-25 0,0 25,25-25,0 25,-25 0,25 24,25-24,-25 25,25-26,0 1,24 0,-24 0,25-25,-1 0,1-25,-25 0,0-24,0 24,-25-25,0 1,0 24,-50-25,25 25,0 1,-24-1,-1 25,25 0,0 25,1-1,-1 1,25 0,0 0,25-25</inkml:trace>
  <inkml:trace contextRef="#ctx0" brushRef="#br0" timeOffset="91234.2181">9302 10988,'25'50,"-25"-25,24 0,-24 24,0-24,-24 0,24 25,-25-1,0-24,25 0,-25 0,25-1,0-24</inkml:trace>
  <inkml:trace contextRef="#ctx0" brushRef="#br0" timeOffset="91519.2346">9699 10716,'0'0,"0"24,0 26,0-25,0 0,-25 24,25 1,-25-25,25-1,0 26,0-50,0 25,0-25,0 25</inkml:trace>
  <inkml:trace contextRef="#ctx0" brushRef="#br0" timeOffset="91708.2454">9773 11112,'25'25,"-25"-25,0 25,0 0,0 0,0 0,0 24,0-24,-25 0,25 0,0-1,0 1,0-25,0 0</inkml:trace>
  <inkml:trace contextRef="#ctx0" brushRef="#br0" timeOffset="92110.2684">10220 10641,'24'-25,"-24"25,25-24,-25 24,25 0,-25 0,25 24,-25-24,25 25,-25 0,-25 0,25 24,-25 1,25-25,-25 24,0 1,1 0,24-50,0 49,0-24,0 0,0-25,24 25,1-25,0 0,0 0,0-25,-1 25,1 0,25-25</inkml:trace>
  <inkml:trace contextRef="#ctx0" brushRef="#br0" timeOffset="92266.2774">10666 11088,'0'24,"0"1,0 0,0 0,-25 0,25 24,0-24,-25 0,25 0,0-25,0 0</inkml:trace>
  <inkml:trace contextRef="#ctx0" brushRef="#br0" timeOffset="92719.3033">10864 10592,'0'-25,"25"0,0 25,0 0,0 0,-1 0,1 25,-25 0,0-1,0 1,0 0,25 25,-25-26,0 26,25-25,-25 0,25-1,-1 1,1 0,-25 0,0 0,0-25,0 24,-25 1,1-25,-1 25,-25-25,50 0,-49 0,49 0,-25 0,25 0</inkml:trace>
  <inkml:trace contextRef="#ctx0" brushRef="#br0" timeOffset="93243.3331">11286 10443,'0'0,"25"0,-25 0,25 0,0-25,-25 25,24 0,1 0,0 0,0 25,0-25,-25 25,24-1,1 26,-25 0,25-1,0 26,-25-1,25 0,-25-24,24 0,-24-1,25-24,-25 0,0 0,-25-1,1-24,-1 25,0-25,0 0,0 0,1 0,-1 25,0-25,0 0,25 0,0 0</inkml:trace>
  <inkml:trace contextRef="#ctx0" brushRef="#br0" timeOffset="121463.9474">4614 13246,'-25'0,"25"0,0 0,0 0,0 0,0 49,25-24,-1 0,-24 25,25-1,-25 1,0-1,25 1,-50 0,25-1,0-24,0 0,0 0</inkml:trace>
  <inkml:trace contextRef="#ctx0" brushRef="#br0" timeOffset="121843.9691">5581 12774,'0'-24,"-25"-26,25 25,-49 25,24 25,-25 0,1 24,-1 26,25 24,-24 25,24 0,0 25,25 25,0-26,0 26,0-25,0 0,0-25,0 0,0-25,0 0,0-24,-25-26,0-24,1 0,-1-25</inkml:trace>
  <inkml:trace contextRef="#ctx0" brushRef="#br0" timeOffset="122389.0003">4911 13915,'25'-74,"0"24,25 26,24-1,-24 0,24 0,0 50,-24 0,0 0,-1 24,-24 50,0-49,-25 49,25-24,-25-1,24 0,1-24,0-25,0 0,0 0,-1-50,1 0,0 0,0-25,-25 1,0-26,0 26,-25-26,0 1,25 49,-25-24,25-1,0 25,0 25,0 0,0 25,25 25,0-26,0 26,0 0,24-1,-24 1,0-1,25-24,-50 0,24-25,1 0,-25-25,0-24,25-1,-25-24,0 24,25 0,-25-24,25 49,-1-24,1 49,25-25,-1 25,-24 0,0 25,25-25</inkml:trace>
  <inkml:trace contextRef="#ctx0" brushRef="#br0" timeOffset="122737.0202">6226 14015,'25'0,"24"0,1-25,0 25,-26-25,26 0,-25-24,0 24,-25-25,24 25,-48 25,24-24,-50 48,25-24,-24 50,24 0,0-1,-25 26,50-1,0 0,0 1,0-26,50 1,-25 0,24-50,1 0,0-25,-1 0</inkml:trace>
  <inkml:trace contextRef="#ctx0" brushRef="#br0" timeOffset="123033.0371">7169 12898,'0'25,"0"25,0-1,-25 1,0 0,25-1,-25 26,0-26,1 1,-1 0</inkml:trace>
  <inkml:trace contextRef="#ctx0" brushRef="#br0" timeOffset="123458.0614">4663 14883,'0'0,"25"49,-25 1,25 0,0-1,-25 26,24-1,-24 0,0 1,25-25,-25-1,25 1,-25-25,25-1</inkml:trace>
  <inkml:trace contextRef="#ctx0" brushRef="#br0" timeOffset="123822.0823">5407 14982,'0'0,"0"25,-24 24,48-24,-48 50,24-1,0 0,0 26,0-1,0 0,-25 0,25 1,0-26,0-24,0 24,-25-24,25-26,0 1</inkml:trace>
  <inkml:trace contextRef="#ctx0" brushRef="#br0" timeOffset="124356.1127">5184 15577,'0'0,"0"0,0 0,0 0,25 0,0 0,0-24,24 24,1 0,24-25,-24 25,24-25</inkml:trace>
  <inkml:trace contextRef="#ctx0" brushRef="#br0" timeOffset="124745.135">5556 15701,'0'25,"25"0,0-25,24-25,-24 25,25-25,24 1,-24-1,-25-25,24 25,-24-24,0 24,-25-25,-25 26,0-1,1 25,-26 0,0 0,-24 25,24 24,25 1,-24-1,24 26,0-1,25-24,0 24,0 1,50-26,-25 26,-1-51,26 1,0 0,-1-25,1 0,0-25</inkml:trace>
  <inkml:trace contextRef="#ctx0" brushRef="#br0" timeOffset="125079.1542">6028 15701,'0'25,"24"-25,1 0,0-25,25 1,-26-1,26 0,-25 0,0-24,-1 24,-24 0,0 0,-24 0,-1 25,0 25,-25 0,1 0,24 24,-25 1,26 24,-1-24,25 0,25 24,-25-49,49 24,-24-24,25-25,-1 25,1-50,-1 25</inkml:trace>
  <inkml:trace contextRef="#ctx0" brushRef="#br0" timeOffset="125373.171">6821 14610,'25'0,"0"50,-25-1,0 26,0-1,-25 25,0-24,0 24,-24-25</inkml:trace>
  <inkml:trace contextRef="#ctx0" brushRef="#br0" timeOffset="141307.0823">18901 14635,'25'25,"-25"-25,0 24,-25 1,25 0,-25 0,1 24,-1 1,0 0,0 24,0-24,1-1,-1 26,25-26,0 1,25-1,-25 1,24-25,26 0,-25 0,24-25,-24 24,25-24,-25-24,24 24</inkml:trace>
  <inkml:trace contextRef="#ctx0" brushRef="#br0" timeOffset="141644.1016">18554 15032,'0'0,"0"24,25-24,0 0,-1 0,26 0,24 0,-24 0,0 25,24-25</inkml:trace>
  <inkml:trace contextRef="#ctx0" brushRef="#br0" timeOffset="142041.1243">19298 14808,'-25'50,"0"-25,1 49,-1 1,0-26,0 26,0-1,1 0,24 1,0-25,0-26,24 26,26-25,0-25,-1 0,1 0,24-25</inkml:trace>
  <inkml:trace contextRef="#ctx0" brushRef="#br0" timeOffset="142365.1429">18951 15131,'0'0,"25"0,-25 0,24 0,1 0,25 0,-1 0,-24 0,25 0,-1 0,26-25,-26 25,1-25,0 0</inkml:trace>
  <inkml:trace contextRef="#ctx0" brushRef="#br0" timeOffset="142763.1656">19869 14610,'0'50,"-25"-26,0 26,0 0,0 24,1 0,-1 1,0-1,0 25,25-49,0 49,0-49,0 0,25 24,0-49,0 24,-1-49,1 25,25-25,-25 0</inkml:trace>
  <inkml:trace contextRef="#ctx0" brushRef="#br0" timeOffset="143031.1809">19521 15131,'0'0,"0"0,25 0,0 0,0 0,24 0,1 0,0 0,-1 0,1 0,-1 25,1-25,24 0,-24 0</inkml:trace>
  <inkml:trace contextRef="#ctx0" brushRef="#br0" timeOffset="143545.2104">20365 15106,'-25'0,"0"-25,25 50,-25-25,0 25,1-25,-1 25,0-1,0 26,0-50,1 50,-1-1,25 1,-25-25,25 24,25-24,0 25,-25-25,49-1,-24-24,25 0,-1 0,1 0,-1-24,1-1,0 0,-1-25,1 1,-25 24,-1-25,1 1,-25-1,-25 25,25 0,-49-24,24 24,-25 0,26 25,-51 0,50 0,-24-25,-1 50</inkml:trace>
  <inkml:trace contextRef="#ctx0" brushRef="#br0" timeOffset="173549.9263">17090 8508,'25'-25,"-25"25,0 0,0 0,0 0,0 0,0 0,-25 25,25-25,0 25,0 0,0 24,0-24,0 25,0-26,0 51,25-26,-25 1,0 24,0-24,0 25,0-26,0 26,0-26,0 1,0-1,0 1,0-25,0 0,0-1,0 1,0-25,0 0,0 25,0-25,0 0,0 0,0 0,0 0,0 0,0 0,0 0,0 0,0-25,0 25,0-25,0 25</inkml:trace>
  <inkml:trace contextRef="#ctx0" brushRef="#br0" timeOffset="173959.9499">16991 9401,'-25'0,"25"0,0 0,0 25,0-25,0 0,0 25,0-1,25-24,-25 25,25 0,-25 0,0 0,25-1,-25 1,25 0,-25-25,0 0,0 0,24 0,-24 0,25-25,-25 0,25 1,0-1,0 0,-25-25,24 50,1-24,-25-1,0 25,0 0,25-25,-25 50,0-25,0 0,0 0,0 0</inkml:trace>
  <inkml:trace contextRef="#ctx0" brushRef="#br0" timeOffset="176755.1098">17115 8136,'0'0,"0"0,0 0,0 25,25-25,-25 0,0 25,0-1,0 1,25 0,-25 0,25 0,-25-1,0-24,24 0,-24 25,0-25,25 0,-25 0,25-25,-25 25,0-49</inkml:trace>
  <inkml:trace contextRef="#ctx0" brushRef="#br0" timeOffset="176928.1197">17016 7714,'0'25,"-25"0,25 0,0-25,0 0,0 0</inkml:trace>
  <inkml:trace contextRef="#ctx0" brushRef="#br0" timeOffset="177229.137">17214 7863,'0'0,"25"-25,-25 0,25 25,0-24,0-1,-25 25,0-25,24 25,-24-25,0 25,25 0,-25 0,0 0</inkml:trace>
  <inkml:trace contextRef="#ctx0" brushRef="#br0" timeOffset="177475.1509">17314 7987,'0'0,"0"-25,24 25,1-25,-25 25,25-24,-25 24,25-25,-25 25,25 0,-25 0,0 0,0 0</inkml:trace>
  <inkml:trace contextRef="#ctx0" brushRef="#br0" timeOffset="177830.1713">17413 7640,'25'-25,"-25"25,0-25,24 25,1-25,0 25,-25-24,25 24,-25-25,25 25,-25 0,0 0,0 0</inkml:trace>
  <inkml:trace contextRef="#ctx0" brushRef="#br0" timeOffset="178052.1839">17487 7764,'25'0,"0"0,-25 0,25-25,0 25,-25-25,24 25,-24-25,25 1,-25 24,25 0,-25-25</inkml:trace>
  <inkml:trace contextRef="#ctx0" brushRef="#br0" timeOffset="178422.2052">17810 7293,'0'0,"0"24,-25-24,25 25,0 0,25 0,-25 0,25-1,-1 1,26 25,-25-50,24 25,-24-1,0 1,0 0,-25 0,0-25,0 25,0-25,0 0,0 24,-25 1,0-25,0 0,1 25,-1-25,0 0,0 0,-24 0</inkml:trace>
  <inkml:trace contextRef="#ctx0" brushRef="#br0" timeOffset="178747.2238">17810 7342,'25'-25,"-1"1,1-26,25 25,-25-24,-1 24,1-25,25 25,-50 1,49-1,-49-25,25 25,0 1,0 24,-25-25,25 25,-25 0,0-25,0 25,0 0,0 0,0 0,0 0,0 0,0 0,0 0,0 0,24 0,-24 0,0 0</inkml:trace>
  <inkml:trace contextRef="#ctx0" brushRef="#br0" timeOffset="213313.2009">18008 8558,'0'-25,"25"0,-25 25,0-25,0 25,25 0,-25 25,0-25,0 50,0-26,0 26,0 0,0-1,-25 26,25-26,0 26,0-1,0-24,0-1,0 1,0 24,25-24,-25 0,0-26,0 26,0-25,0 24,0-24,0 0,0 0,0-25,0 25,0-25,25 0,-25 0,0 0,0 0,0 0,0 0,-25-25,25 25,0-25,0 25,-25-25,25 0,0 25,-25-24,0-1,25 0,-24 25,24-25,-25 0,25 25,0 0,-25-24,25 24,0 0,0 0,0 0,0 0,0 0,0 0,0 24,25 1,-25 0,25 0,-25 0,24-1,-24 1,25 0,-25 0,25 0,-25-25,0 0,0 0,0 0,25-25,-25-25,0 25,25-24,-1-1,-24 1,25-1,0 0,-25 1,25 24,-25 0,0 25,0 0,25-25,-25 25,0 0,0 0,0-24,0-1</inkml:trace>
  <inkml:trace contextRef="#ctx0" brushRef="#br0" timeOffset="214273.2558">19298 8508,'0'0,"0"0,0 25,0 0,0 24,0 1,0-1,0 26,0-1,0 1,0-1,0 1,0-1,0-24,0 24,0-24,0-26,0 26,25-25,-25 0,0-25,0 0,0 24,0-24,0 0,0 0,-25 0,25-24</inkml:trace>
  <inkml:trace contextRef="#ctx0" brushRef="#br0" timeOffset="214561.2722">19174 9327,'0'0,"0"0,0 0,25 24,-25 1,0 25,0-1,25 1,-25 0,24-1,-24-24,25 25,0-50,0 0,-25 0,49-25,-24-25,0 1,0-1,24 0,-24 1,0-1,0 1</inkml:trace>
  <inkml:trace contextRef="#ctx0" brushRef="#br0" timeOffset="218839.5169">19273 8632,'0'0,"0"-25,-25 25,25 0,0-25,0 25,0 0,0 0,0 0,0 0,-24 0,-1 25,0-25,0 25,-24 0,24 0,-25-25,25 24,1 1,-1-25,25 0,25 0,-1 0,1 0,25 0,-1 25,-24-25,25 0,-25 25,-1-25,-24 25,0-1,0 1,0 0,0-25,-24 25,24 0,0-1,0 1,24 0,-24-25,-24 50,24-25,0 24,-25-24,25 25,-25-26,25 1,0 0,0-25,0 25,25-25,0 0,-25 0,24 25,-24-25,0 24,0 1,-24 25,-1-1,0-24,0 25,25-1,0-24,0 0,0 0,25 0,0-25,0 24,-1-24,1 0,0 0,0-24</inkml:trace>
  <inkml:trace contextRef="#ctx0" brushRef="#br0" timeOffset="219483.5538">19993 8384,'0'0,"0"25,-25 0,25-1,0 26,0-25,0 24,0 26,0-1,0 1,-25-26,25 26,0-1,0-24,0 24,0-49,0 25,0-1,0 1,0-25,0-25,0 0,0 24,0-24,0 0,0 0,0 0</inkml:trace>
  <inkml:trace contextRef="#ctx0" brushRef="#br0" timeOffset="219855.5751">19745 9327,'0'0,"24"0,-24 24,25 1,-25 0,25 0,0 0,-25-1,0 1,25 0,-25 0,0 24,0-49,0 25,0 0,0-25,0 0,0 0,24 0,-24 0,25-25,0 0,0-24,0 24,-1-25,26 26,-25-1,0 0,-25 0,24-24,1 49,-25-25</inkml:trace>
  <inkml:trace contextRef="#ctx0" brushRef="#br0" timeOffset="220690.6228">21580 8756,'0'-25,"0"25,0-25,0 25,0 0,0 25,0 0,0 0,0 24,0-24,-25 25,25 24,0-24,0 24,0 1,-25-1,25 1,0-26,-24 1,24-1,0 1,0 0,0-26,0 1,24 0,-24-25,0 0,0 0,0 0,0 0,0-25</inkml:trace>
  <inkml:trace contextRef="#ctx0" brushRef="#br0" timeOffset="221112.647">21382 9525,'0'0,"0"0,0 0,0 0,0 0,0 0,0 0,0 25,0 0,0-1,24-24,-24 25,0 0,25-25,-25 25,0 0,25-25,-25 0,25 0,-25 0,25-25,-1 25,1-25,-25 25,25-25,0 0,0 25,-25-24,24 24,-24 0,0 0,0 0,0 0,0 24,0-24,-24 0,24 0</inkml:trace>
  <inkml:trace contextRef="#ctx0" brushRef="#br0" timeOffset="231906.2643">15602 8161,'0'0,"0"0,-25-25,25 25,0 25,0 0,0-1,-24 26,24 0,0-1,-25 26,25-1,0 25,25-24,-25 24,0 0,24 0,-24-24,0-1,0 1,0-26,0 1,0-1,0-24,0 0,0 0,0-25,0 0,0 25,0-25,0 0,0 0,0 0,0 0,0 0,0 0,0 0,0 0,0 0,0-25,0 25,-24 0,24-25,-25 25,25-25,0 0,0 1,-25-1,0 0,25-25,0 26,-25-26,25 25,0 0,0 25,-24-24,24 24,24 24,-24 1,0 0,0 25,0 24,0-24,25-1,-25 1,0-1,25-24,-25-25,25 0,-25 0,25-25,-1 1,-24-1,25-25,0 25,-25 1,0-26,25 25,-25 0,25 1,-25-1,0 0,24 0</inkml:trace>
  <inkml:trace contextRef="#ctx0" brushRef="#br0" timeOffset="234865.4336">16545 12774,'0'0,"0"0,0 0,0 0,0 0,0 0,0 0,0 0,0 0,0 0,0 0,0 0,0 0,0 0,0 25,0-25,25-25,-25 25,24 0,1 0,0 0,0 0,24 0,-24 0,25 0,-25 0,24 0,1 25,-25-25,24 0,-24 25,0-25,0 0,24 25,-49-25,25 0,0 0,-25 0,25 0,-25 0,0-25,0 25,0 0,0-25,0 25,0-25,0 25,-25 0,25 0</inkml:trace>
  <inkml:trace contextRef="#ctx0" brushRef="#br0" timeOffset="235273.4569">16594 12948,'0'0,"0"0,25-25,-25 25,25 0,-25 0,25 0,-25 0,25 0,-1 0,1 0,-25 0,50 0,-25 0,-1 0,1 0,0 0,25 0,-50 0,24 0,1 0,0 0,-25 0,0 0,0 0,25 0,-25 0,25 0,-25 0,0 0,0 0,0 25</inkml:trace>
  <inkml:trace contextRef="#ctx0" brushRef="#br0" timeOffset="244455.9821">23961 13395,'0'0,"25"24,-25-24,0 0,-25-24,50 24,-25-25,0 0,-25-25,25 26,0-26,0 0,0-24,25 24,-25-24,0-1,0 1,0 0,25-26,-25 26,0-25,25 0,-25-1,0 1,0 0,0 0,0 24,0-24,0 25,-25-1,25 1,-25 24,25 25,-25-24,1 49,-26-25,25 50,0-25,0 25,-24-1,24 26,-25 0,26-1,-26 1,0-1,26-24,-26 25,25-25,-24 24,24-49,0 25,0-50,25 25,0-25,-25 1,25-26,0 25,0-24,0-1,0-24,25 24,-25-24,0 24,0-24,0-1,0 26,0-26,-25 25,25-24,0 24,-24 26,24-26,0 0,0 1,-25 24,25 0,0 0,0 1,0-1,0 0,0 0,0 25,-25-25,25 1,0-1,0 0,0 25,0-25,0 25,0 0,0-25,0 25,0 0,0 0,0 0,0 0,0 0,0 0,0 0,0 0,0 0,0 0,0 0,0 0,0 0,0 0,0 0,-25 0,25 0,0 25,-25 0,25-25,0 25,0 0,0-1,-24-24,24 25,0-25,0 25,-25-25,25 25,0-25,-25 25,25-25,0 24,0-24,0 25,0-25,-25 25,25 0,0-25,0 25,-25-25,25 24,0 1,0-25,0 25,0-25,0 0,0 0,0 0,0 0,0 0,0 0,0-25,0 0,0 25,0-49,0 24,25 0,-25-24,25-1,-25 25,0-24,25 24,-25 0,0 0,25 0,-25 25,0 0,0 0,0 0,0 0,0 0,0 0,0-24,0 24,0 0,0 0,0 0,0 0,0 0,24 24,-24-24,0 0,25 0,-25 25,25 0,0 0,0 0,-25-1,24 1,1 0,-25 0,25 0,0-1,-25 1,0 0,25 0,-25-25,0 0,0 0,0 25,0-25,0 24,0-24,0 0,0 0,0 0,0 0,0 0,0 0,0 25,0-25,0 0,0 0,24 0,-24 0</inkml:trace>
  <inkml:trace contextRef="#ctx0" brushRef="#br0" timeOffset="245508.0423">18405 14511,'-25'-25,"25"25,0 0,-25 25,25-25,-24 25,-1-1,0 1,0 25,0-1,1 1,-1 0,25 24,-25 0,25 26,-25-26,25 0,0 1,0-1,0-24,0 0,25-26,0 1,0 0,-1 0,1-25,0 25,0-25,0 0,-1-25,1 25,0-25,-25 0,25 0</inkml:trace>
  <inkml:trace contextRef="#ctx0" brushRef="#br0" timeOffset="245733.0552">18033 15007,'-25'-25,"0"25,25 0,0 0,0 0,25 0,0-25,0 25,24 0,1 0,0 0,24-25,-24 25,24-24,-24 24,24-25</inkml:trace>
  <inkml:trace contextRef="#ctx0" brushRef="#br0" timeOffset="246569.103">20687 14188,'-74'-25,"-1"25,-24-24,0-1,-25 0,-25 0,25 0,-25 1,0-1,-24 0,-1 0,0 25,1 0,-26 25,26-25,-1 50,0-1,26 1,-1-1,25 51,-25-26,50 1,24 49,1-25,-1 25,51 0,-26 0,50 0,0-25,50 25,-26-25,51 1,-1-26,26 0,24-24,0-25,49 0,1-1,-1-24,26-24,-1 24,26-25,-1 25,0-25,-24 25,24-25,-25 0,1 1,-1-1,0 0,-24 0,0 0,-25-24,-1-1,-24 1,0-1,-24 0,-26-24,1-1,-26 1,-24-25,0 24,-50-24,0 0,-49 0,24 0,-49-1,0 1,-25 25,0-1,-25 1,25 24,-25 1,0 49,25 0,0 0,0 49,0-24,50 25</inkml:trace>
</inkml:ink>
</file>

<file path=ppt/ink/ink4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25T21:24:48.712"/>
    </inkml:context>
    <inkml:brush xml:id="br0">
      <inkml:brushProperty name="width" value="0.05292" units="cm"/>
      <inkml:brushProperty name="height" value="0.05292" units="cm"/>
      <inkml:brushProperty name="color" value="#FF0000"/>
    </inkml:brush>
  </inkml:definitions>
  <inkml:trace contextRef="#ctx0" brushRef="#br0">3547 12824,'-25'-25,"0"0,-24 25,-1 0,1 0,-1 50,0 0,-24 24,0 25,-1 0,26 26,-26 23,26 1,-1 0,25 0,25 24,0-24,25 0,25-25,24 25,0-25,26 0,-1-25,25 0,-25-49,25 24,0-49,0 0,0-25,0-25,-25-24,1-26,-1 1,-50-50,26 25,-50-25,-1 0,-24 0,0 24,-24 26,-26-1,0 26,-24 24,0 50,-1 0,1 49,-1-24,1 49,0 0,24 0,0 1,26-1,-1 0,25-49,0 24,49-24,-24-50,50 0</inkml:trace>
  <inkml:trace contextRef="#ctx0" brushRef="#br0" timeOffset="686.0393">7640 12849,'0'25,"0"-25,0 24,25-48,-1 24,26 0,0-25,-1 25,26-25,-1 25,1 0,-1 25,0 0,1 24,-26 1,1-1,0 51,-1-1,-49 0,25 0,-25 50,0-25,-25 0,0 25,1-25,-1 25,0-25,0-25,-24 0,49-24,-50-1,50-24,-25-1,25 1,-25-50,25 25,0-25,0-25,0-25</inkml:trace>
  <inkml:trace contextRef="#ctx0" brushRef="#br0" timeOffset="858.0491">7813 13915,'25'0,"50"0,-1 25,75-25,-25 0,50 0,-1 0,-24 0</inkml:trace>
  <inkml:trace contextRef="#ctx0" brushRef="#br0" timeOffset="4644.2657">8210 15726,'0'25,"0"-25,0 25,0 0,0 24,0 1,0-25,-24 49,24-24,0-26,0 26,24 0,-24-26,50-24,0 0,-1-24,50-1,1-25,24 1,24-1,-24-24,50 24,-50-24,25 24,-25 25,0-24,-25 24,-24 0,-26 25,1 0,-25 0,-1 0,-24 0</inkml:trace>
  <inkml:trace contextRef="#ctx0" brushRef="#br0" timeOffset="5479.3134">3026 12923,'-74'-124,"24"50,1 24,-1-24,0 49,1 0,-1 25,25 0,0 25,25-25,25 0,25 0,49 0,0-25,50 25,0-25,25 1,-1 24,-24 24,-50 51,-24-1,-26 25,-98 50,-1 25,-74 24,0 26,-50-1,26 0,-1-25,25-24,25-50,49 0,75-74,24-25,75-25,25-75,50 1,-1-25,50-1,0 1,-49 0,-26 49,-24 1,-99 49,-50 49,-50 50,-74 25,-50 25,-24 25,0 0,-1-1,25-49,50 25,50-75,74-24,50-50,49-25,50 0,24-24,26-1,-1 1,-24 49,-25 0,-50 24,-50 51,-49 24,-24 0,-26 50,-49 0,-25 0,25 0,-25-25</inkml:trace>
  <inkml:trace contextRef="#ctx0" brushRef="#br0" timeOffset="15718.8991">5259 11782,'0'0,"24"-25,-24 25,0-49,0 24,0-25,0 1,-24-26,-1 1,0 0,25-1,-50-24,26 24,-1-24,0 25,0 24,0 1,25 24,0 25,50 25,-25 24,24 26,26-1,-1 25,1 1,24-26,0 25,-25-49,26-1,-51-24,26-25,-26-25,1 1,-25-26,-25-49,0 24,-50-24,25 0,-24-25,-1 0,0 25,26-1,-1 1,0 25,0 24,25 1,25 24,0 25,0 25,-1-1,1 51,0-1,25 50,-25-25,24 1,1-1,-1-25,1 1,24-51,-24 1,24-50,1-24,-26-1,1 1,-25-26,0-24,-25 0,-25 0,0-1,-49 26,24-25,-24 24,24 1,0 24,1-24,-1 49,25-25,1 50,24-24,-25-1,50 25,-25-25,49 25,-24 0,49 0,1 25,-1 24,25 1,25 25,-24-1,24 25,-25 0,-25 1,1-26,-26-24,1-1,-25-49,0 0,-25 0,0-74,-25 24,0-49,25 0,-50 0,50-1,-24-24,-1 50,25 24,0 1,0 49,25 24,-1 26,26 0,-25 24,24-24,1 24,-25-24,0-1,24-49,-24 0,0 0</inkml:trace>
  <inkml:trace contextRef="#ctx0" brushRef="#br0" timeOffset="15872.9078">7541 9748,'24'-25,"26"1,-25-1,24 0,1 0,0 0,-1-24,1-1</inkml:trace>
  <inkml:trace contextRef="#ctx0" brushRef="#br0" timeOffset="17356.9928">7913 8979,'49'25,"1"25,0-1,-1 1,1 24,-1 1,1-1,0-24,-1-1,-24-24,-25 0,50-25,-50 0,24-50,-24 1,25-50,-25 24,0-49,0 0,0 25,0-25,0 25,0-1,0 26,25 24,0 1,-25 24,25 25,-1 25,1 24,0 1,0 24,24 26,-49-1,25 25,0 0,0 0,0-25,-1 0,1-24,25-26,-25-49,-1 0,1-24,0-26,0-24,0-1,-25-24,-25 0,25-25,-25 24,-25-24,26 25,-1 0,-25 49,50 1,-25 49,25 25,0 24,25 1,0 49,0-25,24 1,1-1,-25-49,25 25,-26-50,1-25,25 0,-25 0,-1-24,-24 24,25 25,0 0,0 0,24 25,1-1,0 1,-1 0,26 0,-26-25,1-25,-1 0,-24 0,0-49,-25 24,-25 1,0-26,1 1,-26 49,25-24,25 24,-25 0,25 0,0 25,25-25,0 1,25-26,-26-24,26 24,-25 0,0 1,-25-1,0 50,0 0,0 25,0 25,-25 24,25 0,25 26,-25-26,49 0,1-49,-25-25,49-25,1-74,-1 0,0-75,-24 1,0-51,-1 1,-24 0,-25-25,-25 25,0-1,1 26,-51 49,26 50,-1 25,-24 49,24 50,0 74,1 25,24 25,-25 74,50 25,0-25,0 50,25-50,0 0,0-24,24-50,1-50,0-25,-26-74,26-24,0-26,-1-49,-24 0,25-1,-1-24,1 25,-1 25,1 24,24 25,-24 25,24 25,-24 25,0 24,-1 0,-24 1,0 24,-25-24,0 24,-25-50,0 1,-24 0,-1-26,25-24,-24 25,24-50,0 25,25-24,0-26,25 0</inkml:trace>
  <inkml:trace contextRef="#ctx0" brushRef="#br0" timeOffset="17899.0238">11162 7789,'50'-50,"-1"0,-24 26,0 24,0-25,0 25,-25 0,0 0,0 25,0-25,0 49,0-24,0 25,0-1,0 1,0-1,24 1,-24 25,0-1,-24-24,-1 49,0-25,-25 1,1 24,-26 0,-24 0,25 25,-26-25,-24 26,0-1,0 0,-24-25,-1 25,-25-25,0 25,1-25,-26 0,1 1,0-1,-1 0,1 0,-1 25,1 25,24 0,-24 0,24 24,0 1,26 0,-1 24,-25 1,50-26,-25 26,25-26,25-24,0 0,0-50,24 25,26-25,-1-24,0-26,50 1,-24 0,24-25,24-25,1 24</inkml:trace>
  <inkml:trace contextRef="#ctx0" brushRef="#br0" timeOffset="27395.567">21382 10096,'-25'24,"-25"-48,25 24,1 0,24 0,0 0,0-25,0 25,0-25,24 25,1 25,0 0,25-1,-26 51,1-1,0 25,0 1,0-1,-25 0,0 0,0-24,-25-1,25-24,0-50,0 0,0 0,0-25,25-50,-25 1,24 0,1-26,0 1,0 0,0 0,-1 49,-24 1,25 24,-25 50,25-1,-25 51,0-26,0 51,0-26,0 25,0-24,0-1,-25 0,25-24,0-25,0 0,0-25,0 0,25 0,-25-50</inkml:trace>
  <inkml:trace contextRef="#ctx0" brushRef="#br0" timeOffset="27567.5768">21853 10468,'25'-25,"0"0,24 25,-24 0,25 0,-1-25,1 25,-1 0,1 0,-25-25,24 25,1-24,-25-1,0 25</inkml:trace>
  <inkml:trace contextRef="#ctx0" brushRef="#br0" timeOffset="27740.5867">22175 10418,'-24'25,"-1"0,25-1,0-24,0 25,25-25,-1 25,26-25,0 0,-1 0,1 0,-1-25,26 0</inkml:trace>
  <inkml:trace contextRef="#ctx0" brushRef="#br0" timeOffset="27987.6008">23044 9798,'0'49,"0"26,-25-1,25 26,0-1,-25 25,0 0,0 0,25-25,-24 25,-1-50,25-24,-25 0</inkml:trace>
  <inkml:trace contextRef="#ctx0" brushRef="#br0" timeOffset="28373.6229">23267 9723,'74'-49,"-24"-1,24 25,1 25,-26 0,1 25,-1 0,-49 49,0 1,-24 49,-1-25,-25 25,-24 25,24-50,1 25,24-25,-25-24,50-1,0-24,0-25,25 24,0-49,24 25,1-25,0 0,-1 0,1 0,-1 0,1-25,0 25,-26 0,1 0,0 0,-25 0,25 0,-25 0,0 0</inkml:trace>
  <inkml:trace contextRef="#ctx0" brushRef="#br0" timeOffset="30998.7731">14784 4663,'0'0,"0"-25,0 25,0 0,0 0,24 0,-24 0,0-24,25 24,0 0,0 0,0 0,24 0,-24 0,0 24,24-24,-24 25,25 0,-25 0,-1 0,1-1,0 26,0 0,0-1,-25 1,0 0,24-1,-24 26,0-26,0 1,0 24,0 1,0-26,0 26,0-1,0-24,0 24,0 0,0 1,0-25,0 24,0-24,0-1,0 26,0-26,-24 26,24-26,0 1,-25-1,25 26,0-26,-25 1,25 0,0-1,-25 1,25 24,-25-24,25-25,-24 24,-1 1,0 0,25-26,-50 1,26 0,-1 0,0-25,0 25,0-25,1 24,-1-24,0 0,0 0,0 0,-24 0,-1 0,25-24,-24-1,-1 0,1 0,24 0,-25 1,1-1,24-25,-25 1,25-1,0 25,1-25,24-24,0 24,-25-24,25 0,25 24,-25-49,0 24,24-24,1 25,-25-25,25-1,0 1,0 0,-25 24,25-24,-1 0,-24 25,25-1,-25 1,25-1,-25 1,25 24,0-24,-25 24,24 26,1-1,-25 0,0 0,25 25,-25 0,0-25,0 25,0 0,25 0,-25 0,0 25,0-25,-25 25,25-25,0 0,-25 25,25-25,-25 0,1 25,-1-25,0 0,-25 0,26 0,-1 24,0-24,0 25,0-25,25 0,0 0,0 0,0 0,0 0,0 0,0-25,50 1,-50-1,50 0,-26 0,26-25,-25 26,24-1,-24 0,0 0,0 0,0 25,-25 0,24 0,-24 0,0 25,25-25,-25 25,0 0,0 0,-25-1,25 1,0 25,0-25,25 0,-25-1,0 1,0 25,0-25,0-1,0 1,25 25,-25-25,0 24,25-24,-25 0,0-25,0 25,0-1,0-24,0 0,0 0,0 0,0 0,0 0,0 0,0 0,0 0,0 0</inkml:trace>
  <inkml:trace contextRef="#ctx0" brushRef="#br0" timeOffset="39673.2688">22647 9723,'-25'-49,"0"24,25 0,0 0,0 25,0 25,25 0,0 25,24 24,1 0,24 26,1 24,24 0,-25 25,26-1,-1-24,0 25,-25-25,1-25,-26 1,1-26,0 1,-26-26,-24-49,0 0,0 0,-24-49,-26-1</inkml:trace>
  <inkml:trace contextRef="#ctx0" brushRef="#br0" timeOffset="39953.2852">22374 10889,'49'-25,"1"-24,24-50,1-1,49-48,0-1,0 0,25 0,-25 0,0 0,0 25,0 0,-25 25,0 25,-49-1,24 1,-24 49,-25 0,-25 25,0 0,-25 25</inkml:trace>
  <inkml:trace contextRef="#ctx0" brushRef="#br0" timeOffset="40639.3245">23143 11361,'0'0,"25"0,-50 24,0 26,25-25,-25 49,0 25,1 1,-1 24,25 0,-25 24,25-23,0-1,25-25,0 0,-1 0,26-49,-25-1,24-24,1 0,24-25,-24-25,24 0,-24-24,0-26,24 1,0 0,-49-26,25 1,-1 25,-49-26,25 26,-50 0,1 49,-1-25,-25 50,-24 0,24 25,1 25,-1-1,0 26,26-1,-1 1,0-1,25-24,0 24,0-49,0 0,25-1,0 1,-1-25,-24-25,25 1</inkml:trace>
  <inkml:trace contextRef="#ctx0" brushRef="#br0" timeOffset="46122.638">23267 11460,'0'0,"-25"0,25-25,0 25,-25 0,25 25,0 0,0-1,0 26,0 24,0 1,25 24,-25 0,25 0,0 25,-1 1,26-26,-25 0,24 0,-24 0,25-24,-25-1,-1-24,1-1,0-49,-25 0,0 0</inkml:trace>
  <inkml:trace contextRef="#ctx0" brushRef="#br0" timeOffset="46345.6509">22771 12427,'-25'0,"50"-25,0-24,24-26,26 1,24-25,25-25,25 0,-25 0,0 0,-25 24,0 26,-25 0,-24 24,-25 25</inkml:trace>
  <inkml:trace contextRef="#ctx0" brushRef="#br0" timeOffset="46936.6847">23093 13568,'25'0,"-25"-25,25 25,0-24,-25-1,24 0,1 0,25 25,-25-25,-1 25,26 25,-25 0,-25 0,25 49,-25-24,0 24,-25 1,0 24,0-25,0 25,1-49,24 49,0-24,24-26,1 26,25-26,24 26,-24-1,-25-49,24 25,1-1,-50-24,0 0,-25 0,-25-1,1-24,-26 25,-24 0,0-25,25 25,-26-25,26 25,-25-1,49 1,1-25,24 25</inkml:trace>
  <inkml:trace contextRef="#ctx0" brushRef="#br0" timeOffset="59924.4275">22523 2406,'-25'25,"25"-25,0 25,-25-1,25 26,-25 0,0-26,25 26,0 0,0-1,0-49,0 25,25 0,-25 0,25-50,-25 25,25-25,-25 0,0 25,0-49,0-1,0 25,0-24,25 24,-25 0,24 0,-24 25,25 25,0 0,0 0,0 24,-1 1,1-25,0 0,-25-1,25 1,0-25,-25-25,0 25,25-24,-25-1,0-25,0-24,0 24,-25-24,25 24</inkml:trace>
  <inkml:trace contextRef="#ctx0" brushRef="#br0" timeOffset="60098.4375">22870 1885,'0'50,"25"-1,-25 26,0 24,0 0,0 0,0 1,0-1,0-25,-25 1</inkml:trace>
  <inkml:trace contextRef="#ctx0" brushRef="#br0" timeOffset="60580.465">22771 2530,'0'-25,"-25"0,50 1,-25 24,0-25,25 50,-1-25,1 0,0 24,25 1,-26 25,1-25,0 24,0 26,24-1,-49 1,25-1,0 25,-25-24,0-1,0 0,0-49,0 0,-25 0,25-25,-25-25,25-25,-24 26,-1-51,25 1,0-50,-25 25,25-1,25 1,-25 0,0 24,25 26,-1-1,-24 25,25 50,0 0,-25 0,0 0,0-1,-25 26,0 0,25-26,-24-24,-1 25,25 0,0-25,0 0,-25-25</inkml:trace>
  <inkml:trace contextRef="#ctx0" brushRef="#br0" timeOffset="60843.4801">23292 2406,'0'25,"0"0,0-1,0 1,0 0,0 0,0 0,24-25,-24 24,25-48,0 24,0 0,-25-25,25-25,-25 1,24 24,-24-25,0 1,0-1,-24 25,24-24</inkml:trace>
  <inkml:trace contextRef="#ctx0" brushRef="#br0" timeOffset="61038.4912">23564 1786,'25'25,"-25"49,0-24,0 49,25-25,-25 26,0-26,0 25,0-49,0-1,0-24</inkml:trace>
  <inkml:trace contextRef="#ctx0" brushRef="#br0" timeOffset="61180.4993">23416 2257,'0'-25,"24"1,1 24,25-25,-1 25,1 0,24 0,-24 0,0 25,-1-25</inkml:trace>
  <inkml:trace contextRef="#ctx0" brushRef="#br0" timeOffset="61677.5278">23192 3994,'0'74,"0"-49,0 0,0-1,0-24,0 0,-24 0,24-49,-25 24,0-25,-25 1,26-26,-1 1,0-25,25-1,0 26,0-25,25 0,0-1,24 26,1-25,-1 49,26-24,-1 24,1-24,-26 24,1 25,-25 1,24 24,-24 0</inkml:trace>
  <inkml:trace contextRef="#ctx0" brushRef="#br0" timeOffset="61866.5386">22944 3522,'0'50,"0"-25,50-25,-25 0,49-25,-24 0,-1 0,1-24,0 24,-1 0,-24 0</inkml:trace>
  <inkml:trace contextRef="#ctx0" brushRef="#br0" timeOffset="62392.5687">23440 3423,'25'0,"0"25,0 0,0 24,-1 1,1-25,0 49,-25-24,25-25,-25 24,0 1,0-25,-25-25,0 0,0 0,1 0,-26-25,0 25,26-25,-26 50,25-25,-24 49,49-24,0 0,0 0,24 0,26-1,0-24,-1-24,26-1,-1-25,0 1,1-26,-26-24,26 0,-50-25,0 24,-25-24,0 0,0 0,-25 25,0 0,0 49,0 26,0-1,1 50,24-1,-25 26,25 49,0 0,0 1,0 24,25 0,-1-25,-24 25,50-50,-50 1,25-50,0 24,0-49,-25 0</inkml:trace>
  <inkml:trace contextRef="#ctx0" brushRef="#br0" timeOffset="62858.5952">24110 3349,'-25'0,"1"24,24 1,-25 25,25-1,0 1,0 0,0-50,25 74,-25-74,24 50,-24-50,25 25,-25-25,-25 0,1 0,-1 0,0-25,0 25,25 0,0 0,0 0,50-25,-25 0,24 0,26 0,-1-24,0-1,-24-24,24-1,-24 1,0 0,-50-1,0 26,0 49,-25-75,25 75,-75 0,26 50,24-25,-25 49,26 0,-1 26,25-26,0 25,0-24,25-26,-1 26,-24-75,50 49</inkml:trace>
  <inkml:trace contextRef="#ctx0" brushRef="#br0" timeOffset="63060.6069">24631 3944,'-25'74,"-24"-24,-1-25,-24 24,-26-24,1 25,-25-25,0 24,0 1,25-25,0-1,-1 26,26-25</inkml:trace>
  <inkml:trace contextRef="#ctx0" brushRef="#br0" timeOffset="104319.9659">15577 10120,'0'-24,"-24"-1,24 0,0 0,0 0,0 25,0 0,24 0,1 25,0 25,-25-1,50 26,-26 24,1 0,0 0,-25 1,25-26,-25 0,0 1,25-26,-50-24,25-25,25-25,-25-24,0-26,24-24,1 0,0-25,0 25,0-25,-1 25,1 24,25 25,-25 50,-1 0,1 50,-25 25,25-1,0 0,-25 26,0-26,0 0,0 1,25-1,-25-49,0 0,0-25</inkml:trace>
  <inkml:trace contextRef="#ctx0" brushRef="#br0" timeOffset="104464.9751">16346 10220,'50'24,"0"-24,24 0,-24 0,24 0,-24-24,-1-1</inkml:trace>
  <inkml:trace contextRef="#ctx0" brushRef="#br0" timeOffset="104619.984">16619 10418,'25'25,"0"-25,24 0,-24-25,25 25</inkml:trace>
  <inkml:trace contextRef="#ctx0" brushRef="#br0" timeOffset="105064.0094">17785 9550,'-50'-25,"-24"0,24 25,-49 0,25 0,-1 25,26 25,-1-1,25 26,0-1,50 25,0 0,0 50,24-25,1-24,-25 24,24-50,-24 25,-25-49,0-1,-25-49,1 25,-26-50,0 1,1-26,-1 0,1-24,49 0,0-26,24 1,1-25,50 25,-1 24,-24-24,24 25,1-1,-26 26,1-1,-25 1,-25-1,24 25,1 0</inkml:trace>
  <inkml:trace contextRef="#ctx0" brushRef="#br0" timeOffset="105441.0309">17016 9302,'0'25,"0"-1,25 51,24-1,1 25,0 25,-1 0,26 25,-26 25,26-25,-26 0,26-25,-26 0,1-25,0-25,-26 1,1-51,0-24</inkml:trace>
  <inkml:trace contextRef="#ctx0" brushRef="#br0" timeOffset="105677.0444">17611 9376,'-24'25,"24"49,-25 26,0-1,-25 25,25 49,-24-24,-1 0,1-25,-1 25,0-50,1 25,-1-49,25 24,-24-50</inkml:trace>
  <inkml:trace contextRef="#ctx0" brushRef="#br0" timeOffset="105989.0621">17165 11633,'-25'25,"25"25,-25-1,25-24,0 50,25-26,0 1,0-25,24 24,1-49,24-25,-24 1,24-26,1 0,-26-49</inkml:trace>
  <inkml:trace contextRef="#ctx0" brushRef="#br0" timeOffset="106132.0704">17760 11534,'50'-99,"-50"49,0-24,0 49,0 25,0 25,-25 25,0 24,25 50,-25 0,25 25,-24 0,24-1,0 1,-25-25,25-49</inkml:trace>
  <inkml:trace contextRef="#ctx0" brushRef="#br0" timeOffset="106344.0826">17066 11460,'-50'-25,"50"50,0 24,0 26,50-1,-1 25,26 1,-1 24,-24 0,49-50,-50 25,26-24</inkml:trace>
  <inkml:trace contextRef="#ctx0" brushRef="#br0" timeOffset="106546.0941">17760 11485,'-49'49,"24"26,-25 24,1-25,-1 50,0 0,1 0,24-24,-25-1,1 0,24-25,0 1</inkml:trace>
  <inkml:trace contextRef="#ctx0" brushRef="#br0" timeOffset="106944.1167">17165 13171,'25'-25,"-1"1,26-1,-25 25,24 0,-24 0,0 49,0-24,-25 50,0-26,0 51,-25-51,0 50,0-49,1 0,24-1,0 1,0-25,0-25,24 0,1 0,0-25,25-25,-26 25</inkml:trace>
  <inkml:trace contextRef="#ctx0" brushRef="#br0" timeOffset="107289.1366">17041 12898,'25'0,"-1"25,1-25,0 75,25-26,-1 50,26 1,-26-1,1 0,24 25,-24-25,0-24,24-26,-24 1,-26-25</inkml:trace>
  <inkml:trace contextRef="#ctx0" brushRef="#br0" timeOffset="107477.1474">17611 12799,'0'50,"-24"24,-26 1,50 24,-50 25,25-25,1 25,-1-25,0 1,0-1</inkml:trace>
  <inkml:trace contextRef="#ctx0" brushRef="#br0" timeOffset="108052.1803">17338 14734,'0'50,"0"-1,0 1,0 24,-24 25,24-24,0 24,0-25,0-24,0 0,0 24,0-49,0 0,0-25,0 0,24 0</inkml:trace>
  <inkml:trace contextRef="#ctx0" brushRef="#br0" timeOffset="120598.8979">18355 14734,'-24'0,"24"-25,0 25,-25 25,25 0,0 0,25 24,-25 1,0 24,24 25,1-24,0 24,0-25,0 26,-1-51,1 26,0-26,-25-24,25 0,-25 0,0-25,25-25,-50 0</inkml:trace>
  <inkml:trace contextRef="#ctx0" brushRef="#br0" timeOffset="120899.9151">17884 15032,'0'-50,"25"-24,25-1,24-24,0 0,26 0,24-1,-25 1,0 0,0 0,-24 49,-1-24,1 49,-26-25,-24 50,0-25,0 25,-25 0,0 0,0 0,0 0,24 25,-24-25,0 0,0 0,0 25,25-25</inkml:trace>
  <inkml:trace contextRef="#ctx0" brushRef="#br0" timeOffset="121702.961">24160 13816,'0'50,"0"-50,0 0,25 74,-25-74,24 75,-24-26,25 1,0 24,0 1,-25-26,25 1,-25-50,24 50,-24-50,0 0,0 0,0 0,-24-50,-1-25,0 1,0 0,-24-26,24 1,-25-25,25 25,1 0,-1 0,25 24,0 26,25-26,-25 75,49-74,1 24,-1 25,1 0,-25 1,24-1,1 25,-50 0,50-25,-50 25</inkml:trace>
  <inkml:trace contextRef="#ctx0" brushRef="#br0" timeOffset="121928.974">24011 13692,'25'25,"-25"-25,74-25,-24-24,-1 24,1 0,-25-25,-25 50,99-49,-99 49,50-50,-50 50,49-25,-49 25,25-24</inkml:trace>
</inkml:ink>
</file>

<file path=ppt/ink/ink4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25T21:27:01.296"/>
    </inkml:context>
    <inkml:brush xml:id="br0">
      <inkml:brushProperty name="width" value="0.05292" units="cm"/>
      <inkml:brushProperty name="height" value="0.05292" units="cm"/>
      <inkml:brushProperty name="color" value="#FF0000"/>
    </inkml:brush>
    <inkml:context xml:id="ctx1">
      <inkml:inkSource xml:id="inkSrc17">
        <inkml:traceFormat>
          <inkml:channel name="X" type="integer" max="32767" units="in"/>
          <inkml:channel name="Y" type="integer" max="32767" units="in"/>
          <inkml:channel name="F" type="integer" max="32767" units="dev"/>
        </inkml:traceFormat>
        <inkml:channelProperties>
          <inkml:channelProperty channel="X" name="resolution" value="3196.78027" units="1/in"/>
          <inkml:channelProperty channel="Y" name="resolution" value="5041.07666" units="1/in"/>
          <inkml:channelProperty channel="F" name="resolution" value="0" units="1/dev"/>
        </inkml:channelProperties>
      </inkml:inkSource>
      <inkml:timestamp xml:id="ts1" timeString="2012-10-25T21:27:16.449"/>
    </inkml:context>
  </inkml:definitions>
  <inkml:trace contextRef="#ctx0" brushRef="#br0">2158 3249,'0'0,"-25"0,25 0,0 0,0 25,25 0,0 49,0-24,-1 24,1 26,0-1,25-25,-26 26,1-26,-25 0,25-24,-25-25,0 0,0-25,0 0,-25-25,0 0,1 0,-1-24,0-26,25 26,-25-26,0 1,25-26,0 26,0-25,0 24,25 1,0 24,-25-24,25 24,0 1,-1-1,1 25,0-24,0 24,-25 25,25-25,-25 25,0 0,0 0,0 0,0 0,0 0,0 0,0 0,0 0,0 0,0 0,0 0,0 0,0 0,0 0,0 0,0 0,0 0,0 0,0 0,0 0,0 0,0 0,0 0,0 0,0 0,0 0,24 0,1 0,-25 0,0 0,25 0,0 0,-25 0,0 0,25 0,-25 0,0 0,0 0,24 0,-24 0,0 0,0 0,25 0,-25 0,0 0,0 0,0 0,0 0,0 0,0 0,0 0,0 0,0 0,25 0,-25 0,0 0,0 0,25 25,-25-25,0 0,0-25,0 25,0 0,0 0,0-25</inkml:trace>
  <inkml:trace contextRef="#ctx0" brushRef="#br0" timeOffset="448.0256">2679 3572,'0'25,"0"-25,0 0,25 0,0 0,-1 0,1-25,0 0,0 0,0-24,-1-1,1 25,0-24,-25 24,0 0,-25 0,0 25,1 0,-26 25,25 25,-24 24,-1-24,0 49,25-25,1 26,-1-1,25-25,0 1,25-1,-1-24,1-1,0-24,25-25,-25-25,24 0,1-24,-1-1,26-24,-26-1</inkml:trace>
  <inkml:trace contextRef="#ctx0" brushRef="#br0" timeOffset="779.0445">3349 3076,'-25'-25,"-25"25,1 0,24 25,-25 0,1 24,24 1,25-1,0 26,49-1,1 1,0-1,24-24,0 24,26-24,-51-1,26-24,-51 25,1-1,-25-24,-25-25,1 25,-26 0,0 0,1-25,-26 0,51 0,-26 0,0 0,26-25,-1 0,25 0,0 0</inkml:trace>
  <inkml:trace contextRef="#ctx0" brushRef="#br0" timeOffset="1013.0578">3820 3373,'0'25,"25"-25,0 0,-1 0,26 0,-25-25,24 25,-24 0,0-24,25-1,-26 0,1 25,0-25</inkml:trace>
  <inkml:trace contextRef="#ctx0" brushRef="#br0" timeOffset="1300.0737">3894 3572,'0'0,"25"25,0-25,0 0,0 0,-1 0,1 0,0 0,25 0,-26 0,1 0,0 0,0 0,0 0,-1 0,-24-25,25 25,0 0</inkml:trace>
  <inkml:trace contextRef="#ctx0" brushRef="#br0" timeOffset="2217.1265">2853 5060,'24'-49,"1"-26,-50 26,25-1,-24 25,-26-25,0 50,1 0,-1 0,-24 50,49 0,-25 24,50 25,0 1,0 48,0 1,25 25,0-1,0 26,24-1,-49-24,25 0,0-1,-25 1,0-25,-25-50,0 0,25 0,-25-49,1-50,-1 0,0-25</inkml:trace>
  <inkml:trace contextRef="#ctx0" brushRef="#br0" timeOffset="2758.1577">2232 6201,'25'-49,"0"-1,49-24,-24 49,24-50,1 26,-1 24,1 0,-1 25,-49 0,25 25,-1 25,-24-1,0 26,-25-1,25 0,-1-24,-24 24,25-24,0-25,0 0,0-25,-25 0,24-50,-24 25,-24-24,24-26,-25-24,0 25,0-26,25 26,-25-1,25 1,0 49,0 25,25 25,0 0,0 24,24 26,1-1,-25 1,24-26,1 26,-25-26,0-24,-1-25,-24-25,25 1,-25-26,0-24,25 24,-25-24,25 24,0-25,-1 51,26-26,0 50,-1 0,-24 0,25 0,-1 0</inkml:trace>
  <inkml:trace contextRef="#ctx0" brushRef="#br0" timeOffset="3036.1736">4167 5655,'25'0,"0"50,24-25,1 24,0 1,-1 0,1-1,-1 26,26-26,-50-24,24 25,1-50,-25 0,-1 0,1-25,0-25,-25 1</inkml:trace>
  <inkml:trace contextRef="#ctx0" brushRef="#br0" timeOffset="3231.1845">4862 5358,'0'25,"-25"-1,0 26,-25 0,26 24,-26 25,0 0,1 1,-26-1,26-25,-1 26,25-26,-24-24,49-1,0-49,0 0</inkml:trace>
  <inkml:trace contextRef="#ctx0" brushRef="#br0" timeOffset="3527.2017">5730 5804,'0'25,"0"25,-25-25,25 24,0 1,-25-1,25 1,0 24,-25-24,25-25,0 0,0-25,0 0,0-50</inkml:trace>
  <inkml:trace contextRef="#ctx0" brushRef="#br0" timeOffset="3673.2101">5680 5159,'0'-49,"0"24,0 25,0 0,0 25,25 0,-25 24,25 1</inkml:trace>
  <inkml:trace contextRef="#ctx0" brushRef="#br0" timeOffset="4007.2292">5953 6226,'25'0,"0"0,-25-25,25-24,-25-26,24 26,-24-1,0 0,25 1,-25 49,25 0,0 49,-25 1,49 0,-24-1,0 26,0-51,24 1,1 0,-25-50,0 0,-1-24,1-1,0-24,-25-25,0 24,25-49,-50 25,50 24,-25-24,25 25,-1-25</inkml:trace>
  <inkml:trace contextRef="#ctx0" brushRef="#br0" timeOffset="4359.2492">7615 4539,'25'0,"-25"75,0-26,-25 26,0 49,-24 0,-1 0,-24 25,24-1,0 1,1 0,24-50,0 1,25-26,25 0,25-24,-1-25,1 0,-1-1,26 1,-26-25,1 0,24 25,-49-25,25 0,-25 0,-1-25,1 25,0 0</inkml:trace>
  <inkml:trace contextRef="#ctx0" brushRef="#br0" timeOffset="4726.2702">8533 5283,'-25'-24,"0"24,25 0,-25 0,25 0,0 0,0 0,0 0,25-25,-25 25,25 0,0-25,-25 25,25-25,-25 25,0 0,-25 0,25 25,0-25,-25 0,0 25,25-25,0 0,0 49,0-24</inkml:trace>
  <inkml:trace contextRef="#ctx0" brushRef="#br0" timeOffset="5054.2891">8458 5680,'-24'25,"24"-25,0 0,0 25,0-25,0 0,0 0,0 0,0 25,0-25,0 0,0 0,0 24,0 1,0-25,0 0,24 25,-24-25,0 0,25 0,-25 0,0 0,0 0,0 25,0 0,-25-25,25 25,0-25,-24 24,24-24,0 0,24 25,-24-50,25 25</inkml:trace>
  <inkml:trace contextRef="#ctx0" brushRef="#br0" timeOffset="14426.8252">5507 2580,'0'0,"0"-25,0 0,0 25,0-25,0 25,-25 25,25 25,0-1,0 26,-25 24,0 25,0 25,1 24,-1-24,-25 0,25 0,-24-25,24 0,-25-25,26-49,24-1,-25 1,25-25,25-25,-25 0,24 0,26 0,0 0,24 0,0 0,1 0,-1 25,-24-25,24 0,-24 24,-1-24,1 0,-25 0,0 0,0-24,-25 24,0-50</inkml:trace>
  <inkml:trace contextRef="#ctx0" brushRef="#br0">6722 2604,'25'0,"-25"0,0 0,-25-24,25 24,-25 0,-24 0,24 0,-25 0,1 0,-1 0,0 0,26 0,-26 0,25 0,0 0,25 0,0 0,0 0,0 24,0 1,25 25,-25 24,0-24,-25 49,25 25,-24-25,-1 25,25 0,-25 0,25-24,-25 24,25-50,0-24,0 24,25-49,0 0,-25 24,25-24,-1 0,1-25,0 25,25-25,-50 25,24-25,1 24,-25-48,25 24,-25 0,25-25,0 0,-25 0</inkml:trace>
  <inkml:trace contextRef="#ctx1" brushRef="#br0">11874 5293 0</inkml:trace>
  <inkml:trace contextRef="#ctx0" brushRef="#br0" timeOffset="15534.8885">6747 3200,'-25'0,"25"25,-25-1,0 1,1 25,-1 24,0 1,25-1,-25 0,50 1,-25-25,50-1,-1-24,-24-25,49 0,1-25,-1-24,1 24,-26-50,26 1,-50-1,24 1,-49-25,-25 24,1 1,-26 24,0 1,1 24,-26 25,26 0,-1 0,0 0,26 25,-1-25,25 0,25-25,-1 0</inkml:trace>
  <inkml:trace contextRef="#ctx0" brushRef="#br0" timeOffset="16189.926">7367 2505,'0'0,"25"0,0 0,-1-25,26 25,-25 0,24 25,-24-25,25 50,-1-25,-24 24,25 1,-25 24,-1 1,26-1,-50 1,25 24,-25-25,25 25,-25-24,0 24,0-25,0 1,0-26,0 1,0 25,-25-51,25 1,0 0,0 0,-25 0,25-25,0 0,0 0,0 24,0-24,0 0,0 0,0 0,-25 0,25 0,-25 0,1 25,-1-25,0 0,0 0,0 0,1 0,-1 25,0-25,25 0,-25 25,0-25,25 0,-24 0,-1 0,25 0,0 0,-25 0,25 0,0 0,0 0,-25 0,25 0,0 0,0 0,0 0,0 0</inkml:trace>
  <inkml:trace contextRef="#ctx0" brushRef="#br0" timeOffset="20271.1589">2480 13791,'25'0,"-25"0,0 0,0 0,0 25,0 0,-25 25,25-26,-24 1,24 25,0-25,0 24,0-24,24 0,1 0,0-1,25-24,-26 25,26-25,25 0,-51 0,26-25,0 1,-1-26,1 25</inkml:trace>
  <inkml:trace contextRef="#ctx0" brushRef="#br0" timeOffset="20550.1754">3200 13320,'0'0,"-25"25,25 25,0-1,0 26,0 24,-25 0,25 0,-25 25,25 0,-24 0,24-25,-25 1,25-26,0 1,0-26,-25 1,25-50,0 0,0 0,0-25,0 0,25-49</inkml:trace>
  <inkml:trace contextRef="#ctx0" brushRef="#br0" timeOffset="20908.1959">3423 13543,'25'-49,"24"24,-24-25,25 50,-1-24,-24-1,0 25,25 25,-50-1,25 1,-25 50,-25-1,25 0,-50 26,25-26,-24 25,-1 0,25-24,-24 24,24-49,0 24,25-24,0-1,0-24,50 0,-26-25,1 0,25 0,-1-25,1 0,0 1,-1-1,1 0,-25-25,24 25</inkml:trace>
  <inkml:trace contextRef="#ctx0" brushRef="#br0" timeOffset="21083.2059">4068 14387,'25'25,"-25"24,0 26,-25-1,25 0,0 1,0 24,-25-25,25 1,0-1,-25-24,25 24,0-49,0-25,0 0</inkml:trace>
  <inkml:trace contextRef="#ctx0" brushRef="#br0" timeOffset="21472.2281">4564 13295,'0'25,"25"25,-25-1,0 51,0-26,25 50,-25-25,0 0,0 1,-25-26,25-24,0-1,0-24,0-25</inkml:trace>
  <inkml:trace contextRef="#ctx0" brushRef="#br0" timeOffset="21783.2459">4887 13568,'0'25,"0"25,-25 49,25 0,0 0,-25 0,25 1,25-26,-25-24,25-1,-1-49,1-25,25 1,-25-26,-1-49,1 24,0-49,-25 0,0 0,-25 25,0-25,1 50,-1-1,-25 26,25 24,25 25,0 25,-24 24,48 1,-24 0</inkml:trace>
  <inkml:trace contextRef="#ctx0" brushRef="#br0" timeOffset="22318.2765">5358 13494,'0'0,"-25"25,25-1,-25 26,0 0,1 24,24 0,-25 26,25-26,25 0,-1-24,1 0,25-26,-1-24,1-24,0-26,-1 0,-24 1,0-26,0-24,-25 0,0 25,-25-1,25 1,-50-1,25 51,1 24,-1 0,-25 24,50 26,-25 0,25 24</inkml:trace>
  <inkml:trace contextRef="#ctx0" brushRef="#br0" timeOffset="22508.2874">5755 14263,'24'49,"1"1,-25 0,0-1,0 26,0-26,0 26,0-1,-25-24,25 24,0-49,-24 0,24-25</inkml:trace>
  <inkml:trace contextRef="#ctx0" brushRef="#br0" timeOffset="23153.3243">6176 13543,'-24'0,"24"-24,0 24,0-50,24 25,1 0,0 25,0-24,0 24,-1 0,-24 24,25 1,0 50,-25-26,0 26,-25 24,0-25,25 1,-24-26,-1 26,25-26,-25-24,25 25,0-50,25 24,-25-24,25 0,-1 0,1 0,0 0,0-24,0 24,-1 0,1-25,0 25,0-25</inkml:trace>
  <inkml:trace contextRef="#ctx0" brushRef="#br0" timeOffset="23743.358">6598 13593,'-25'0,"25"25,-25 24,1 26,-26-26,50 26,0-1,-25-24,50-1,-25 1,50-25,-26 0,26-25,-25-25,0 0,24 25,-49-50,25 26,-25-26,-25 0,25 1,-49-1,49 1,-50 24,25 0,25 25,-49 0,49 0,0 25,24 0,1-25,0 49,-25-24,50 0,-26 24,1-24,-25 25,25-25,-25 24,25 1,0-1,-25-24,24 0,1 0,0 0,0-50,0 25,24-50,-24 25,0-49,0 49,-25-49,0-1,0 26,-25-26,0 26,0-1,1 1,-1 24,0 25,25 0,-25 0,50 25</inkml:trace>
  <inkml:trace contextRef="#ctx0" brushRef="#br0" timeOffset="24084.3775">7169 13816,'0'25,"0"0,0 0,-25-1,0 1,25 25,0 24,0-49,0 25,0-1,25-24,0 0,24-25,-24 0,25-50,-26 25,1-24,-25-1,0-24,0 24,0-24,-49-1,24 26,-25-1,25 25,1 1,-1 24,0 0,25 24</inkml:trace>
  <inkml:trace contextRef="#ctx0" brushRef="#br0" timeOffset="24276.3885">7590 14089,'25'50,"-25"-1,25 1,-25-1,-25 1,25 25,0-26,-25 1,25-1,0-24,-25-25,25 0</inkml:trace>
  <inkml:trace contextRef="#ctx0" brushRef="#br0" timeOffset="24798.4184">8210 13444,'25'-25,"0"25,0 0,24 0,1 0,-25 0,24 25,1 0,-25 0,-25 24,0 1,-25 0,0-1,0 26,-24-26,24 26,0-26,25 1,0 24,25-49,0 25,0-1,-25-24,24 25,1-50,-25 0,-25 24,1-24,-1 0,0 0,-25 0,26-24,-26 24,0 0</inkml:trace>
  <inkml:trace contextRef="#ctx0" brushRef="#br0" timeOffset="25154.4387">8706 13692,'0'50,"0"-1,-24 1,-1 24,25-24,0 49,0-49,25-1,-1 1,1 0,0-50,25 0,-26-25,26 0,-25-25,0 1,-1-1,-24-24,-24 24,-1-24,0 24,0 1,0 24,-24-25,49 50,-50 0,50 25,0 0</inkml:trace>
  <inkml:trace contextRef="#ctx0" brushRef="#br0" timeOffset="25376.4514">9103 14511,'0'49,"0"1,0 0,-24-1,24-24,-25 49,0-24,25 24,-25-24,25-25,0 0,0-25</inkml:trace>
  <inkml:trace contextRef="#ctx0" brushRef="#br0" timeOffset="25968.4853">9550 13593,'0'0,"-25"0,25 0,25-25,0 25,-25-25,24 25,1 0,0-24,0 48,0 1,-1 0,1 0,-25 49,0 1,25-1,-25 25,0 0,0-24,0-1,0 1,0-1,-25-24,25-1,0-49,0 25,0-25,-25-25,25 1</inkml:trace>
  <inkml:trace contextRef="#ctx0" brushRef="#br0" timeOffset="26130.4946">9624 13940,'0'0,"25"0,25 0,-1 0,-24 0,25 0,-1 0,-24 0,0 0,0 0,24 0</inkml:trace>
  <inkml:trace contextRef="#ctx0" brushRef="#br0" timeOffset="26333.5062">10120 14412,'0'49,"0"26,0-26,0 26,0-26,-24-24,24 25,0-26,-25 1,25 0</inkml:trace>
  <inkml:trace contextRef="#ctx0" brushRef="#br0" timeOffset="26619.5225">10616 13494,'0'25,"0"49,0-24,0 24,0 0,0 26,-24-1,24 0,0-25,-25 1,25-50,0 24,0-24,0-25</inkml:trace>
  <inkml:trace contextRef="#ctx0" brushRef="#br0" timeOffset="27501.573">11038 13618,'0'0,"0"0,0-25,0 25,0 25,-25 24,25 1,-25 0,1-1,24 26,0-1,0 25,0-49,0 24,0 1,24-51,1 26,0-25,0 0,0-50,-1 25,1-50,0 1,0-1,0-24,0-1,-1-24,-24 0,0 24,0 1,0 0,-24 24,-1 25,0 0,0 25,0 0,-24 0,24 25</inkml:trace>
  <inkml:trace contextRef="#ctx0" brushRef="#br0" timeOffset="28091.6067">11237 13022,'0'0,"0"-24,24 24,-24-25,50 25,-25 0,0 0,-1 25,1-25,0 24,25 26,-26-25,1 24,25 1,-25 0,-1 24,1 1,0-1,0 0,-25 26,-25-1,25-25,-25 50,0-25,1 1,-1 24,0-25,0 0,0 0,1-24,24-1,-25-24,25-1,-25-24,25 0,0 0,0-25,0 0,0 0,-25-25,25 25,-25 0,1-25,24 25,-25-25,0 25,0 0,0 0,1-24</inkml:trace>
  <inkml:trace contextRef="#ctx0" brushRef="#br0" timeOffset="28821.6485">2431 13146,'0'-24,"-25"-1,0 0,0 25,-24 0,-1-25,1 25,-1 25,0-25,1 25,24 0,-25 24,26 1,-1 24,25 26,-25 24,25 0,0 0,0 49,25-24,-25 0,0-25,25 0,-1 0,1-25,25-24,-25-1,24-24,1-26,-1 26,1-50,-25 25,24-25,1-25,-25 25,-25-50,25 26,-25-1</inkml:trace>
  <inkml:trace contextRef="#ctx0" brushRef="#br0" timeOffset="29370.6798">868 13692,'0'0,"-49"-49,49 49,0 0,0 49,0-49,0 99,-25-24,25-1,-25 25,0-24,25 24,-25 0,25-24,0-1,25 1,-25-26,0-49,75 50,-75-50,74 49,-49-49,24 0,1 0,-25-24,-25 24,74-25,-74 25,50-50,-50 25,25-24</inkml:trace>
  <inkml:trace contextRef="#ctx0" brushRef="#br0" timeOffset="29592.6926">1364 13841,'0'0,"25"0,0 0,0 0,-1 0,1 0,0 0,-25 0,25 0,0-25,-1 25,1 0</inkml:trace>
  <inkml:trace contextRef="#ctx0" brushRef="#br0" timeOffset="29813.7052">1463 14089,'50'0,"-50"0,25 0,24 0,-24 0,0 0,25 0,-25 0,-1-25,1 25,0-25,0 25</inkml:trace>
  <inkml:trace contextRef="#ctx0" brushRef="#br0" timeOffset="50617.8952">4390 7689,'0'0,"0"0,0 0,-24 0,-1 50,25-25,-25 24,0 1,0 0,25 24,-24-24,24-1,0 26,24-50,-24 24,25 1,0-25,25-1,-26-24,26 0,-25-24,24-1,-24-25,0 1</inkml:trace>
  <inkml:trace contextRef="#ctx0" brushRef="#br0" timeOffset="50784.9047">4465 7144,'0'0,"-25"-25,25 25,-25-25,50 25</inkml:trace>
  <inkml:trace contextRef="#ctx0" brushRef="#br0" timeOffset="51398.9398">5407 6672,'0'-24,"-24"-1,-1-25,0 25,25 1,-50 24,26 0,-26 0,25 0,-24 24,24 1,-25 25,25-1,-24-24,49 50,-25-1,0 1,25 24,0-25,25 25,0 1,0-1,-1 25,26-25,-25 0,0 0,-1 1,1-26,0 50,-25-49,0 24,0 0,0 0,0-24,-25 24,0-25,25 1,-24-26,24 26,-25-1,0-49,25 25,-25-26,25 1,-25 0,25-50,0 0,0 1,0-26</inkml:trace>
  <inkml:trace contextRef="#ctx0" brushRef="#br0" timeOffset="51775.9612">4936 7689,'0'0,"0"0,0 25,0-25,25 25,0-25,0 0,-1 0,1 25,25-25,-25 0,24 0,-24 0,25 0,-1 0,-24 0,-25 0,50 0,-50 0,24 0,1 0,-25 0,0 0,0 0,0 0,0 0</inkml:trace>
  <inkml:trace contextRef="#ctx0" brushRef="#br0" timeOffset="52806.0202">6226 7417,'0'0,"0"0,0 0,0 0,0 24,0-24,25 25,0 25,-1-25,26 24,0 1,-26-1,26 26,0-26,-1 1,-24 24,25-24,-26-25,1 25,-25-1,25-24,-25 0,0-25,0 0,0 0,0 0,0 0,0 0,0-50</inkml:trace>
  <inkml:trace contextRef="#ctx0" brushRef="#br0" timeOffset="53151.04">6796 7193,'0'0,"-24"0,24 0,-25 25,0 0,0 0,0 49,1-24,-26 49,25-25,-24 26,-1-26,0 25,26 0,-26-24,25-1,0-24,-24 0,49-1,-25-24,25 0,0 0,0-25,0 0,0 0,25 0,-25-25,25 0</inkml:trace>
  <inkml:trace contextRef="#ctx0" brushRef="#br0" timeOffset="58445.3429">7913 7144,'0'0,"0"0,0 0,0 0,0 0,0 0,0 25,-25-25,0 0,0 24,0-24,1 25,-26 0,25 0,-24 0,24 24,-25-24,25 0,1 0,-1-1,0-24,25 25,-25-25,25 0,0 25,0-25,0 0,0 0,0 25,0-25,0 0,0 0,0 0,0 0,0 0,0 0,0 0,0 0,0 0,0 0,25 0,-25 0,25 25,0-1,-1 1,26 25,-25-25,24 24,1-24,0 25,-26-1,26-24,-25 0,0 0,-25-1,0 1,0-25,0 0,0 0,0-25,0 1,0-1,0-25</inkml:trace>
  <inkml:trace contextRef="#ctx0" brushRef="#br0" timeOffset="58901.3689">8508 7838,'0'50,"0"-1,25 1,-25-50,0 50,0-50,0 0,-25 0,25-25,-25 0,25-25,-25 1,1-1,24 1,-25-26,0 26,25-26,0 26,25 24,0-25,-1 1,1 24,25 25,-1-25,1 25,24-25,-24 0,24 25,-49-24,50-1</inkml:trace>
  <inkml:trace contextRef="#ctx0" brushRef="#br0" timeOffset="59311.3924">8781 7665,'0'0,"25"24,-1-24,1 0,25-24,-1 24,1-25,-25 0,25 0,-1-24,-24 24,0 25,0-25,-25 0,0 0,-25 25,-25 0,1 25,-1 0,0 0,1 24,-26 26,50-26,1 51,-1-26,50 0,-1-24,1 25,0-1,25-49,-1 24,1-49,0 25,-1-50,1 1,-1-1,1-25</inkml:trace>
  <inkml:trace contextRef="#ctx0" brushRef="#br0" timeOffset="59624.4103">9649 7417,'-25'-25,"0"50,-24-25,24 24,-25 1,50 0,-24 25,24-1,0 1,49-1,-24 26,49-1,-24-24,0-1,-1 1,-24-25,0 0,0 0,-25-25,-50 24,25-24,0-24,-24 24,-1 0,1-25,24 0,-25 25,25-25,1 25,24-25</inkml:trace>
  <inkml:trace contextRef="#ctx0" brushRef="#br0" timeOffset="60002.4319">10220 7045,'0'0,"-50"24,50 1,0 0,0 0,0-25,25 25,0-25,-1 0,1 0,0-25,0 25,0-25,-25 0,0 0,-25 25,0-24,0 24,0 0,1 0,-1 0,0 24,25 1,0 0,0 0</inkml:trace>
  <inkml:trace contextRef="#ctx0" brushRef="#br0" timeOffset="60572.4645">10220 7640,'0'0,"24"-25,-48 25,24 0,0 0,-25 25,0-25,25 25,0-25,0 0,0 24,0-24,25 25,0-25,-1-25,1 25,0-24,-25 24,0-25,0 0,0 25,-25-25,25 25,-25 0,1 0,-1 0,25 0,0 0,0 25,0-25,25 0,-25 0,24 0,1-25,-25 25,25 0,-25 0,0 0,0 0,0 0,0 0,0 25,0-25,0 25,0-25,25 25,-25-25,0 0,25 0,-25 0,0 0,-25 0,25 0</inkml:trace>
  <inkml:trace contextRef="#ctx0" brushRef="#br0" timeOffset="74338.2519">5333 9624,'25'0,"-25"25,25-25,-25 50,0-26,24 26,1 0,-25 24,25-24,-25-26,25 26,-25-25,25 0,-25-25,0 0,0 0,0-25,0 0,-25 0,25-24,0-1,0-24,25-1,-25 1,24 24,1-24,0 24,0 1,0 24,-1 0,1 0,25 25,-25 0,-1 0,1 0</inkml:trace>
  <inkml:trace contextRef="#ctx0" brushRef="#br0" timeOffset="74705.2729">5854 9773,'50'0,"-26"0,1 0,25-25,-1 0,1 1,0-26,-1 25,-24-24,0 24,-25-25,0 25,0 25,-50 0,25 0,-24 50,-1-25,1 49,-1-24,0 24,26 1,-1-26,25 26,25-26,-25-24,49 25,-24-50,0 25,24-50,1 0,24-25</inkml:trace>
  <inkml:trace contextRef="#ctx0" brushRef="#br0" timeOffset="75002.2899">6623 9376,'-25'-25,"0"25,0 0,-24 25,24 0,-25 25,50-1,0 1,0 24,50 1,-25-26,49 26,-24-26,-1 1,1-1,-25 1,0-25,-25 0,0-25,-25 25,-25-25,25-25,-24 0,-1 25,1-25,24-25,-25 50,25-49</inkml:trace>
  <inkml:trace contextRef="#ctx0" brushRef="#br0" timeOffset="75301.307">7169 9451,'49'0,"1"0,-25 0,-1 0,26-25,-25 25,24 0,-49-25,50 25,-50 0,25 0,-25 0,0 0</inkml:trace>
  <inkml:trace contextRef="#ctx0" brushRef="#br0" timeOffset="75517.3193">7243 9649,'25'0,"-25"0,25 25,-1-25,1 0,25 0,-25-25,-1 25,1 0,0 0,0 0</inkml:trace>
  <inkml:trace contextRef="#ctx0" brushRef="#br0" timeOffset="77138.4117">8111 9376,'0'0,"0"0,0 0,0 0,0 0,0 0,0 0,0 0,0 0,0 0,0 0,0 0,0 0,0 0,0 0,0 0,0 0,0 0,25 25,-25 0,25 0,0 24,-1-24,1 49,25-24,-25 0,24-1,-24 1,25-1,-26 1,1 0,0-26,0 1,-25-25,0 0,25 25,-25-25,0-25,0 0,-25 25,25-24,0-26,-25 0</inkml:trace>
  <inkml:trace contextRef="#ctx0" brushRef="#br0" timeOffset="77451.4299">8706 9128,'0'0,"0"0,0 25,-49 25,24-1,-25 26,1-1,-26 25,1 0,24 1,1-1,-26-25,26 1,24-26,0 26,0-26,25-24,-24 0,24-25,0 0,0 25,0-25,0-25,0 25,0-25,24 0,-24 1</inkml:trace>
  <inkml:trace contextRef="#ctx0" brushRef="#br0" timeOffset="85311.8795">2406 10914,'0'0,"25"-25,-25 25,0 25,0 0,25 0,-25 49,24 0,1 1,0 24,0 25,0-49,-1 24,1-25,-25 1,0-26,25-24,-25-25,0 0,0-25,-25-24,25-1,0-24,0-1,0-24,-25 25,50-1,-25 1,0-1,50 50,-25-24,0 24,24 0,1 25,-1 0,1 0,-25 0,24 25,-24-25</inkml:trace>
  <inkml:trace contextRef="#ctx0" brushRef="#br0" timeOffset="85603.8961">3051 11435,'0'50,"25"-26,0-24,-1 0,26-24,-25-1,0-25,-1 1,-24-26,25 26,-25-1,-25 0,25 25,-24 1,-1 48,0 1,-25 25,50 24,-24 26,24-1,0 25,24-25,1 0,0-24,0-1,24-49,1-25,0-25</inkml:trace>
  <inkml:trace contextRef="#ctx0" brushRef="#br0" timeOffset="85822.9087">3671 10492,'0'-49,"0"24,-25 50,25 24,-25 51,1-1,24 50,0-1,-25 1,25 0,0 0,0 0,0-50,0 0,25-74,-25 25,0-50</inkml:trace>
  <inkml:trace contextRef="#ctx0" brushRef="#br0" timeOffset="86112.9254">3473 11237,'0'-75,"24"50,-24 0,25 25,25 0,-25 25,24 50,-24-26,0 26,0-1,0 1,-1-1,1-24,0-1,0-24,24 0,-24-25,0 0,0-25,-25-25,25 26,-25-51,-25-24,25 49,-25-49,25 50,0-26,0 50,0 0,0 50</inkml:trace>
  <inkml:trace contextRef="#ctx0" brushRef="#br0" timeOffset="86332.9377">4068 11609,'50'49,"-50"1,49-25,-49-1,25-24,-25-24,0-26,0 0,0 1,0-50,-25 24,25 1,0-1,0 1,0 24,25 25,0 1,-25 24,25 24,-1 1,1 0,0 25</inkml:trace>
  <inkml:trace contextRef="#ctx0" brushRef="#br0" timeOffset="86666.9571">4490 11807,'0'0,"0"-25,24 0,-24 1,0-51,0 26,0 24,0-25,0 1,0 49,0 0,0 24,25 1,0 25,-25-25,25 24,0-24,-1 0,1-25,0-25,25 0,-26 0,-24-24,25-26,0 1,-25 0,0-1,25 1,-25-1,25 50,-25-24</inkml:trace>
  <inkml:trace contextRef="#ctx0" brushRef="#br0" timeOffset="87100.9819">5531 11708,'0'25,"0"-1,0-24,25 25,-25-25,0 0,0 0,0 0,0-25,25 1,-25-26,25 0,-25 26,0-51,25-24,-25 49,24-24,-24 0,25 24,0 0,0 25,0 1,-1 24,1 24,-25 1,25 0</inkml:trace>
  <inkml:trace contextRef="#ctx0" brushRef="#br0" timeOffset="87366.9959">5953 11435,'50'50,"-25"-26,-1 1,1-25,25 0,-25 0,-1-25,1-24,-25 24,0 0,0-24,-25 24,25 0,-49 0,24 25,0 25,0 0,1 24,-1 1,25 0,-25 24,25-24,25 24,-25-24,25-26,-1 1,1 0,25-25,-1-25,-24 0</inkml:trace>
  <inkml:trace contextRef="#ctx0" brushRef="#br0" timeOffset="87648.0131">6697 11187,'0'-50,"25"25,-50 1,25 24,-25 24,-24 1,24 25,0 0,0-1,1 1,48 24,1-24,0-1,25 1,24 0,-24-26,-1 1,-24 0,0 0,-25-25,0 25,-50-25,1 0,-1 0,-24 24,24-48,-24 24,24-25,25 0</inkml:trace>
  <inkml:trace contextRef="#ctx0" brushRef="#br0" timeOffset="110302.3089">8235 4638,'0'0,"0"0,0 25,-25-25,25 0,0 0,-24 25,24-25,-25 0,25 0,-25 0,25 25,-25-25,0 0,1 0,-1 0,25 25,-25-25,0 24,25-24,0 0,-25 25,25-25,0 25,0-25,0 0,0 0,0 0,0 25,0-25,0 0,0 25,0-25,0 25,0-1,0 26,0 0,0-1,25 26,-25 24,0 0,0 0,0 0,0 25,0-24,0-1,0 0,0-24,0 24,0-25,0-24,0-1,0-24,25 0,-25 0,25-25,-25 0,0 25,25-25,-25 0,24 0,-24 0,0 0,25 24,-25-24,0 0,0-24,0 24,0-25</inkml:trace>
  <inkml:trace contextRef="#ctx0" brushRef="#br0" timeOffset="110863.341">8186 5383,'0'0,"0"0,0-25,0 25,0 0,0 0,0 0,0 0,0 0,0 0,0 25,24-25,-24 24,0 1,0 25,0-1,0-24,0 50,25-26,-25 1,0-1,0 1,0 0,0-25,0 24,0-24,0 0,0 0,0-25,0 24,0-24,0 0,0 0,0 0,0 0,0-24,25-26,-25 0</inkml:trace>
  <inkml:trace contextRef="#ctx0" brushRef="#br0" timeOffset="111578.3819">8756 4887,'-25'0,"25"0,0-25,0 25,0 0,0 0,0-25,0 25,25-25,0 25,24-25,-24 0,0 1,25 24,-26-25,26 25,-25 25,-25-1,25 26,0 0,-25 24,0 25,24 1,-24 24,25 24,-25-24,0 25,25-25,-25 0,0 0,0-24,0-1,0 0,-25-49,25 24,-25-24,1-26,24 1,-50 0,50-25,-50 0,25-25,1 25,-26-25,25 25,0-24,1 24,-1 0,0 0,0 0,25 0,-25-25,25 25,0-25</inkml:trace>
  <inkml:trace contextRef="#ctx0" brushRef="#br0" timeOffset="112132.4134">9426 5333,'0'0,"0"0,0 25,0 0,0-25,25 24,-25-24,0 25,24-25,1 0,0-25,-25 25,25-24,0-1,-25 0,0 25,0-25,0 0,-25 25,0 0,0 25,0-25,1 25,24 0,0 0,0-1,0-24,24 0,1 0,0 0,-25 0,25 0,-25-24,0 24,0 0,0 0,-25 24,25-24,0 0</inkml:trace>
  <inkml:trace contextRef="#ctx0" brushRef="#br0" timeOffset="112587.4396">9575 5854,'0'0,"0"25,0-25,0 0,-25 25,25-25,0 0,0 0,25 0,-25 0,24 0,1-25,-25 25,25-25,-25 25,0-25,0 25,0-25,-25 25,25 0,-49 25,49-25,-25 25,0 0,25-25,0 25,0-1,0-24,25 0,0 0,-25 0,24-24,1 24,-25-25,0 25,0 0,-25 0,1 0,24 0,-25 0,0 0,25 0,0 0</inkml:trace>
  <inkml:trace contextRef="#ctx0" brushRef="#br0" timeOffset="136417.8026">14660 4589,'0'-50,"0"1,0 24,-25-25,0 25,0-24,0 24,1 0,-26 0,0 25,1-24,24 24,-25 24,25-24,1 50,24-25,-25 24,0 26,25-1,0 25,25 25,-25 1,25-1,-25 0,24 24,-24-24,25 25,-25 0,0-25,0 0,0 0,-25 0,25-25,-24-24,-1 24,0-49,0 24,0-24,1-26,-1 1,0-25,0-25</inkml:trace>
  <inkml:trace contextRef="#ctx0" brushRef="#br0" timeOffset="137064.8393">13965 5507,'50'-25,"-1"25,1-25,-1 0,1 25,0 0,-1 0,1 0,-25 0,24 25,-49 25,25-26,-25 26,0 24,0 1,0-1,-25 1,25 24,0-49,25-1,-25 1,25-25,25-25,-26-25,1 0,0 0,25-24,-50-1,24-24,-24-1,0 1,-24-1,-1 1,0 24,0-24,25 24,-25 25,1 1,24-1,0 25,0 0,0 49,24-24,1 25,25-1,-25 26,24-1,1 1,-25-1,-1-24,1 24,0-49,0 0,-25-25,0 0,0-50,0 1,0-1,0 0,0-49,0 49,0-24,0 24,25 1,-1 24,26 0,-25 25,24 0,1 0,24 0,-24 0</inkml:trace>
  <inkml:trace contextRef="#ctx0" brushRef="#br0" timeOffset="137431.8603">15726 5383,'-25'-25,"1"25,24 0,0 25,24-1,1 1,25 50,-25-26,24 50,26-24,-26 24,26-24,-26-1,1-24,-1-1,-24-24,0 0,0-25,-25-25,0 0,0-24</inkml:trace>
  <inkml:trace contextRef="#ctx0" brushRef="#br0" timeOffset="137672.8743">16247 5209,'0'25,"0"0,-25 24,0 26,1-1,-1 0,-25 26,-24-1,24 0,1-24,-26 24,26-50,24 26,0-26,-25-24,50 0,0 0,0-50,25 25,25-50</inkml:trace>
  <inkml:trace contextRef="#ctx0" brushRef="#br0" timeOffset="137928.8889">17090 5407,'25'50,"0"0,-25-1,0 26,0-1,-25 0,25 1,-25-1,1 1,-1-26,0 1,25-25,-25 0,25-25,0-50,0 0,0-24</inkml:trace>
  <inkml:trace contextRef="#ctx0" brushRef="#br0" timeOffset="138075.8975">17041 4787,'0'-49,"0"24,0 0,0 25,-25 0,25 0,25 25,-25 0,25-1</inkml:trace>
  <inkml:trace contextRef="#ctx0" brushRef="#br0" timeOffset="138545.9239">17289 6176,'0'-24,"0"-26,25 25,-25-24,24-26,1 1,-25-1,25 1,0-1,-25 1,25 24,-25 1,0 49,0 0,0 25,0 24,0 26,24-1,-24-24,25 24,0 1,0-26,0-24,0 0,-1-25,1-25,0 0,25-24,-50-26,24 1,1-26,-25 1,0 0,0 0,25 24,0-24,0 50,-1-26,26 50</inkml:trace>
  <inkml:trace contextRef="#ctx0" brushRef="#br0" timeOffset="138973.9488">18405 5755,'0'74,"-25"-24,25-1,0 26,25-26,-25 1,0 0,0-26,0-24,25-24,-25-1,0-50,0 26,0-50,25-1,-25-24,24 0,1 0,0 25,25 0,-1-25,1 49,24 1,1 24,-1 26,1 24,-26-25,26 25</inkml:trace>
  <inkml:trace contextRef="#ctx0" brushRef="#br0" timeOffset="139406.9736">18876 5953,'0'0,"25"0,0-49,0-26,24 1,-24-26,25 1,-1 0,-24 0,25 0,-25 49,-1 25,1 0,25 50,-25 25,24 24,-24 25,0-24,24 24,-24 0,0-24,0-26,-25 1,25-25,-50 0,25-25,-25-25,-25 25,1-50,24 25,-25-49,1 49,-1-49,25 24,1 25,24-24,0 24,24 0,-24 0</inkml:trace>
  <inkml:trace contextRef="#ctx0" brushRef="#br0" timeOffset="139754.9933">19670 5953,'0'0,"25"-25,-25-24,0 24,25-50,-25 1,0 0,0-1,0 1,25 24,-25 25,0 25,24 25,-24 25,25-1,0 1,0 0,-25-1,25-24,-1 0,-24-25,25 0,0-25,-25-25,0 1,0-26,0 1,0-25,0 49,0-24,25 24,-25 1,25 49</inkml:trace>
  <inkml:trace contextRef="#ctx0" brushRef="#br0" timeOffset="140379.0292">20141 5259,'-24'49,"24"26,-25-26,0 26,0-1,0 25,25-24,-24-1,48-24,-24-1,50-24,-25 0,24-50,1 0,-25-24,0-1,24-24,-49-1,25 1,-25-1,0 1,0 24,0 26,0 24,-25 24,25 26,25 49,-25 50,25 0,0 25,-25-26,24 26,1-25,0-25,0-25,-25 0,-25-24,0-50,0-1,1-24,-26-24,0-26,26 0,-26 1,50-26,0 1,0-25,25 24,24-24,1 0,0-25,24 0,-24 0,-1-25,26 0,-51 25,1 0,0 25,0 49,-50 25,0 25,25 50,-25 0,1 74,-1-25,0 25,25 0,25 0,0-25,-1-24,26-1,0-24,-1-26,1-48,-25-1,24-25</inkml:trace>
  <inkml:trace contextRef="#ctx0" brushRef="#br0" timeOffset="140656.045">21158 4192,'0'25,"-24"24,-1 26,-25 49,25 0,1 49,-1 1,0 25,0-26,25 1,25-25,0-50,24 0,-24-24,25-51,-1 1,1-50,0 1</inkml:trace>
  <inkml:trace contextRef="#ctx0" brushRef="#br0" timeOffset="141034.0667">21555 4564,'25'-25,"-25"0,25 1,0-26,24 25,-24 0,0 25,0 0,-25 0,25 25,-25 25,0 24,-25 1,-25 24,25 25,-24 0,-1 0,0 0,1-25,24 0,0-24,25-1,25-49,-25 25,25-50,0 24,24-48,-24 24,25-25,-1 0,-24 0,25 0,-25 1,-1-1</inkml:trace>
  <inkml:trace contextRef="#ctx0" brushRef="#br0" timeOffset="141163.0741">21952 5581,'25'50,"-25"-1,0 1,0-1,0 26,0-50,-25 24,25 1,0-25,0-25</inkml:trace>
  <inkml:trace contextRef="#ctx0" brushRef="#br0" timeOffset="141975.1205">22101 5135,'-25'-25,"50"25,-25-25,25 0,-25 25,25-25,-25 25,24-24,1-1,0 25,0 0,-25 0,25 25,-1-1,-24 26,25 0,0-1,0 1,-25 24,0-24,25-1,-25 1,0-25,0 24,0-49,0 25,0-25,0 0,0-25,0 1,0-1,24-25,-24 1,25-26,0 26,-25-26,25 26,0-1,-1 0,-24 26,25 24,0 24,0 1,-25 0,25 49,-1-24,-24 0,25 24,0-24,-25-1,25-24,-25 0,25 0,-25-50</inkml:trace>
  <inkml:trace contextRef="#ctx0" brushRef="#br0" timeOffset="142532.1524">22647 4043,'0'0,"0"0,24 25,26-25,-25 50,25-1,-1 1,1 49,-1 0,1 25,0 25,-1 0,-24-25,25 25,-50-25,24 0,-24-25,0 0,0-49,-24 24,-1-24,0-1,0-24,0 0,1 0,-1 0,0-25,25 0,0-25,0 0</inkml:trace>
  <inkml:trace contextRef="#ctx0" brushRef="#br0" timeOffset="142948.1762">23614 4638,'25'0,"-50"0,25 25,-25 25,25-25,-25 24,1 1,24-25,0 0,0-1,24-24,1 0,-25-24,25-1,0 0,-25-25,25 25,-25-24,0 24,0 0,-25 0,25 25,-25 0,0 0,25 0,-25 25,1-25,24 25</inkml:trace>
  <inkml:trace contextRef="#ctx0" brushRef="#br0" timeOffset="143522.209">23688 5259,'-24'24,"24"1,-25 0,0 0,25 0,-25-1,25 1,0 0,0 0,0-25,25 0,0 0,-25 0,0-25,25 0,-25 0,0 25,0-24,-25-1,25 25,-25 0,25 0,-25 25,25-1,-25-24,25 25,0 0,25 0,-25-25,25 25,0-25,-25-25,0 25,0-25,0 0,0 25,-25-25,25 25,-25 0,25 0,-25 0,1 0,24 0,0 0</inkml:trace>
  <inkml:trace contextRef="#ctx0" brushRef="#br0" timeOffset="146413.3743">15751 8285,'0'25,"50"24,-50 26,24-1,-24 0,0 26,0-26,0 25,0-24,0-26,-24 1,24-25,0-25,0-25,0 0</inkml:trace>
  <inkml:trace contextRef="#ctx0" brushRef="#br0" timeOffset="146549.3809">15602 7689,'-25'-24,"25"-1,-24 0,48 0,-24 25</inkml:trace>
  <inkml:trace contextRef="#ctx0" brushRef="#br0" timeOffset="146860.3999">16371 7293,'-25'-25,"0"0,-24 25,-1-25,-24 50,24-25,1 50,24-1,0 26,25 24,0 25,0 0,25 49,0 1,24 25,1-1,-25 0,24 1,-24-25,0-1,0 1,-1-50,-24-25,0-25,0 1,0-75</inkml:trace>
  <inkml:trace contextRef="#ctx0" brushRef="#br0" timeOffset="147003.4081">15949 8781,'50'-25,"0"0,24 25,0-49,1 49,-1-50</inkml:trace>
  <inkml:trace contextRef="#ctx0" brushRef="#br0" timeOffset="147639.4443">17090 8334,'0'-24,"0"-1,0-25,0 25,25 1,-25-1,25 0,0 25,0 0,-1 25,1 0,0 24,0 26,0-1,-1 25,1-24,-25 24,25-25,-25-24,0-1,0-24,0-25,0 0,0-25,25-24,-25-1,25-24,-25-1,49 1,-24 0,0-1,0 26,0-1,-1 50,26 0,-25 50,0-26,-25 51,24-1,1-24,-25 24,0 1,0-26,0 1,0-25,0-25,0 0,0 0,25-25</inkml:trace>
  <inkml:trace contextRef="#ctx0" brushRef="#br0" timeOffset="148083.4699">18405 7541,'25'-25,"-25"0,0 0,-25 25,0 25,-24 0,-1 24,0 1,1 0,24 24,-25-24,26-1,24-24,0 0,24-25,26-25,-25 25,24-25,1 0,0-24,-26-1,1 25,0 1,-25 24,0 0,0 24,0 26,-25 24,0 1,25 24,-24 50,-26-50,25 25,0 0,1-49,-1 24,0-50,25 26,-25-50,0-1,25-24,0 0</inkml:trace>
  <inkml:trace contextRef="#ctx0" brushRef="#br0" timeOffset="148359.4857">18281 8607,'25'50,"-50"-25,25 49,0-24,0 24,0-24,25 24,0-49,24 25,1-50,-1 0,1-25,0 0,-1 0,-24-25,0 1,-25-1,-25 1,0-1,1 0,-26 26,0 24,25-25,-24 25,-1-25</inkml:trace>
  <inkml:trace contextRef="#ctx0" brushRef="#br0" timeOffset="148715.506">18752 8186,'0'49,"25"-24,25 25,-1 24,1 0,0 1,24-1,-24 1,-1 24,1-25,-1-24,-24-1,25 1,-25-50,-1 25,-24-25,0-25,0 0</inkml:trace>
  <inkml:trace contextRef="#ctx0" brushRef="#br0" timeOffset="148936.5187">19323 8161,'0'-25,"0"25,0 25,0 24,-25 26,0-26,0 51,-24-26,24 25,0 0,0-24,-24-1,24 1,0-26,25-24,0-25,0 0,0 0</inkml:trace>
  <inkml:trace contextRef="#ctx0" brushRef="#br0" timeOffset="149751.5653">20414 8186,'-25'0,"1"24,24-24,0 0,24 0,1 0,25-24,-25 24,24 0,1-25,-25 25,24 0,-24 0,0 0,0 0,0 0,-25 0</inkml:trace>
  <inkml:trace contextRef="#ctx0" brushRef="#br0" timeOffset="149971.5779">20414 8434,'25'0,"0"0,0 24,24-48,-24 24,25 0,-26-25,1 25,0 0,0-25,-25 0,25 25,0-25</inkml:trace>
  <inkml:trace contextRef="#ctx0" brushRef="#br0" timeOffset="150581.6128">21481 7888,'-25'0,"0"0,-24 0,24 25,0 24,0 1,0 49,1-24,-1 49,25 0,0-25,25 0,-25 0,49-24,1-26,-1-24,26 0,-1-50,1 0,-1-49,-24-1,24 1,-49-25,25-25,-50 25,0-25,0 0,-50 24,25 26,-49-1,24 26,0 24,1 0,-1 25,25 25,1 0,-1 0,25 24,25-49</inkml:trace>
  <inkml:trace contextRef="#ctx0" brushRef="#br0" timeOffset="150928.6326">22299 8037,'0'25,"-24"-1,24-24,-25 0,25 0,0 0,0 0,0 0,25-24,-25 24,24 0,-24 0,0-25,0 25,0 0,0 0,0 25,-24-25,24 24,0-24,-25 0,25 0,0 25,0-25,0 0,25 25</inkml:trace>
  <inkml:trace contextRef="#ctx0" brushRef="#br0" timeOffset="151278.6526">22250 8632,'0'25,"0"-25,25 25,-25-25,0 0,0 0,0 0,0 0,0 0,24-25,-24 25,0 0,0 0,0 0,0 0,0 0,0 0,0 0,25-25,-25 25,0 0,0 25,0-25,0 25,0-25,-25 0,25 0,0 0,0 0,0 0,0 0,0 0,25-25</inkml:trace>
  <inkml:trace contextRef="#ctx0" brushRef="#br0" timeOffset="162028.2675">19645 8186,'0'0,"0"0,0 0,0 0,0 0,0 0,0 0,25 0,-25 0,25 0,0 0,0-25,-1 25,26 0,-25-25,24 25,1-25,-25 25,0 0,-1-25,1 25,0 0,-25 0,0 0,0 0,0 0,0 0,0 0,0 0</inkml:trace>
  <inkml:trace contextRef="#ctx0" brushRef="#br0" timeOffset="162441.2911">19695 8508,'0'0,"0"0,0 0,0 0,-25 0,25 0,0 0,0 0,25 0,0 0,-25 0,25 0,-1 0,1 0,0 0,0 0,0-25,-1 25,-24 0,25 0,0-25,-25 25,25 0,-25 0,0 0,25-24,-1 24,-24-25</inkml:trace>
  <inkml:trace contextRef="#ctx0" brushRef="#br0" timeOffset="163028.3239">17711 10368,'24'75,"1"-1,-25 25,25-49,-25 24,25 1,-25-50,0-1,0-24,0 0,0 0,0-49,0 24,-25-49,25 24,0-24,0-1,0 26,0-1,25-24,0 49,24 0,1 0,-1 25,1-25,24 25,-24-24,0 24,24-25</inkml:trace>
  <inkml:trace contextRef="#ctx0" brushRef="#br0" timeOffset="163370.3442">18281 10319,'-25'49,"25"-24,25 25,-25-25,25-25,0 0,24 0,1-25,-1 0,-24-25,25 1,-25 24,0-25,-1 1,-48-1,24 50,-25-25,-25 50,25 0,-24 25,-1 24,25 0,0 26,25-26,0 25,0-49,25 24,-25-49,25 0,25-25,-1-25,-24-25</inkml:trace>
  <inkml:trace contextRef="#ctx0" brushRef="#br0" timeOffset="163915.3754">18976 9525,'0'0,"0"74,0 1,-25 24,25 0,0 25,0 0,0-24,0-1,0-25,0-24,0-1,25-49,-25 0,-25 0,25-49,-25-1,25 1,-25-1,25-24,-25-1,25 50,25-24,-25-1,25 25,0 50,24 0,-24 25,25-1,-50 26,49-1,-49-24,25 24,0 0,0-49,0 25,-1-25,1-25,0 0,0-25,0 0,-1-25,-24 26,0-51,0 26,0-26,0 26,-24-26,24 26,0 24,0-25,24 50,-24 0,50 0,-25 25,0 0,-1 0,26-25,-25 24,0-24</inkml:trace>
  <inkml:trace contextRef="#ctx0" brushRef="#br0" timeOffset="164251.3939">19670 10567,'0'0,"0"0,0-25,0 0,25 0,-25-24,0-1,25-24,-25 49,0-25,0 1,25 49,-25-25,24 50,1 0,-25 24,0-24,25 25,0-1,0-24,-1 25,-24-26,25-24,-25 0,25 0,-25-24</inkml:trace>
  <inkml:trace contextRef="#ctx0" brushRef="#br0" timeOffset="165165.4469">20117 10418,'0'0,"0"25,24-25,1 25,-25-1,0-24,0 0,0 25,0-25,25 0,-25 0,0 0,0 0,0 25,0-25,0 0,0 0,0 0,0-25,0 25,0 0,0 0,0 0,0-25,0 25,0 0,0 0,0-24,0-1,25-25,-25 1,25-1,-25-24,24-26,1 1,-25 25,25-50,0 49,-25 1,25-1,-25 26,0-1,0 25,0 25,0 0,0 0,0 0,0 0,0 0,0 0,0 25,0-25,0 0,0 0,0 0,0 0,0 0,0 0,0 0,0 0,0 0,0 0,0 0,0 0,0 0,24 0,1 0,0 0,25-25,-1 25,26 0,-1-24,1-1,-26 25,26-25,-26 25,-24 0,0 0,0 0,-25 0,-25 25,25-25,-25 25</inkml:trace>
  <inkml:trace contextRef="#ctx0" brushRef="#br0" timeOffset="165393.4589">20241 10145,'24'25,"1"-25,0 0,0 0,0 0,24 0,1 0,-25-25,24 25,1-25,-25 1</inkml:trace>
  <inkml:trace contextRef="#ctx0" brushRef="#br0" timeOffset="165805.4833">20861 10294,'25'-25,"-25"0,0 1,-25-26,25 25,-25 25,0 0,-24 0,-1 25,25 25,-25-26,26 26,-1-25,25 24,0 1,0-50,25 25,-1-25,1-25,0 25,25-25,-25 25,24-25,-24 25,0 0,0 25,-1 0,1 0,-25-25,25 25,-25-1,25-24,0 0,-1-24,-24 24</inkml:trace>
  <inkml:trace contextRef="#ctx0" brushRef="#br0" timeOffset="166172.5043">21134 9500,'0'0,"0"0,0 0,0 50,0-1,0 1,0 24,0 1,-25 24,25 0,0 1,0-26,0 0,0 1,0-26,0-24,0 0,0-25,0 0</inkml:trace>
  <inkml:trace contextRef="#ctx0" brushRef="#br0" timeOffset="166710.5353">21382 9922,'24'-25,"-24"25,0 25,0 0,0-1,0 1,0 25,0 0,0-1,25 1,0-1,25 1,-50-25,49 0,-49-1,0 1,0 0,0-25,0 0,-49 0,24 0,0 0,-25 0,26-25,-1 25,0 25,25-25,0 0,0 0,25 25,0-50,24 25,26-25,-26 0,26-24,-1 24,1-49,-1-1,-24 1,-1-1,-24 1,0-1,-25 26,0-1,-25 25,-25 25,1 50,-1 0,25 24,-24 0,24 26,0-1,25 0,0-24,0-1,25 0,0-24,0 0,-1-50,1 0</inkml:trace>
  <inkml:trace contextRef="#ctx0" brushRef="#br0" timeOffset="167231.5651">19844 10517,'0'-25,"0"-24,0-1,0-24,0-1,0 1,0 0</inkml:trace>
  <inkml:trace contextRef="#ctx0" brushRef="#br0" timeOffset="179128.2455">14139 7094,'0'0,"0"0,0 25,0-25,24 25,-24 0,0-1,0-24,25 25,-25 25,0-25,0 24,0 1,0-1,0 26,0-26,0 26,-25-1,25 25,-24-24,24 24,0 0,0 1,0-1,0 0,0 0,0 0,0 25,0-24,0-1,0 25,0-25,0 25,0-25,0 1,0 24,0-25,0 0,0 25,0-25,0 1,0 24,-25-25,25 0,-25 0,25 25,0-25,0 1,-25-1,25 0,0 0,0-24,25-1,-25 25,0 1,0-26,25 25,-25-24,25-1,-25 25,0-49,24 24,-24 1,0-26,0 26,0-26,0 1,0 0,0-1,0-24,0 0,0 0,0-1,0 1,0 0,0-25,-24 25,24-25,0 25,0-25</inkml:trace>
  <inkml:trace contextRef="#ctx0" brushRef="#br0" timeOffset="179751.2812">13866 13990,'0'0,"0"0,25 25,-25 24,24 26,1-1,0 25,25 1,-50-1,49-25,-49 1,25-1,-25-49,0 0,0-25,0-25,0 0,0-25,-25-24,25 0,0-26,-25 1,25 25,25-26,-25 26,25-25,25 49,-1 1,-24-1,49 25,-24-24,0 49,-1-25,1 25,0-25</inkml:trace>
  <inkml:trace contextRef="#ctx0" brushRef="#br0" timeOffset="180082.3001">14387 14312,'25'25,"24"0,1-25,-1-25,1-25,0 26,-1-51,1 26,-1-1,-24-24,-25 24,0 25,0 25,-25 0,1 25,-1 49,25-24,-25 49,25 0,0 26,0-26,25-25,-25 1,49-1,-49-49,25 0,25-50,-25 0,-1-49</inkml:trace>
  <inkml:trace contextRef="#ctx0" brushRef="#br0" timeOffset="180554.3271">15205 13171,'25'0,"-25"50,25 0,-25 74,25 0,-25 24,0 1,0 25,24-25,-24-25,0-25,0-25,0-24,25-25,-25-25,-25-25,1-25,24 1,-50-51,25 51,0-50,25 49,0-24,0 24,0 25,50 25,-25 25,24 25,-24 24,25 0,0 26,-1-26,1 1,-1-26,26 1,-26-1,1-49,0-24,-1-1,1 0,-25-49,-25 24,24-25,-48 1,24-25,-25 49,25-24,-25 24,0 25,25 25,0 25</inkml:trace>
  <inkml:trace contextRef="#ctx0" brushRef="#br0" timeOffset="180773.3393">16024 14387,'25'25,"-1"-25,1 0,-25 0,0-50,0 0,25-24,-25-1,0 1,0 0,0-1,25 1,-25 24,25 25,-1 1,1 24,25 0,-25 24,-1 1,1 25,0-1</inkml:trace>
  <inkml:trace contextRef="#ctx0" brushRef="#br0" timeOffset="181096.3579">16346 14312,'0'0,"-25"-49,50 24,-25-25,0 1,25-1,0 0,-25 1,25 24,0 25,-1 25,1 24,25 1,-25 0,24-1,-24 1,25-25,-1-25,1 0,-1-25,-24 0,25-49,-25 24,-1-49,-24 24,0-49,0 50,0-25,0 24,0 1,0 24,25 26</inkml:trace>
  <inkml:trace contextRef="#ctx0" brushRef="#br0" timeOffset="181397.3753">18405 13047,'0'0,"25"25,-50 25,25 24,0 25,-25 25,0 25,25 0,0 0,0 24,-24-24,24-25,0-24,0-1</inkml:trace>
  <inkml:trace contextRef="#ctx0" brushRef="#br0" timeOffset="181643.3889">17338 13469,'-24'-74,"48"-1,51 26,-1-26,50 1,50 24,-25-24,24-1,26 26,-26-26,1 50,-25-24,-25 24,0 0,-25 25,-24 25,-26 0</inkml:trace>
  <inkml:trace contextRef="#ctx0" brushRef="#br0" timeOffset="182541.4408">18653 14684,'-25'50,"25"-25,0-25,-24-25,24-49,0-1,24 1,-24-50,25 0,0 24,0-24,24 25,1 0,0 25,-1 24,1 25,-1 0,-24 25,0 25,0 0,-50 0,0 0,0 24,1 26,-26-26,25 26,0-26,1 26,-1-26,25 26,25-51,-25 1,49 0,-24-25,25 0,-1-50,26 26,-26-26,1 0,-1-24,1 24,0 1,-26 24,1 0,-25 25,0 0,25 25,-50 0,25 24,0 1,0 0,0-26,0 26,25-50,0 25,-25-50,49 0,-24 0,0-24,0 24,-25 0,25-24,0 49,-25-25,24 50,-24-25,25 49,-25-24,25 0,0 24,24-24,1-25,0 0,24-25,0 1,1-26,-1-24,-24-1,24-24,-24 0,-25 0,-25-1,0 26,0 24,-25 26,-25 24,1 49,24 26,-25 24,25 25,1 0,24 25,0-25,24 0,1-25,0-25,0 1,0-26,-25-24,24-25,1 0,-25 0</inkml:trace>
</inkml:ink>
</file>

<file path=ppt/ink/ink4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25T20:57:35.867"/>
    </inkml:context>
    <inkml:brush xml:id="br0">
      <inkml:brushProperty name="width" value="0.05292" units="cm"/>
      <inkml:brushProperty name="height" value="0.05292" units="cm"/>
      <inkml:brushProperty name="color" value="#FF0000"/>
    </inkml:brush>
  </inkml:definitions>
  <inkml:trace contextRef="#ctx0" brushRef="#br0">8706 5705,'25'0,"-25"25,0-25,0 25,0-1,0 26,0 0,0-1,0 26,0 24,0 0,-25-24,25 24,-24 25,-1-25,0 0,-25 0,1 1,-1-1,-24 0,24 0,-49-24,25-1,-1 1,-24-26,24 1,-24-25,0 24,0-24,24 25,-24-26,25 26,-25 0,24-1,26 26,-26-1,26 1,-1 24,25 0,0 25,-24 0,24-25,25 25,-50 0,50 25,-25-25,1-25,-1 25,0 0,25-24,-25-26,25 25,-25-24,25-1,-24-24,24-1,0 1,0-25,0 0,0-25,0 0,-25-25,25 25,0-50,-25 25,25-24,0-1,-25 0</inkml:trace>
  <inkml:trace contextRef="#ctx0" brushRef="#br0" timeOffset="264.015">6449 9649,'0'-25,"-25"25,25 0,0 25,25-25,-25 25,0 24,0 1,25-25,-25 49,0-24,0-1,0 1,25-25,0 0,-1-25,26 0,0 0,-1-25,1 0,-1-25,1 50,0-49,-1 49,-24-25,0 25,25-25,-26 50</inkml:trace>
  <inkml:trace contextRef="#ctx0" brushRef="#br0" timeOffset="1095.0627">9327 16148,'0'0,"0"0,0-25,0 25,0 0,0 0,0 25,-25-25,0 25,0-1,25 1,-25 25,1-1,-1 1,0 0,0-25,25 24,0-24,0 0,0-25,50 25,-50-25,49 0,-24 0,25 0,-25-25,-1 25,26 0,-25 0,0 0,-25 0,24-25,-24 0</inkml:trace>
  <inkml:trace contextRef="#ctx0" brushRef="#br0" timeOffset="1395.0798">9525 16148,'0'0,"0"0,0 0,0 25,0-1,0 26,0 0,0 24,-25 1,25 24,-25-25,25 25,0 1,-24-26,24 0,-25 1,25-1,-25-24,25-25,0-1,0 1,0-25,0 0,0-25,25-24</inkml:trace>
  <inkml:trace contextRef="#ctx0" brushRef="#br0" timeOffset="1848.1057">9748 16371,'25'-25,"-25"0,25 1,0-1,-25 25,24-25,-24 25,25 0,-25 25,25 0,0 49,-25-24,0 24,0 1,0-1,0 25,-50 0,25-49,1 49,-26-49,0-1,26-24,-26 0,25 0,0-25,25 0,0 0,0-25,25 25,0 0,25-25,-1 25,26 0,-26 0,26 0,24 0,-25 0,-24 0,0 0,-1 0,-24 0,0 0,-25 25,0-25,0 0,-25 0,25-25</inkml:trace>
  <inkml:trace contextRef="#ctx0" brushRef="#br0" timeOffset="13579.7767">21258 13891,'0'-25,"0"25,24-25,-24 25,0-25,0 0,0 1,0 24,25-25,-25 0,0 0,0 25,0-25,0 25,25 0,-25 0,0 0,0 25,-25 0,25 25,0-26,-25 51,25-26,-24 1,24 24,-50 1,50-26,-50 26,50-26,-24 26,-1-25,0-26,0 26,25-25,0 0,0-1,0-24,25 0,0 0,0 0,-1-24,26-1,0 25,-26-25,26 0,0 25,-1 0,1 25,-1-25,-24 25,0-25,25 25,-50-1,24-24,1 25,-25-25,0 0,0-25,0 25,0-49</inkml:trace>
  <inkml:trace contextRef="#ctx0" brushRef="#br0" timeOffset="14426.8252">22126 13791,'25'0,"-25"0,0 0,0 0,0 0,-25-24,25 24,-25 0,0 0,25 0,-25 0,1 0,-1 0,0 0,25 0,0 0,-25 0,25 0,0 0,0 0,0 0,0 24,-25-24,25 25,0 0,0 0,0 24,-24-24,24 0,0 25,0-1,-25-24,25 0,0 24,0-24,-25 0,25 0,0 0,0-1,0-24,25 25,-25-25,25 25,-25-25,24 25,-24-25,25 25,0-25,-25 25,25-25,0 0,-1 24,-24-24,25 0,-25 25,0-25,0 0,25 0,-25 0,0 0,0 0,0 0,0 0,0-25,0 25,25-24,-25 24,0-25</inkml:trace>
  <inkml:trace contextRef="#ctx0" brushRef="#br0" timeOffset="14736.8429">22299 14139,'0'0,"0"0,0 0,0 0,0 24,0-24,0 25,0 0,0 0,0 0,0-1,0-24,0 25,25 0,-25 0,25-25,-25 25,25-25,0 0,-25 25,24-50,-24 25,25-25,0 25,-25-25</inkml:trace>
  <inkml:trace contextRef="#ctx0" brushRef="#br0" timeOffset="15262.873">22374 13841,'0'0,"0"0,0 0,0 0,0 0,-25 0,25 0,0 0,0 0,0 0,0 0,0 0,0-25,0 25,0 0,0 0,0 0,0 0,0 0,-25 25,25-25,0 0,25 0,-25 0,0 25,0-25,0 0,0 0,0 0,0 0,0 0,0 0,0-25,0 25,0 0,-25 0,25 0,0-25,25 25,-25 0</inkml:trace>
  <inkml:trace contextRef="#ctx0" brushRef="#br0" timeOffset="16036.9173">22597 13791,'0'0,"0"0,-25 0,25 0,0 0,25 0,-25 0,0 0,25 0,0 0,-1-24,-24 24,25 0,0 0,0 0,0 0,-25 0,25 0,-25 0,0 24,24-24,-24 25,25-25,-25 25,0 25,0-26,0 1,0 25,0 24,0-24,0-1,0 26,-25-50,25 49,0-24,0-25,0 24,0-24,0 0,0-25,0 0,0 0,0 0,0 0,-24 0,24 0,0-25,-25 25,25 0,-25 0,0 0,25 0,0 0,-25 0,25 0,-25 25,25-25,0 0,-24 0,24 0,0 25,0-25,0 24,0-24,0 0,0 0,0 0</inkml:trace>
  <inkml:trace contextRef="#ctx0" brushRef="#br0" timeOffset="58513.3468">19199 9327,'0'0,"0"0,0 24,0-24,0 0,25 0,-1 0,1-24,0-1,0-25,0 1,-1-1,1-24,-25-1,0 25,0 1,-25-1,1 50,-26-25,25 50,-24 0,24 49,-25 1,25 24,25 25,0 0,0 0,0 0,50-25,-25 1,24-51,1 1,0-25,-1-25,1-25,-1 0,-24-49,25-1,-25 1,0-25</inkml:trace>
  <inkml:trace contextRef="#ctx0" brushRef="#br0" timeOffset="59258.3894">19546 8930,'-25'24,"25"1,0-25,25 25,-25 0,25 25,25-1,-1 1,-24-1,25 1,-26-25,1 0,0-1,0-24,-25 0,0 0,0-24,0-26,-25 0,25 1,-25-1,0 1,25-1,0 25,0-25,25 50,-25 0,50 0,-25 0,24 0,1 0,-1-24,1-1,-25-25,24 1,-24-1,-25 0,0 1,0-1,-25 1,1 49,-1-25,-25 50,25-1,1 51,-1-1,25 25,0 1,0-26,25 25,-1-24,26-1,-25-24,24-25,-24-25,0 0,25-25,-26-25,1 1,-25-1,25 0,-25 26,0-1,25 0,-25 0,0 25,0 0,0 0,-25 0,25-25,0 0,-25-24,25-1,-25 1,25-26,0 26,0-26,0 26,25-1,-25 0,25 26,0-1,0 0,-1 0,26 25</inkml:trace>
  <inkml:trace contextRef="#ctx0" brushRef="#br0" timeOffset="59691.4142">20637 8533,'0'49,"0"1,0-25,0 0,25-25,0 0,0 0,0-50,0 0,24-24,-24 0,-25-26,25 26,0 0,-25-1,0 26,0 24,0 0,0 50,24 24,1 26,25 49,-1 0,1 25,0-1,-1 1,1 25,-1-25,-24-25,-25-25,0 0,-25-24,-24-51,-1 1,-24-50,24-24,1-26,-26 1</inkml:trace>
  <inkml:trace contextRef="#ctx0" brushRef="#br0" timeOffset="60015.4327">21456 7689,'0'75,"-50"-1,50 25,-24-49,-1 25,25-26,0-24,25-25,-25-25,24-24,1-26,0 25,0-49,0 25,-25-25,0 49,-25-24,0 49,0-25,0 25,1 1,24-1,-25 0,0-25</inkml:trace>
  <inkml:trace contextRef="#ctx0" brushRef="#br0" timeOffset="60925.4848">21456 6350,'0'50,"25"-1,0 26,24 24,-24 25,25 25,-26 0,26-1,0 1,-25-25,-1 0,26-49,-50-26,0 1,0-50,-25-25,-24 0,-1-24,0-26,-24 1,24-25,-24 24,24-24,25-25,1 50,24-50,24 49,-24-24,25 24,0 1,25 0,-50 24,24 25,1 25,0 0,0 50,0 24,-25 25,24 25,1 25,0-25,-25 0,25 0,0-49,-25-1,0-49,25 0,-25-50,24-25,1 1,0-1,0 1,0 24,24-25,-24 25,25 25,-1 0,1-24,-1 24,1-25,-25-25,24 1,-49 24,0-25,0-24,0 49,-24 0,-1 0,-25 50,25 0,1 0,-1 24,25 26,0-26,0 1,0 0,25-26,-1 1,26-25,-25 0,24 0,1-25,-25 25,24-24,-49 24,25-25,-25 25,25-25,-50 0,0 0,25 1,-24-26,-1-24,25 24,0 0,25-24,-1 24,1 1,25 24,-1 0,-24-25,0 50,0-24,0 24,-1-25,-24 0</inkml:trace>
  <inkml:trace contextRef="#ctx0" brushRef="#br0" timeOffset="84007.805">5531 12799,'0'-25,"0"1,-24-1,24 0,-25-25,0 26,0-1,0 25,1 0,-26 0,25 0,-24 0,-1 0,0 25,1 24,-1-24,1 25,24-1,-25 26,25-1,-24 0,49 1,-25-1,0 1,25-1,0 1,25-1,0 0,0-24,-1 24,26-24,0 0,-1-1,26-24,-26 0,26 0,-1-25,-24 0,24-25,0 0,1-25,-26 26,1-51,0 1,-26 24,1-49,25 0,-50 24,25-24,-25 0,-25 24,25-24,-25 25,0 24,0 1,-24-1,24 0,-25 26,26-1,-1 25,-25 0,25 0,1 0,-1 0,0 25,0-1,25-24,0 25</inkml:trace>
  <inkml:trace contextRef="#ctx0" brushRef="#br0" timeOffset="85235.8752">16446 12774,'24'-24,"1"-26,-25 25,0-24,0 24,0 0,0 0,-25 0,25 1,-24-1,-1 25,0-25,-25 25,25 0,-24 0,-1 0,-24 0,24 0,1 25,-1 0,-24-1,24 26,0-25,1 24,-1 1,1 24,24 1,-25-1,25 25,1-24,-1 24,25 0,0-24,0 24,0-25,49-24,-24 24,25-24,24-25,1 0,-26-25,50 0,-24-25,24 0,-25-25,26 1,-26-26,1 1,-26 0,26-50,-26 24,-24 1,0-25,-25 0,0 25,0 0,-25 24,0 1,-24 49,-1 0,-24 25,24 0,-25 25,1 0,24 49</inkml:trace>
</inkml:ink>
</file>

<file path=ppt/ink/ink4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2:36.5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2200 395 96,'2'16'38,"2"7"1,-5-1-2,2 10-33,0 5-2,5 12 0,-3 6 0,2 8 0,-3 1 0,0 5 0,-3-5 0,-2-1 0,-4-6-2,-4-7 1,0-5-4,-7-12-3,12 1-28,-10-18-7,4-2 3,-1-16-3</inkml:trace>
  <inkml:trace contextRef="#ctx0" brushRef="#br0" timeOffset="264">2479 544 98,'29'-4'38,"-15"5"2,-6 11-1,-18 2-35,-9 5-2,-10 5-1,-6 6 0,-7 5 0,-4 7 0,-3-5-1,1 4 1,1-2-2,6-2 0,9-4-3,-2-13-5,16 5-15,-2-21-15,8-2 0,2-16 0,7-7 2</inkml:trace>
  <inkml:trace contextRef="#ctx0" brushRef="#br0" timeOffset="475">2033 617 92,'1'-17'38,"-1"5"0,0 12 2,0 0-31,26 14-4,-9 3-2,9 6-1,3 6-1,6 4 1,-1 4-1,2 1 0,-3 1-1,1-2 0,-4 1 0,-5-5-2,-1 0-2,-9-11-5,10 3-29,-13-8-2,4-4 1,-2-10-2</inkml:trace>
  <inkml:trace contextRef="#ctx0" brushRef="#br0" timeOffset="791">2972 693 98,'16'5'40,"7"1"0,0-6-1,11-2-29,-1-1-9,6-1-2,4 0 0,-2-4-1,1 4-4,-7-11-9,2 8-25,-6-2 3,-2 3-2,-11-1 0</inkml:trace>
  <inkml:trace contextRef="#ctx0" brushRef="#br0" timeOffset="991">3058 903 101,'-9'21'40,"12"2"0,4-11-1,13-2-34,3-4-3,6-1-1,8-2-1,3-5-2,9 2-4,-5-14-21,12 3-12,-2-5 0,6-2-1,0-4 1</inkml:trace>
  <inkml:trace contextRef="#ctx0" brushRef="#br0" timeOffset="51850">17 737 94,'0'0'37,"0"0"3,0 0-12,-17 9-21,18 11-3,0 7-2,5 11-1,3 8-1,2 9 1,3 5 0,1 1-1,3 1 0,0-4 0,0-6 0,-5-8 0,-1-9 1,-3-8-1,-4-10 1,-5-17 0,0 0 0,-5-17 0,-4-14 0,-2-13-1,-2-12 1,-2-11-1,1-7 1,4-1-1,3 2 0,6 6 0,5 5 0,7 9-1,6 10 0,7 3-2,10 12-3,-5-7-9,10 17-23,-3-3-1,4 11-1,-9-1 2</inkml:trace>
  <inkml:trace contextRef="#ctx0" brushRef="#br0" timeOffset="52275">270 973 85,'19'8'38,"1"-11"-1,9-1 1,-11-11-31,16 3-4,-2-7-1,-1-2-1,-5-2 1,-3 0-1,-8-3 0,-7 3 0,-9 0 0,-8 3 0,-10 6-1,-6 8 0,-4 8 0,-2 11 0,-4 8 0,2 12 0,2 9-1,6 5 2,5 3-1,10 3 0,5-3 0,9-2 0,7-3 1,5-9-1,7-5 0,4-10-2,4-5 0,-3-15-4,10 3-25,-12-19-8,6-7 2,-7-12-2</inkml:trace>
  <inkml:trace contextRef="#ctx0" brushRef="#br0" timeOffset="52629">741 696 99,'-4'-10'39,"4"10"1,-23 2-1,6 8-34,-6 5-4,-1 4 0,3 7-1,4 6 0,10 3 0,10 3 0,11 1 0,8 0 0,5-2 0,4-1 0,-1-4 0,-4-2 0,-8-1 0,-13-5 0,-8 0-1,-14-3-1,-7-1 0,-9-7-1,-1 0-1,-8-12-5,14 7-13,-7-14-17,12-1 2,6-12-2,13 1 3</inkml:trace>
  <inkml:trace contextRef="#ctx0" brushRef="#br0" timeOffset="52942">861 915 87,'0'0'36,"12"15"0,-13-3 1,6 6-31,-7 1-4,6 5-1,1 0 1,8 2 0,2-5 0,10 0 0,2-9 0,7-1 0,-1-7 0,1-5-1,-3-7 1,-4-4-2,-5-5 1,-9-5-1,-8-5-1,-8-2 0,-5 1-1,-8-3-2,3 10-5,-14-9-30,10 8 1,0-3 0,10 7-1</inkml:trace>
  <inkml:trace contextRef="#ctx0" brushRef="#br0" timeOffset="53314">1223 171 85,'0'0'36,"0"0"1,2 11 1,-8 10-30,11 21-3,-4 8-2,3 17 0,-3 7-1,4 12 1,-4 2-1,3 1-1,-2-3 0,-1-4-1,0-8 0,-1-11 0,0-7-1,-1-11 0,1-7-2,-3-15-2,8-1-7,-5-22-28,0 0 3,9-24-2,7-11 0</inkml:trace>
  <inkml:trace contextRef="#ctx0" brushRef="#br0" timeOffset="53575">1560 112 67,'14'-57'38,"-2"18"-1,-8 14 2,-4 25-20,0 0-11,-5 30-3,-2 10-2,2 16 0,-4 14-2,2 15 1,-2 8-1,2 7 0,-1 2-1,3-3 0,1-6-1,-1-9 0,2-9-1,-2-16-1,4-4-5,-11-24-17,8 0-14,-6-19 1,10-12-1,-20-16 1</inkml:trace>
  <inkml:trace contextRef="#ctx0" brushRef="#br0" timeOffset="53824">1335 723 82,'-12'-30'39,"14"11"0,4 3 1,15 10-24,5-2-13,9 2-1,6-1 0,2 0-2,7 2-3,-11-13-23,8 6-14,-8-8 1,0-6 0,-2-8 0</inkml:trace>
</inkml:ink>
</file>

<file path=ppt/ink/ink4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2:55.97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11 121 68,'4'-28'40,"-4"1"-2,2 8 1,-5-6-15,7 15-18,-6-2-2,2 12-1,0 0-1,-4 12 0,0 10-1,2 13 1,0 9-1,0 12 1,0 12-1,2 12 0,0 6 0,2 9 1,1 1-1,2-1 0,1-1-1,1-5 0,-1-8 0,1-6 0,-2-10 0,0-11 0,-3-9 0,0-8 0,-3-11 1,0-6 0,-1-7 0,2-13 0,-7 12 0,7-12-1,-9-8 1,9 8 0,-6-18-1,5 4 0,2-2 1,4-5-1,3-2 0,5-6 0,6-2 1,5-3 0,6-2 0,5-2 0,4 2-1,2 1 1,5 2 0,3 9 1,-2 2-2,2 9-2,-3 7 2,-1 9 0,0 10 0,-2 8-1,-5 9 1,-1 7-1,-4 7 1,-5 3-1,-8 2 1,-8 1-1,-9-4 1,-8-1 0,-11-5 0,-10-4 0,-8-4 0,-7-7 1,-7-6-1,-3-6 0,-5-9 1,-3-7-1,-2-5 1,3-4-1,2-3 1,5-1-1,8 2 2,8 1-4,9 5 2,10 2-3,16 6-7,0 0-20,22 5-13,3-7 0,10 3-1,8-5 1</inkml:trace>
</inkml:ink>
</file>

<file path=ppt/ink/ink4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2:42.88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278 11 66,'15'-1'38,"-4"-4"0,3 5 0,-14 0-27,16-2-5,-16 2-1,9 26-3,-9-2 1,2 13-1,-2 10-1,4 10 1,-1 13-1,2 9 0,-1 5 0,0 6 0,-1 0-1,-1-1 1,-4-5-1,-2-4-1,-3-10 1,-2-8-1,-2-6 0,-1-12-2,2-6-2,-5-16-4,13 3-15,-11-24-16,13-1 2,-15-27-2,8-8 2</inkml:trace>
  <inkml:trace contextRef="#ctx0" brushRef="#br0" timeOffset="295">10 307 83,'-12'-68'41,"14"10"-1,6 2 0,23 12-34,1 4-2,14 14-3,11 12-1,7 13 0,9 12-1,4 10 1,3 9-1,-2 8 1,-4 3-1,-7 0 1,-11 0-1,-11-6 1,-15-2-1,-15-4 1,-14-3-1,-13-4 1,-14-3-1,-12-4 1,-9-1-1,-6-4 0,-1 0-3,-1-10-4,19 5-22,-2-10-8,18-1 1,11-7-2</inkml:trace>
  <inkml:trace contextRef="#ctx0" brushRef="#br0" timeOffset="688">1271 244 86,'0'0'39,"25"6"1,-5-11 0,14 8-31,2-11-7,6 1-1,6 0-1,0 0-1,0-1-2,-5-4-6,3 4-30,-10-5 0,1 3 0,-4-9-1</inkml:trace>
</inkml:ink>
</file>

<file path=ppt/ink/ink4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2:43.97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17 96,'10'-2'41,"12"7"-1,-1-6 0,12 3-35,1-1-4,5-1 0,3 1-1,3-2-1,0 1 0,-1-4 0,1 2-3,-9-8-4,9 9-29,-18-4-3,-2 5 1,-16-1 0</inkml:trace>
  <inkml:trace contextRef="#ctx0" brushRef="#br0" timeOffset="213">116 227 97,'3'19'40,"11"-12"1,18 2-1,3-8-34,14 1-4,5-1-1,4-4-3,6 2-2,-7-11-8,6 8-29,-7-9 1,9 1 0,-4-7 0</inkml:trace>
</inkml:ink>
</file>

<file path=ppt/ink/ink4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2:44.54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 0 94,'-4'10'39,"7"11"0,-1 3-1,7 11-33,-1 9-4,0 11 1,1 7 0,0 9 0,-2 1 0,2 4 0,-2-7 0,1-3 1,-1-10-1,0-5 0,-2-11-1,0-7 0,-1-5-2,-2-9-1,5 6-12,-12-16-27,8 4-2,-3-13-1,-14 7 2</inkml:trace>
</inkml:ink>
</file>

<file path=ppt/ink/ink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1:19.9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0 903 82,'10'37'40,"-1"0"-2,14 8 0,-4-2-36,8 8 0,-2-1-1,2-1 1,-4-11-1,-1-9 1,-8-8 0,-2-11 1,-12-10-1,3-12 1,-11-10-1,0-10 0,-4-12 1,2-7-2,1-12 0,5-4 0,7-4 0,10-3-1,7 1 1,12 0-1,10 10 0,3 2-1,10 11-1,1-2-3,8 19-6,-12-4-29,10 12-1,-13 1 0,1 11-1</inkml:trace>
  <inkml:trace contextRef="#ctx0" brushRef="#br0" timeOffset="326">744 768 83,'4'47'40,"2"-16"-1,16-8 1,1-18-34,12-7-1,4-13-3,2-7 1,-1-9-2,-4-5 0,-6-4-1,-9 2 1,-13 2-1,-18 8 0,-12 9 0,-12 14 0,-12 12 0,-7 14-1,-2 13 2,0 10-2,5 8 1,13 6 0,11-1 0,15-1 0,17-8 0,14-8 0,12-12 0,10-12-1,12-11-1,2-17-3,12-5-3,-7-30-9,18 6-23,-6-17 1,7 8 10,-12-18 19,3 6 7,-7 8 6,-15 0 4,-2 23 12,-33-2 19,-7 18 2,-30 4-11,-2 27-17,-22 2-6,-2 10-4,-2 4-1,5 6 0,9 3-1,15 0-1,19-2 1,16-3-1,15-3 1,7-1-1,5-1 1,-2-2-1,-6-5 1,-12 2 1,-14-4-1,-16 0 0,-12-4 0,-13-1-1,-8-8 0,-5-5-1,2 1-3,1-14-2,18 11-17,0-20-16,22 4 0,6-12 0,24 6 1</inkml:trace>
  <inkml:trace contextRef="#ctx0" brushRef="#br0" timeOffset="922">1592 830 78,'40'5'39,"-16"0"-1,-1 12 1,-18-2-30,9 11-7,-4-3 0,4 4-2,4-3 1,6-2 0,6-5 0,6-8 1,1-7 0,3-8 0,-4-7 0,-3-7-1,-9-9 1,-8-7 0,-12-6-2,-7-4 0,-6 0-1,-7-1-2,2 8-3,-7-7-4,15 15-30,-5 1 0,13 13-1,2-2 1</inkml:trace>
  <inkml:trace contextRef="#ctx0" brushRef="#br0" timeOffset="1376">2303 129 88,'-14'-12'40,"14"12"0,-15-5 0,16 23-34,0 5-2,5 16-2,0 10-1,2 14 0,2 9 0,0 9 0,1 3 0,-1-2-1,-2-3 0,-3-6 0,-1-10 0,-2-9-2,-2-12 1,-1-10-4,1-7-1,0-25-5,4 9-30,-2-21 1,8-4-1,-1-15 1</inkml:trace>
  <inkml:trace contextRef="#ctx0" brushRef="#br0" timeOffset="1673">2919-2 92,'27'-5'42,"-14"11"-2,2 23 1,-22 9-36,9 17-3,-5 11 0,-2 17-1,0 11-1,-3 6-1,4 0 1,1-5-1,3-4 0,2-11-1,3-9-1,-3-22-5,12 1-17,-14-26-16,4-9 0,-4-15 0,-8-25 1</inkml:trace>
  <inkml:trace contextRef="#ctx0" brushRef="#br0" timeOffset="1888">2726 505 88,'1'-15'41,"9"4"1,21 10-1,4 4-33,13-2-4,7 0-2,5 1 0,1-1-2,-3 0-4,2 7-26,-18-9-11,-5 0 0,-12-4-1</inkml:trace>
</inkml:ink>
</file>

<file path=ppt/ink/ink5.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25T15:42:42.917"/>
    </inkml:context>
    <inkml:brush xml:id="br0">
      <inkml:brushProperty name="width" value="0.05292" units="cm"/>
      <inkml:brushProperty name="height" value="0.05292" units="cm"/>
      <inkml:brushProperty name="color" value="#FF0000"/>
    </inkml:brush>
  </inkml:definitions>
  <inkml:trace contextRef="#ctx0" brushRef="#br0">8699 7381 166 0,'4'14'35'0,"-16"37"0"15,-27 15-27-15,-19 25-9 0,-8 9 0 16,-6 31-33-16,-6-54 0 15,22-1 0-15,-4-40-2 16,44-10 1-16</inkml:trace>
  <inkml:trace contextRef="#ctx0" brushRef="#br0" timeOffset="264.7224">9526 7915 174 0,'-35'87'35'0,"5"-6"-1"16,2-74-35-16,5 118-32 0,7-53 0 0,32-7 0 16,-4-38-2-16,35-10 0 15</inkml:trace>
  <inkml:trace contextRef="#ctx0" brushRef="#br0" timeOffset="549.8905">11111 7761 172 0,'-16'4'36'15,"11"24"-2"1,-24-4-32-16,3 17-1 16,-3 6-1-16,0 5 0 0,2-1-1 15,-3-14-33-15,27 11-1 16,-7-31 0-16,27 0 0 16,-17-17-1-16</inkml:trace>
  <inkml:trace contextRef="#ctx0" brushRef="#br0" timeOffset="784.3484">12204 7639 175 0,'0'76'35'16,"6"20"-34"-16,-28-18-39 15,7 10 3-15,-25-16-2 16,2 0 0-16</inkml:trace>
  <inkml:trace contextRef="#ctx0" brushRef="#br0" timeOffset="3361.4968">17531 7191 171 0,'0'0'35'15,"-1"28"-1"-15,1-28-34 16,27-19 0-16,-6 1 0 15,8-6 0-15,4-5 1 16,4-8-1-16,2 1 1 16,3-2-1-16,-4 3 1 15,-1 5-1-15,-4 2 0 16,-6 6 0-16,-5 5 0 0,-4 4 0 16,-5 9 0-16,-13 4 0 15,16 11-1-15,-12 4 1 16,-2 6 0-16,0 9 0 15,-2 7 0-15,-2 9 0 16,-1 13-1-16,-3-1 1 16,-2 7-1-16,0 3 1 15,-3 0 1-15,-1-3-2 16,-2-6 1-16,-1-7 0 16,2-10 0-16,3-10 0 15,2-9 1-15,2-6-1 16,6-17 0-16,-8 15 0 15,8-15-33-15,-11-6-2 0,11 6 1 16,-1-17-1-16,1 17 0 16</inkml:trace>
  <inkml:trace contextRef="#ctx0" brushRef="#br0" timeOffset="3589.4401">17628 7705 172 0,'-12'19'35'0,"-2"-4"-1"0,14-15-36 15,14 17 2-15,3-14 0 16,8-3 0 0,7-1 0-16,7-2 0 15,5 0 0-15,5-6 0 0,1 8 0 16,0-6 1-16,-2 7-1 16,-3-16-33-16,7 26-1 15,-22-21-1-15,13 7 0 16,-16-20-1-16</inkml:trace>
  <inkml:trace contextRef="#ctx0" brushRef="#br0" timeOffset="6905.9765">7041 7652 172 0,'-44'10'34'16,"25"1"0"-16,30-16-35 15,34-13 2-15,36-19-1 16,40-14 0-16,36-20 1 15,39-18 0-15,27-11 0 16,21-12 0-16,1-18-34 16,15 11-1-16,-28-20-1 15,-1 20-1-15,-41-13 0 16</inkml:trace>
  <inkml:trace contextRef="#ctx0" brushRef="#br0" timeOffset="10221.5932">8449 8241 165 0,'5'25'35'15,"-5"-25"0"-15,0 0-30 16,-20 9-6-16,3-7 1 16,-5-3-1-16,-4-3 1 15,-4-1 0-15,-3-5 1 16,-2 0-1-16,-4-8 0 16,-4-5 0-16,-1-3 0 15,-3-2 0-15,-10-5 0 16,-9-4 0-16,-10-2 0 15,-11-6 0-15,-12 3 0 16,-10 3 0-16,-16-3 0 16,-12 5-1-16,-8 2 2 0,-8 10-2 15,-5 12 1-15,-8 9-1 16,-3 13 1-16,-4 14 0 16,-1 17 0-1,-1 17 0-15,1 18-1 0,5 7 0 16,6 9 2-16,12 8-2 15,12 1 3-15,13-2-2 16,18-9 1-16,18-13-1 16,21-15 1-16,14-9 0 15,16-11-1-15,11-15 1 16,11-12-1-16,17-14 1 16,-14 8-1-16,14-8 0 0,0 0 0 15,6-20 1-15,2 3-1 16,-1 3 0-16,3-5 0 15,1-5-1 1,2 1 1-16,1-4 0 0,0-3 0 16,1 2-2-16,-2 0 2 15,0-2-1-15,-4 3 1 16,0 6 0-16,-5 4-2 16,-4 17 1-16,0 0 1 15,-15 4 0-15,-3 17 0 16,-6 9 1-16,-2 8 0 15,-4 7 0-15,2-5 0 16,5-3 0-16,5-3-1 0,10-11 1 16,13-4-1-16,12-12-1 15,13-7 2 1,7-7-1-16,9 3 0 16,2 0 0-16,1 2 0 0,-2 1 0 15,-5 8-33-15,-10-14-2 16,13 13 0-16,-13-29-1 15,27 2-1-15</inkml:trace>
  <inkml:trace contextRef="#ctx0" brushRef="#br0" timeOffset="10977.5278">22527 8348 186 0,'16'4'37'16,"-16"-4"-5"-16,24-19-32 15,1 8 0-15,8-1 0 16,5 5 0-16,3 3 0 0,4 10 0 16,-6 16 0-16,-9 11 0 15,-17 19 0-15,-17 12 0 16,-25 20 0-16,-21 11 0 15,-19 5 0-15,-14 4 0 16,-2-10 0-16,4-4 0 16,11-15 0-16,19-13 0 15,28-16 0-15,30-20-1 16,34-16 2-16,24-14-1 16,18-7 0-16,17-17-15 15,19 4-19-15,-8-21 0 16,22 6-2-16,-16-22 0 15,18 14-1-15</inkml:trace>
  <inkml:trace contextRef="#ctx0" brushRef="#br0" timeOffset="12704.2087">2504 10087 181 0,'0'0'37'0,"3"-16"-1"15,-3 16-35 1,-9 14-1-16,7 17 0 15,5 15 0-15,4 21 0 0,4 13 0 16,3 22-1-16,1 12 0 16,0 14 2-16,-2 3-2 15,-4-10 1-15,-2-4-1 16,-4-15 1-16,-2-14-1 16,-3-20 1-16,0-17 0 15,0-23 0-15,2-28 0 16,0 0 0-16,1-42 0 15,2-12-1-15,-2-25 1 16,1-15 0-16,-4-16 1 16,1-11-1-16,-6-10 1 15,1 3-2-15,-7 10 2 16,-1 9 0-16,0 27-1 0,-2 13 0 16,1 20 0-16,1 25 0 15,1 35 0-15,1 28 0 16,2 23 0-16,3 23 0 15,1 21 0-15,-2 22 0 16,0 13-1-16,3 4 1 16,2-10 0-16,1-12 0 15,4-18 0-15,0-16-1 16,1-26 1-16,1-24 0 16,5-28 1-16,0-32-1 0,0-23 0 15,0-24 0-15,-2-18 0 16,-4-22 0-16,-1-18 0 0,-4-15 0 15,-3-6 1-15,-6 6-1 16,0 10 1-16,-1 15 0 16,1 15-1-16,3 21 0 15,2 23 0-15,6 33 0 16,0 24 0-16,15 48 0 16,-5 23 0-16,1 21 0 15,1 23 0-15,-3 14-2 16,1 12 2-16,-4-4 0 15,-2-5 0-15,-2-17-1 16,1-15 1-16,-1-19 0 16,0-20 0-16,0-17 0 15,-1-18 0-15,2-6-11 0,-11-37-22 16,13 2-2-16,-16-24 0 16,17 13-2-16,-15-20 1 15</inkml:trace>
  <inkml:trace contextRef="#ctx0" brushRef="#br0" timeOffset="13862.3999">2772 11729 179 0,'-11'-17'35'0,"-21"-30"0"16,-9 2-34-16,24-12-1 16,7-1-1-16,9-8 2 15,8 6-1-15,12 0 0 16,4 12 0-16,4 9 0 16,-1 11 0-16,-4 20 0 15,-5 13 0-15,-8 14 0 16,-7 6 0-16,-5 10 0 15,2-4 0-15,3 4-1 16,14-5 1-16,10-13 0 31,14-5 1-31,11-9-1 16,5-1 0-16,-1-3 0 0,-6 8 0 16,-16 5 0-16,-21 13 0 15,-23 11-1-15,-21 6 1 16,-13 2 0-16,-7 2 0 15,-2-3-1-15,4-10 2 16,11-14-1-16,17-14 0 16,22-17 0-16,21-7 0 15,15-7 0-15,14-1 0 0,8-2 1 16,3 6-2-16,0 6 2 16,-4 10-1-16,-7 7 0 15,-9 4-1 1,-6 3 2-16,-3-1-1 15,-4-5 0-15,-1-7-1 0,-2-9 1 16,-2-8 0-16,-3-4-1 16,-8-8 1-16,-13 0-1 15,-14-3 1-15,-10 7 0 16,-10 9 1-16,-6 6-1 16,-3 10 0-16,0 0 0 15,4 8 0-15,10 3 0 16,11 3 0-16,19-8 0 0,0 0 0 15,13-16-2 1,-9-11-32-16,40 25 0 16,-11-20-1-16,21 23 0 15,-17-11 0-15,15 32 34 16,-18-1 1-16,4 25 2 16,-2-1 32-16,-26-4 1 15,-3 3 0-15,-11-9-1 16,-3-8 2-16,-5-24-36 0,-1-17 0 15,-1-19 0-15,6-17 0 16,-2-15-1-16,3-7 1 16,2-8 0-16,7 5 1 15,4 6-1-15,5 9-1 16,7 14 1-16,2 16 0 16,7 16 0-16,4 18-1 15,-1 14 1-15,-3 16-1 16,-6 17 1-16,-7 2 0 15,-6 9 1-15,-8-1-1 16,-8-3 0 0,-3-7 1-16,-4-9-1 15,0-22 0-15,3-21-15 0,12 1-19 0,-5-42-1 16,24 15 1-16,-10-29-1 16,24 10 0-16,-6-21 34 15,15 12 0 1,-10 1 17-16,2 13 17 15,3 8 2-15,-10 6 0 16,3 17 0-16,-8 8-1 16,-3 19-33-16,-1 12 0 0,0 4-1 15,-1 1 0 1,2 5 0-16,-5-4 0 16,2-6 0-16,-4 1-2 15,7-5-33-15,-19-25 0 16,20 5-1-16,-18-26 1 0,15 4-1 15</inkml:trace>
  <inkml:trace contextRef="#ctx0" brushRef="#br0" timeOffset="14058.0863">4295 10848 176 0,'14'35'37'0,"-15"31"-4"16,-3-15-31-16,-3 2-2 15,-2 12-1-15,-3-4 1 16,0 3 0 0,2-4 0-16,1-3-1 0,6-6 1 15,3-11-34-15,0-21-1 16,18 1-1-16,-18-20 1 16,31-14-2-16</inkml:trace>
  <inkml:trace contextRef="#ctx0" brushRef="#br0" timeOffset="15277.9906">7502 10756 171 0,'-18'-7'36'0,"4"2"-1"16,94-1-35-16,-94-2-1 16,14 8 1-16,-16-14 0 15,16 14 0-15,0 0 0 16,11-8 0-16,11 10 0 16,15 0 0-16,18 2 0 0,18-2 0 15,22 2 0-15,22-2 0 16,22-1 0-1,16 2 1-15,14-6-2 16,7 1 2-16,3-5 0 16,-2-1-1-16,-7-1-1 0,-9 0 2 15,-16 1-1-15,-12-2 0 16,-14 4 0-16,-18-1 0 16,-16 4 0-16,-13 1 0 15,-12 2 0-15,-13 0 0 16,-12-1 1-16,-9 2-1 15,-11 0 0-15,-15-1 0 16,0 0 0-16,0 0 0 0,-22 6 0 16,-6-1 0-1,-9 0 0-15,-11 1 0 16,-7 0-1-16,-10 2 1 16,-7 2 0-16,-7 0-1 0,-8 0 1 15,-5-1-1-15,-9 1 2 16,-2 2 0-16,-5 0 0 15,-2 4 1-15,-1-4-2 16,3 5 1-16,5-3 0 16,6 3 0-16,11 0-1 15,12-4-1-15,13-1 1 16,13-3-1-16,18 1 2 16,17-7-2-16,13-3 1 15,39 0 0-15,16-7-1 16,21-3 2-16,18-3-2 15,21-2 1-15,18-2-1 16,8 2 1-16,9 5-1 0,-2-5 0 16,-9 9 1-16,-8 5 0 15,-14 2 0-15,-16 5 2 16,-16 0-1-16,-17 6 1 16,-19-6-1-16,-11 5 0 15,-15-5 0-15,-7 2-1 16,-16-8 0-16,0 0 1 15,8-14-2-15,-19-13-34 16,22 13 0-16,-14-30-2 16,26 8 0-16,-7-41-1 15</inkml:trace>
  <inkml:trace contextRef="#ctx0" brushRef="#br0" timeOffset="18411.5317">17599 8145 173 0,'0'13'35'16,"12"-19"0"-16,17-7-36 15,13-4 1-15,4-9 1 16,6-3-1-16,2 11-16 16,-10-12-18-16,9 14 0 15,-28-11-2-15,7 26 1 16,-32-14 0-16</inkml:trace>
  <inkml:trace contextRef="#ctx0" brushRef="#br0" timeOffset="18552.1558">17791 8394 172 0,'16'7'1'16,"23"11"0"-16,-13-40-38 16,22 7 2-16,-8-32-1 15</inkml:trace>
  <inkml:trace contextRef="#ctx0" brushRef="#br0" timeOffset="19210.2587">22497 9650 185 0,'-14'7'36'16,"1"13"-2"-16,13-20-35 15,14-9 1-15,8 3 0 0,7-1 0 16,5-4 0 0,6-2 0-16,3-2-5 15,-8-6-29-15,13 20 0 16,-24-18-1-16,8 24 0 0,-32-5-1 15</inkml:trace>
  <inkml:trace contextRef="#ctx0" brushRef="#br0" timeOffset="19335.229">22716 9830 184 0,'14'-8'0'15,"35"16"0"-15,-12-31-35 0,26 8-2 16,-12-26 1-1</inkml:trace>
  <inkml:trace contextRef="#ctx0" brushRef="#br0" timeOffset="21027.6806">19074 7731 175 0,'-32'0'35'16,"8"8"-1"-16,8 8-36 16,0 0 3-16,9 3-1 15,5 6 0-15,8 1 2 16,11 1-2-16,8 0 0 16,16 7 0-16,7 3 0 0,18 3 0 15,11 8 1-15,12-1-1 16,11 2-1-16,9-2 2 15,7 4-1-15,9-1 1 16,3-3-1-16,1-3 1 16,4 1-1-16,-1-4 0 15,1 2 1-15,0 4-1 16,-2-1 0-16,-7 1 0 16,-8-2 2-16,-6 6-2 15,-14-2 1-15,-9-4-1 16,-16-5 0-16,-14-10 0 15,-14-6 1-15,-4-8-35 16,-22-24-1-16,7 2 0 0,-21-28-1 16,13 18 0-16</inkml:trace>
  <inkml:trace contextRef="#ctx0" brushRef="#br0" timeOffset="21815.8785">21204 8934 156 0,'0'0'35'15,"0"0"-1"-15,-16-3-10 16,4 2-24-16,1 4 1 16,-2 2-1-16,-2-4 0 15,-2 2 0-15,-3 3 0 16,-4 4 0-16,-5 2 0 15,-8 4 1-15,-11 3-1 0,-8 6-1 16,-11 3 0-16,-13 14 1 16,-16-1-1-16,-13 12 0 15,-15 4 1-15,-10 5-2 16,-5 6 2-16,-6-3-1 16,-6 2 1-1,1-3 0-15,6-2 0 16,12-5 0-16,12-6 0 15,12-7 1-15,14-10-1 16,16-4 0-16,18-4 1 16,16-9-1-16,15-6 0 15,14-10 1-15,15-1-1 16,8 19-34-16,-2-38-1 0,23 12 0 16,-17-20 0-16,13 20-1 15</inkml:trace>
  <inkml:trace contextRef="#ctx0" brushRef="#br0" timeOffset="22416.4645">17789 9811 178 0,'39'-13'36'15,"16"-5"-1"-15,5-6-35 16,8-6-1-16,-1 0 1 15,-3 10-1-15,-8 6 1 0,-11 19-1 16,-11 16 0-16,-14 16 1 16,-15 18-1-16,-21 18 1 15,-15 17 0-15,-18 9 0 16,-9 7 0-16,-11-4 0 16,0-5 0-16,-3-9 0 15,6-11 1-15,12-15-2 16,10-15 1-16,19-17 0 15,14-15 1-15,11-15-1 16,36 4 0-16,8-14-1 16,12-5 1-16,10-5 1 15,12-48-35-15,15 43 0 16,-9-23-1-16,24 2-1 0,-9-23 1 16</inkml:trace>
  <inkml:trace contextRef="#ctx0" brushRef="#br0" timeOffset="29049.6899">4835 10769 151 0,'37'15'36'0,"-23"-19"0"16,19 8-11-16,-18-2-25 15,1 7-1-15,-16-9 2 16,17 7-2-16,-17-7 1 16,0 0 2-16,-5 13-2 15,-1-2 0-15,6-11-1 16,-12 9 2-16,12-9-1 16,-13 19 0-16,13-19 0 15,-11 21-1-15,4-9 1 16,7-12-1-16,-18 21 2 15,7-11-2-15,-3 1 1 16,0 6 0-16,-3-1 0 0,-2 5 0 16,0-4 0-16,-1 0 0 15,-2 2-1-15,0 1 1 16,-1-1 0-16,1 2 0 16,-2-4 0-16,-1-3-1 15,1 7 1-15,0 0 0 16,-2-6 0-16,-1 4 0 15,-1-4 0-15,-3 1 0 16,1 2 0-16,-3 3 0 16,-1-4 0-16,-3 4 0 15,-2-2 0-15,-2-1 0 16,-2 3 1-16,-2-4-1 16,-5 5 0-16,-2 0 0 0,-9 1 0 15,-1 0 0-15,-7 5 0 16,-7 2 1-16,-6 0-1 15,-3 3 0-15,-3 0 0 16,-3-5 0-16,2 2 0 16,1-6 1-16,4 3-2 15,1 0 2-15,5-5-1 16,0 2 0 0,2-5 0-16,-3 0 0 15,-3 0 0-15,-3 2 0 0,-7-3 0 16,-5-2 1-16,-7-2-1 15,-8-3 1-15,-4-1 0 16,-3-2-1-16,0-4 0 0,-1-7 1 16,3 0 0-16,7-8-1 15,7-4 1 1,11-7-1-16,5-3 0 16,10-4 1-16,10-8-1 0,11-1 0 15,7-15 0-15,10-4 0 16,5-2 0-16,4-3 0 15,6-7 0-15,3-6 0 16,1-7 0-16,1 0 0 16,3 5 0-16,1-2 0 15,5-2 0-15,6-2 0 16,7 7 0-16,6 1 0 16,10 7 0-16,6-3 0 0,12-2 0 15,7 2 0 1,6 2 0-16,2-3 0 15,6 4 0-15,0-2 0 16,0 4 0-16,-3 5 0 0,-7 6 0 16,-7 6 0-16,-10 8 0 15,-7 9 0-15,-12 6 0 16,-10 9 0-16,-12 2 0 16,-10 10 0-16,-14 9 0 15,-14 10 0-15,-12 9 0 16,-7 8 0-16,-9 3 0 15,-2 5 0-15,3-1 0 16,7-6 0-16,11-3 0 16,19-11 0-16,19-12-1 15,19-6 2-15,28-35-1 16,18-5 0-16,14-7 0 0,10-2 0 16,6-3 0-16,0 6 0 15,-1 14 0 1,-8 18 0-16,-11 25 0 0,-11 24 0 15,-12 21 0-15,-7 19 0 0,-7 10 0 16,-3 2 0-16,-1 0 0 31,3-7 0-31,48-5-31 16,-45-28-4-16,25-1-1 16,-11-30 0-16,25 5-2 15</inkml:trace>
  <inkml:trace contextRef="#ctx0" brushRef="#br0" timeOffset="29445.8449">957 13658 177 0,'291'33'35'0,"66"-28"1"15,100-26-36-15,75-4 0 16,5-2 0-16,33 15 0 0,15 15-5 16,-19 2-31-16,-2 33 0 15,-56-8-2-15,-60 20 0 16</inkml:trace>
  <inkml:trace contextRef="#ctx0" brushRef="#br0" timeOffset="36228.7777">19128 10444 173 0,'-27'28'35'16,"-13"-23"0"-16,24 12-30 15,-4-19-5-15,9 4 0 16,11-2-1-16,-14-6 1 16,14 6-1-16,0 0 1 15,2-15 0-15,-2 15 0 16,12-1 0-16,-12 1 0 15,22-1 0-15,-5 5 1 16,5 4-2-16,8 5 2 16,6 3-2-16,12-2 1 15,9 9 1-15,14 5-1 16,12 4 0-16,12 2 0 0,13 8 2 16,9 11-2-16,12 4 1 15,7 5 0-15,7 8 0 16,5 6 0-1,6 9 0-15,1 5 0 0,-1-1-1 16,-9-5 0-16,-10-7 0 16,-12 0 0-16,-16-10 0 15,-15-9 0-15,-20-12 0 16,-18-11 0-16,-15-7 0 16,-39-28-28-16,33 30-8 15,-33-30 1-15,14-8-1 31,-15-18 0-31</inkml:trace>
  <inkml:trace contextRef="#ctx0" brushRef="#br0" timeOffset="36765.0316">22724 11241 195 0,'-20'14'35'0,"2"4"-10"15,-3 3-25-15,0-3 0 16,2 5 0-16,5 6 0 15,8 6 0-15,11 3 0 16,7 7 0-16,12 2 0 16,0 6 0-16,0 7 0 15,-4 5 0-15,-10 7 0 0,-13-1 0 16,-13 4 0 0,-10-2 0-16,-17-5 0 15,-6-7 0-15,-5-8 0 16,-1-12 0-16,3-14 0 0,4-7 0 15,17-12-31-15,-11-33-4 16,27 5-1-16,-7-40-1 16,27 3 0-16</inkml:trace>
  <inkml:trace contextRef="#ctx0" brushRef="#br0" timeOffset="36952.5173">22648 11137 194 0,'79'12'37'16,"-3"-29"-13"-16,27 7-24 15,-1-9 0-15,3-14 0 0,-5-8 0 16,-10-29-22-16,0 31-14 16,-31-17-2-16,4 23 1 15,-32-15-1-15</inkml:trace>
  <inkml:trace contextRef="#ctx0" brushRef="#br0" timeOffset="38464.9698">24826 6488 181 0,'11'24'36'0,"-14"33"-2"16,2-3-36-16,-2 19 2 0,1 22 1 15,-2 26-1-15,-1 19 1 16,2 21-1 0,0 18 1-16,5 17-1 15,-2 10 1-15,8 6-1 0,-1 5 0 16,6-9 0-16,-1-1 0 16,-1-12 0-16,-1-12-1 15,-1-13 0-15,2-14 1 16,-2-19-1-16,1-13 1 15,3-19 0-15,3-14-1 16,3-11 2-16,1-14-1 16,-2-14 0-16,-2-14 1 15,-4-9-1-15,-12-29 0 0,0 0-1 16,0 0 1-16,-11-72-29 16,2 33-6-1,-26-31 1-15,16 6 0 16,-26-16 12-16,8 4 21 0,-4 0 2 15,-1 6-1-15,-2 36 29 16,-2-30 5-16,20 28 1 16,-13-7-1-16,22 17-11 0,-5 5-22 15,9 7-1-15,13 14 0 16,-11 3 1-16,13 17-2 16,9 16 1-16,5 16 0 15,8 21-1-15,1 10 1 0,2 10 0 16,1 5 0-16,-3 3 0 15,-1-7 1 1,-7-11 0-16,0-16-1 16,0-20 0-16,2-27 1 0,8-23-2 15,4-24 1-15,7-23 0 16,4-25-1 0,8-13 1-16,3 17-34 15,-4-39 0-15,21 20-2 0,-15-14 1 16,20 29-1-16</inkml:trace>
  <inkml:trace contextRef="#ctx0" brushRef="#br0" timeOffset="41949.8574">21075 12142 154 0,'-20'-10'36'0,"20"10"1"16,-14 16-9-16,14-16-28 15,-25 9 0-15,-2-5 0 16,-14 9 0-16,-18 5 0 16,-21 9 0-16,-24 10 0 15,-24 9 0-15,-22 9 0 0,-15 14 0 16,-11 5 0-16,-5 5 0 15,1 0 0-15,9-6 0 16,16-5 0-16,21-10 0 16,21-9 0-1,19-14 0-15,22-15 0 0,19-5 0 16,15-10 0-16,-29-20-35 16,67 15 0-16,-31-31 0 15,27 20-1-15,-20-21 0 16</inkml:trace>
  <inkml:trace contextRef="#ctx0" brushRef="#br0" timeOffset="43567.7808">17370 12407 177 0,'3'-21'35'0,"3"4"0"16,-6 17-36-16,8-12 1 0,-8 12 0 31,6 11 0-31,-4 1 1 0,-1 15-1 16,-1 11 1-16,-1 17-1 16,-4 13 0-1,2 15 0-15,-3 11 0 0,1 8 0 16,-2 8 0-16,1-4 0 15,-1-2 1-15,2-12 0 16,0-10 0-16,2-10-1 16,0-15 1-16,3-11 0 15,1-11-1-15,0-15 0 16,-1-20 0-16,4 39-35 16,-8-58 1-16,20 11-2 0,-15-29 1 15,19 11-1-15</inkml:trace>
  <inkml:trace contextRef="#ctx0" brushRef="#br0" timeOffset="44115.7708">17816 12589 179 0,'-31'1'35'15,"31"-1"-1"1,-19 17-32-16,2-6-2 15,1 7-1-15,-4 11 2 0,2 10-1 16,0 11 0-16,2 8 0 16,1 11 0-16,7 8-1 15,5 2 2-15,8 2-1 16,10-5 0-16,5-5 1 16,10-9-1-16,4-14 1 0,9-10 0 15,5-20-1-15,5-9 0 16,3-23 0-16,1-14 1 15,4-13-2 1,0-9 1-16,-1-12 0 0,-2-12-1 16,-8-7 1-16,-5-6 0 15,-11 0 0-15,-10 6-1 16,-14 5 2-16,-15 2-1 16,-13 14 0-16,-12 13 0 15,-11 15 1-15,-5 13-1 16,-5 9 0-16,-23-1-35 15,33 22 0-15,-14-15-1 16,26 11 0-16,-10-26 0 0</inkml:trace>
  <inkml:trace contextRef="#ctx0" brushRef="#br0" timeOffset="53162.4721">10541 8034 173 0,'-4'13'34'0,"4"1"2"15,-7-3-37-15,7-11 1 16,-19 5 0-16,3-4 0 15,1-6 0-15,-3-2 0 16,-2-8 0-16,-3-2 1 16,-3-6-1-16,-2 0 0 0,-5-3 0 15,-1-5 0-15,-8-4 0 16,-5-7 1-16,-5-2-1 16,-8-1 0-16,-6-2 1 15,-9-3-1-15,-9 4 1 16,-8-4-1-16,-11 5 0 15,-12 4 0-15,-12 1-1 16,-11 4 1-16,-12 3-1 16,-15 3 1-16,-9 5-1 15,-12 3 0-15,-9 7 1 16,-8 8-1-16,-6 4 1 16,-6 10 0-16,-5 9 0 0,5 9 0 15,2 7-1-15,5 9 0 16,5 11 1-16,9-1-1 15,11 9 1 1,10-1-1 0,12 1 0-16,3 3 1 0,11 1-1 15,8 0 1-15,9-4-1 0,12 0 2 16,6-2-1-16,10-4-1 16,9-2 1-16,15-7 0 15,10-7 0-15,9-5 0 16,12-8 0-16,8-2 0 15,8-5 0-15,6-5 1 16,6-1-1-16,6-6 0 0,13-6 0 16,-17 8 1-16,17-8-2 15,0 0 1 1,-4-12 0-16,10 0 0 16,2-10-1-16,4-9 2 15,1-7-1-15,4-8 0 16,0-5 0-16,5-5 1 15,-1-6-1-15,0-1 0 16,-2 1 0-16,-2 4-1 0,-3 7 1 16,-4 2 0-16,-2 8 0 15,-4 6 0-15,-2 6 0 16,-3 9-1-16,-1 9 0 16,2 11 1-16,-15 5 0 15,2 13 1-15,-6 9-2 16,-5 11 2-16,-8 14-1 15,-7 10 1-15,-6 14-1 16,-4 10 0-16,0 4 0 16,3 4 1-16,3 0-1 15,9-3 1-15,11-9-1 16,9-9 1-16,14-14-1 16,14-15 2-16,14-14-2 0,15-16 0 15,11-14 1-15,11-14-1 16,7 0-1-16,5-11 0 15,1 0 0-15,-5 1 1 16,-5 9 0-16,-12 17-33 16,-18-6-1-16,3 22-2 15,-28-19 1-15,5 14-2 16</inkml:trace>
  <inkml:trace contextRef="#ctx0" brushRef="#br0" timeOffset="54706.1534">19499 13179 172 0,'-27'11'36'16,"12"3"0"-16,1 26-25 15,15 69-11-15,6-94 0 16,12 0 0-16,6 5 0 16,14 1 0-16,9 4 0 15,13 4 0-15,12 5 0 16,14 5 0-16,13 6 0 16,15 5 0-16,12 2 0 15,11 3 0-15,10-2 0 16,9-2 0-16,3-7 0 15,-3-4 0-15,-8-11-2 0,-11-6 1 16,-14-8 1-16,-17-6 1 16,-21-3-1-16,-20-3-1 15,-18-3 1-15,-15 0 0 16,-13-1 0-16,-9 12-34 16,-8-22-1-16,20 11 0 15,-13-16-1-15,24 17-1 16</inkml:trace>
  <inkml:trace contextRef="#ctx0" brushRef="#br0" timeOffset="55237.579">22610 13869 182 0,'8'-13'37'0,"-8"13"-2"16,0 0-35-16,11 6 0 15,-11-6-1-15,3 22 1 16,0-6-1-16,-2 9 0 15,3 9 0-15,-1 17 1 16,2 16-1-16,-1 13 1 16,-3 12 0-16,0 9 1 15,-2 9 0-15,-4 3 0 0,-3-1 0 16,-2-11 0-16,-1-14 0 16,-1-12-1-1,1-16 0-15,1-19 0 16,4-15 0-16,6-25-33 0,3-23-3 15,13-18 0-15,-12-42-1 16,24-15-2-16</inkml:trace>
  <inkml:trace contextRef="#ctx0" brushRef="#br0" timeOffset="58601.184">21537 14322 178 0,'0'0'35'15,"8"-12"0"-15,-8 12-35 16,0 0 0-16,0 0 1 0,5-13-1 16,-5 13 0-16,0 0 0 15,-13 4 0-15,13-4 0 16,-23 11 0-16,7-7 0 16,-4 7 0-16,-6-1 0 15,-3 3 0-15,-6-2 0 16,-2 2 1-16,-6 2-1 15,-4-3 1-15,-4 4-1 16,-5-2 0-16,-4 1 1 16,-4-1-1-16,-4 5-1 15,-4-2 1-15,-2 3 1 16,-2 5-1-16,-1-1 1 16,-2 5-1-16,0 1 0 0,-2 1 0 15,2-2 1-15,1-5-1 16,1 3 0-16,-3-3 0 15,2-1 0 1,1-1 0-16,2-1 0 0,-2-1 0 16,-1 1 0-16,1 3 1 15,0-2-1-15,3 0 0 16,2 0 0-16,1-3 0 16,5 1 0-16,1-2 0 15,3-5 0-15,6 4 0 16,4-2 0-16,5-1 0 15,5 0 0-15,5-2 0 16,6-1 0-16,5-2 0 0,8 2 0 16,5-8 0-16,13-3 0 15,-15 6 0 1,15-6 0-16,0 0 0 16,0 0 0-16,0 0 0 0,0 0 0 15,-1-46-31-15,14 44-4 16,-15-28 0-16,18 19-1 15,-16-28-1-15</inkml:trace>
  <inkml:trace contextRef="#ctx0" brushRef="#br0" timeOffset="59476.9729">17328 14872 182 0,'-7'17'35'0,"5"10"1"16,-3-7-35-16,-1 6-1 15,0 4 0 1,1 3 0-16,0 8 0 15,0 14 0-15,0 8 0 0,2 7 0 16,-3 8 0-16,0 1-1 16,-2-1 1-16,2-4-1 15,1-3 1 1,2-16 0-16,0-11 0 0,2-13-1 16,5-19 1-16,-4-12 0 15,14-39-33-15,7 25-1 16,-16-35-1-16,19 17 0 15,-15-29 0-15</inkml:trace>
  <inkml:trace contextRef="#ctx0" brushRef="#br0" timeOffset="59900.067">17751 14948 183 0,'-30'23'36'0,"10"32"-1"16,-8 1-35-16,1 8-1 15,5 9 1-15,6 2 0 0,8 12-1 16,5-1 1-16,12 4 0 16,7-8 0-16,8-8-1 15,8-16 1-15,6-13-1 16,6-22 1-16,6-24 1 15,5-21-1-15,1-19 1 16,1-12-1-16,-1-21 2 16,0-3-2-16,-6-14 1 15,-7 0-2-15,-9 2 2 16,-9 3-1-16,-11 6-1 16,-7 5 1-16,-14 13 0 15,-10 9 0-15,-8 14 0 16,-8 14 1-16,-8 12-1 0,-2 6 0 15,-6 7 0-15,2 5 0 16,5 1 0-16,-4-16-34 16,35 10-1-16,-1-34-1 15,35 0 0-15,1-31-1 16</inkml:trace>
  <inkml:trace contextRef="#ctx0" brushRef="#br0" timeOffset="64393.6812">12278 8361 170 0,'9'-27'35'15,"-8"-15"-1"-15,2-7-35 16,2-14 1-16,-5-12 0 0,-5-13 1 15,-6-7-1-15,-8-14 1 16,-8-11-1-16,-12-8 1 16,-13-12-1-16,-16-4 0 15,-17-7 0-15,-18-5-1 16,-16-1 1-16,-20 3 1 16,-25 3-1-16,-18 8 0 15,-18 11 0-15,-23 8 1 16,-17 17-1-16,-22 22 0 15,-22 20-1-15,-20 20 1 16,-18 26-1-16,-15 33 0 16,-15 29 2-16,-3 28-1 15,-5 26 0-15,10 18 0 0,14 21 0 16,17 16 0-16,23 7-1 16,22 1 1-16,28-2-1 15,22-3 0-15,29-9 1 16,22-4-1-16,23-12 1 15,23-16-1-15,18-7 1 16,20-12 0-16,17-15 0 16,16-12-1-16,13-10 1 15,9-11 0-15,8-12 0 16,8-10-1-16,6-8 2 16,12-17-1-16,-16 6 0 15,12-18 0-15,4-11 0 16,1-10 0-16,4-7 0 0,0-6 1 15,4-5-1-15,1-11 1 16,1 1-2-16,-2 0 2 16,0 2-2-16,-2 1 1 15,-3 4 1-15,-2 6-1 16,-5 4 0-16,-4 14-1 16,-2 7 2-16,-7 14-2 15,-7 14 1-15,-5 12 0 16,-7 16-1-16,-2 14 1 15,-4 10 1-15,0 4-2 16,4 3 2-16,4-1-1 16,8-2 0-16,9-3-1 15,10-10 2-15,12-11-2 0,13-10 2 16,12-5-2-16,10-5 1 16,15-9 0-16,10-5 0 15,6-2 1-15,6-5 0 16,1-4-1-16,-3 3 0 15,-1-5 0-15,-7 36-33 16,-12-48-2-16,14 10 0 16,-16-31-1-16,24 6-1 15</inkml:trace>
  <inkml:trace contextRef="#ctx0" brushRef="#br0" timeOffset="65787.6349">19847 15114 187 0,'0'0'36'0,"6"37"-4"16,-105-11-32-16,99-2 0 15,0 3 0-15,7 2 0 16,6-1 0-16,6 0 0 16,14 1 0-16,12 3 0 15,15-4 0-15,15 5 0 0,16-2 0 16,10-4 0-16,12-2 0 15,10 1 0-15,9-1-2 16,3-1 1-16,3 4 0 16,-1 0 0-16,-2-5 1 15,0-1 0-15,-2 2-2 16,-9-8 1-16,-7 3 1 16,-10 2 0-16,-11-4 0 15,-12-6 0-15,-12 6 0 16,-14 1 1-16,-15-6-1 15,-8 8 1-15,-12-2-2 16,-6-6 1-16,-5-2-1 16,-12-10-33-16,17 25 0 0,-17-25-1 15,25 17 0-15,-25-17-1 16</inkml:trace>
  <inkml:trace contextRef="#ctx0" brushRef="#br0" timeOffset="66256.5999">22470 15937 179 0,'-5'23'36'16,"-6"-10"-1"-16,0 1-36 16,0 5 1-16,-4 3 1 15,1 4-2-15,-3 5 1 16,0 6 0-16,-2 1 0 15,2 1 0-15,4 2 0 16,4-5 0-16,8 2 0 0,7-10 1 16,12-7 0-16,9-3-2 15,9-12 1-15,9 0 1 16,5-10 0 0,4-1-2-16,-1-6 1 0,0 3 0 15,-8 2 0-15,-7-10 0 16,-7 11 0-16,-5-1-3 15,3 16-31-15,-23-25 0 16,14 15 0-16,-20-29-1 16,17 16 0-16</inkml:trace>
  <inkml:trace contextRef="#ctx0" brushRef="#br0" timeOffset="66547.5792">22746 15803 180 0,'-21'15'35'0,"6"27"0"16,97 1-36-16,-93 20 1 15,3 8 0-15,1 11 1 16,3 7-2-16,1 9 1 16,1 8 1-16,-2 2 0 0,2 2 0 15,-5-13 0-15,1-11 1 16,1-8-2-16,1-19 0 15,-1-9 0-15,2-19 0 0,2-12 0 16,1-19 0-16,0 32-27 16,-10-53-8-16,18 2 0 15,-23-23-1-15,14 9 0 16,-24-23-2-16</inkml:trace>
  <inkml:trace contextRef="#ctx0" brushRef="#br0" timeOffset="67125.6862">21484 16414 181 0,'-16'13'35'15,"-1"0"0"-15,-7-5-36 0,-6-4 1 16,-7 0 0-16,-9 5 0 16,-9 0-1-16,-11 5 2 15,-11 4-2 1,-9 6 1-16,-16 0 0 0,-8 3 1 16,-9 8-1-16,-12 0 1 15,-6 1-2-15,-2 9 2 16,-3-3 0-16,-5 1-1 15,4-5 1-15,3 10 0 16,4-12-1-16,13 2 1 16,6-4-1-16,8 0 0 15,13-8 0-15,13 1 0 16,11-1 0-16,10 0 0 0,10-6 0 16,8-6 0-16,11 5 0 15,5-9-32 1,-1-10-4-16,29 0 1 15,-23-13 0-15,23-4-1 0</inkml:trace>
  <inkml:trace contextRef="#ctx0" brushRef="#br0" timeOffset="67749.868">17091 16800 181 0,'0'0'35'0,"7"30"1"15,11-12-35-15,-26 2-1 16,-6 3 0-16,-4 3 1 15,-3 9-1-15,-3 3-1 16,0 9 1-16,0-4 0 16,6 5-1-16,6 3 1 15,9-10-1-15,12-6 1 0,12-6 0 16,10-12 1-16,13-11 0 16,6 0-2-16,8-15 2 15,4-9-1 1,0 6 0-16,-4-5 1 0,-10 17-36 15,-4-14-1-15,3 8 0 16,-24-16 1-16,9 16-1 16</inkml:trace>
  <inkml:trace contextRef="#ctx0" brushRef="#br0" timeOffset="68062.3597">17505 16943 184 0,'-19'64'36'0,"17"3"-3"16,-12 15-33-16,6-4 0 15,-2-5 1-15,0-3 0 16,2 10-1-16,0-1-1 15,6-20 2-15,-3-16-1 16,5-43 0-16,-1 65 0 16,1-65-29-16,-4 62-7 15,19-75 1-15,-16-17 1 0,19 6-3 16</inkml:trace>
  <inkml:trace contextRef="#ctx0" brushRef="#br0" timeOffset="68424.5186">17795 16802 182 0,'-29'16'35'16,"14"27"1"-16,8 1-35 15,-25 12-1-15,2 22-1 31,3-9 1-31,6 21 0 0,7 18-1 16,14-21 1-16,11-9 0 0,14-3 0 16,12-11 1-16,8-36 1 15,7 1-2-15,6-19 0 0,0-45 0 16,-1-4 0-16,-6-3 0 16,-9-18 0-16,-8-16 0 15,-10-1 0-15,-13-5 0 16,-14-6 0-16,-10 19 0 15,-14 6 0-15,-5 6 0 16,-11 8 0-16,-3 19 0 16,0 23-35-16,-7-11 0 15,19 15-2-15,-12-22 0 16,25 11 0-16</inkml:trace>
</inkml:ink>
</file>

<file path=ppt/ink/ink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2:15.18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410 426 97,'0'0'39,"0"0"0,0 0 0,0 0-33,0 0-3,0 0 0,-7 18-1,7 4 0,1 10 0,-1 10 0,2 14 0,-1 13 0,3 12 0,0 11-1,2 8 1,-1 5-1,4 5 0,0 3 0,2-6 0,0-5 0,0-8 0,-1-12 0,-2-8 0,0-12-1,-5-10 1,1-14-1,-4-10 0,0-9-3,0-19-2,0 0-8,-15-15-29,13-17 0,-7-18 0,2-12 0</inkml:trace>
  <inkml:trace contextRef="#ctx0" brushRef="#br0" timeOffset="360">5 517 107,'-8'-59'41,"7"-1"1,17 5-3,6 2-32,20-2-4,15 2-2,14 4 0,11 6 0,10 6-1,9 10 0,3 10 0,5 7 1,-2 16-1,-7 12 0,-9 13 0,-14 9 0,-14 10 0,-15 6-1,-17 4 0,-15 1 1,-16-5 0,-16-1-1,-12-6 2,-12-4-1,-11-5 0,-10-7 0,-7-6 1,-9-6-1,-3-6 0,1-4 0,5-4-1,6-2-1,8-7-2,17 5-3,3-17-22,30 8-12,11-7 1,22-3-2,13-3 3</inkml:trace>
</inkml:ink>
</file>

<file path=ppt/ink/ink5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2:16.27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0 88,'0'0'36,"0"0"1,0 0 0,0 0-30,0 0-4,17 14-1,1 4 1,4 4-2,9 4 1,6 2 0,9 6 0,2-2-1,5 1 1,-1-4-1,0-2 1,-5-4-2,-4-2 1,-8-5-1,-5-4 0,-8-2 1,-7-4-1,-6 1 0,-9-7 1,0 0 0,-4 12 0,-7-8-1,-4 2 2,-7 0-2,-2 4 2,-5-1-2,-2 3 1,-3 3 0,1 3-1,-3-3 0,4 3 0,2 0 0,2-2 0,3-1 0,5-3-1,3-1 0,4-6-2,6 4-3,-3-15-14,10 6-21,0 0 2,6-10 0,2-2-3</inkml:trace>
</inkml:ink>
</file>

<file path=ppt/ink/ink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2:17.13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431 152 44,'-13'-7'33,"13"7"2,-16-8 0,2-5-15,14 13-6,-18-8-6,18 8-1,-27-1-2,13 6-1,-7 0 0,0 9-2,-7 1 0,-3 9 0,-3 8 0,0 5-1,-3 8 0,2 4 1,2 5-2,6 4 2,8 3-1,9 1 0,9-5 0,11 2 1,12-5 0,15-4 0,11-4-1,12-6 1,9-9-1,9-8 1,5-7-1,6-11 0,1-9-1,-2-7 1,-4-12 0,-2-8-1,-6-7 1,-4-11-2,-11-8 1,-7-7 0,-10-5 0,-9-4 0,-8-5 0,-13 1 0,-9-1 0,-9 10 1,-11 7 0,-13 6 0,-12 12-1,-11 8 0,-10 11-1,-12 11 1,-9 9 0,-3 5-1,-2 8-1,3 1-4,16 16-15,-1-9-19,17 2-1,12-1 0,19-3-1</inkml:trace>
</inkml:ink>
</file>

<file path=ppt/ink/ink5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1:08.3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7 601 81,'-2'10'37,"-3"4"-1,7 10 0,0 5-32,9 14-1,1 10-1,7 12 0,1 6-1,4 5 1,-1-2-1,-1-1 1,-4-8-1,-1-10 2,-7-15-1,0-9 2,-7-20-1,-3-11 0,-4-15 0,-3-16-2,-4-13 1,-5-14-2,-3-9 1,-1-7-2,2 1 2,4 5-2,5 2 2,7 8-2,8 10 1,9 11 0,11 9-2,7 5-1,11 11-6,-7-2-29,17 8-2,-6-5 1,8 6-1</inkml:trace>
  <inkml:trace contextRef="#ctx0" brushRef="#br0" timeOffset="378">631 904 88,'12'13'38,"7"-4"-1,-1-20 2,9-4-33,-4-10-1,5-2-2,-6-5 0,-2-4 0,-6 1-2,-5 4 1,-8 2-2,-9 13 1,-13 9 0,-7 12-1,-6 13 0,-2 14-1,0 11 1,2 12 0,5 8 0,8 3 0,12 1 0,8-1 0,8-7 0,8-6 1,4-11-1,6-9 0,5-12-1,0-12-1,4-7-1,1-14-2,9-4-1,-4-16-1,11 2 0,-7-15 0,9 2 1,-4-7 4,-1 2 2,-2 2 3,-15-2 2,-4 8 1,-21-2 1,-6 14 0,-21 3 0,-7 11-2,-14 3-2,-6 10 0,-2 3-2,2 10 0,8 2-1,9 8 0,13 2 0,19 7 0,16 4 0,13 2-1,10 5 1,5-2 0,4 2-1,-3-4 1,-9-3 0,-12-2 1,-16-6-1,-13-3 0,-15-6 0,-10-3-1,-9-4 0,-6-7-3,2 0-1,-1-12-4,16 7-17,-1-16-14,17 2 2,5-9-1,21 1 2</inkml:trace>
  <inkml:trace contextRef="#ctx0" brushRef="#br0" timeOffset="1006">1260 947 71,'23'-1'36,"-5"8"0,-12 7 0,-2 13-20,-5-2-12,10 6-1,0-1 0,10 3 0,5-4-1,10-5 0,7-8 1,9-4-1,0-12 1,1-3-1,-7-10 0,-4-3 0,-10-9 0,-10-7 0,-13-7-1,-17-7-1,-9 3 0,-5-4-1,-4 5 0,-3-2-4,7 15-7,-5-7-26,20 11-3,6-3 2,16 4-1</inkml:trace>
  <inkml:trace contextRef="#ctx0" brushRef="#br0" timeOffset="1503">2104-17 78,'2'-15'37,"-2"15"1,0 0 0,-3 24-31,-5 5-1,4 20-1,-6 14-1,1 16 0,-3 12 1,3 6-2,-2 4 0,3 6-2,0-6 0,1-9-1,3-8 1,1-12-1,3-12-1,0-13 1,3-10-2,-2-15-1,7-7-5,-8-15-31,3-22-1,0-12 1,7-7-2</inkml:trace>
  <inkml:trace contextRef="#ctx0" brushRef="#br0" timeOffset="2018">2691 64 60,'-10'10'38,"-1"5"-2,-6-1 2,6 15-24,-10-2-6,7 20-1,-8 3-2,3 15 0,-2 9-1,3 10-2,1 5 1,0 8-1,3-4 0,2-2-1,2-6 1,2-5-2,-1-10 0,3-10 0,2-10 0,-1-15-1,3-7-3,-3-17-1,5-11-19,0 0-16,-8-35 1,-3-9-2,0-10 3</inkml:trace>
  <inkml:trace contextRef="#ctx0" brushRef="#br0" timeOffset="2282">2122 703 63,'-14'-9'39,"14"9"0,22-3 0,14-4-10,26 14-22,10-4-2,13 0-1,3-1-2,3-3 0,-3-2 0,-8-2-3,-10-3 0,-13-3-1,-9 1-4,-15-8-6,-1 6-29,-14-1 1,-2 5 0,-12-6-1</inkml:trace>
</inkml:ink>
</file>

<file path=ppt/ink/ink5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1:58.18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40 164 92,'7'-9'40,"-7"-3"1,0 12 0,6-19-35,10 11-1,0 2-3,11-3 0,4 1-1,8 2 1,7-1-2,6-2 0,2 1 0,-3 1-1,-2-2-2,-6-1-1,-3 5-5,-17-10-28,2 9-4,-17-5 0,-8 11 0</inkml:trace>
  <inkml:trace contextRef="#ctx0" brushRef="#br0" timeOffset="284">0 393 87,'7'19'39,"11"-16"1,21-1 1,10-13-35,19 4 0,5-5-2,7 1-2,2 4 0,-4-3-2,-6 9-5,-21-6-23,-1 10-13,-21-3 1,-7-1-2,-22 1 1</inkml:trace>
</inkml:ink>
</file>

<file path=ppt/ink/ink5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2:03.5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 93 93,'9'-26'41,"3"6"0,-8-2-1,2 10-35,-2-1-1,-4 13-1,0 0 0,11 15-1,-7 8-1,2 15 1,-2 14-2,0 14 1,0 15 0,1 13 0,-2 10 0,-1 7 0,-2 1 0,0-1-1,-2-9 2,1-5-1,1-11 0,-1-12 0,1-9-1,-1-17 1,1-9-1,0-13 1,0-9 0,0-7-1,0-10 0,0 0 0,0 0-4,-1-14-16,1 14-22,-4-17-2,-3 8 1,-6-1-2,13 10 45</inkml:trace>
</inkml:ink>
</file>

<file path=ppt/ink/ink5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2:36.5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2200 395 96,'2'16'38,"2"7"1,-5-1-2,2 10-33,0 5-2,5 12 0,-3 6 0,2 8 0,-3 1 0,0 5 0,-3-5 0,-2-1 0,-4-6-2,-4-7 1,0-5-4,-7-12-3,12 1-28,-10-18-7,4-2 3,-1-16-3</inkml:trace>
  <inkml:trace contextRef="#ctx0" brushRef="#br0" timeOffset="264">2479 544 98,'29'-4'38,"-15"5"2,-6 11-1,-18 2-35,-9 5-2,-10 5-1,-6 6 0,-7 5 0,-4 7 0,-3-5-1,1 4 1,1-2-2,6-2 0,9-4-3,-2-13-5,16 5-15,-2-21-15,8-2 0,2-16 0,7-7 2</inkml:trace>
  <inkml:trace contextRef="#ctx0" brushRef="#br0" timeOffset="475">2033 617 92,'1'-17'38,"-1"5"0,0 12 2,0 0-31,26 14-4,-9 3-2,9 6-1,3 6-1,6 4 1,-1 4-1,2 1 0,-3 1-1,1-2 0,-4 1 0,-5-5-2,-1 0-2,-9-11-5,10 3-29,-13-8-2,4-4 1,-2-10-2</inkml:trace>
  <inkml:trace contextRef="#ctx0" brushRef="#br0" timeOffset="791">2972 693 98,'16'5'40,"7"1"0,0-6-1,11-2-29,-1-1-9,6-1-2,4 0 0,-2-4-1,1 4-4,-7-11-9,2 8-25,-6-2 3,-2 3-2,-11-1 0</inkml:trace>
  <inkml:trace contextRef="#ctx0" brushRef="#br0" timeOffset="991">3058 903 101,'-9'21'40,"12"2"0,4-11-1,13-2-34,3-4-3,6-1-1,8-2-1,3-5-2,9 2-4,-5-14-21,12 3-12,-2-5 0,6-2-1,0-4 1</inkml:trace>
  <inkml:trace contextRef="#ctx0" brushRef="#br0" timeOffset="51850">17 737 94,'0'0'37,"0"0"3,0 0-12,-17 9-21,18 11-3,0 7-2,5 11-1,3 8-1,2 9 1,3 5 0,1 1-1,3 1 0,0-4 0,0-6 0,-5-8 0,-1-9 1,-3-8-1,-4-10 1,-5-17 0,0 0 0,-5-17 0,-4-14 0,-2-13-1,-2-12 1,-2-11-1,1-7 1,4-1-1,3 2 0,6 6 0,5 5 0,7 9-1,6 10 0,7 3-2,10 12-3,-5-7-9,10 17-23,-3-3-1,4 11-1,-9-1 2</inkml:trace>
  <inkml:trace contextRef="#ctx0" brushRef="#br0" timeOffset="52275">270 973 85,'19'8'38,"1"-11"-1,9-1 1,-11-11-31,16 3-4,-2-7-1,-1-2-1,-5-2 1,-3 0-1,-8-3 0,-7 3 0,-9 0 0,-8 3 0,-10 6-1,-6 8 0,-4 8 0,-2 11 0,-4 8 0,2 12 0,2 9-1,6 5 2,5 3-1,10 3 0,5-3 0,9-2 0,7-3 1,5-9-1,7-5 0,4-10-2,4-5 0,-3-15-4,10 3-25,-12-19-8,6-7 2,-7-12-2</inkml:trace>
  <inkml:trace contextRef="#ctx0" brushRef="#br0" timeOffset="52629">741 696 99,'-4'-10'39,"4"10"1,-23 2-1,6 8-34,-6 5-4,-1 4 0,3 7-1,4 6 0,10 3 0,10 3 0,11 1 0,8 0 0,5-2 0,4-1 0,-1-4 0,-4-2 0,-8-1 0,-13-5 0,-8 0-1,-14-3-1,-7-1 0,-9-7-1,-1 0-1,-8-12-5,14 7-13,-7-14-17,12-1 2,6-12-2,13 1 3</inkml:trace>
  <inkml:trace contextRef="#ctx0" brushRef="#br0" timeOffset="52942">861 915 87,'0'0'36,"12"15"0,-13-3 1,6 6-31,-7 1-4,6 5-1,1 0 1,8 2 0,2-5 0,10 0 0,2-9 0,7-1 0,-1-7 0,1-5-1,-3-7 1,-4-4-2,-5-5 1,-9-5-1,-8-5-1,-8-2 0,-5 1-1,-8-3-2,3 10-5,-14-9-30,10 8 1,0-3 0,10 7-1</inkml:trace>
  <inkml:trace contextRef="#ctx0" brushRef="#br0" timeOffset="53314">1223 171 85,'0'0'36,"0"0"1,2 11 1,-8 10-30,11 21-3,-4 8-2,3 17 0,-3 7-1,4 12 1,-4 2-1,3 1-1,-2-3 0,-1-4-1,0-8 0,-1-11 0,0-7-1,-1-11 0,1-7-2,-3-15-2,8-1-7,-5-22-28,0 0 3,9-24-2,7-11 0</inkml:trace>
  <inkml:trace contextRef="#ctx0" brushRef="#br0" timeOffset="53575">1560 112 67,'14'-57'38,"-2"18"-1,-8 14 2,-4 25-20,0 0-11,-5 30-3,-2 10-2,2 16 0,-4 14-2,2 15 1,-2 8-1,2 7 0,-1 2-1,3-3 0,1-6-1,-1-9 0,2-9-1,-2-16-1,4-4-5,-11-24-17,8 0-14,-6-19 1,10-12-1,-20-16 1</inkml:trace>
  <inkml:trace contextRef="#ctx0" brushRef="#br0" timeOffset="53824">1335 723 82,'-12'-30'39,"14"11"0,4 3 1,15 10-24,5-2-13,9 2-1,6-1 0,2 0-2,7 2-3,-11-13-23,8 6-14,-8-8 1,0-6 0,-2-8 0</inkml:trace>
</inkml:ink>
</file>

<file path=ppt/ink/ink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2:55.97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11 121 68,'4'-28'40,"-4"1"-2,2 8 1,-5-6-15,7 15-18,-6-2-2,2 12-1,0 0-1,-4 12 0,0 10-1,2 13 1,0 9-1,0 12 1,0 12-1,2 12 0,0 6 0,2 9 1,1 1-1,2-1 0,1-1-1,1-5 0,-1-8 0,1-6 0,-2-10 0,0-11 0,-3-9 0,0-8 0,-3-11 1,0-6 0,-1-7 0,2-13 0,-7 12 0,7-12-1,-9-8 1,9 8 0,-6-18-1,5 4 0,2-2 1,4-5-1,3-2 0,5-6 0,6-2 1,5-3 0,6-2 0,5-2 0,4 2-1,2 1 1,5 2 0,3 9 1,-2 2-2,2 9-2,-3 7 2,-1 9 0,0 10 0,-2 8-1,-5 9 1,-1 7-1,-4 7 1,-5 3-1,-8 2 1,-8 1-1,-9-4 1,-8-1 0,-11-5 0,-10-4 0,-8-4 0,-7-7 1,-7-6-1,-3-6 0,-5-9 1,-3-7-1,-2-5 1,3-4-1,2-3 1,5-1-1,8 2 2,8 1-4,9 5 2,10 2-3,16 6-7,0 0-20,22 5-13,3-7 0,10 3-1,8-5 1</inkml:trace>
</inkml:ink>
</file>

<file path=ppt/ink/ink5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2:42.88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278 11 66,'15'-1'38,"-4"-4"0,3 5 0,-14 0-27,16-2-5,-16 2-1,9 26-3,-9-2 1,2 13-1,-2 10-1,4 10 1,-1 13-1,2 9 0,-1 5 0,0 6 0,-1 0-1,-1-1 1,-4-5-1,-2-4-1,-3-10 1,-2-8-1,-2-6 0,-1-12-2,2-6-2,-5-16-4,13 3-15,-11-24-16,13-1 2,-15-27-2,8-8 2</inkml:trace>
  <inkml:trace contextRef="#ctx0" brushRef="#br0" timeOffset="295">10 307 83,'-12'-68'41,"14"10"-1,6 2 0,23 12-34,1 4-2,14 14-3,11 12-1,7 13 0,9 12-1,4 10 1,3 9-1,-2 8 1,-4 3-1,-7 0 1,-11 0-1,-11-6 1,-15-2-1,-15-4 1,-14-3-1,-13-4 1,-14-3-1,-12-4 1,-9-1-1,-6-4 0,-1 0-3,-1-10-4,19 5-22,-2-10-8,18-1 1,11-7-2</inkml:trace>
  <inkml:trace contextRef="#ctx0" brushRef="#br0" timeOffset="688">1271 244 86,'0'0'39,"25"6"1,-5-11 0,14 8-31,2-11-7,6 1-1,6 0-1,0 0-1,0-1-2,-5-4-6,3 4-30,-10-5 0,1 3 0,-4-9-1</inkml:trace>
</inkml:ink>
</file>

<file path=ppt/ink/ink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2:43.97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17 96,'10'-2'41,"12"7"-1,-1-6 0,12 3-35,1-1-4,5-1 0,3 1-1,3-2-1,0 1 0,-1-4 0,1 2-3,-9-8-4,9 9-29,-18-4-3,-2 5 1,-16-1 0</inkml:trace>
  <inkml:trace contextRef="#ctx0" brushRef="#br0" timeOffset="213">116 227 97,'3'19'40,"11"-12"1,18 2-1,3-8-34,14 1-4,5-1-1,4-4-3,6 2-2,-7-11-8,6 8-29,-7-9 1,9 1 0,-4-7 0</inkml:trace>
</inkml:ink>
</file>

<file path=ppt/ink/ink6.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25T15:44:18.437"/>
    </inkml:context>
    <inkml:brush xml:id="br0">
      <inkml:brushProperty name="width" value="0.05292" units="cm"/>
      <inkml:brushProperty name="height" value="0.05292" units="cm"/>
      <inkml:brushProperty name="color" value="#FF0000"/>
    </inkml:brush>
  </inkml:definitions>
  <inkml:trace contextRef="#ctx0" brushRef="#br0">6147 3303 175 0,'3'20'35'16,"-8"2"-1"-16,5 14-36 16,3 6 2-1,5 3-1-15,3-4 1 0,8-7 0 16,7-10 0-16,10-14 0 16,12-21 0-1,11-19 0-15,9-19 1 16,10-13-1-16,6-7 0 0,5-6-1 15,-1 2 3-15,-2 3-6 16,-16-9-30-16,11 33 0 16,-24-23-2-16,19 15 0 15,-14-30-2-15</inkml:trace>
  <inkml:trace contextRef="#ctx0" brushRef="#br0" timeOffset="1613.9692">9572 4467 165 0,'0'0'35'16,"0"0"-1"-16,0 0-34 16,0 0 0-16,0 0 0 15,-12 5 0-15,12-5 0 16,-5 20 0-16,4 1 0 15,1 7 0-15,2 8 0 16,4 12-1-16,0 6 2 16,3 5-2-16,-1 1 1 15,3 3-1-15,-1-8 2 16,0-5-1 0,-2-8 0-16,-3-8 0 0,1-7 0 0,-3-5 1 15,-1-6-1-15,-2-16 0 16,0 0 0-16,0 0-1 15,0 0-33-15,-7-28 0 16,13 12 0-16,-13-22-1 16,23 14-1-16</inkml:trace>
  <inkml:trace contextRef="#ctx0" brushRef="#br0" timeOffset="2517.3428">11099 5277 155 0,'0'0'35'15,"-16"0"0"-15,16 0-21 16,5 81-16-16,-5-81 2 16,15-20 0-16,-4 11 0 15,3-1 0 1,1 3 0-16,3 6 0 15,1 7 0-15,-1 5 1 0,-1 7-1 16,-2 12 1-16,-6 10-1 16,-5 7 0-16,-4 6 1 15,-6 3-1-15,-6 3 0 16,-3-3 0-16,-2-6 0 16,2-7 0-16,4-6-1 0,10-11 2 15,6-7-1-15,6-10-1 16,7-5 1-16,3-3 0 15,3-3 1-15,0-1-1 16,-4-3 0-16,-4-1 0 16,1 11-34-16,-22-19-1 15,5 15 0-15,-18-19-1 16,7 20 0-16</inkml:trace>
  <inkml:trace contextRef="#ctx0" brushRef="#br0" timeOffset="2945.6007">10057 4948 166 0,'15'3'34'16,"12"12"1"-16,1 7-36 15,3 9 0-15,2 9 2 16,5 8-2-16,6 3 2 16,4 2-1-16,5 5 1 15,2-1-1-15,0-3 1 16,-3-9 1-16,-3-8-1 16,-5-8 0-16,-9-7-1 0,2 4-34 15,-25-29-1-15,9 12 0 16,-25-25-1-16,4 16 0 15</inkml:trace>
  <inkml:trace contextRef="#ctx0" brushRef="#br0" timeOffset="3523.7212">10682 5721 171 0,'-18'10'35'16,"-8"-6"0"-16,-2 9-36 15,-5 5 0-15,-4 2 1 0,-5 6 0 16,-2 7 0-16,-1 7 0 16,-3-4 0-1,1 3-1-15,0-4 2 16,3-3-2-16,1-1 2 0,7-6-1 15,4-8 0-15,7-3 1 16,2-5-2-16,-2-11-33 16,22 13-1-16,-15-18 1 15,18 18-1-15,-21-20 0 16</inkml:trace>
  <inkml:trace contextRef="#ctx0" brushRef="#br0" timeOffset="4070.2957">9512 6183 174 0,'0'0'34'0,"-23"-6"0"0,25-7-36 15,5-2 2-15,2 0-1 16,4 2 1-16,2 2-1 16,2 7 1-16,3 6 0 15,-5 10 1-15,-1 9-1 16,-4 14 1 0,-3 14 0-16,-7 5-1 15,-4 9 0-15,-5 4 1 0,-4-1-1 16,2-3 1-16,-2-5-2 15,7-12 1-15,1-11 0 16,10-7 0-16,6-8 0 16,6-8 0-16,4-6 0 15,1-6 1-15,1-5-1 0,-1 4 0 16,1-3 1-16,-2-2-2 16,-6-10-33-16,12 15 0 15,-15-18-1-15,22 13-1 16,-14-19 1-16</inkml:trace>
  <inkml:trace contextRef="#ctx0" brushRef="#br0" timeOffset="4726.5185">10025 6402 172 0,'0'0'35'16,"0"0"0"-16,0 0-34 16,11-6 0-16,-11 6-1 15,11-5 0-15,-11 5 0 16,14-6-1-16,-14 6 1 16,16 3 0-16,-5 7 0 15,3 1-1-15,3 10 1 0,4 2 0 16,7 7 0-1,5 2 0-15,6 3 0 16,3-1 0-16,6 1 0 16,0 0 0-16,-1-4 0 0,-2-3 0 15,-4-5 0-15,-5-2 0 16,-5-2 0-16,-8-1 1 16,-5-2-1-16,-4-7-1 15,-5 2 2-15,0 3-6 16,6 4-29-16,-15-18 0 15,0 0-1-15,7-15-1 16,10 14 1-16</inkml:trace>
  <inkml:trace contextRef="#ctx0" brushRef="#br0" timeOffset="7501.6054">11256 6488 174 0,'-20'4'36'16,"-10"21"-3"-16,4-21-34 15,-1 8 1 1,3 0-1-16,7 6 1 15,9 5 0-15,7-3 0 0,9 9-1 16,10 0 1-16,7 5 0 16,4-2-1-16,3 2 1 15,0 1 0-15,-4 0 0 16,-4 4 1-16,-7-5-1 16,-9 0 0-16,-7 1 1 15,-6 0 0-15,-5-1-1 16,-3-4 0-16,-6-2 1 15,4-3-1-15,-4-7 0 0,2-5 0 16,1 5-34 0,-9-31 0-16,25 13-1 15,-26-44 0-15,26 15-1 16</inkml:trace>
  <inkml:trace contextRef="#ctx0" brushRef="#br0" timeOffset="7673.4768">11249 6611 173 0,'42'-33'35'16,"11"9"0"-16,-1-1-36 16,0-4 1-16,-1-4 0 15,-2 1 0-15,-2-6 0 0,-5 48-33 16,-12-59-1-16,10 18-1 16,-23-17 0-1,10 23-1-15</inkml:trace>
  <inkml:trace contextRef="#ctx0" brushRef="#br0" timeOffset="8296.697">10574 7082 175 0,'4'10'36'0,"-4"-10"-1"16,-26 15-36-16,-2-3 1 15,-7 6 0-15,-10 2 0 16,-6 4 0-16,-3 4-1 15,-1 2 1-15,-2 1 0 16,5-1 0-16,8-4 0 16,6-6 1-16,9-4-1 15,7-3 0-15,7 27-30 16,-4-45-4-16,19 5-1 16,0 0 0-16,0 0 0 15,-17-14-1-15</inkml:trace>
  <inkml:trace contextRef="#ctx0" brushRef="#br0" timeOffset="8670.8645">9240 7438 166 0,'-16'2'36'0,"22"17"-1"16,-6-19-28-16,-5 13-7 15,9 1 0-15,2 3 0 16,-1 3 0-16,2 5 0 0,-1 0 0 15,1 2-1-15,-5 0 1 16,2 2-1-16,-3 1 2 16,-1-4-2-16,1-5 1 15,-1-2-1-15,14 0-33 16,-14-19 0-16,14 0 0 16,-13-22 0-16,24 10-1 15</inkml:trace>
  <inkml:trace contextRef="#ctx0" brushRef="#br0" timeOffset="8933.6122">9422 7537 175 0,'8'12'35'15,"-6"12"-2"-15,5 13-33 0,5 6 0 16,9 2 0-16,8-4-1 16,7-7 1-16,5-9-1 15,5-11 1-15,5-16 0 16,-1-13 1-16,-3-9-1 15,-7-10 0-15,-9-4 1 16,-11-3-2-16,-16 3 1 16,-13 0 1-16,-15 6-1 0,-13 9 0 15,-11 10 1 1,-6 10-1-16,2 6-1 16,24 11-32-16,-16-11-1 0,29 16-1 0,-1-16 0 15,39 14 0-15</inkml:trace>
  <inkml:trace contextRef="#ctx0" brushRef="#br0" timeOffset="9261.733">10288 7504 165 0,'-8'19'35'0,"-14"-16"0"16,20 15-26-16,-6-6-9 16,8 3 0-16,6-1 0 0,9 7 0 15,9-7 0-15,8 6-1 16,7-3 1-16,4 1-1 15,1-1 2-15,-1-2-2 16,-3 0 1-16,-4-35-34 16,6 40 0-16,-25-17 0 15,15 15-1-15,-20-15-1 16</inkml:trace>
  <inkml:trace contextRef="#ctx0" brushRef="#br0" timeOffset="10701.9638">11305 7566 171 0,'3'20'35'15,"-7"2"-1"-15,3 5-34 16,2 8 0-16,-2-2 0 16,2 0 0-16,0 2 0 0,2-2-1 15,8 4-34-15,-16-23 1 16,17 9-1-1,-12-23 0-15,10 11 0 16</inkml:trace>
  <inkml:trace contextRef="#ctx0" brushRef="#br0" timeOffset="11332.9952">10918 7954 171 0,'-5'12'35'0,"-24"-14"0"15,7 8-36-15,-8 5 1 16,-7 1 0-16,-4 3 0 15,-8 2 0-15,-3 2 0 16,-5 2 0-16,-2 4 1 16,0 0-1-16,5 0 0 15,4-1 0-15,6-3 0 16,7-3 1-16,7-6-1 16,9 0 0-16,6-4 0 15,15-8 0-15,-2 15-34 16,2-15-1-16,0 0 0 15,0 0-1-15,0 0 1 0</inkml:trace>
  <inkml:trace contextRef="#ctx0" brushRef="#br0" timeOffset="11707.9788">9441 8225 172 0,'-4'21'34'0,"-12"-15"1"16,7 13-35-16,-1 5-1 15,1 4 1-15,0 3 0 16,-1 4-1-16,3-1 2 16,1 2-1-16,1-2 0 15,1-3-1-15,17 3-32 16,-13-34-1-16,3 29 0 0,-3-29 1 15,20-11-1-15</inkml:trace>
  <inkml:trace contextRef="#ctx0" brushRef="#br0" timeOffset="11981.2219">9506 8414 172 0,'11'6'33'16,"6"13"1"-16,-3 7-34 15,0 5 1-15,8 1-1 16,4-1 0-16,4-7 0 15,7-7 1-15,3-15 0 16,2-9-1-16,-1-9 0 16,-4-9 0-16,-9-4 0 15,-10-4 0-15,-12-1-1 0,-11-1 2 16,-14 6-2-16,-9 7 1 16,-9 7 0-16,-3 6 1 15,3 4-1-15,6 4-1 16,-1-8-33-16,32 20 0 15,0-11 0-15,29-1-1 16,-1-13 1 0</inkml:trace>
  <inkml:trace contextRef="#ctx0" brushRef="#br0" timeOffset="12293.7182">10413 8338 161 0,'-11'5'35'16,"23"12"0"-16,-12-17-27 15,15 15-8-15,4 2 0 16,8 4 0-16,4-1 1 15,4 1-2-15,4 1 1 16,0-4 1-16,3 2 0 16,-2-6-1-16,-3 1 1 0,-3-6-1 15,-11 11-34-15,-5-21 0 16,17 14-1 0,-20-16 0-16,15 10-1 15</inkml:trace>
  <inkml:trace contextRef="#ctx0" brushRef="#br0" timeOffset="12730.2755">11242 8315 171 0,'0'0'34'0,"0"0"2"16,-97 7-37-16,97-7 0 15,-8 16 2-15,3-5-1 16,1 1-1-16,2 4 1 16,1 4 0-16,4 2 0 15,8 1 0-15,0-6 1 16,10 4-2-16,1-9 1 16,5-6 0-16,1-2 0 15,1-5 0-15,-3-7 0 0,-32-17-35 31,37 15 0-31,-23-24 1 16,16 16-1-16,-23-17 0 0</inkml:trace>
  <inkml:trace contextRef="#ctx0" brushRef="#br0" timeOffset="12930.1192">11322 8244 171 0,'-6'45'36'0,"-2"3"-3"15,3 4-34-15,1 5 1 16,2-1 1-16,2 0-1 16,0-3 1-16,2-3-1 0,2-7 0 15,-2-11 1-15,2 0-35 32,-4-32-1-32,8 23 0 0,-15-34 0 15,7 11-1-15</inkml:trace>
  <inkml:trace contextRef="#ctx0" brushRef="#br0" timeOffset="13273.8642">10682 8729 173 0,'-33'35'35'0,"-25"-17"0"16,11 8-35-16,-2 2 0 16,-1-1-1-16,0 0 1 15,2 0 0-15,4-3 0 0,5-1 1 16,7-3-1-16,7-2 0 15,2-7 0-15,5 0 1 16,4-6-1-16,14-5 0 16,-17 0 0-16,-10-5-34 15,32 17-1-15,-20-21 0 16,19 25 0-16,-21-18 0 16</inkml:trace>
  <inkml:trace contextRef="#ctx0" brushRef="#br0" timeOffset="13799.983">9137 9042 141 0,'2'-15'33'0,"-2"15"1"0,2-13-7 15,-2 13-27-15,0 0 0 16,0 0-13-16,5-17-20 16,7 22 0-16,-12-5-1 15,0 0 0-15,0 0 0 16</inkml:trace>
  <inkml:trace contextRef="#ctx0" brushRef="#br0" timeOffset="14724.3838">9253 8988 171 0,'5'11'34'0,"-16"-19"0"16,11 8-34-16,0 0-1 0,0 0 2 15,0 0-1 1,0 0 0-16,0 0-1 15,0 0 2-15,0 0-1 16,0 0 0-16,0 0 1 0,0 0-1 16,-6 11 0-16,6-11 0 15,0 0 0-15,0 0-1 16,-3 13 2-16,-1-2-1 16,0 2-1-16,-2 1 1 15,-2 2 0-15,2 3 1 16,-4 3-2-16,1-3 1 15,1 2 0-15,0 0 0 16,2-8 1-16,1 1 0 16,5-14-1-16,-6 19-1 15,6-19 2-15,0 0-1 16,0 0 0-16,0 0 0 0,14 7 0 16,-14-7-1-16,11-1 1 0,-11 1 1 15,0 0-2-15,14-4 2 16,-14 4-1-16,0 0-1 15,13-2 1-15,-13 2 0 16,0 0 0-16,0 0 0 16,10-2 0-16,-10 2 0 15,0 0 1-15,0 0 0 16,0 0-1-16,11-4 0 16,-11 4 0-16,0 0-1 15,0 0 1-15,0 0 0 16,0 0 0-16,0 0-1 15,0 0 1-15,0 0 0 0,0 0 1 16,0 0-1 0,0 0 0-16,0 0-1 0,0 0 1 15,0 0 2 1,0 0-2-16,0 0-1 0,0 0 1 16,0 0 0-16,11 0 0 15,-11 0 0-15,0 0 0 16,20 4-1-16,-7-1 1 15,2-1 0-15,5 4 0 16,0 2 0-16,2-1 0 16,0 0 0-16,1-2 1 15,-4 4-1-15,-3-1 0 16,-4-1 1-16,-12-7-1 0,12 9 0 16,-12-9 1-16,0 0-3 15,15 5-32 1,-24-25 0-1,9 20-1-15,1-39 0 16,9 24 0-16</inkml:trace>
  <inkml:trace contextRef="#ctx0" brushRef="#br0" timeOffset="14972.4974">9528 8871 172 0,'-13'20'35'16,"15"28"0"-16,-8-7-35 15,0 8 0-15,1 3 0 16,0 5 0-16,1 0-1 16,2-4 2-16,0-5-1 0,0-7 1 15,0-6-1-15,2-12 1 16,-3 4-35-16,3-27 1 15,0 0-1-15,-1-24-2 16,15 9 1-16</inkml:trace>
  <inkml:trace contextRef="#ctx0" brushRef="#br0" timeOffset="15325.1134">9628 9175 172 0,'-13'48'35'0,"21"22"0"16,-2-23-35-16,4-4 1 15,10-9-1-15,7-16 2 16,4-9-2-16,7-15 0 16,1-10 0-16,-2-12-1 15,-2-4 2-15,-4-3-2 16,-11-5 1-16,-10-4-1 0,-12 3 1 15,-14 3-1-15,-11 6 1 16,-10 5 1-16,-9 2-2 16,-4 4 2-16,1 5-1 15,4 4 0-15,6 3 0 16,8-8-33-16,16 22-1 16,-10-20-1-16,25 15 0 15,-16-14-1-15</inkml:trace>
  <inkml:trace contextRef="#ctx0" brushRef="#br0" timeOffset="15888.7174">9275 8728 172 0,'-73'13'35'15,"12"35"-1"-15,4 9-33 16,4 15-2-16,9 12 1 16,9 11 1-1,13 6-1-15,11 5 1 0,13 9-1 16,20-8 0-16,15-8 0 16,18-5 1-16,16-22 0 15,13-13-1-15,15-25 0 31,8-17 0-31,8-24 0 16,1-15 0-16,0-23 0 0,-5-19 0 0,-10-8 0 16,-13-18-1-16,-18-1 1 15,-18-6-1-15,-21-3 1 16,-23-1-1 0,-22 9 1-16,-16 7 0 15,-17 11 0-15,-9 20 0 16,-8 7 1-16,-2 16-1 15,2 12 2-15,1 11-3 16,10 5 2-16,3 7-2 16,15 8-32-16,-12-22-2 15,19 22 0-15,-14-20 0 16,19 18 0-16</inkml:trace>
  <inkml:trace contextRef="#ctx0" brushRef="#br0" timeOffset="16514.2765">5481 8184 167 0,'-9'14'34'16,"-20"-10"1"-16,10 18-37 15,2 6 2-15,5 2-1 0,2 2 1 16,8 0 0-16,7 0 0 16,8-4-1-16,8-4 2 15,8-3-1-15,8-2 0 16,2-5 1-16,5-6 0 15,4 3 0-15,-1-5 0 16,-4-4 0-16,-3-2-2 16,-3-1 1-16,2 1-34 15,-17-19-1-15,13 14 0 16,-24-28 0-16,16 15-2 16</inkml:trace>
  <inkml:trace contextRef="#ctx0" brushRef="#br0" timeOffset="16795.5206">5881 8017 166 0,'-10'16'34'16,"8"17"1"-16,-1 9-37 15,2 11 2-15,0 10-1 16,3 8 2-16,0 11-1 15,1 3 0-15,1-4 0 16,1-2 1-16,-2-9 0 16,2-5-1-16,0-10 1 15,-1-14 0-15,1-9-1 0,2 51-32 16,-7-83-1-16,12 13-2 16,-9-31 1-16,16 7-1 15</inkml:trace>
  <inkml:trace contextRef="#ctx0" brushRef="#br0" timeOffset="17165.4039">6176 8031 166 0,'-33'22'34'15,"14"27"1"-15,-12 14-36 16,2 16 1-16,5 11 1 15,10 12-2-15,15 0 2 16,17-1-1-16,17-17 0 16,19-16 0-16,14-21 0 15,13-20 0-15,9-25 0 16,5-25 0-16,2-17 0 16,-8-16 0-16,-10-7 0 15,-13-5 1-15,-19-2-1 0,-17-6 0 16,-22-3-1-16,-22 3 2 15,-21 10-2-15,-16 7 1 16,-12 9 0-16,-10 14 0 16,-4 8 0-16,-3 16 0 15,3 12 0-15,8-6-34 16,16 26 0-16,-5-18 0 16,27 13-1-16,-4-26-1 15</inkml:trace>
  <inkml:trace contextRef="#ctx0" brushRef="#br0" timeOffset="17773.2915">6281 7186 170 0,'-86'-64'34'16,"1"22"1"-16,-12 29-37 0,-13 13 2 0,-12 16-1 16,-9 14 1-16,-7 20-1 15,-3 13 1-15,-7 12 0 16,-2 15-1-16,3 13 1 16,11 13 0-16,13 11 1 15,16 14-2-15,21 9 2 16,19 12 0-16,25 9 0 15,26 11 0-15,26 5 0 16,23 2 1-16,25-7-1 16,22-4 2-16,25-16-4 0,23-16 2 15,27-14-1-15,19-24 1 16,19-22-2-16,19-25 0 16,8-22 1-16,14-26-1 15,1-27 1-15,-2-32 0 16,-9-32 0-16,-14-28 0 15,-18-27 0-15,-19-21-2 16,-27-24 2-16,-25-16 1 16,-33-10-1-16,-30-6-1 15,-31 0 0-15,-24-2 2 16,-29 4-1-16,-27 6 1 16,-19 11-1-16,-18 17 0 0,-14 17-1 15,-12 23 2-15,-9 19-1 16,-10 25-1-16,-2 29 0 15,-3 27 2-15,-1 26-2 16,-1 21 0 0,15 30-33-16,-11-7-1 0,26 32 0 15,-5-5 0-15,27 26-1 16</inkml:trace>
  <inkml:trace contextRef="#ctx0" brushRef="#br0" timeOffset="29648.7509">951 2749 161 0,'-19'-7'34'0,"15"22"-1"16,4-15-33-16,-18-9 0 16,5 1 1-16,1-11-1 15,-2 1-1-15,-5 0 1 16,0 1 0-16,-2 0-1 15,-1 1 1-15,0 0 0 16,-1 1 0-16,-3 10 0 0,-1 2 0 16,-2 2 0-16,-1-1 1 15,-6 3 0-15,-3 7-1 16,-4 1-1 0,-2 6 1-16,0 4 0 0,-6 3 0 15,-2 2 1-15,-3 10-2 16,0-4 0-16,-4 6 1 15,4 6 3-15,1 3-3 16,0 6 1-16,10 1 0 16,8 5 1-16,11 0-1 15,12 8 1-15,15 3-1 16,13-4-2-16,13 4 2 16,15-7-1-16,11-1 0 0,8-5-1 15,12-8 1-15,9-5 0 16,8-15 1-1,9-13-1-15,7-13 0 16,4-19 0-16,6-16 0 0,1-16 0 16,2-13 0-16,-3-16 0 15,-10-14 0-15,-5-3-2 16,-15-6 1-16,-13 0-1 16,-24 0 3-16,-20 10-2 15,-28 9 0-15,-27 16-1 16,-20 16 3-16,-30 20-1 15,-18 14 1-15,-12 19-1 0,-6 18-1 16,-2 3 0 0,20 19-32-16,0-26-2 15,41 12 0-15,16-46 0 16,55-4-1-16</inkml:trace>
  <inkml:trace contextRef="#ctx0" brushRef="#br0" timeOffset="30918.1565">14159 2545 177 0,'-40'-32'34'15,"25"32"0"-15,-24 23-33 16,7-27-4-16,-4-2 4 15,-3 7-1-15,-4-6-1 0,-2 4 1 16,0-2-1-16,-1-1 1 16,-2-2 1-16,0-5-1 15,-1 4-1 1,-2 3 2-16,0-1 0 0,-2 8-2 16,-2-2 2-16,-1 6 0 15,0 5-2-15,0 11 1 16,-2 5 0-16,2 1 0 15,2 5-1-15,3 6 2 16,4 6-2-16,4 3 3 16,3 2-2-16,9 4 2 15,2 0-3-15,9 4 3 16,1 3-3-16,5-5 2 0,5 3-1 16,5-1 0-16,5 3 0 15,3-8-2 1,8-2 3-16,0-2-2 15,10-5 1-15,7-3 0 0,9-6 0 16,4-4-1-16,12-10 2 16,3-2-1-16,8-4 0 15,3-4 0-15,5-6 0 16,5 0 0-16,2-4 0 16,-1-3-1-16,3 5 1 15,1-2-1-15,1-1 1 31,1 3 0-31,3-3 0 0,-5-4 1 16,5-5-1-16,-4 0 0 0,1-9 0 0,-5-12 0 16,1-9 0-16,-3-11 0 15,-4-4 0 1,-2-10-1-16,-8-6 1 0,-6-11-1 16,-11-3 1-16,-14-2-1 15,-19-1 2-15,-17-4-2 16,-23 9 2-16,-19 12-1 15,-19 7 0-15,-17 20 0 16,-11 10 1-16,-7 12 0 16,-3 13-1-16,5 15 0 15,7 13-33-15,3-27-1 0,30 25 0 16,-5-32 0-16,30 18-1 16</inkml:trace>
  <inkml:trace contextRef="#ctx0" brushRef="#br0" timeOffset="32357.9939">1564 8999 179 0,'-12'3'36'16,"-10"-8"-2"-16,1 1-32 0,0 3-1 0,-2 0-1 16,0-3 0-16,-3 2 0 15,-1-4 0-15,2-5 0 16,-5 1 0-16,-1-1 0 16,-6-2-1-16,-5 1 1 15,-3 6 1-15,-6-6-2 16,-3 9 2-16,-3-1-1 15,-4 4 0-15,-1 3 0 16,1 4 1-16,5 0-2 16,2-7 1-16,4 5 0 0,3-2-1 15,3-2 1-15,2 3 0 32,3 3 0-32,-3 0 0 0,1 0 0 15,-3 6 0 1,0 4-1-16,0 4 1 0,0 6 0 15,0 2 0-15,2-1 0 16,1 3 0-16,1 0 0 16,3 3-1-16,3-2 2 15,6-4-1-15,3 1 1 16,5-3-2-16,4 1 1 16,6 0 0-16,11-1 1 15,7 4 0-15,9 0-1 16,8 0 1-16,12 2-2 0,13-10 2 15,11 4 0-15,6-1-1 16,10-3 0 0,8-2 0-16,7-3 1 15,4 0-1-15,5-2 0 0,3 3 0 16,0-7 0-16,0-4 0 16,0-3 0-16,-3-10 0 15,-5-2 0-15,-5-7 0 16,-7-6 0-16,-10-1 0 15,-9-11 0-15,-6-4 0 16,-12-6 0-16,-10-2 0 16,-9-4 0-16,-12 2 0 0,-9-7 0 15,-10-1 0-15,-12 5-1 16,-11 9 1-16,-12 7 0 16,-8 11-1-16,-6 11 1 15,-6 7 1 1,0 19-2-16,-5-6-33 15,26 24-1-15,-4-26 1 16,38 7-1-16,7-32-1 16</inkml:trace>
  <inkml:trace contextRef="#ctx0" brushRef="#br0" timeOffset="33405.1038">13654 9025 167 0,'-33'-5'36'0,"1"6"0"16,-5-3-37-16,-5-5 1 16,-4-2 0-16,-6-1 0 0,-5 3 0 15,-4 2 0-15,-4 8 0 16,-2 1 0-16,-2 5 0 16,2 8 0-1,3 1 0-15,4 5 0 0,6 5 1 16,8 1-1-16,5 0-1 15,10 5 2-15,6 2 0 16,9 2-1-16,5 6 1 16,11 10-1-16,10 0 1 15,7 3-1-15,10 5 2 16,11-4-2-16,8 1 0 16,13-5 0-16,9-5 0 15,10-12 0-15,7-7 1 0,2-9-1 16,9-10 0-16,0-5 1 15,3-12-1-15,0-6 0 16,0-8 0 0,-4-8-1-16,-4-6 0 0,-6-4 1 15,-8-6-1-15,-10-3 1 16,-11 1 1-16,-12-5-1 16,-16 0 0-16,-14 1 0 15,-15 0 0-15,-12-1-1 16,-15 3 0-16,-17 2 1 15,-13 1-2-15,-15 6 2 16,-10 11-1-16,-11 9 1 16,-6 9 1-16,-5 11-1 0,-1-15-34 15,12 37-1 1,-9-22 0-16,34 15-1 16,0-39-1-16</inkml:trace>
  <inkml:trace contextRef="#ctx0" brushRef="#br0" timeOffset="48430.8139">16428 1830 186 0,'2'-13'32'0,"-2"13"4"16,0 0-37-16,0 0 0 16,-9 11 2-16,4 15-1 15,0 11-1-15,0 9 1 16,0 6 0-16,0 14 0 16,2 3 0-16,1 11-3 15,2-4 3-15,2-1-3 16,-1-7 3-16,2 5-2 15,2-9 2-15,-1-13-3 0,0-11 3 16,-1-4 0-16,1-10 0 16,-3-8-1-16,10 0-32 15,-22-36-1 1,11 18 0-16,-12-29 0 0,-9 5 36 31,-1-4-2-31,-2 0 0 16,-5-1 1-16,-12-5 33 15,22 28-1-15,-20-17 0 16,20 30 1-16,4 1-36 16,2 8 2-16,4 4 0 15,7 14 0-15,7 2 0 16,6 5 1-16,6-2-1 0,7 4 0 16,0-2 1-16,3-10-2 15,0-3 1 1,-3-12 0-16,-3-9 0 15,-3-7 0-15,0-9 0 0,-2-19 0 16,0-5-1-16,0-3 1 16,0 2 0-16,0 0 0 15,0 1 0-15,-1 6 0 16,0 4 0-16,-6 4-33 16,21 26 0-16,-12-22-2 15,31 20-1-15,-4-27 0 16</inkml:trace>
  <inkml:trace contextRef="#ctx0" brushRef="#br0" timeOffset="50212.0583">22456 4519 178 0,'16'12'35'0,"-16"-12"-2"16,0 0-33-16,0 0 0 16,0 0 0-16,-9 11 0 15,9-11 0-15,0 0 0 0,0 0 0 16,0 0 0-16,0 0-1 15,-16-11 1-15,16 11 0 16,-17-13 0-16,3 6 0 16,-2-2 0-16,-2 2 1 15,-3-2-1-15,-1 1 0 16,-2 5 0-16,-1 2 1 16,-1 1-2-16,-3 1 2 15,3 3-1-15,-2 2-1 16,1 5 1-16,2 1 0 15,2 4 0-15,0 2 0 16,6 8 0-16,3 2 0 16,2 6 1-16,5 3-1 0,3 3 0 15,5 3 1-15,2-1-2 32,5 3 1-32,3-2 0 15,3-5 0-15,4 5 0 0,3-9-1 0,1 0 1 16,3-5 0-16,2-3 0 15,3-5 0-15,1-2 0 16,5-8 1-16,-2-4-1 16,1-2 0-16,1-8 1 15,-1-5-1-15,2-7 1 16,-3-4-1-16,-1-12 0 16,-3-4-1-16,-3-11 1 15,-4-1 0-15,-4-4 0 0,-5 1 0 16,-5 0 0-16,-7-2 1 15,-4 6-2-15,-5 10 1 16,-6 6 0-16,-2 5 0 16,-5 7-1-16,-2 6 0 15,-2 7 1-15,-4 6 1 16,-1 5-1-16,1-1 0 16,2 3 1-16,1-2 0 15,4 2-1-15,1 34-33 16,-6-48-1-16,26 6-1 15,-26-1-1-15,26 1 0 16</inkml:trace>
  <inkml:trace contextRef="#ctx0" brushRef="#br0" timeOffset="66827.8657">17325 5670 174 0,'0'0'34'15,"-1"13"0"-15,99-12-36 16,-98-1 3-16,0 0-1 16,0 11-1-16,0-11 1 15,7 14 0-15,-7-14 0 16,10 11 0-16,-10-11 0 16,20 12 0-16,-6-6 0 15,4-1 0-15,3-2 1 16,2-1-1-16,5 0 0 15,4-2 0-15,2 2 0 16,1-4 0-16,6 0 0 0,-1 2 1 16,0-4-2-16,1 4 1 15,0-1 1-15,-2 3-2 16,0 1 1-16,0-2 0 16,-5-2 0-16,1 2-1 15,-4 4 2-15,1-2-1 16,0 2 0-16,0-4 0 15,-1 1 0-15,1-1 0 16,1 1 1-16,2 1-1 16,4-7 0-16,3 3 0 15,-1-4 0-15,2 1 0 16,2 2 0-16,0 2 0 16,3 1 0-16,-2-2 0 0,2 0 0 15,0 3-1-15,2-2 1 16,3 4 1-16,1 1-1 15,2-3 0-15,3 3 1 16,1 0-1-16,1 0 0 16,1-2 0-16,-2 3 0 15,0-2 0 1,-2-2 0-16,-1 0 1 16,-2 1-2-16,0-2 1 0,0 2 0 15,-1-3 0-15,0 0 1 16,1-1-1-16,2-10 0 15,0 5 0-15,6-8 1 16,-1 5-1-16,0 0 1 16,0-2-1-16,-2 4 1 15,-3-3-1-15,-4 6 0 16,-7 0 0-16,-4 4-1 16,-6-4 1-16,-1 2 0 0,-7 2 0 15,-1-2-1-15,-3 4 2 16,-2 1-2-16,-1 0 1 15,-4-3 0-15,0 2 0 16,-5-2 0-16,0 1 0 16,-12-1 0-16,15 4 0 15,-15-4 0-15,0 0 0 16,13 4 0-16,-13-4 0 16,0 0 1-16,2 30-28 15,-2-30-7-15,0 0 0 16,-9-11-1-16,9 22-1 15,-16-18-1-15</inkml:trace>
  <inkml:trace contextRef="#ctx0" brushRef="#br0" timeOffset="72477.8078">17657 3693 176 0,'-15'20'34'0,"-7"-9"-1"16,10 1-35-16,12-12 2 15,-18 14 0-15,18-14 1 0,-16 10-1 16,16-10 0-16,-12 2-1 15,12-2 1-15,0 0 1 16,-12-9-1-16,12 9 0 16,-6-17 1-16,3 4-1 15,2-1 0-15,1-6 0 16,1-1 1-16,3-1-2 16,-1-4 1-16,4-2 0 15,1-1 0-15,2 2 0 16,2 1 0-16,3 3 0 15,2-1 0-15,4 0 0 16,2 0 0-16,5 3 0 0,4 1 0 16,2 2 0-16,5 0 0 15,2 2 0-15,2 4 0 32,2 6-1-32,2 4 1 15,0 3 0-15,2 4 0 0,1-2 1 0,1 7-1 16,3 3 0-16,3 3 0 15,2-2 1-15,3 0-1 16,3-1 0-16,0-3 0 0,1 6 0 16,-2-9-1-1,-2 2 1-15,1-4 1 16,-3-5-1-16,-7-2-1 16,-2-5 2-16,-3-3-1 0,-5-7-1 15,-3 0 1-15,-3-8 0 16,-6-4 0-16,-2-2 1 15,-5 0-1-15,-3 2-1 16,-4 3 2-16,-4 4-1 16,-2 3 0-16,-4 4 0 15,1 4 0-15,-8 11-1 16,11-1 2-16,-11 1-2 16,13 20 1-16,-4-5 0 15,-1 7 1-15,6 1-1 16,-1 5-1-16,3-1 1 15,2 1 0-15,6-6 0 16,0-4 0-16,6-3 0 0,5-6 0 16,1-8 0-16,5-4 0 15,2-4 0-15,4-6 0 16,0 2 0-16,2-1-1 16,1 0 1-16,3 2 0 15,1 3 0-15,4 5 0 16,3 1 0-16,3 4 0 15,0 4 0-15,2 3 1 16,1 1-1-16,0 1 0 16,-6 0 2-16,-3-1-2 15,-7 4 0-15,-8-3 0 16,-5-3 0-16,-10-1 0 16,-5-2 0-16,-8-3 0 0,-4 3-2 15,-11-6 2-15,12 7 0 16,-12-7 0-16,57 10-33 15,-57-24 0-15,18 22-2 16,-14-24 0-16,19 16-1 16</inkml:trace>
  <inkml:trace contextRef="#ctx0" brushRef="#br0" timeOffset="75796.4747">18131 3542 176 0,'3'11'34'16,"-3"-11"0"-16,0 0-37 15,0 0 4-15,0 0-1 0,0 0 1 16,-11-9-1-16,11 9 0 16,-6-17 0-1,6 17 0-15,-8-23 0 16,2 4 1-16,-3-3-1 0,-1-1 0 16,-3 0 0-16,-2 0-1 15,-3 0 1-15,-3-1 0 16,-3 3 0-16,-3 4 0 15,-2 2 0-15,-4 1 0 16,-4 2 0-16,-2 2 1 16,0 0-1-16,-3 4 0 15,0-1 0-15,-2 3 0 0,0 2 0 16,0 5 0-16,1 4 0 16,-2 0-1-16,1 5 1 15,0 5 0 1,0 4 0-16,0 4 0 0,2-1 0 15,0 4-1-15,2 3 1 16,1 3 1-16,2 1-1 16,0 1 0-16,3 2 0 15,3-1 0-15,-1 5 0 16,1-3 0-16,3 1 0 16,0 3-1-16,3-4 1 15,0 1 1-15,3-1-2 16,0-1 1-16,4-4 0 0,1 1-1 15,0 0 1-15,2-7 0 16,-1 2 0 0,2-1-1-16,-2 3 2 15,0 0-1-15,-3-2-1 0,1 4 2 16,-1 0-2-16,-1 0 1 16,1 0 0-16,-3-3 0 15,0 0-1-15,-2-1 2 16,0-1-1-16,0-8 0 15,-4 2 1-15,-3-2-1 16,-1 5 0-16,-1-3-1 16,0 5 1-16,-1-3-1 15,1 3 1-15,-1 3-1 0,4-3 1 16,0 0 0 0,3-5 0-16,1 1 0 15,4-6 0-15,-2 2 0 16,4-4 0-16,0-2 0 0,1-3 0 15,2 2 0-15,-1-3 0 16,5 2 1-16,-3-4-1 16,3-1 0-16,2-1 1 15,11-6-1-15,-17 6 0 16,17-6 0-16,-13 4 0 16,13-4 0-16,0 0 0 15,0 0 0-15,0 0-1 16,0 0 1-16,-7-12 0 15,10 1 0-15,-1 0-1 16,3-4 1-16,1-1 0 16,3-2 0-16,0-9 1 15,2 2-1-15,1-3-1 0,2 1 1 16,2-2 0-16,-3 1 1 16,4-1-1-16,-3 1 0 15,-1 2 1-15,-2 4-1 16,0 3 0-16,-4 5 1 15,-7 14-2-15,9-18 0 16,-9 18 1-16,0 0 1 16,-10 17-2-16,0 3 2 15,-1 7-1-15,-3 5-1 16,-6 4 3-16,1 5-3 16,-3 3 1-16,1-3-1 15,0 1 2-15,5-10-2 16,2-7 1-16,3-2 0 0,6-6 0 15,4-4 0 1,1-13 1-16,16 12-2 16,-1-13 1-16,6-3 0 15,5 4 0-15,4-2-1 0,3-2 1 16,3 7 0-16,0-3 0 16,1 4 0-16,-3 1 0 15,0 4 0-15,-3 2 0 16,-3-3 0-16,-4 4-1 15,-1-4 1-15,-3 3 1 16,-3-7-2-16,-2 4 2 16,-4-2-1-16,-11-6 1 0,17 11-1 15,-17-11 1 1,0 0-1-16,22-8-34 16,-26-18 0-16,24 9-1 15,-9-29-1-15,36 2 0 16</inkml:trace>
  <inkml:trace contextRef="#ctx0" brushRef="#br0" timeOffset="76771.7181">23860 5372 179 0,'20'-18'36'16,"-23"-21"-1"-16,2 15-36 15,-4 3 1-15,-5 4 0 16,-4 4 0-16,-6 3 0 16,-4 8 0-16,-4 4 0 15,-5 13-1-15,0 13 1 16,-3 6 0-16,2 13 0 16,1 9 0-16,5 10 0 15,9 8-1-15,9 5 1 16,11-3 0-16,15-8 0 15,12-1 0-15,10-9 0 16,12-7 0-16,7-11 0 0,8-14 0 16,1-9 1-16,0-10-1 15,-4-10 1-15,-3-12-1 16,-7-11 0-16,-7-11 0 16,-9-8 1-16,-11-11-1 15,-11-6 0-15,-13-2 0 16,-10-1 0-16,-11 5 0 15,-10 9 0-15,-9 10 0 16,-6 9 0-16,-4 12 0 16,0 7-34-16,12 20-1 15,-13-9-1-15,24 22 0 16,-8-14 0-16</inkml:trace>
  <inkml:trace contextRef="#ctx0" brushRef="#br0" timeOffset="78412.5322">23140 5723 177 0,'15'4'35'0,"-15"-4"0"16,0 0-36-16,0 0 2 15,0 0 0-15,0 0-1 16,0 0 0-16,0 0 0 15,-11-6-1-15,11 6 1 16,-20 5 0-16,4 6-1 16,-7 6 1-16,-10 7 0 15,-8 6 0-15,-12 7-1 16,-7 6 2-16,-8 3-2 16,-4 4 1-16,-4-4 0 15,7-3 0-15,3-8 0 16,10-3 0-16,8-6 0 15,10-5 0-15,13-6 0 0,5-2 1 16,13-2-1-16,7-11 0 16,-3 17 0-1,3-17 0-15,15 54-31 16,-10-65-4-16,22 8 0 0,-16-24-1 16,22 11 0-16</inkml:trace>
  <inkml:trace contextRef="#ctx0" brushRef="#br0" timeOffset="78962.339">22701 4993 179 0,'0'0'35'0,"18"18"-1"16,-8-6-35-16,2 0 1 16,4 7 0-16,4 3-1 15,5 6 1-15,7 5 0 16,1 3 0-16,2 2 0 15,2 2 1-15,-1 3-1 16,0-2 0-16,-5-4 1 16,-3 1-1-16,-4-5 0 15,-5-2 1-15,-1-4-2 16,-5-4 1-16,-4-5 1 16,-1-1-1-16,-3-3 0 0,-5-14 0 15,-5 12-35-15,10 1 0 16,-21-18 0-16,14 16-1 15,-17-20-1-15</inkml:trace>
  <inkml:trace contextRef="#ctx0" brushRef="#br0" timeOffset="194526.7163">21714 6401 181 0,'-3'-14'36'0,"3"-15"-3"16,0 29-34-16,0 0 1 15,-10-12 0-15,10 12 0 16,0 0 0-16,-11-7 0 16,11 7 0-16,-10 12 0 15,5 4 0-15,-2 7-1 16,0 5 1-16,-3 6 0 0,3 6 0 16,-1 6-1-16,1 5 2 15,2 1-1-15,0-5-1 16,4-7 2-16,1-1-2 15,2-6 1 1,3-3 0-16,-1-10 0 0,3-5 0 16,-7-15 0-16,14 11 0 15,-14-11 0-15,20-13 0 16,-6-2 0-16,2-9 1 16,4-1-2-16,0-10 1 15,3-1 0-15,-2 2 0 16,1-2 0-16,-3 8 0 15,-2 0 0-15,-3 5 0 0,-6 5 1 16,-8 18-2-16,3-12 2 16,-3 12-1-1,-15 20 0-15,7 0 0 16,-1 8 0-16,5 9-1 0,6 3 1 16,7 8 0-16,11-1 0 15,8-5 0-15,10 0 0 16,8-9 0-16,6-4 0 15,0-10 0-15,2-6 1 16,-3-11-1-16,0-10 0 16,-6-5-1-16,-7-6 2 15,-8-6-1-15,-11-5 0 16,-10-2-1-16,-14-5 1 0,-12 3 0 16,-16 3-1-1,-12 7 2-15,-10 5-2 16,-9 9 1-16,-3 9 0 15,1 7 1-15,3 8-1 0,8 3 0 16,12 2 0-16,14-2 1 16,18 9-35-16,11-26 0 15,27 13-1-15,3-23 0 16,36 12 0-16</inkml:trace>
  <inkml:trace contextRef="#ctx0" brushRef="#br0" timeOffset="195026.8591">22792 6642 174 0,'-1'15'36'0,"1"-15"-1"0,1-43-32 16,-1 43-3-16,6 12 0 16,-6-12 0-16,22 19 0 15,-1-9 0-15,8 7 0 16,8 7 0 0,9-1-1-1,9 2 1-15,10 5 1 0,-1-3-2 0,5-3 1 16,-1 1 0-16,-1-2 0 0,-11-4 0 15,-8-2 1 1,-10-7-1-16,-5-2 0 16,-7 3-1-16,-9-8-32 15,0 9-1-15,-17-12-1 16,22-5 1-16,-20-7-2 0</inkml:trace>
  <inkml:trace contextRef="#ctx0" brushRef="#br0" timeOffset="195433.0962">24154 6716 179 0,'4'11'36'16,"-7"7"-1"-16,-4 11-36 15,-3 9 1-15,-2 6 0 16,0 8 1-16,-1 6-1 15,0 9 0-15,1 1-1 16,5 1 2-16,-2-2-1 16,7-10 0-16,1-2 0 15,2-13 0-15,1-8 0 0,2-13 0 16,-28-19-34-16,74 7-1 16,-53-34 0-16,13 8 0 15,-21-25-1-15</inkml:trace>
  <inkml:trace contextRef="#ctx0" brushRef="#br0" timeOffset="195932.2826">23632 7319 180 0,'-10'19'35'0,"-6"-10"0"15,-99-1-36-15,96-1 1 0,-8 0 0 16,-6 4 1-16,-7 6-1 16,-8 0 0-16,-4 1 0 15,-4 7 0 1,-2 0 0-16,2 4 1 0,2 3-2 15,12-5 0-15,4-6 2 16,13-4-1-16,5-1 0 16,20-16 0-16,-9 15 0 15,9-15 0-15,15-4-33 16,-16-14-2 0,20 13 0-1,-23-23 0-15,17 16-1 0</inkml:trace>
  <inkml:trace contextRef="#ctx0" brushRef="#br0" timeOffset="196670.1041">21431 7485 180 0,'0'0'36'16,"4"-16"-2"-16,7 11-35 16,5 2 1-16,6-3-1 0,6 4 2 15,1 1-1-15,3 3 0 16,-2 2 0-16,1 7 0 16,-7 2 0-16,-4 2 0 15,-11 7 0-15,-10 2 0 16,-11 5 0-16,-9 9 0 15,-8 3 0-15,-6 1 1 16,-1 0-1-16,0-2 0 31,4 0 0-31,5-3 1 0,10-1-1 16,8-12 1-16,13-4-1 16,7-1 0-16,10-10 0 15,8 1 0-15,5-5 0 16,9-6 0-16,3-2-1 15,3-3 1-15,1-5 0 16,-1-2 0-16,-4 3 0 16,-3-3 0-16,-4-2 1 15,-7 2-1-15,-6 52-33 16,-14-61-2-16,14 16-1 16,-21-23 1-16,18 18 0 15</inkml:trace>
  <inkml:trace contextRef="#ctx0" brushRef="#br0" timeOffset="197063.0651">22099 7494 181 0,'-32'9'35'16,"3"10"0"-16,-3 4-37 15,0 10 3-15,2 14-1 16,5 3 0-16,11 2-1 16,10 0 2-16,10-3-1 0,14-5 1 15,11-5-1-15,15-8 0 16,6-15 1 0,10-12-1-16,5-9 1 0,4-12-1 15,0-14 0-15,-5-5 0 16,-7-9 0-16,-12-8-1 15,-10-1 0-15,-18-4 1 16,-14 0-1-16,-16 1 1 16,-12 13-1-16,-11 6 1 0,-9 10 0 15,-2 11 1-15,-1 9-2 16,4 12 2 0,5 6-1-16,9 16-34 15,3-15-1-15,26 14 0 0,-1-25 0 16,26 34-1-16</inkml:trace>
  <inkml:trace contextRef="#ctx0" brushRef="#br0" timeOffset="197469.3005">23014 7795 184 0,'1'22'36'15,"2"-4"-2"-15,-87 1-34 16,101 1-1-16,7 4 2 16,5-4-1-16,3 8-1 15,7-8 2-15,4 5-1 16,3-2 0-16,0-3 0 16,0-3 0-16,-2 0 0 15,-4-2 1-15,-2-8-2 0,-4-2 1 16,32 0-34-16,-43-23-1 15,18 13 0-15,-18-19-1 16,21 13 1-16</inkml:trace>
  <inkml:trace contextRef="#ctx0" brushRef="#br0" timeOffset="197860.1095">24116 7987 184 0,'-12'12'35'0,"7"15"1"16,-9-3-37-16,-1 8 2 15,-1 4-1-15,2 5 0 16,-1 2 0-16,6-2 0 16,2 2 0-16,0-4 0 0,8-3 0 15,-2-6-1-15,-2-3 0 16,12-9 1-16,-7-6 0 15,42 0-34-15,-46-22-1 16,16 7 0-16,-20-20 0 16,6 23-1-16</inkml:trace>
  <inkml:trace contextRef="#ctx0" brushRef="#br0" timeOffset="198438.1956">23484 8396 182 0,'12'-6'36'0,"-9"-10"-2"16,-3 16-35-16,1-19 1 15,-1 19 0-15,-12-7 0 16,-3 8 0-16,-4 8 0 16,-9 4 0-16,-4 4 1 15,-8 3-1-15,-9 6-1 16,1-2 1-16,-8 3 0 15,1 2 0-15,1-4 0 16,6-2 0-16,2 0 1 0,9-6-1 16,10-3 0-1,-1-6 1-15,14-6-2 16,14-2 1-16,-8-31-34 16,8 31-1-16,1-25 0 0,-1 25-1 15,5-31 1-15</inkml:trace>
  <inkml:trace contextRef="#ctx0" brushRef="#br0" timeOffset="199132.2639">21694 8431 180 0,'0'0'36'15,"0"0"-1"-15,0 0-35 16,19-5-1-16,2 3 1 15,8-2 0-15,5 3 0 16,4-1 0-16,-2 2 0 16,-2 2 0-16,-6 4 0 15,-7 5 0-15,-12 7 1 16,-9 3-1-16,-12 5 0 16,-4 1 0-16,-6 5 0 15,2 2 1-15,0-2-1 16,8-1 0-16,8-4 0 15,8-2-1-15,8-2 1 0,6-2 0 16,3-2 0-16,-1-3 0 16,-2-4 0-16,-7 2 0 15,-6 1-1-15,-9 1 2 16,-8 0-1-16,-6 1 0 16,-7-4-1-16,-3 1 1 15,-5 2 0-15,3-6 0 16,0-5 1-16,2 5-1 15,9-11 0-15,4-2 0 16,15 3 0-16,-67-17-34 16,112 20-1-16,-42-23 0 15,26 18 0-15,-13-28-1 0</inkml:trace>
  <inkml:trace contextRef="#ctx0" brushRef="#br0" timeOffset="199460.4034">22267 8571 182 0,'0'0'35'0,"0"0"0"15,-22 13-36-15,3 10 1 16,-4 10 0-16,5 11 0 16,3 4 0-16,6 1 1 15,10-2-2-15,11 2 1 16,9-10 0-16,11-10-1 15,7-11 1-15,4-13 0 16,1-12 1-16,-2-9-1 16,-3-12 1-16,-6-11-1 15,-13-6 1-15,-14-3-1 0,-11-1 0 16,-16 4 0-16,-8 3 0 16,-10 4-1-16,-4 14 1 15,-9-2-35-15,16 23 0 16,-6-16 0-16,23 11-2 15,6-31-1-15</inkml:trace>
  <inkml:trace contextRef="#ctx0" brushRef="#br0" timeOffset="255405.0338">23805 7856 187 0,'-12'4'35'0,"-4"-7"-2"15,16 3-33-15,-17-2 0 16,17 2 0-16,0 0 0 16,0 0 0-16,0 0 0 15,0 0 0-15,24 0 0 16,-3 1 0-16,5 0 0 16,3 4 0-16,0 0 0 15,-2 3 0-15,-2 5 0 16,-9 5 0-16,-10 6 0 0,-11 5 0 15,-11 9 0-15,-9 5 0 16,-5 2 0-16,-3 0 0 16,-1 3 0-16,3-6 0 15,7 1 0 1,8-8 0-16,7-11 0 0,9-4 0 16,10-6 0-16,7-2 0 15,10-6 0-15,10-2 0 16,3-5 0-16,5-2 0 15,6 6 0 1,3-5 0-16,-1 4 0 16,-4-2 0-16,-3 2 0 0,-7 2 0 15,-4-1 0-15,-5 5 0 16,-6-3 0-16,-2-1 0 16,-4 4 0-16,1-1 0 15,-2-3 0 1,-1 3 0-16,2 0 0 15,0 2 0-15,-3-1 0 0,2 1 0 16,-4-3 0-16,-2 1 0 16,2 0 0-16,32 1-33 15,-43-24-2-15,15 4-1 16,-11-32 0-16,16-6-2 16</inkml:trace>
  <inkml:trace contextRef="#ctx0" brushRef="#br0" timeOffset="256403.5633">23036 8799 185 0,'-21'-8'35'0,"-1"0"0"16,22 8-35-16,-13-2 0 16,13 2 0-16,0 0 0 15,12 11 0-15,0 2 0 16,6 1-1-16,4-2 1 16,4 6-1-16,5 0 1 0,3 5 0 15,3 0 0-15,2 0 0 16,1-5 0-16,-2-1 0 15,-3-6 1-15,-4-1-1 16,-6-6 0-16,-1-5 0 16,-15-14-34-16,16 14 0 15,-20-19-1-15,17 17 0 16,-15-18-1-16</inkml:trace>
  <inkml:trace contextRef="#ctx0" brushRef="#br0" timeOffset="256889.0589">23806 8945 186 0,'5'-26'35'0,"22"-10"-1"15,-5 19-34-15,5 1-1 16,5-1 2-16,1 4-1 15,-4 4 0 1,-1 9 0-16,-6 8 0 0,-6 6 0 16,-9 7 0-16,-9 8-1 15,-8 9 0-15,-3 0 1 16,-1 5 0-16,1 2 0 16,7-5 0-16,10 2-2 15,9-7 2-15,14 2 0 16,9-3-1-16,6-4 1 15,0 1 1-15,2-6-2 16,-6 2 2-16,-10-5 0 0,-8 2-1 16,-14-3 1-16,-15-1-1 15,-10-2 1-15,-14 3-2 16,-9-2 2-16,-5 0-1 16,-5 0 0-16,-1-4-1 15,0-3 1-15,6-5 0 16,6 3 1-16,11-10-1 15,-20-12-34-15,50 12-1 16,-17-43-1-16,36 2 0 16,3-42-2-16</inkml:trace>
</inkml:ink>
</file>

<file path=ppt/ink/ink6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2:44.54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 0 94,'-4'10'39,"7"11"0,-1 3-1,7 11-33,-1 9-4,0 11 1,1 7 0,0 9 0,-2 1 0,2 4 0,-2-7 0,1-3 1,-1-10-1,0-5 0,-2-11-1,0-7 0,-1-5-2,-2-9-1,5 6-12,-12-16-27,8 4-2,-3-13-1,-14 7 2</inkml:trace>
</inkml:ink>
</file>

<file path=ppt/ink/ink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1:19.9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0 903 82,'10'37'40,"-1"0"-2,14 8 0,-4-2-36,8 8 0,-2-1-1,2-1 1,-4-11-1,-1-9 1,-8-8 0,-2-11 1,-12-10-1,3-12 1,-11-10-1,0-10 0,-4-12 1,2-7-2,1-12 0,5-4 0,7-4 0,10-3-1,7 1 1,12 0-1,10 10 0,3 2-1,10 11-1,1-2-3,8 19-6,-12-4-29,10 12-1,-13 1 0,1 11-1</inkml:trace>
  <inkml:trace contextRef="#ctx0" brushRef="#br0" timeOffset="326">744 768 83,'4'47'40,"2"-16"-1,16-8 1,1-18-34,12-7-1,4-13-3,2-7 1,-1-9-2,-4-5 0,-6-4-1,-9 2 1,-13 2-1,-18 8 0,-12 9 0,-12 14 0,-12 12 0,-7 14-1,-2 13 2,0 10-2,5 8 1,13 6 0,11-1 0,15-1 0,17-8 0,14-8 0,12-12 0,10-12-1,12-11-1,2-17-3,12-5-3,-7-30-9,18 6-23,-6-17 1,7 8 10,-12-18 19,3 6 7,-7 8 6,-15 0 4,-2 23 12,-33-2 19,-7 18 2,-30 4-11,-2 27-17,-22 2-6,-2 10-4,-2 4-1,5 6 0,9 3-1,15 0-1,19-2 1,16-3-1,15-3 1,7-1-1,5-1 1,-2-2-1,-6-5 1,-12 2 1,-14-4-1,-16 0 0,-12-4 0,-13-1-1,-8-8 0,-5-5-1,2 1-3,1-14-2,18 11-17,0-20-16,22 4 0,6-12 0,24 6 1</inkml:trace>
  <inkml:trace contextRef="#ctx0" brushRef="#br0" timeOffset="922">1592 830 78,'40'5'39,"-16"0"-1,-1 12 1,-18-2-30,9 11-7,-4-3 0,4 4-2,4-3 1,6-2 0,6-5 0,6-8 1,1-7 0,3-8 0,-4-7 0,-3-7-1,-9-9 1,-8-7 0,-12-6-2,-7-4 0,-6 0-1,-7-1-2,2 8-3,-7-7-4,15 15-30,-5 1 0,13 13-1,2-2 1</inkml:trace>
  <inkml:trace contextRef="#ctx0" brushRef="#br0" timeOffset="1376">2303 129 88,'-14'-12'40,"14"12"0,-15-5 0,16 23-34,0 5-2,5 16-2,0 10-1,2 14 0,2 9 0,0 9 0,1 3 0,-1-2-1,-2-3 0,-3-6 0,-1-10 0,-2-9-2,-2-12 1,-1-10-4,1-7-1,0-25-5,4 9-30,-2-21 1,8-4-1,-1-15 1</inkml:trace>
  <inkml:trace contextRef="#ctx0" brushRef="#br0" timeOffset="1673">2919-2 92,'27'-5'42,"-14"11"-2,2 23 1,-22 9-36,9 17-3,-5 11 0,-2 17-1,0 11-1,-3 6-1,4 0 1,1-5-1,3-4 0,2-11-1,3-9-1,-3-22-5,12 1-17,-14-26-16,4-9 0,-4-15 0,-8-25 1</inkml:trace>
  <inkml:trace contextRef="#ctx0" brushRef="#br0" timeOffset="1888">2726 505 88,'1'-15'41,"9"4"1,21 10-1,4 4-33,13-2-4,7 0-2,5 1 0,1-1-2,-3 0-4,2 7-26,-18-9-11,-5 0 0,-12-4-1</inkml:trace>
</inkml:ink>
</file>

<file path=ppt/ink/ink6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1:13.7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512 388 71,'-19'-22'40,"-1"-10"-2,13 5 2,-1-13-32,16 9-1,0-7-1,14 4-2,2-1-1,8 1-1,1 5-1,4 3 0,-1 8 0,3 3-1,-3 9 0,-3 7-1,-2 10 1,-2 10-1,-4 14 1,-4 11 0,-8 10 0,-9 10 0,-8 9 0,-11 4 1,-11 4-1,-11-3 1,-11-1-1,-10-5 0,-5-7 0,-3-10 1,0-8-2,3-11 1,6-12-1,5-13 0,8-14 1,10-13-1,12-9 1,8-5-1,10-2 0,10 1 1,10 3 0,10 5 0,6 10 0,4 11 0,3 8 0,2 7 0,0 6 0,-1 0-1,-3 6-1,-5-3-3,3 8-5,-15-14-29,8 4 2,-9-8-3,3 3 2</inkml:trace>
  <inkml:trace contextRef="#ctx0" brushRef="#br0" timeOffset="626">419 1288 79,'5'-14'38,"-5"14"-2,0 0 2,-8 16-33,-5-2-1,0 10 0,-5 2-1,-1 8-1,-3 4 0,0 3 0,-1 0-1,4-2 0,1-1-1,2-4-1,4-5-1,0-9-2,9-1-4,-13-14-27,16-5-2,0 0-1,-10-6-1</inkml:trace>
  <inkml:trace contextRef="#ctx0" brushRef="#br0" timeOffset="877">-1 1637 75,'0'0'36,"10"12"0,-10-12 0,15 4-32,-15-4-1,0 0 0,9 14-1,-7-4 1,-2-10-2,-2 17 1,2-17-1,-2 18 0,2-18 0,2 14 1,-2-14-1,18 10 1,-5-9-1,10 2 1,-1-5 0,3 1-1,0-1 0,0-1-3,2 4-5,-12-10-32,16 4 2,-5-11-2,14 1-2</inkml:trace>
</inkml:ink>
</file>

<file path=ppt/ink/ink6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1:16.10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455 924 34,'0'0'32,"0"0"1,0 0 1,-5 23-22,-4-10-4,7 20 1,-12-2-3,4 16 1,-11-2-1,5 16-1,-8-3 0,1 9-1,-3-2 0,2 0-1,0-4 0,3-2-1,3-6 0,4-7-1,3-10 0,3-6-1,3-9-1,1-7-1,4-3-4,-11-21-25,11 10-7,-4-26-1,2 11 0</inkml:trace>
  <inkml:trace contextRef="#ctx0" brushRef="#br0" timeOffset="306">34 1802 73,'-2'34'37,"3"3"0,-6-11-1,3 9-31,-5-8 0,3 1-1,-3-10-1,2-2 0,2-7-1,3-9 0,12 3 0,5-9 0,5-8-1,4 0 0,4-2-3,-1-5-2,13 7-24,-12-9-11,1 8 0,-10-6-2</inkml:trace>
  <inkml:trace contextRef="#ctx0" brushRef="#br0" timeOffset="1114">954 389 72,'-3'-15'38,"3"15"-1,-25-19 2,10 14-35,-10 0-2,4 9 0,-3 5 0,7 8-1,8 7 0,13 4 0,11 6-1,10 2 0,9 3 0,5 1 0,1-3 1,-2-3 0,-5-6 0,-7 0 0,-13-4 1,-11 0-1,-12-1 1,-9-2-2,-4-2-1,-5-3-2,1 3-6,-9-14-29,11-5-1,1-14 0,10-7 1</inkml:trace>
  <inkml:trace contextRef="#ctx0" brushRef="#br0" timeOffset="1406">906 347 71,'25'-21'40,"-1"0"-1,9 10 1,-2-15-31,6 13-4,2-8-1,2 1-2,-1-2-4,-3-17-10,4 7-28,-1-8 0,9 2 0,0-5 0</inkml:trace>
</inkml:ink>
</file>

<file path=ppt/ink/ink6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1:25.31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64 801 87,'12'-4'39,"-4"-9"0,13 3 1,-6-16-32,16 6-5,6-3 0,4 0-1,3-2 0,7 0-1,0 6 0,1 1-1,-1 7 0,-4 7 0,-3 10 1,-3 13-1,-9 15-1,-5 12 1,-12 12-1,-5 6 1,-9 11-1,-13 2 0,-10 3-1,-17-2 1,-7-7 0,-16-5 0,-4-8 0,-5-5 1,-5-14 0,4-8 0,5-15 0,9-10 0,10-16 1,15-10-1,14-8 1,16-4 0,16-2 1,15 6-1,15 4 0,11 11 0,12 11 0,5 14 0,4 10 0,-2 4-2,-2 9 1,-3-3-2,-5 2-1,-9-12-2,-1 10-16,-15-26-19,-1-5 0,-10-18 0,0-12 0</inkml:trace>
  <inkml:trace contextRef="#ctx0" brushRef="#br0" timeOffset="726">929 270 88,'-23'12'36,"5"-2"2,-8-9-1,3 4-34,-1-2 0,8 5 0,4 0-1,13 3 0,11 1 0,14 2 0,10 1-2,4 4 1,3-1 0,0-1-1,-4-3 1,-5 2-1,-13-2 1,-12 1-2,-13 0 2,-9-1-1,-9 1-1,-5-1 1,-3 1-2,-3-7-1,6-2-2,-2-8-1,13-1-3,-7-16-4,23 6-7,-13-18-2,20 9 5,-12-16 5,12 8 8,0-1 5,-1-1 4,9 13 7,-13-11 5,20 18 5,-15-10-2,20 14-7,-12-8-4,11 5-4,-3-6-2,7 1-1,-1-3-1,0-2-2,4 3-1,-7-12-6,15 4-31,-10-3 2,6 4-1,-6-4-1</inkml:trace>
</inkml:ink>
</file>

<file path=ppt/ink/ink6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2:15.18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410 426 97,'0'0'39,"0"0"0,0 0 0,0 0-33,0 0-3,0 0 0,-7 18-1,7 4 0,1 10 0,-1 10 0,2 14 0,-1 13 0,3 12 0,0 11-1,2 8 1,-1 5-1,4 5 0,0 3 0,2-6 0,0-5 0,0-8 0,-1-12 0,-2-8 0,0-12-1,-5-10 1,1-14-1,-4-10 0,0-9-3,0-19-2,0 0-8,-15-15-29,13-17 0,-7-18 0,2-12 0</inkml:trace>
  <inkml:trace contextRef="#ctx0" brushRef="#br0" timeOffset="360">5 517 107,'-8'-59'41,"7"-1"1,17 5-3,6 2-32,20-2-4,15 2-2,14 4 0,11 6 0,10 6-1,9 10 0,3 10 0,5 7 1,-2 16-1,-7 12 0,-9 13 0,-14 9 0,-14 10 0,-15 6-1,-17 4 0,-15 1 1,-16-5 0,-16-1-1,-12-6 2,-12-4-1,-11-5 0,-10-7 0,-7-6 1,-9-6-1,-3-6 0,1-4 0,5-4-1,6-2-1,8-7-2,17 5-3,3-17-22,30 8-12,11-7 1,22-3-2,13-3 3</inkml:trace>
</inkml:ink>
</file>

<file path=ppt/ink/ink6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2:16.27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0 88,'0'0'36,"0"0"1,0 0 0,0 0-30,0 0-4,17 14-1,1 4 1,4 4-2,9 4 1,6 2 0,9 6 0,2-2-1,5 1 1,-1-4-1,0-2 1,-5-4-2,-4-2 1,-8-5-1,-5-4 0,-8-2 1,-7-4-1,-6 1 0,-9-7 1,0 0 0,-4 12 0,-7-8-1,-4 2 2,-7 0-2,-2 4 2,-5-1-2,-2 3 1,-3 3 0,1 3-1,-3-3 0,4 3 0,2 0 0,2-2 0,3-1 0,5-3-1,3-1 0,4-6-2,6 4-3,-3-15-14,10 6-21,0 0 2,6-10 0,2-2-3</inkml:trace>
</inkml:ink>
</file>

<file path=ppt/ink/ink6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2:17.13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431 152 44,'-13'-7'33,"13"7"2,-16-8 0,2-5-15,14 13-6,-18-8-6,18 8-1,-27-1-2,13 6-1,-7 0 0,0 9-2,-7 1 0,-3 9 0,-3 8 0,0 5-1,-3 8 0,2 4 1,2 5-2,6 4 2,8 3-1,9 1 0,9-5 0,11 2 1,12-5 0,15-4 0,11-4-1,12-6 1,9-9-1,9-8 1,5-7-1,6-11 0,1-9-1,-2-7 1,-4-12 0,-2-8-1,-6-7 1,-4-11-2,-11-8 1,-7-7 0,-10-5 0,-9-4 0,-8-5 0,-13 1 0,-9-1 0,-9 10 1,-11 7 0,-13 6 0,-12 12-1,-11 8 0,-10 11-1,-12 11 1,-9 9 0,-3 5-1,-2 8-1,3 1-4,16 16-15,-1-9-19,17 2-1,12-1 0,19-3-1</inkml:trace>
</inkml:ink>
</file>

<file path=ppt/ink/ink6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3:30.9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7001 114 70,'0'0'36,"-4"-16"0,4 16 1,-3-15-33,-7 8-1,-2 5-1,-7-4 1,-4 3-2,-9-1 1,-5 1 0,-12 0-2,-9 0 1,-10 0-2,-14-1-1,-12-1 0,-16-3 0,-12 0-1,-20 0-1,-15 3 0,-22-3 0,-13 5 0,-20-2-1,-5 9 2,-14-3 0,-4 9 2,-6 0 1,1 3-1,0 4 2,0-2 0,-3 0 1,-2 1 0,0 2 1,-1-6 0,6 0-1,2-4 0,13-2 0,8-5 0,15 0 0,13-5-1,18 0 1,14-4-1,14 3 1,14-2-1,14 3 0,10 3 0,13 2 0,13 5-1,13 4 0,9 8 0,8 9 0,10 4 0,5 10 0,5 11 1,5 11-1,0 10 1,3 11-1,0 8 1,1 7-1,0 11-1,0 3 1,4 2-1,0 0 1,8-1 0,6-4 1,10-8-1,11-4 1,13-9 0,14-12 0,15-8 0,13-11 1,16-8-2,13-8 0,14-8 0,8-4 1,9-9 0,7-1-1,6-4 0,11-2 1,5-2-1,8 0 0,10-4 0,8-3 0,8 1 0,11-2-1,5 1 1,5 0 0,3 0 0,2 1-1,2 0 2,3 0-1,5 1 0,3-2 1,6 0-1,6-1 1,3 1 0,-1-4 0,-1 0 0,-6-3-1,-10 1 1,-13-3-1,-16-4 0,-16-3 0,-21-5-1,-16-3 0,-22-1 0,-16-11 1,-22-4 0,-16-8 0,-19-7 0,-13-11 1,-14-7-1,-12-15 1,-9-8-1,-7-11 1,-8-11 0,-4-2 1,-6-3-2,-1 1 1,-4 0-1,2 9-1,-3 6-1,-2 4-1,8 21-11,-7 3-25,6 14 0,1 8 0,3 14 0</inkml:trace>
</inkml:ink>
</file>

<file path=ppt/ink/ink6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6:37.62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-2 475 55,'6'-18'36,"-6"18"-1,1-15 0,-1 15-23,0 0-6,0 0-1,5 18-2,-1 4-1,1 6 0,4 10-1,0 4-1,2 7 2,1 2-2,1 0 1,-3-1 0,1-5-1,-3-8 1,-2-6-1,-1-9 1,0-5 0,-5-17 1,0 0-2,0 0 1,2-29 0,-7-2 0,2-10 0,-2-10-1,0-7 1,2-4-1,1 1 0,5 3 1,3 4-1,8 5 0,3 8 0,5 10 1,5 7-2,5 7-1,0 1-1,6 11-5,-10-6-26,8 11-3,-5-4 0,2 7-1</inkml:trace>
  <inkml:trace contextRef="#ctx0" brushRef="#br0" timeOffset="436">458 573 53,'2'16'37,"5"1"-1,-7-17 1,22 13-23,-12-25-4,14 8-1,-9-16-3,7 0-2,-3-8-1,-1-3-1,-1-3-1,-8-2-1,-5 1 0,-6 2 0,-9 7-1,-6 7 1,-7 12-1,-4 11 0,-6 13 0,-1 12 0,1 11 0,2 10 1,7 6-1,6 5 2,6-3-1,10-1 0,7-6 0,9-6 0,5-9 0,6-9 0,7-9-1,2-12-2,7-1-6,-8-20-14,7 2-13,-4-12-2,4 0 1,-6-8 0</inkml:trace>
  <inkml:trace contextRef="#ctx0" brushRef="#br0" timeOffset="814">905 419 89,'-6'-13'37,"6"13"0,-28-8 1,8 11-34,-9 6-2,-1 4 0,-2 5-1,5 6 0,4 4 0,9 4 0,9 2-1,10 1 0,7-1 0,5-2 0,1-3 0,1-4 0,-5-3 1,-4-4-1,-7-4 0,-9-2 0,-5-3-1,-6-4 0,-1 0-1,-4-8-1,5 4-2,-5-13-6,22 12-26,-12-20-1,17 10 1,2-8 0</inkml:trace>
  <inkml:trace contextRef="#ctx0" brushRef="#br0" timeOffset="1134">1052 558 71,'10'14'35,"-14"-3"0,0 8 2,-5-2-32,6 11 0,-2-4-1,6 6 0,1-5-1,8 0 0,4-6 0,6-2-1,6-8 0,5-2-1,2-8 1,2-5-1,-1-6 1,1-5-1,-8-7 1,-2-6-2,-10-4 1,-6-6-2,-6 1 1,-6-3-2,-1 4 0,-6-3-3,6 15-6,-11-5-27,17 6-1,-2-1 1,9 6 0</inkml:trace>
  <inkml:trace contextRef="#ctx0" brushRef="#br0" timeOffset="1507">1631 50 74,'0'0'35,"5"14"2,-5-14-11,6 31-19,-10-6 1,7 17-2,-9 0 0,5 14-2,-6 2 0,2 4-2,-3 1 0,0-2 0,2-6-1,0-5 0,2-6-2,2-8 1,1-8-1,-1-9-1,7-2-5,-5-17-32,0 0 2,17-22-2,0-1 0</inkml:trace>
  <inkml:trace contextRef="#ctx0" brushRef="#br0" timeOffset="1860">1999-1 65,'0'0'36,"0"0"-1,0 0 3,-10-2-29,14 20-3,-7 2-2,5 16-2,-3 5 2,2 12-1,-3 5 1,3 8-2,-3 0 0,1 1-1,0-5 1,-2-4 0,2-8-2,-1-7 0,0-6 0,0-8 0,2-6-1,-1-7-1,2-2-1,-1-14-4,8 10-25,-8-10-8,5-15 2,-5-6-1</inkml:trace>
  <inkml:trace contextRef="#ctx0" brushRef="#br0" timeOffset="2164">1851 390 68,'-14'-1'39,"14"1"-2,11 0 3,8 5-27,-3-8-7,10 5-1,-3-4-2,6 1-1,-1-2-2,-1-2-1,3 3-3,-8-9-6,17 6-29,-10-4 1,6 4-1,-2-4 1</inkml:trace>
  <inkml:trace contextRef="#ctx0" brushRef="#br0" timeOffset="2661">2516 503 71,'28'1'38,"6"0"-2,-1-4 1,8 6-28,-9-9-5,3 6-1,-5-3-3,-1-1 0,-3 2-2,-9-8-6,10 13-22,-13-8-6,1 4 0,-5-3-2</inkml:trace>
  <inkml:trace contextRef="#ctx0" brushRef="#br0" timeOffset="2973">2453 650 60,'14'7'39,"0"-5"-2,10 5 2,-9-10-24,19 17-5,-7-10-3,7 6-3,-5-2-2,0-1-1,-2-1-1,-2-3-1,0 1-5,-10-11-28,10 2-5,-5-7 1,4 1-1</inkml:trace>
</inkml:ink>
</file>

<file path=ppt/ink/ink7.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25T15:58:41.662"/>
    </inkml:context>
    <inkml:brush xml:id="br0">
      <inkml:brushProperty name="width" value="0.05292" units="cm"/>
      <inkml:brushProperty name="height" value="0.05292" units="cm"/>
      <inkml:brushProperty name="color" value="#FF0000"/>
    </inkml:brush>
  </inkml:definitions>
  <inkml:trace contextRef="#ctx0" brushRef="#br0">10467 5179 170 0,'-49'20'34'15,"-12"-8"-1"-15,2-2-34 16,-4 3 0-16,-8-6 1 16,-5 3-1-16,-4-1 1 15,-6 0 0-15,-5 3-1 16,-6 2 1-16,-6 4 0 15,-5 5 1-15,-2 4-1 16,-2 3 1-16,-5 2-1 16,0-4 0-16,-5 6 0 15,-2 3 1-15,4 2-2 0,-3 4 2 16,3 3-2-16,0 3 1 16,4 4 0-16,-1 10 0 15,5-1 0-15,2 2 0 16,4 2 1-16,-1-3-1 15,2-1 1 1,-2 1-1-16,-4 3 0 16,-1-1 1-16,-3-2 0 0,0-1-1 15,-3 1 0-15,-1 0 0 16,1 0-1-16,0-3 0 16,-1-2 1-16,2-6-1 15,1-2 1-15,-1-3-1 16,1-3 1-16,-2-6-1 0,-3-3 1 15,0-6 0 1,1-6 0-16,-1-2-1 16,-3-4 1-16,2-5 0 15,-3-5 0-15,0-1 1 0,1-6-1 16,1 1-1-16,-1-6 2 16,0-1-1-1,-4-3 0-15,-2-4 0 16,-5 1 0-16,-3-2-1 0,-6 0 2 15,-5-1-1-15,-7 4 1 16,-3 2 0-16,-3 4-1 16,-3 3 1-16,-4 2 0 15,-1 1-1-15,-1 6 0 16,1 6 1-16,1 2 0 16,-2 8 0-16,4 4 0 15,4 11 0-15,11 7-1 0,3 8 0 0,7 7 0 16,8 3 0-1,12 7 1-15,10 5-2 16,12 7 2-16,11 1-2 16,10 4 2-16,13 6-1 0,14 3 0 15,12 2 0-15,10 2 0 16,12-1 0-16,7-2 0 16,11-1 1-16,10-1-1 15,7-5 1-15,25 3-35 16,-16-24 0-16,27 7-1 15,-10-36 0-15,25 8-1 16</inkml:trace>
  <inkml:trace contextRef="#ctx0" brushRef="#br0" timeOffset="688.5983">10364 5311 168 0,'172'17'37'16,"-3"-25"-2"-16,6 9-36 31,12 4 2-31,6 7-1 16,0 10 0-16,-1 10 0 0,-12 13 0 0,-4 14 0 15,-16 27-1-15,-17 19 1 16,-24 31 0-16,-16 19-1 16,-23 27 1-16,-17 15 0 15,-22 17 1-15,-12 6-1 16,-13-6 0-16,-5-6-1 15,-8-20 2-15,-3-27-1 16,-3-32 1-16,0-33-1 0,-2-42-1 16,-25-52-32-16,30-29-1 15,-22-68 0-15,16-31-2 16,-27-65 0-16</inkml:trace>
  <inkml:trace contextRef="#ctx0" brushRef="#br0" timeOffset="1490.0401">9686 3345 169 0,'13'-1'35'0,"-13"1"-1"15,2 38-35-15,6 3 1 16,3 12-1-16,5 13 0 16,4 9 2-16,6 7-2 15,2 9 1-15,3 0 0 16,3-3 0-16,-3 0-1 16,-1-13 2-16,-5-6-1 15,5-2-33-15,-25-30-1 16,10 2 0-16,-27-34-1 15,12-5 0 1</inkml:trace>
  <inkml:trace contextRef="#ctx0" brushRef="#br0" timeOffset="2712.4401">9738 3580 168 0,'-10'-169'35'15,"40"28"-2"-15,-73-74-34 16,111 108 0-16,10 16 1 15,3 21-1-15,-1 20 1 16,-6 25-1-16,-12 30 1 16,-16 24 2-16,-18 31-2 15,-15 25 1-15,-16 28-2 16,-7 12 3-16,-4 10-2 16,-1-6 0-16,8-4 0 0,10-18-1 15,18-20 2-15,18-24-1 16,19-31 1-16,22-26-1 15,19-31 0-15,10-20 1 16,9-22 0-16,0-17 0 16,-2-18 0-16,-12-5 1 15,-16-1-1-15,-26-1-2 16,-24 10 2-16,-26 17-2 0,-26 13 1 16,-19 21-2-16,-20 23 1 15,-5 26 1-15,-12 25-1 16,7 23 2-16,5 23-2 15,14 17 2-15,15 4-1 16,18 5 2-16,17-7-2 16,16-14-2-16,20-19 2 15,9-19 1-15,14-27-1 16,3-24 1-16,5-18 0 16,2-17-1-16,-5-6 0 15,-1-4 0-15,-8 0 1 16,-8 7-1-16,-6 16 0 15,-4 16 0-15,-7 24 0 0,-3 23 0 16,-2 17 1-16,-2 22 0 16,1 15-1-16,3 16-1 15,2 7 1-15,-1-4 0 16,0-7-1-16,0-14 1 16,-2-13 1-16,-4-17-3 15,-2-20 3 1,-11-24-1-16,-2-24 0 15,-12-24-1-15,-8-23 2 0,-9-28-2 0,-6-20 1 16,-5-29-2 0,-6-8 2-16,-3-14-1 15,5-3 1-15,5 10 1 16,11 12-1-16,12 19-1 0,11 21 1 16,12 25 1-16,14 20 0 31,9 21 0-31,2 25-1 0,-1 11 0 15,-5 18 0-15,-12 30 1 16,-13 11-1-16,-14 14 0 16,-15 4-1-16,-12 11 3 0,-4-9-3 15,-5 3 3 1,4-9-3 0,10-22 3-16,12-10-3 0,19-11 2 0,15-14 0 15,16-21-3-15,10-9 3 16,18-14-3-16,5-19 4 15,6-5-4-15,-1-16 2 16,-9-10-1-16,-10 0 2 16,-9-2-2-16,-17 4 1 15,-18 8 2-15,-16 11-2 16,-14 12 3-16,-11 14-3 0,-4 17 2 16,-2 14-1-16,2 20 0 15,8 17-1-15,12 13-2 16,12 14 1-16,12 0-1 15,14 1 2-15,11-5-2 16,9-11 2-16,13-18-1 16,5-21 1-16,-1-17 0 15,5-21 0-15,1-11 0 16,-4-8 0-16,-2-6 0 16,-6 4 0-16,-5 8 0 15,-5 16 0-15,-4 5 0 16,-6 19 0-16,-8 13 1 15,-12 18-1-15,-7 15 1 0,-12 8-1 16,-11 7-1-16,-8-7 2 16,-9 6-1-16,-6-8 0 15,-3-13 0-15,2-15 0 16,-1-15-1 0,47-6-32-16,-49-44-1 15,24 16-1-15,-16-43 1 16,26 12-1-16</inkml:trace>
  <inkml:trace contextRef="#ctx0" brushRef="#br0" timeOffset="3134.3002">13270 1562 191 0,'39'117'35'0,"14"-2"-6"16,-3 118-29-16,1-136 0 16,-4-5-1-16,-5-9 1 15,-4-11-4-15,-6-23 5 16,-8-1-5-16,36-9-29 15,-73-39-3-15,13 0 9 0,-47-20 26 16,-4-4 2-16,-10-8 0 16,-7-3-1-16,-1-12 4 15,-39-4 30-15,69 27 1 16,-2-3-8-16,38 0-24 16,22 5-3-16,23 0 0 15,16 3 0-15,14 1 0 16,8-10 0-16,-49-21-32 15,105 10-2-15,-67-14 0 16,16 5-1-16,-30-19 1 16,13 2-2-16</inkml:trace>
  <inkml:trace contextRef="#ctx0" brushRef="#br0" timeOffset="3533.7469">14244 1389 195 0,'19'70'34'16,"-6"11"-8"-16,14 2-26 16,1-14 0-16,7-12 0 15,8-14 0-15,6-26 0 16,6 0 0-16,5-33-1 16,2-13 1-16,0-25 0 15,0-16 0-15,-5-15 1 16,-9-13-1-16,-7-7 0 0,-12-9 0 15,-11 13 0-15,-8 4 0 16,-9 21 0-16,-6 15 0 16,5 61 0-16,0 0 0 15,0 0 0-15,0 0 0 16,-25 108 0-16,31-14 0 0,2 28 0 16,3 15 0-16,5 1 0 15,1 1 0-15,0-10-1 16,2-14 2-16,-1-25-1 15,3-5-1-15,0-30 0 16,2-26-32-16,11-5-1 16,-18-33 1-16,19-10-1 15,-16-38-1-15,20-10 0 0</inkml:trace>
  <inkml:trace contextRef="#ctx0" brushRef="#br0" timeOffset="3955.6077">15643 817 192 0,'31'91'33'15,"10"24"-3"-15,-3 16-30 16,0 5 0-16,-2 10 0 16,0 0-1-16,-2-13 0 15,-3-14 1-15,-3-25 1 0,-5-20-3 16,-5-15 2-16,-4-18 0 15,-8-19-2-15,-6-22 2 16,-5-22 0-16,-4-19 0 16,-2-20 0-16,4-9 0 15,3-13 1-15,9-8 0 16,9 2 0-16,9 15 1 16,8 9-2-16,-31 65 0 15,86-63 0-15,-37 55 0 16,1 17 0-16,-6 30 0 15,-5 16 0-15,-9 1 0 16,-5 13 0-16,-8-6-3 16,-7-1 3-16,-6-5 0 0,-4-10-1 15,44-21-33-15,-61-29 0 16,19-8 0-16,-27-32 1 16,19-12-1-1</inkml:trace>
  <inkml:trace contextRef="#ctx0" brushRef="#br0" timeOffset="4112.0952">16107 861 191 0,'0'0'32'16,"0"0"0"-16,0 0-32 16,0 0 0-16,4 52 0 15,-4-52-30 1,45 50-5-16,-45-50 0 15,34 98 2-15,0-31-3 0</inkml:trace>
  <inkml:trace contextRef="#ctx0" brushRef="#br0" timeOffset="4846.4509">16465 1752 186 0,'46'27'33'0,"-20"-19"0"15,4-26-33-15,-4-13 0 16,-1-3 1-16,-5-6 0 15,-1-11-1-15,-6 15-1 16,-2 3 2-16,-6 3-1 16,-2 16 1-16,-3 14-2 0,0 0 2 15,17 22-1-15,-9 23 0 16,4-11 0 0,1 0 0-16,8-4 0 15,3-3 0-15,7-6 0 0,6-8 0 16,3-26 0-16,6-14-1 15,3-11 1-15,1 2 1 16,-1 13-2-16,-3-15 1 16,-4 9 0-16,-2 19 0 15,-2 8 0-15,-2 3 0 16,-1 15-1-16,3-11 1 16,-1 7 0-16,6 10 1 15,3-19-1-15,4-5 1 16,4-2-1-16,0-3 0 15,1-9 0-15,-6-12 0 16,-5-24 0-16,-9-7 0 16,-35 59 0-16,39-92 0 0,-39 92 0 15,2-77 0-15,-2 77 0 16,0 0 0-16,0 0 0 16,-50 35 0-16,42 9 0 15,3 9 0-15,6-16 0 16,7 11 0-16,-8-48 0 15,35 54 0-15,-8-34 0 16,-27-20 0-16,74-14 0 16,-74 14 0-16,81-61 0 15,-81 61 0-15,76-75 0 16,-44 25 0-16,-7-1 0 16,-25 51 0-16,36-76 0 15,-36 76 0-15,0 0 0 0,0 0 0 16,0 0 0-16,58 6 0 15,-42 35 0-15,-2 10 0 16,2 2 0-16,3 6 0 16,0-5 0-16,3 0 0 15,0-25-2-15,5 8 3 16,0-16 0-16,0-10-1 16,-27-11-32-16,30-61-4 15,-30 61 5-15,9-54-3 16,-9 54 2-16</inkml:trace>
  <inkml:trace contextRef="#ctx0" brushRef="#br0" timeOffset="5112.2586">15849 1401 190 0,'-159'17'33'15,"27"0"-1"-15,-26-32-32 16,158 15 0-16,0 0 0 16,59-56 0-16,29 11 0 15,22-8 0-15,14-4 0 16,15-6 0-16,2 20 0 16,-5-8 0-16,-11-1 0 0,-23 17-26 31,3 1-8-31,-34 2-2 15,2 14 1-15,-73 18 3 0,70 3-5 0</inkml:trace>
  <inkml:trace contextRef="#ctx0" brushRef="#br0" timeOffset="5549.7423">18742 1885 184 0,'67'46'31'15,"-25"-5"5"-15,-23-11-38 16,-11 1 1-16,-19-9 2 15,-19-10-1-15,-25 3-1 16,-26-7 1-16,-33 7 1 16,-40-8-1-16,-42 6 1 15,-53 13-1-15,-46 14 0 16,-55 21-2-16,-45 33 3 16,-47 42 0-16,-28 32-1 0,-17 42-1 15,-6 25 1 1,10 20-1-16,19 10 1 15,37-1 2-15,47-20-2 16,59-25-2-16,54-32 1 0,57-35 0 16,56-23-33-16,49-56-1 15,73-16 0-15,32-57-2 16,54 9 0-16</inkml:trace>
  <inkml:trace contextRef="#ctx0" brushRef="#br0" timeOffset="6502.7699">3950 7816 174 0,'12'-11'34'0,"5"13"2"16,-4 3-38-16,-1 6 2 16,1 5-1-16,2 5 1 15,3-2-1-15,7 0 0 16,5-4 1-16,10-8-1 0,10-12 1 16,10-9-1-16,7-9 1 15,5-9-1 1,0 3 2-16,8 7-35 15,-24-13 1-15,4 21-3 0,-31-8 2 16,-2 22-3-16</inkml:trace>
</inkml:ink>
</file>

<file path=ppt/ink/ink7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6:41.6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553 374 72,'12'-27'37,"1"-1"-1,-13-9 1,-1 3-30,-11-6-3,-1 3 0,-12-1-1,-2 3 1,-5 4-1,0 7-1,-4 3 0,3 6-1,-1 8 0,4 9-1,3 10 1,4 10-1,6 13 0,4 11 0,4 11 1,3 12 0,3 7-1,2 7 1,2 4 0,2 1 0,-1 0 1,0-4-2,-1-1 1,2-7-1,-1 0 0,-1-9 0,2-5-1,-3-6 1,1-10-2,-1-6 0,2-6-5,-8-21-11,6-2-21,0-11 1,-9-20-2,1-14 2</inkml:trace>
  <inkml:trace contextRef="#ctx0" brushRef="#br0" timeOffset="405">0 674 79,'12'-19'38,"14"5"0,5-5 0,15 6-32,0-6-1,10 5-1,-3-1-1,2 3-2,-8 6 0,-3 2-1,-8 4 0,-8 4 0,-7 6 0,-6 7 0,-6 4 0,-5 8 0,-1 2 0,-2 5 0,0 0-1,5 0 2,1 1-2,6-4 2,5-3-2,6-9 1,4-6 1,1-4 0,1-10 0,-2-3 0,-4-10 1,-4-7-1,-7-8 0,-9-2 0,-7-9 0,-9-2-1,-5-1 0,-2 0-1,-3 1 2,2 5-1,2 4 0,2 9 1,5 5 0,9 8-1,2 9 1,16 0-1,2 13 0,4 7 0,3 11 0,5 2 0,2 8 0,2 0 0,-1 0 0,-3-3 1,-4-6-2,-2-6 2,-5-11-1,-4-5 1,-3-8-1,-12-2 0,10-18 1,-10-3-1,-3-9 1,0-8-1,2-7 0,2-1 0,4-1 1,2 2-2,6 4 2,5 8-2,5 10 1,3 7 0,3 9 0,-1 2-2,4 4-1,-3-4-7,14 4-29,-9-7-1,11 1 0,-5-6 0</inkml:trace>
  <inkml:trace contextRef="#ctx0" brushRef="#br0" timeOffset="1277">1752 398 80,'0'0'39,"0"21"-2,10-13-2,14 14-29,0 1-1,12 13 2,3-3-2,9 9-1,0-3-2,5 4 0,-3-5-1,-1 1 0,-3-8 0,-5-4-1,-8-3-1,-6-7 0,-5-2-2,-9-7 0,0 1-6,-18-19-22,5 10-8,-1-23 0,0 1-1</inkml:trace>
  <inkml:trace contextRef="#ctx0" brushRef="#br0" timeOffset="1551">2310 328 83,'0'0'37,"-6"-10"0,6 10 1,-20 8-33,7 7-1,-10 3-1,-2 12-1,-6 4 1,-3 13 0,-4 3-2,-1 7 1,-2 1-1,4-2 0,1-3-1,5-8 0,4-1 0,4-13-2,9-5 0,1-13-5,13-13-28,12 2-5,6-16 2,5-14-2</inkml:trace>
</inkml:ink>
</file>

<file path=ppt/ink/ink7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6:43.6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56 225 71,'0'0'37,"-2"-9"0,2 9 1,-3 14-26,3 1-8,-2 7-1,2 9 1,-2 3-1,0 6-1,-4-1 0,4 0 0,-1-5-1,1-2-1,0-11 0,-1-8-2,6-1-5,-3-12-32,-4-15 2,5-10-2,4-2-1</inkml:trace>
  <inkml:trace contextRef="#ctx0" brushRef="#br0" timeOffset="232">4 9 98,'-9'-10'34,"9"10"0,-2 13-11,2-13-31,0 0-9,13 12-19,-13-12 2,22 13-3,-6-3 2</inkml:trace>
  <inkml:trace contextRef="#ctx0" brushRef="#br0" timeOffset="404">278 514 59,'-1'22'38,"4"-4"1,-3-18-1,0 0-22,0-13-6,7-9-2,-7-18-2,3-2-2,-2-9 0,0-2-3,0 4 1,0 2-1,-2 10 0,1 8-1,0 13 0,0 16 1,0 0-2,17 22 1,-6 0 0,3 7-1,7 4 0,4 1 1,4 0 0,1-7-1,4-5 1,-3-5 0,0-8 0,-4-6 1,-6-9 0,-5-5 1,-10-7-2,-5-5 1,-8-7-1,-4-1-1,-4 3 0,0-7-3,4 10-3,-6-11-24,21 12-10,2-8 1,15 8-1</inkml:trace>
</inkml:ink>
</file>

<file path=ppt/ink/ink7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6:44.46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341 10 85,'23'-4'37,"-3"5"0,-10-6 0,-1 2-35,-9 3 0,0 0 1,0 0-1,-1 18 1,-7-2-1,-2 11 1,-6 10-2,-4 11 0,-3 10-1,-5 9 0,-4 5 0,-2 3 0,-2-1 1,-2-1-1,3-7 0,1-8 0,4-8 0,6-12 0,6-4 0,5-12 1,10-6-1,12-8 1,10-5 0,9 2 1,11-3-1,9 3 1,5-1-1,3 3 0,-1 2 0,-2-1-1,-6 2 0,-4-1-2,-7 1-1,-8-7-1,1 5-6,-14-14-31,12 3 2,-5-9-1,8-4-1</inkml:trace>
  <inkml:trace contextRef="#ctx0" brushRef="#br0" timeOffset="543">1074 216 61,'-15'-2'34,"-2"6"0,1 4-1,10 8-28,-10-3 0,9 8-1,-2-4 1,13 2-1,1-6 0,10 0-1,1-7 1,6-1-1,-4-6 0,3 0-1,-3-6 0,-5 0-1,-6-3 1,-7 10-1,1-19 0,-1 19-1,-15-13 0,2 7 0,0 4-1,2 1 1,0 3 0,11-2 0,-13 7-1,13-7 1,0 0-1,0 0 0,-1 9-4,1-9-12,0 0-20,-4-9-1,4 9 0,0 0-1</inkml:trace>
  <inkml:trace contextRef="#ctx0" brushRef="#br0" timeOffset="986">1071 589 65,'-10'-9'37,"10"9"-2,0 0 2,0 0-25,-10-1-9,10 1 0,0 0-2,0 0 0,0 0 0,5 13 1,-5-13-1,14 4 1,-4-3 0,2 0-1,-2-3 1,2 0-1,-2 0 0,0-1 1,-10 3-1,11-9 0,-11 9 0,0 0-1,-6-10 0,6 10 0,-19 3 0,7 3-1,-2 6 0,2 0 0,1 5 0,5 0 1,4 0 0,5 1 0,5-5 0,4 1 1,2-7-1,4 0 1,-3-4 0,-1-5 0,-3-2 1,-11 4-1,11-19 0,-13 6 0,-3-2-1,-5 1 1,-1 0-1,-3 4-1,2 7-2,-7-8-12,8 19-24,-2-5 0,9 10-2,0 0 1</inkml:trace>
</inkml:ink>
</file>

<file path=ppt/ink/ink7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7:38.76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4682 494 27,'0'0'30,"9"0"3,-9 0-12,0 0-3,0 0-3,0 0-4,0 0-4,-14 3-2,14-3 0,-9 0-1,9 0-1,-10-5 0,10 5-1,-12-10-1,12 10 1,-19-11-1,6 5-1,-4-3 1,-1 3-1,-6-4 1,-3 2-1,-2-1 0,-2-1 1,-2-1-1,-1 1 1,0 0 0,0-1 0,1-1 0,3 1 0,-2-2 1,1 2 0,-3-4 0,1 2-1,-3-3 1,1 1-1,-3-1-1,-1 2 1,-2-2-1,-1 3 2,0-4-3,-4 3 2,-2-3 0,-4 2 0,-3 0-1,-2 0 2,-1 0-1,0 3-1,0 0 1,5 4 0,1 0 0,4 0-1,3 1 1,4 2-1,2-2 1,2 2-1,0-2 1,0 2 0,2 0-1,0 1 0,1 2 1,0 0-1,-1 2 0,-1 1 0,2 1 1,1 1-1,0 0 0,0 3 1,0 0-1,2 2 0,1 3 0,1 2 0,0 1 0,1 2 0,1 1 0,1 3 0,-1 0 1,0 1-2,1 0 2,-1 0-1,2 0 0,-2 1 0,0 0 1,0-2-1,3 2-1,-2 1 1,1 0 0,2 4 0,0-4 0,1 2 0,2-1-1,2 3 1,-1 0 0,3 0 0,1 1-1,1-5 1,1 5-1,2-2 1,2 1 0,1-2 0,4-1-1,1 0 1,2-3 0,3 3 0,1-2 0,2 0-1,1 1 1,0 0-1,3 2 1,3 2-1,2-1 2,6 1-2,3-1 1,5 5 0,4-5 0,6 3 1,3 0-1,6 0 0,2 1-1,4-2 2,2 1-2,2-3 1,3 0 0,4-2 1,4-4-2,4-1 2,5-5-1,6-1 0,7-4 0,6 0 0,5-2 0,1-3 0,4 0-1,1-3 1,0-1 0,-4-2 0,-2-5 0,-6-1 1,-4-8 0,-3-2-1,-7-6 1,-3-6 0,-7-6 0,-4-5-1,-8-2 1,-5-6 0,-6 0 0,-7-2 0,-6-2 0,-7 4 0,-9-1 0,-5 5 0,-9-2 0,-5 3-1,-8 1 0,-5 0 0,-7 6 0,-6 0-1,-2 3 0,-5 1-2,0 8-1,-2-2-2,7 15-4,-15-4-30,16 14 0,-8 1 0,9 11-1</inkml:trace>
  <inkml:trace contextRef="#ctx0" brushRef="#br0" timeOffset="1658">3296 1550 45,'7'11'33,"-7"-11"3,0 0-1,7 13-18,-7-13-11,0 0 0,0 0-1,1 16 0,-1-16-1,3 14 0,-3-14-1,7 21 0,-3-8-1,3 2 0,-2 0-1,1 0 0,0 2-1,0-3 1,-2 2-1,-1-4 0,-1-2 1,-1 2-1,-1-12 1,-3 17 0,3-17-1,-7 12 1,7-12 0,-13 8-1,4-6 1,0-2-1,-3 1 0,-2-3 1,-3 0-1,-1-3 0,-4-1 0,-2-3 1,-3-1-1,0 0 0,-4-2 0,-2 1 0,0 0 0,-1-2 0,-2 3 0,-1-5 0,1 3 0,-4-1 1,1-2-1,-1-2 0,1 0 0,-2 0 0,-3-4 0,-1-1 1,-5 1-1,-1-3 0,-3 3 0,-4-2 1,0 1-1,-4 0 0,2 3 0,-1 1 0,1-3 1,1 5-1,-1-3 0,1 4 0,-2 0 1,2 2-1,-2 2 0,1 1 0,1 6 0,-2-1 0,2 4 0,2 3 0,1-1 1,-1 4-1,-1 0 1,2 3-1,-2 1 0,4 1 0,1 2 0,3 0-1,3 3 1,4-1 0,6 0-1,3 0 1,5-3 0,2 2 0,4-3 0,1-1 0,0 1 0,2-3-1,0 2 1,1 0 0,-2-2 0,3 2 1,0-3-1,3 1 0,-3-4 0,4 4 1,-2-2-1,3-2 0,-2 3 0,1-4 0,0 4 0,-1-2 0,1 2 0,-2-1 0,2-2 0,-1 2 0,0-2 1,1 4-1,-2-3 0,1 1-1,-2 1 2,2-2-1,-2 3 0,1 0 0,-2 0 0,0-2 0,2 1 1,-1 4-1,1-5 1,0 1-2,3-1 2,1 0-1,2-1 0,10-4-1,-13 9 1,13-9 0,0 0 0,0 0 0,0 0 0,0 0 1,0 0 0,0 0 0,-2-10 0,2 10-1,6-14 1,-1 0-1,2 1 0,1-10 0,4 3-1,-1-6 1,2 1 0,-1 0 0,0-2 0,0 5 0,-2-1 1,-1 7-1,-1-2 0,-1 3 0,-2 4 0,0 0 0,-5 11 0,8-13 0,-8 13 0,0 0 0,0 0 0,0 0 0,5-11-1,-5 11 1,0 0 0,-12 13-1,3 0 0,-4 1 1,-2 6-1,-4 4 1,-1 0 0,-2 3 0,-3-2 0,1 2 1,2-6-1,0 1 0,1-2 1,2-6-1,1 3 1,2-7-1,5 2 0,2-4 0,9-8 0,-13 12 0,13-12 0,0 0 0,0 0 0,0 0 0,0 0 0,0 0-1,0 0 1,0 0 0,0 0-1,0 0 1,0 0 0,0 0-1,12 8 1,-3-5 1,2-1-1,7 2 0,2 0 0,3 1 0,4 2 0,2 0-1,2 0 1,4-2 0,2 1 0,-2-2 1,1 0-1,-1 2 1,-2-4-1,0 0 1,-6 1-1,-2-1 0,-4 1 1,-1-1-1,-4 1 0,0-1 0,-2 0 0,0 1 1,0-3-1,1 3 0,-2-4 0,1 2 0,-3-1 1,-2 0-2,-9 0 0,12-3-4,-5 19-13,-19-17-23,12 1 0,-21 5-2,5-1 0</inkml:trace>
</inkml:ink>
</file>

<file path=ppt/ink/ink7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20T21:07:45.86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2390 293 51,'-34'7'35,"0"-4"-1,2-4 0,7 1-22,-8-12-4,4 4-5,-3-6-2,-1-6-1,-3-2-1,-4-2 0,-4-2 0,-8-1 1,-5 0-1,-7 0 1,-6 2 0,-6 7 1,-5 3-1,-7 4 0,-5 6 0,-3 5 0,-5 7 0,-5 4 0,-3 5 0,-2 5 1,-4 7 0,3 5 0,-2 3 1,4 7 0,6 0 0,12 7 0,8-1 0,16 4-1,13-3 0,18 2 0,15-1 0,21-3 0,19-1 0,19-4 0,21 0 0,18-5-1,20-5 1,19-4-1,20-7 1,14-5-1,14-9 1,9-5 1,8-11-1,4-6 2,0-10-1,-1-7 1,-11-10 0,-7-8 0,-18-8-1,-17-6 1,-24-5-1,-21-4-1,-27-1 1,-24 0-1,-28 3 0,-24 8-1,-21 6 0,-16 11 0,-13 9-3,-9 7-1,1 16-2,-8-1-6,19 19-27,-2 2 0,15 10 1,11 3-2</inkml:trace>
  <inkml:trace contextRef="#ctx0" brushRef="#br0" timeOffset="656">2732 778 95,'55'30'38,"-6"-6"1,-2 1-2,-7-4-34,0 7-2,-6 1-2,-5 0 0,-6 3 0,-10 0 0,-5 4 1,-7-1 0,-8 1 1,-4 0 1,-10-1-1,-8 1 1,-12-4-1,-9-1 0,-11-4 0,-11-4-1,-10-4 0,-9-5 0,-6-5 0,-6-6-1,-2-4 1,-2-3 0,0-6 0,3-1 1,-1-2-1,2-1 0,3 0 1,3 2-1,2 2 0,6 3 0,4 1 1,4 4-2,11 2 1,4 2 0,11 3 0,8-2 0,10 1 0,8-1 0,10-2-1,4 0 0,15-1-1,-13-2-1,13 2-2,0 0-1,0 0-1,4-21-2,7 18 1,-9-12-2,13 7 3,-8-8 1,8 5 2,-3-1 3,0 0 3,4 4 1,-8-2 3,6 8-1,-14 2 3,12-3-3,-12 3 0,0 0-1,-5 10-1,-5-1-1,-6-2 0,-3 1 0,-4-2 0,-2 4 0,-5-6 0,2 3 0,-1-4 0,4 2-1,3-1 0,6 0 0,1 3-1,5-1 0,10-6 0,-10 16 0,9-6 0,3 0 0,0 0 1,1 2-1,1-2 0,2-1 1,0 1-1,4-2 0,3-2 1,3 1-1,3-3 1,6 1 0,3-4 0,3 0-1,3-1 1,0 0-1,-2 2 0,-2-1 0,-4 1 0,-5 0-1,-6 2 1,-4 1-1,-11-5 0,7 13-1,-6-4-3,-1-9-11,-12 7-23,12-7 1,0 0-1,-12 0 0</inkml:trace>
</inkml:ink>
</file>

<file path=ppt/ink/ink75.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0-18T17:38:58.654"/>
    </inkml:context>
    <inkml:brush xml:id="br0">
      <inkml:brushProperty name="width" value="0.05292" units="cm"/>
      <inkml:brushProperty name="height" value="0.05292" units="cm"/>
      <inkml:brushProperty name="color" value="#FF0000"/>
    </inkml:brush>
  </inkml:definitions>
  <inkml:trace contextRef="#ctx0" brushRef="#br0">23333 14485 37 0,'-30'39'34'0,"0"-1"1"15,-2-13-19-15,11 6-7 16,-3-13-4-16,10-1-2 0,1-8 1 16,2-4-2-16,11-5-2 15,-19-4 1-15,19 4-1 16,-22-17 0 0,6 4 0-16,-3-1 0 0,-2-4-1 15,-9 0 1-15,-4 0 0 16,-6 2-1-16,-11-1 2 15,-6 5-1-15,-10 1 0 16,-7 1 0-16,-3 4 0 16,-8 3 1-16,2-1 0 15,-4 4 0-15,-1 0 1 16,5 4 1-16,1-1-1 16,5 3 0-16,-3 2 0 0,6 6 0 15,0 0-1 1,7 3 0-16,3 3-1 15,6 2 0-15,7 5 1 16,7 2-2-16,13 6 1 0,9 3-1 16,14 5 1-16,16 8-1 15,15 5 0-15,15 0 0 16,19 0 0-16,16 1 0 16,19-1 0-16,13-2 2 15,16-5-2-15,13-7 1 16,10-9 1-16,5-4 0 15,2-12-1-15,4-11 1 16,4-15-1-16,-3-14 0 16,-4-13 1-16,-15-10 0 15,-9-13-1-15,-10-9-1 16,-14-4 2-16,-18-5-2 16,-16-4 1-16,-16-1 0 0,-16 1-2 15,-12-1 2-15,-21 5-1 16,-12 2 0-16,-18 5 1 15,-16 3 0-15,-20 8 0 16,-20 7-1-16,-19 8 1 16,-20 9 0-16,-22 7 0 15,-13 11 1-15,-21 8-2 16,-9 13 2-16,-12 7 0 16,-6 12 1-16,-4 4-1 15,5 13 1-15,8 9-1 16,9 6-1-16,23 3-5 15,8-7-28-15,36 2-2 16,24-10-1-16,39-3 0 0,28-18 19 16</inkml:trace>
  <inkml:trace contextRef="#ctx0" brushRef="#br0" timeOffset="703.1573">24180 14717 78 0,'-18'57'37'0,"-4"-9"-1"16,14 3-28-16,-5-12-5 0,10-4-1 15,7-13-1-15,11-6-1 16,6-16 0-16,10-9-1 15,7-15 2-15,2-11-2 16,9-6 0-16,-3-9 1 16,1 1-2-16,-7 0 2 15,-5 5-1-15,-5 5 1 16,-9 10-1-16,-9 12 2 0,-12 17-1 16,5 11 1-16,-17 18 0 15,-2 22 0 1,-7 14 0-16,-1 16-1 15,-9 13 1-15,4 8 0 0,-4 5-1 16,0-1 0-16,7-3-1 16,0-7 1-16,1-13-1 15,6-5 1-15,6-14-3 16,-3-13 0-16,11-7-4 16,-12-28-9-16,10 0-18 15,-10-19-1-15,1 0 0 16,-8-16 5-16,-2 4 30 15</inkml:trace>
  <inkml:trace contextRef="#ctx0" brushRef="#br0" timeOffset="890.666">23859 15737 83 0,'-6'14'36'0,"6"-14"0"0,30-1-26 16,-5-15-6-16,20 1-2 15,2-1 0-15,13-1-2 16,2 10 0-16,6 5 0 15,3 5-2-15,-2 3-1 16,7 21-4-16,-12-4-28 16,18 9-1-16,-6-2 0 15,9 7-1-15,-6-13 21 16</inkml:trace>
</inkml:ink>
</file>

<file path=ppt/ink/ink76.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0-18T17:40:31.075"/>
    </inkml:context>
    <inkml:brush xml:id="br0">
      <inkml:brushProperty name="width" value="0.05292" units="cm"/>
      <inkml:brushProperty name="height" value="0.05292" units="cm"/>
      <inkml:brushProperty name="color" value="#FF0000"/>
    </inkml:brush>
  </inkml:definitions>
  <inkml:trace contextRef="#ctx0" brushRef="#br0">5836 2366 59 0,'14'26'34'16,"-4"2"-1"-16,4 15-29 15,-4 10-2-15,3 12 0 0,-2-6 0 16,1 3 0-16,3-5 2 16,11-6-1-16,14-18 1 15,22-20 0-15,20-32 0 16,23-16 0-16,27-18-1 16,21-12-2-16,15-8 0 15,6-1 0-15,-6 0 0 16,-7 12 1-16,-18 17-3 15,-17 15 2-15,-21 19-9 16,-25 4-29-16,-14 14 0 16,-30-2-3-16,-12 10-1 15,-23 4 35-15</inkml:trace>
  <inkml:trace contextRef="#ctx0" brushRef="#br0" timeOffset="51452.8293">17530 12154 77 0,'0'18'38'16,"-8"-31"0"-16,3-9-30 15,-9-26-2-15,4-8-3 16,-8-13-1-16,-2-14-1 16,-6-12 0-16,-3-8-1 15,-6 1-1-15,-3-2 1 16,-8 4-1-16,-2 6 1 0,0 4 0 16,2 13-1-16,0 11 2 15,5 11-2-15,7 12 1 16,7 12 0-16,11 15 0 15,16 16 0-15,10 12-1 16,18 16 0-16,16 21 0 16,11 15 0-16,18 13-2 15,10 10 1-15,15 10 2 16,0 0-1-16,7-2 1 16,-1-4 1-16,-6-9 0 15,-3-12 1-15,-10-16 2 16,-8-14 0-16,-14-22-1 0,-7-16 1 15,-20-27 0-15,-11-18-3 16,-19-25 1-16,-16-20-1 16,-14-18-1-16,-17-11 0 15,-16-8-1-15,-13 0 1 16,-5 0-1-16,-5 7 2 16,1 11 0-16,6 16-1 15,9 10 0-15,9 8-1 16,16 14-2-16,3 2-7 15,21 17-29-15,1-3 0 16,10 15-1-16,6 3 0 16,11 10 25-16</inkml:trace>
  <inkml:trace contextRef="#ctx0" brushRef="#br0" timeOffset="51812.2202">18083 10778 99 0,'22'92'36'16,"11"20"-11"-16,5-6-24 15,20 7-1-15,14-3 2 16,12-15-1-16,14-13 1 16,13-22 0-16,6-28 0 15,4-30 1-15,-3-32 0 16,-2-26 0-16,-12-25-2 0,-9-19 1 15,-20-20-1-15,-20-14 0 16,-28-12 0 0,-26-2 0-16,-29 3-1 15,-34 14 1-15,-25 18-2 0,-32 26 1 16,-14 31 0-16,-8 32 0 16,0 40 0-16,7 27-1 15,13 28 0-15,17 10-3 16,28 19-8-16,16-6-27 15,32 2 0-15,11-10 0 16,25-9-2-16,8-15 32 16</inkml:trace>
  <inkml:trace contextRef="#ctx0" brushRef="#br0" timeOffset="52030.9761">18346 11729 95 0,'-5'48'41'15,"19"-9"-2"-15,5-25-34 16,40-18-3-16,21-14 0 16,28-13-2-16,19-14 0 15,18-11 1-15,12-7-3 16,-4 3 2-16,2 3-4 16,-23 4-33-16,-5 21-1 15,-28 9-1-15,-20 20 1 16,-26 11 12-16</inkml:trace>
  <inkml:trace contextRef="#ctx0" brushRef="#br0" timeOffset="60968.8996">17094 12653 75 0,'-18'35'37'0,"-3"5"0"15,12 16-27-15,-4 0-4 16,17 10-3-16,0 8 0 16,12 7-1-16,6 15-1 15,8 5 0-15,2 5 0 16,2 11-1-16,4 2 1 16,0 5 0-16,2-5-1 15,0-3 1-15,1-11-1 16,-5-12-1-16,1-10 0 15,-6-19-1-15,2-12-5 16,-13-30-30-16,1-14 0 16,-10-29-1-16,1-22 0 0,-7-26 21 15</inkml:trace>
  <inkml:trace contextRef="#ctx0" brushRef="#br0" timeOffset="61265.7911">17655 12910 77 0,'-1'-54'37'16,"-11"13"1"-16,12 41-28 16,-24 2-5-16,9 36-2 15,-1 20-1-15,1 27 0 16,-2 28-2-16,-3 25 0 16,-2 28 1-16,2 23 0 0,-2 14 0 15,1 17 0-15,0 11 1 16,3 4-1-16,1-7 0 15,4-7 0-15,4-7 1 16,4-21-2-16,5-22 0 16,3-20 0-16,3-26-3 15,1-31-1-15,9-6-12 16,-3-41-22-16,5-26 0 16,-5-30-1-16,8-17 0 15,-2-39 32-15</inkml:trace>
  <inkml:trace contextRef="#ctx0" brushRef="#br0" timeOffset="61922.0721">17838 14298 65 0,'0'0'33'0,"-14"-3"0"15,-1 8-26-15,10 7-4 16,5-12-2-16,14 6 0 15,6-13-1-15,10-9 0 16,10-8 1-16,5-7 0 16,4-13 0-16,5-8 0 15,0-5-1-15,-8-8 2 16,-4 0-1-16,-12 6 1 16,-14 6-1-16,-10 3 1 0,-13 9-2 15,-14 12 2-15,-11 16-2 16,-11 15 0-16,-4 19 0 15,-5 19-2 1,6 18 0-16,3 12-1 0,13 24 0 16,10 3 0-16,16 4-1 15,10-5 1-15,18-13 0 16,10-15 2-16,16-17 1 16,9-17 2-16,7-30 1 15,7-20 1-15,0-30 2 16,5-12-1-16,-1-21 0 15,-1-12 0-15,-11-11-1 16,-3-6-1-16,-10-3-1 0,-7 1 0 16,-8 15-1-16,0 8-1 15,-8 16 0-15,3 18-2 16,4 21-2 0,-2 12-4-16,17 33-13 0,-8 10-15 15,4 22 4-15,-14 1 16 16,7 21 8-16,-18 0 5 15,-10 3 5-15,-10 10 6 16,-30-13 12-16,-6 11 17 16,-23-14-4-16,-3 13-16 15,-29-18-8-15,5 2-4 16,-1-8-3-16,5-4-1 16,12-8-5-16,10-13-7 0,29 1-26 15,12-11-1 1,33-6 0-16,9-8-1 15,17-3 28-15</inkml:trace>
  <inkml:trace contextRef="#ctx0" brushRef="#br0" timeOffset="62250.213">17303 15080 91 0,'-9'14'39'16,"37"-10"0"-16,18-22-32 0,44-18-3 15,29-13-1-15,25-5-1 16,24-8 0-16,19 2 0 15,12 4-2-15,4 10 1 16,-6 13 0-16,-16 19-1 16,-17 17-2-16,-28 3-15 15,-20 28-20-15,-43 6-2 16,-29 15-1-16,-34 0-1 16,-29 5 27-16</inkml:trace>
</inkml:ink>
</file>

<file path=ppt/ink/ink77.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0-18T17:58:26.570"/>
    </inkml:context>
    <inkml:brush xml:id="br0">
      <inkml:brushProperty name="width" value="0.05292" units="cm"/>
      <inkml:brushProperty name="height" value="0.05292" units="cm"/>
      <inkml:brushProperty name="color" value="#FF0000"/>
    </inkml:brush>
  </inkml:definitions>
  <inkml:trace contextRef="#ctx0" brushRef="#br0">20710 1601 71 0,'0'0'35'0,"0"0"-1"16,29-18-25-16,-15 3-3 16,14 10-2-16,-28 5-1 15,98-59-1-15,-32 21 3 16,13-3-5-16,4 12 3 15,6 0-4-15,0-10 1 16,-6 0-1-16,-10 20 2 16,-9-10-4-16,-10 5-4 15,-54 24-15-15,68-52-15 0,-68 52 2 16,0 0 0-16,3-49 4 16</inkml:trace>
  <inkml:trace contextRef="#ctx0" brushRef="#br0" timeOffset="281.2879">20736 1657 87 0,'46'-3'37'0,"25"-4"0"16,8-15-30-16,14 7-4 0,5-13-1 15,-2 12-1-15,-1 1-1 16,-11 1-1 0,-12 5-7-16,-18-11-28 15,-12 15 3-15,-16-6-4 0,-12 12-3 16,-14-1 22-16</inkml:trace>
  <inkml:trace contextRef="#ctx0" brushRef="#br0" timeOffset="2971.2739">9537 8196 68 0,'-5'-18'38'0,"5"18"-1"15,-18-29-19-15,8 13-11 16,-9-2-3-16,0 5-1 15,-6 1 0-15,0 1-1 0,-8 9 0 16,-3 9 1-16,-1 10-2 16,-5 15 0-16,-1 7 0 15,0 8 1-15,-4 14-1 16,-1 10 0-16,3 13 0 16,-2 11 0-16,3 5-1 15,2 8 0-15,5 5 0 16,7 0 0-16,9-1-1 15,10 0 2-15,13-8-1 0,13-11 1 16,14-15 0-16,11-6 0 16,11-10-1-16,10-10 3 15,6-12-3-15,8-12 1 16,-1-11-1-16,1-6 0 16,0 0 1-16,0-10-1 15,-4-8 1-15,-5-6-2 16,-4-2 1-16,-3-6 1 15,-7-7-1-15,0-11 0 16,-5-7 0-16,-9-9 0 16,-4-5 0-16,-6-7 1 15,-6-3-1-15,-11-6 0 16,-3 5 0-16,-8 4 0 0,-10 6 1 16,-6 8-2-16,-6 9 3 15,-9 13-2-15,-5 11 0 16,-5 19 1-1,-9 11-2-15,-2 13 0 0,-1 12 1 16,1 12 0-16,1 10-1 16,9 9 2-16,4 1-1 15,12-2 0-15,8 0 1 16,10-1 1-16,8-7-2 16,4-8 1-16,5-9-2 15,2-14-2-15,6 8-14 16,-15-22-23-16,12-3-2 15,-10-20-2-15,-2-7 0 0</inkml:trace>
  <inkml:trace contextRef="#ctx0" brushRef="#br0" timeOffset="14799.6872">19001 9667 75 0,'-19'-11'37'0,"2"11"-7"16,-10-14-22-16,3 5-2 15,-8-4-2-15,-3 3-1 0,-11 1 1 16,0 9-2-16,-9 5 0 16,-6 4-1-16,-3 4 1 15,-3 8-1 1,-4 6 0-16,-3 8 0 15,0 4-2-15,-1 5 3 0,-4 1-1 16,0 5-1-16,3-3 2 16,3 3-1-16,3-2-1 15,2-2 1-15,8 1 0 16,4-3-1-16,6-1 2 16,4 7-1-16,2 2-1 15,6 4 1-15,2-1 0 16,7 0 0-16,1 2-2 0,3 3 1 15,7 5-1-15,7-7 0 16,6 0 1 0,5 0-1-16,7-2 0 15,9 1 1-15,4-2-1 0,10-4 0 16,4-6 1-16,8-4 0 16,4-7 1-16,6-2-1 15,9-3 0-15,2-4 0 16,6-3 1-16,0-6-1 15,2 1 0-15,-2-1 1 0,0 2-2 16,1-2 2-16,-6-4-1 16,-1 0 0-16,-2-4 0 15,1 1 0-15,0-3-1 16,4-6 1-16,-1-4 0 16,0-5 0-16,0-4 0 15,-2-2 0-15,2-7 0 16,-3-5 1-16,0-6-1 15,-1-3 0-15,-4-3 0 16,3-7 0-16,-1 0 1 16,1-6-1-16,-3-5 1 15,-1-4-1-15,-2-11 1 0,-3-7-1 16,-5-10 1-16,-6-7 0 16,-3-8 0-1,-8-1 0-15,-5 0 0 16,-7 1-1-16,-7 6 1 0,-8 8 0 15,-9 11-1-15,-11 9 0 16,-17 10 0-16,-15 9 0 16,-14 11 1-16,-17 11 0 15,-12 6-1-15,-15 10 0 16,-10 2 1-16,-2 5-2 16,3 6-1-16,6-3-2 15,23 9-14-15,7-20-22 16,26-1-1-16,18-13 0 0,29 0-1 15,16-11 33 1</inkml:trace>
  <inkml:trace contextRef="#ctx0" brushRef="#br0" timeOffset="17243.805">12187 10224 83 0,'-36'12'38'15,"14"-8"-1"-15,1-15-30 16,19-4-3-16,8-11-2 16,11-7-2-16,14-10 1 15,11-3 0-15,16-6-1 16,15-1 0-16,16-5 1 16,11-2-1-16,15 7 0 15,14-3 0-15,11 5 0 0,6 5 0 16,6 2 1-16,8 6-1 15,5 10-1-15,4 5 2 16,0 0-1-16,0 11 0 16,1 4 1-16,2 0-1 15,1 6 0-15,-2 2 0 16,-1 1 0-16,5-1 0 16,0 3 0-16,2-1 0 15,0 0 0-15,-2 3 1 16,-2-3-2-16,-1-4 2 15,-4-3-1-15,-7-2 1 16,-5 0-1-16,-7-2 0 16,-8-3 1-16,-6 0-1 0,-11-2 1 15,-6 3-1-15,-11 1 0 16,-7 3 0-16,-12 3 1 16,-13 0-1-16,-11 6 1 15,-12 2 0-15,-12 4 0 16,-8 3 0-16,-10 0 0 15,-10-1 1-15,-12-10-1 16,12 14-1-16,-12-14 1 16,-10 13-1-16,10-13 1 15,-21 0-1-15,7-2 0 16,-1-2 0-16,-2 4-1 16,-1-6 1-16,-1 1 0 15,1-2 0-15,0 0 0 0,2 2 0 16,0-4 0-16,-1 2 0 15,1-4 0 1,3 0 1-16,-1-1-1 16,3-3-1-16,1 5 2 0,0-4-1 15,1 0 1-15,2-3-1 16,-1 2 0-16,0 3 0 16,-1-1 0-16,0 2 1 15,-2-4-1-15,-3 3 1 16,1 0-1-16,-4 2 0 15,-1 0 1-15,0 1-1 16,-1 3 0-16,1-4 0 0,5 6 1 16,2 1-1-16,11 3 0 15,-13-3 0 1,13 3 0-16,15 4 0 16,1 1 1-16,8 3-1 0,8 2-1 15,7 2 0-15,5 5 1 16,4 0-2-1,1 2 2-15,2 2 0 0,1 0 0 0,-4-1 0 16,-5 0 0-16,-5-2 1 16,-5 0 0-16,-5-2 1 15,-5 0-2-15,-5-2 0 16,-2 0 0-16,-5-2 0 16,-2-1 1-16,-9-11-1 0,18 18-1 15,-10-4 2 1,-8-14-1-16,10 24 0 15,-10-24 0-15,7 18-1 16,-7-18 1-16,1 18 1 0,-1-18-1 16,0 0-1-16,-21 8 1 15,5-8 1-15,-8 3-1 16,-3-2 1-16,-5 5-1 16,-4-1 0-16,-5-4 0 15,-1 4 0-15,1 6-1 16,3 0 1-16,5-3 1 15,4 5-2-15,6-9 1 0,5 2 0 16,5 3 0-16,13-9 0 16,-11 10 0-1,11-10 0-15,0 0 0 16,0 0 0-16,0 0-1 16,0 0 0-1,0 0 1-15,0 0 0 0,0 0 0 0,6-14 0 16,-6 14 0-1,1-17-1-15,-2-1 1 16,-2-3 1-16,-1-6-2 0,-4-4 1 16,-1-6 0-16,-3-5 0 15,0-1 1-15,0-3-1 16,1 1 0-16,3 5 0 16,-1 4 0-16,3 5 0 15,4 9 0-15,-1 9-1 16,3 13 1-16,0 0 0 15,0 0 1-15,-1 19-2 0,4 6 1 16,-1 9 0-16,5 7 0 16,1 3 0-1,2 5 0-15,1 0 0 16,5 0-2-16,-3-4 4 0,1-5-2 16,-2-11 0-16,1-4 0 15,-7-8 0-15,2-6 0 16,-8-11 0-16,0 0 0 15,0 0 0-15,-3-27 1 16,-5 1-1-16,-1-6 0 16,-1-6 0-16,-5-1 0 15,4-3 0-15,-1 8 1 16,1 1-1-16,5 12 0 0,6 21 1 16,-7-11-1-1,7 11 0-15,9 26 0 16,-1-3 0-16,3 2-1 15,2 7 1-15,1 0 0 0,3-5-1 16,-1-1 1-16,2-5 1 16,-3-4-2-16,4-10 2 15,-3-10-1-15,1-11 0 16,-3-4 0-16,-6-10 1 16,0-3-1-16,-3-3 0 15,-5-1 0-15,-1 7 1 16,-3 4-1-16,-2 9 0 15,6 15 0-15,0 0 0 16,-13 16 0-16,12 7-1 16,6 2 1-16,-2 1 0 15,5 8-1-15,2-5 1 16,2-9-1-16,0-8 1 0,-12-12 0 16,20 0-1-16,-20 0 2 15,12-22-1-15,-12-2 1 16,-2-3-1-16,-5 4 1 15,2 2-2-15,-2 4 2 16,-2 4-1-16,9 13 0 16,-15-8 0-16,15 8-1 15,-3 21 1-15,6-6 0 16,4 2 0-16,1-2 0 16,0-5 0-16,-8-10 0 15,12 15-1-15,-12-15 2 16,0 0-1-16,0 0 0 15,5-13 1-15,-5 13-1 0,0 0-1 16,0 0-1-16,0 0-8 16,0 0-15-16,20 6-15 15,5-4-1-15,4-9-1 16,10-3 6-16</inkml:trace>
  <inkml:trace contextRef="#ctx0" brushRef="#br0" timeOffset="18993.8873">11501 9992 76 0,'10'-22'38'0,"-12"3"0"15,13 24-28-15,-11-5-4 16,-6 24-2-16,2 5-1 16,2 13-2-16,1 11 0 15,2 6-1-15,7 14 1 16,6 0-1-16,5 6 0 15,5 0 1-15,5 0-3 16,-1-1 3-16,1-12-1 0,-2-6 1 16,-3-12-1-16,-5-10 1 15,-4-8 0-15,-7-8-1 16,-3-11 2-16,-5-11-2 16,-8-13 0-16,-2-9-1 15,-8-12 1-15,-8-7 0 16,-6-10-1-16,-5-3 2 15,-8 2-1-15,-5 3 1 16,-2 12 0-16,-1 17 1 16,-2 14-1-16,1 18 0 15,6 20 0-15,4 19 1 16,10 10-1-16,10 5-1 16,10 9 1-16,13-7 0 0,16-7-1 15,10-7 1-15,12-15 0 16,9-20-1-1,5-12 0-15,3-13 0 16,1-12-1-16,0-10-2 0,0-7 0 16,-5-10-6-16,8 10-16 15,-13-15-16-15,3 6 1 16,-9-7 0-16,5 8 7 16</inkml:trace>
  <inkml:trace contextRef="#ctx0" brushRef="#br0" timeOffset="19618.9316">11905 10480 79 0,'-13'26'37'16,"-2"0"-2"-16,15 12-26 15,-1-9-5-15,9-4-2 16,6-8 1-16,11-9-1 16,4-13-1-16,5-11 1 15,0-14 0-15,3-8 0 16,-6-10 0-16,-8-6-1 15,-11 1 0-15,-15 3-1 16,-12 9 1-16,-11 11-1 16,-11 15 1-16,-9 22-1 15,-4 19 0-15,1 18 1 16,5 9-2-16,10 10 2 0,12 3-1 16,10-2 0-1,14-3 0-15,13-16 0 16,12-9-1-16,8-15 0 15,12-8-2-15,1-17-1 0,9-3-4 16,-4-20-6-16,20 7-5 16,-20-25-2-16,21 8 6 15,-20-17 5-15,5 4 7 16,-9-1 3-16,-13-1 5 16,-8 14 7-16,-26-7 6 15,2 32 2-15,-32-4-3 16,6 28-7-16,-15 2-5 15,4 10-1-15,1 5-2 16,7 6 0-16,14 3-1 16,12-3-1-16,13-7-1 15,11-2 2-15,8-6-1 16,2 2 1-16,-2-4 0 0,-2-1 0 16,-10-1 1-16,-11 1 0 15,-11-1-1-15,-12-1 0 16,-15-2-1-16,-3-1 1 15,-9-1-2-15,-3-5 0 16,0-1-3-16,-1-7 0 16,10 7-8-16,-11-16-27 15,25 3 0-15,0-10-1 16,17-4 0-16,1-10 29 16</inkml:trace>
  <inkml:trace contextRef="#ctx0" brushRef="#br0" timeOffset="19853.3054">12644 9771 86 0,'8'31'37'16,"4"14"-1"-16,-7 8-32 15,11 11-2-15,0 9-1 16,6-1-2-16,3 6 0 15,0-3-3-15,9-4-9 16,-7-17-23-16,3-12 0 16,-11-17-1-16,-1-17 0 15,-12-19 37-15</inkml:trace>
  <inkml:trace contextRef="#ctx0" brushRef="#br0" timeOffset="20025.1866">12664 10125 87 0,'29'8'37'0,"11"2"0"16,-2-5-32-16,5 0-4 15,-2-3-5-15,-13-9-25 16,1 7-8-16,-11-10-1 16,0 4 1-16,-7-1 16 15</inkml:trace>
  <inkml:trace contextRef="#ctx0" brushRef="#br0" timeOffset="20181.4461">13195 10383 89 0,'18'49'38'0,"-10"-8"-1"16,8-6-32-16,-13-6-5 16,-6-10-2-16,3-19-5 15,-10-2-10-15,5-9-21 16,-3-12 0-16,6-8 1 15,-5-13 8-15,5-3 29 16</inkml:trace>
  <inkml:trace contextRef="#ctx0" brushRef="#br0" timeOffset="38221.2846">8480 11402 71 0,'0'0'37'0,"0"0"-1"15,18-13-23-15,-14-4-6 0,18 3-2 16,7-6-2-16,12-5 0 15,16 2-1-15,12-3-1 16,11 6 1-16,3 2-1 16,2 15-1-16,-8 12 1 15,-14 16-1-15,-18 19 0 16,-20 12 0-16,-23 13-1 16,-16 7 0-16,-12 6 0 15,-4-1 1-15,-6-3-1 16,9-10 1-16,11-4-1 15,11-2 0-15,16-7 1 16,10-6 0-16,3 1 0 0,-3 2-1 16,-6 7 2-16,-14 1-1 15,-15 2 2-15,-19-8-1 16,-18-2 0-16,-16-10 1 16,-9-5 0-16,-6-17-1 15,2-14 0-15,3-12 0 16,10-14-2-16,13-6-1 15,14-15-2-15,22 4-7 16,2-12-27-16,31 3-1 16,5-12 0-16,23 6-2 15,4-8 30-15</inkml:trace>
  <inkml:trace contextRef="#ctx0" brushRef="#br0" timeOffset="38752.583">9629 10991 98 0,'-28'32'39'0,"1"20"-2"16,-6 9-32-16,1 20-2 15,-4 14-2-15,2 19-2 16,0 18 1-16,2 13 0 16,6 5-1-16,6 9 1 0,7-1-1 15,10-4 0 1,11-7 1-16,12-17 0 16,17-25 1-16,14-18 0 0,14-29 0 15,10-23 1-15,7-30 0 16,9-24-1-16,0-25 0 15,-2-19 0-15,-10-17 1 16,-11-10-2-16,-17-6 2 16,-14-2-1-16,-22 9 0 15,-18 8 1-15,-16 14-2 16,-14 20 1-16,-12 21 0 16,-7 20-1-16,-3 24 0 0,-1 20 0 15,-1 18 0 1,7 14-1-16,3 11 0 15,7 0 1-15,8 3-1 16,10 0 0-16,4-5 0 0,8-17-2 16,15-4-8-16,-13-23-28 15,19-11-1-15,-11-24-1 16,22-4-2-16,-15-28 27 16</inkml:trace>
  <inkml:trace contextRef="#ctx0" brushRef="#br0" timeOffset="63923.3897">8913 11139 50 0,'0'0'35'15,"-4"-19"0"-15,4 19-19 0,-11-11-8 16,11 11-1-16,-13-5-3 16,13 5 0-16,-12-3-1 15,12 3-1-15,-17 20 2 16,5 12-2-16,-6 13-1 16,-4 14-1-16,-10 15 1 15,-6 15-1-15,-7 16 0 16,-3 6-1-16,-3 3 0 15,3-7 2-15,4-14-1 16,7-11 0-16,11-18 0 16,14-17 2-16,16-29-1 15,16-24 0-15,15-26 0 0,13-24-1 16,9-24 1-16,11-20 1 16,8-24-1-16,6-9 0 15,4-9 0-15,-1-3 0 16,-3 12-2-16,-2 15 2 15,-8 17-2-15,-9 24 2 16,-11 33-1-16,-16 33 1 16,-20 43 0-16,-23 42 0 15,-22 37 1-15,-23 37-2 16,-17 33 1-16,-14 28-1 16,-13 10 0-16,-5 3-1 15,3-10 0-15,12-21 0 16,13-32 0-16,21-34 1 0,24-44 0 15,28-47 1-15,27-46-1 16,27-48 0-16,27-45 1 16,26-37 0-16,20-33 1 15,16-20-2-15,5-12 2 16,7 14-2-16,-7 14 2 16,-8 35-1-16,-20 36-1 15,-23 50 1-15,-26 51 0 16,-30 52 1-16,-36 47-3 15,-28 33 1-15,-23 27-1 16,-12 7 1-16,-6 1 0 16,2-14-2-16,6-25 1 15,18-32-1-15,27-43 2 0,26-39 0 16,24-37 1-16,20-35-2 16,20-29 2-16,4-21 0 15,9-1 0-15,-2 3 1 16,-6 21-2-16,-12 27 2 15,-24 45-1-15,-26 53 0 16,-26 54-1-16,-22 42 1 16,-24 35-1-16,-11 19 1 15,-8 4-2-15,3-9-1 16,7-20 0-16,10-34-1 16,17-40-1-16,16-47-2 15,31-36-21-15,-8-54-14 16,6-31 1-16,-16-37-1 0,-6-26 6 15</inkml:trace>
  <inkml:trace contextRef="#ctx0" brushRef="#br0" timeOffset="64454.6594">6500 11366 93 0,'-7'17'38'0,"-6"15"0"16,-18 1-33-16,-3 12-3 16,-8 8-1-16,-4 10 0 0,-1 5 0 15,8-4-1-15,10 1 2 16,19-5 1-16,17-5-2 16,19-8 1-16,14-10 0 15,20-8-1-15,7-11 0 16,5-7-2-16,5-6-3 15,-10-20-6-15,6 5-29 16,-23-15-1-16,-1-1-1 16,-20-12 0-16,-3-8 27 15</inkml:trace>
  <inkml:trace contextRef="#ctx0" brushRef="#br0" timeOffset="64735.924">6952 11323 98 0,'-8'75'38'15,"-12"3"1"-15,0 18-35 16,2 10-2-16,4 8-1 16,-3 9 1-16,6 5-1 15,3-7 1-15,0 1-1 16,3-7-1-16,-1-17 1 15,4-17-3-15,-1-23-2 16,10-11-7-16,-11-36-28 16,4-11-1-16,7-47 0 0,-2-16 1 15,-8-24 26-15</inkml:trace>
  <inkml:trace contextRef="#ctx0" brushRef="#br0" timeOffset="65189.0681">7146 11386 103 0,'66'-28'40'16,"6"13"1"-16,-11 0-33 15,2 13-4-15,-5 14-3 16,-4 14-1-16,-11 18 0 16,-2 16-1-16,-10 22 0 15,-3 17 0-15,-10 14-1 0,-10 8-1 16,-8 11 0-16,-14 0 0 15,-12-1 1-15,-14-4 1 16,-10-8-1 0,-14-13 1-16,-7-15 2 0,-4-17 0 15,-5-27 1-15,5-19 0 16,4-33 0-16,14-24 0 16,18-25 1-16,23-20-2 15,24-11 0-15,23-4 0 16,21 0 0-16,23 6-1 15,15 16 0-15,11 20 0 16,2 21 0-16,-5 27 0 16,-8 19 0-16,-10 16 1 0,-9 19 0 15,-12 10-1-15,-9 9 0 16,-8-1 0 0,-5-6 0-16,-7-11-2 15,-1-6-4-15,-10-26-26 0,8-7-9 16,-8-27-1-16,2-15 0 15,-3-20 12-15</inkml:trace>
  <inkml:trace contextRef="#ctx0" brushRef="#br0" timeOffset="68314.2201">20671 2185 109 0,'0'0'40'15,"7"12"-11"-15,-7-12-25 16,20-4 0-16,-10 7-2 15,4 10 1-15,-7 2-1 16,0 4-3-16,-5 7 1 16,-4 4-1-16,-1 3 2 15,3 3-3-15,1-1 2 16,7-7-2-16,6-3 2 0,8-6 0 16,8-7-2-16,10-9 0 15,4-7-1-15,4-8-1 16,6-2-5-1,-13-22-19-15,11 9-11 0,-15-16 0 16,3 4 0-16,-12-9 17 16</inkml:trace>
  <inkml:trace contextRef="#ctx0" brushRef="#br0" timeOffset="68548.6049">21357 1897 85 0,'0'0'39'0,"9"44"-1"15,-18 0-26-15,6 16-7 0,-7 12-2 16,0 8-5-16,-4 9 2 16,-4 16-1-1,-4-3 1-15,-1-6 1 16,3-6-2-16,1-10 1 0,7-12-1 16,1-12 1-16,10-21-5 15,1-35-6-15,13-1-26 16,-3-37-4-16,19-9 3 15,-5-25-3-15,13-7 37 16</inkml:trace>
  <inkml:trace contextRef="#ctx0" brushRef="#br0" timeOffset="68983.8464">21597 2032 81 0,'40'-61'40'0,"14"27"3"16,-5 12-28-1,8 16-8-15,0 17-3 16,3 16 0-16,-6 17-2 15,-8 24-2-15,-13 9 0 0,-15 11-4 16,-21 10 3-16,-15 6-2 16,-22-3 3-16,-14-5-3 15,-12-7 2-15,-8-12 1 16,-8-12 0-16,5-14 3 16,4-25-3-16,9-15 1 15,18-17 0-15,15-16-1 16,24-10 2-16,22-7-4 15,19-1 4-15,25 9-3 16,17 8 2-16,12 16-1 16,6 12 1-16,3 20 0 15,-3 13 0-15,-10 9 2 16,-8 4-2-16,-9-1 2 0,-11-1-3 16,-5-8 1-16,-11-3-3 15,-6-17-1-15,2-2-8 16,-17-30-27-1,15-9-3-15,-12-29-4 16,9-19 2-16,-8-21 25 0</inkml:trace>
</inkml:ink>
</file>

<file path=ppt/ink/ink78.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0-18T18:06:04.868"/>
    </inkml:context>
    <inkml:brush xml:id="br0">
      <inkml:brushProperty name="width" value="0.05292" units="cm"/>
      <inkml:brushProperty name="height" value="0.05292" units="cm"/>
      <inkml:brushProperty name="color" value="#FF0000"/>
    </inkml:brush>
  </inkml:definitions>
  <inkml:trace contextRef="#ctx0" brushRef="#br0">8795 14511 69 0,'-6'24'38'0,"5"-3"0"16,-15-18-26-16,16-3-5 15,0 0-4-15,14-26 0 0,-4 1 0 16,12-6-2-16,2-4 1 16,8-4-1-16,3-2 1 15,5 6 0-15,4-4-1 16,3 6 0-16,0 3 0 16,0 8 0-16,-1 5 0 15,-1 14 0-15,-2 1-1 16,1 8 1-16,-5 8-1 15,-1 6-1-15,-3 12 1 16,-4 8 0-16,-5 6 0 16,-2 0 0-16,-4 9 0 15,-7 3 0-15,-5 2 1 16,-5 5-1-16,-11-1 1 0,-7 1-1 16,-13 0 1-16,-8 1-1 15,-13 3 1-15,-10 1-1 16,-4 0 0-16,-6-5-1 15,-8-3 1-15,-2-2 0 16,2-11 0-16,2-7 1 16,2-12-1-16,2-8 0 15,1-6 1-15,4-9 2 16,7-5-3-16,9-8 2 16,7 0-2-16,8-1 0 15,9-5 1-15,12-2 0 16,11 0-2-16,14-2 0 15,9-3 1-15,9-3-1 0,8 1 1 16,9-3-1-16,4 7 0 16,2 2 1-16,2 3 0 15,1 7 1 1,-2 7-1-16,-2 6 0 0,-1 7 0 16,-1 6 0-16,0 4 0 15,4-3 1-15,0 1 1 16,2 0-3-16,1-4 1 15,3-2 1-15,1-5-1 16,-4-1 0-16,-3-7 1 16,-5 1-3-16,-5 2 2 15,-5-7 0-15,-5 2 0 0,-5 4 0 16,-5 1-1-16,-2-4-1 16,0 8-1-16,-6-6-5 15,11 13-21-15,-13-14-11 16,6 2-2-16,-3-15 1 15,13-5 11-15</inkml:trace>
  <inkml:trace contextRef="#ctx0" brushRef="#br0" timeOffset="1482.5981">12418 11131 79 0,'20'18'38'0,"-20"-18"0"16,20 17-28-16,-20-17-4 15,8 18-2-15,-6-1 0 16,1 5-2-16,-2 5-1 15,1 7 1-15,-2 6-2 16,-1 6-1-16,-1 4 2 16,-3 3-2-16,3-1 1 0,-1 1-1 15,2-6 1-15,2-6-1 16,6-6 1-16,5-8 0 16,12-12 0-16,12-12 1 15,8-15 0-15,15-12 0 16,9-16 0-16,12-12 0 15,15-11 0-15,7-5 0 16,7-8 0-16,3 1-1 16,-3 2 0-16,0 5 0 15,-6 8 0-15,-9 10 0 16,-14 9 1-16,-13 8-1 16,-12 8 0-16,-12 8 1 15,-13 8 0-15,-8 5-1 0,-12 3 1 16,-10 1-1-16,13 1 0 15,-13-1 0-15,0 0 0 16,1 18 1-16,-1-18-1 16,0 17 0-16,0-17 0 15,0 20 1-15,-1-9-1 16,1-11-1-16,0 13-1 16,0-13-4-16,0 0-21 15,-2-13-12-15,7 1-1 16,-2-15 0-16,9-2 1 15</inkml:trace>
  <inkml:trace contextRef="#ctx0" brushRef="#br0" timeOffset="2170.1342">12351 12978 78 0,'4'49'36'16,"-7"-5"1"-16,12 8-32 15,-10-6-3 1,4-2-2-16,4-3 1 16,5-6-1-16,7-14 1 15,9-8 1-15,13-14 0 0,13-12 0 16,10-17-1-16,17-8 2 15,11-16-2-15,14-8 0 16,7-7 0-16,4 0-1 16,0 5 1-16,-5 3 0 15,-6 6 0-15,-10 10-1 16,-13 11 1-16,-14 8-1 16,-18 11 2-16,-11 8-1 15,-10-1 0-15,-9 4-1 16,-8 5 0-16,-13-1 0 15,11-1-1-15,-11 1-1 16,8-13-4-16,-11-12-18 0,15 8-14 16,-9-6-1-16,12-1 0 15,-6-5 8-15</inkml:trace>
  <inkml:trace contextRef="#ctx0" brushRef="#br0" timeOffset="2857.6683">12386 14367 80 0,'-15'19'39'16,"11"9"-1"-16,-8-1-33 16,8-1-2-16,2 6 0 15,0 8-3-15,-2 5 1 16,0 10-1-16,2 8 1 15,-5 3-1-15,5-2 2 16,1-1-2-16,2-10 1 16,10-9 1-16,10-12-1 15,13-23 0-15,13-16 0 16,17-17 0-16,13-19 0 16,16-11-1-16,15-8-1 0,12-6 2 15,10-6-1-15,2 2 1 16,2 4-1-1,-6 5 1-15,-7 10-1 16,-7 7 0-16,-20 10 1 0,-15 8-1 16,-20 10 0-16,-12 5 0 15,-16 7 0-15,-13 0-1 16,-18 6-2-16,0 0-1 16,11 9-21-16,-22-13-14 15,11 4 0-15,-9-19-1 16,10 2 9-16</inkml:trace>
  <inkml:trace contextRef="#ctx0" brushRef="#br0" timeOffset="4076.4701">12789 16378 33 0,'-33'14'33'0,"-4"-1"0"15,9 11-18-15,-14-5-4 16,14 1-2-16,-8-11 0 16,13 9-1-16,1-5-2 15,8-4-1-15,2-8 0 16,12-1-2-16,0 0-1 15,30 1-1-15,-4-2-2 0,14 8 2 16,9-8-1-16,10 1 1 16,10 0-1-16,8-6 1 15,10-6 0-15,7 5 0 16,1-4-1-16,1-10 2 16,-3 3 0-16,-6 9-1 15,-10-2 0-15,-9 3 1 16,-13 4-1-16,-12-1 0 15,-11 7 1-15,-10 2-2 16,-7-2 0-16,-15-2 0 16,12 0 0-16,-12 0 0 15,0 0 0-15,-13-9-1 16,-1-4 0-16,-4-7 1 0,-6 1-1 16,-12-10 1-16,-5-5-1 15,-6-7 2-15,-4 2-1 16,-3 2 1-16,-3 4-1 15,3 2 0-15,1 5 0 16,8 5 0-16,7 10 0 16,7 2 0-16,9 4 0 15,22 5 1-15,0 0-1 16,13-8-1-16,23 7 1 16,14 3 0-16,14 2 1 15,9-1-2-15,9 2 2 16,4 2-2-16,-5-2 2 15,0 6 0-15,-7 1-1 0,-13 1-1 16,-13-3 2-16,-11 12-1 16,-15 4 0-1,-14 9 1-15,-16 3 0 16,-14 5 0-16,-12 5 1 0,-7 10-2 16,-5 3 1-16,-5 1 0 15,3-2 0-15,4-4-1 16,6 1 1-16,6-4-1 15,6-4-1-15,6-10 1 16,7 2-1-16,2-15-2 16,6-3-2-16,5-23-11 15,11 9-23-15,0-30-2 0,23-12 0 16,8-33-1-16,27-19 34 16</inkml:trace>
  <inkml:trace contextRef="#ctx0" brushRef="#br0" timeOffset="4920.2601">20542 16241 49 0,'-13'-11'36'0,"13"11"2"16,-16-14-17-16,20 28-9 16,-4-14-2-16,0 0-2 15,-18 14-3-15,10 4 0 16,-5 2-1-16,1 11-3 15,-6 0 1-15,2 6-2 16,0-2 1-16,6 3-1 16,6 3 1-16,9-10-1 15,11-1 0-15,13-9 1 16,10-8-1-16,12-9 0 16,6-6 0-16,11 3 0 15,-2-12 0-15,3 0-1 16,-3 3 0-16,-9 1 0 0,-4 0-1 15,-14 0-3-15,-2 13-6 16,-20-30-26-16,0 12-3 16,-16-12 0-16,0-2 1 15,-9-16 23-15</inkml:trace>
  <inkml:trace contextRef="#ctx0" brushRef="#br0" timeOffset="5217.1518">20970 15991 98 0,'-6'29'39'0,"1"-15"-8"15,8 27-24-15,-4 6-4 0,3 14-2 16,-1 9 1-16,0 14-2 16,-3 3 1-1,-2 2 0-15,-2 13 0 16,-6-7 1-16,-2-7 0 0,-1-5 0 15,0-13-2-15,-2-15 2 16,4-9-3-16,0-12 2 16,7-18-4-16,6-16-4 15,-4-14-6-15,6-24-26 16,10-10 1-16,-1-21-2 16,11-10 2-16,-2-20 25 15</inkml:trace>
  <inkml:trace contextRef="#ctx0" brushRef="#br0" timeOffset="5732.8005">21321 15940 100 0,'22'0'40'0,"-3"-8"-1"15,16-1-32-15,-8-7-5 16,4 3-1-16,3 0-1 15,2 3 0-15,0 12 0 16,3 6 0-16,2 7 0 16,-1 13-1-16,0 20 0 0,-5 12 0 15,-4 14 0 1,-5 21 0-16,-9 5 0 16,-12 9 0-16,-10 3 2 15,-12-1-1-15,-13-8 0 0,-6-14 2 16,-7-8-1-16,-8-24 0 15,-4-12 0-15,-1-24 1 16,0-16-2-16,1-14 1 16,-1-11 1-16,6-8-2 15,7-6 1-15,10-5-1 16,7 4 1-16,13 3-1 16,10 7 1-16,12 3-2 15,17 4 1-15,7 9 0 16,15-3 0-16,7 10-1 15,8 4 1-15,12 5-1 16,5 2 0-16,3 4 2 16,-1 8-2-16,-1-7 3 0,-5 9-2 15,-7 2 1-15,-11-2 0 16,-14-3-1-16,-8 3-5 16,-20-8-24-16,5-4-10 15,-21-11-1-15,19-6-2 16,-13-22 2-16</inkml:trace>
  <inkml:trace contextRef="#ctx0" brushRef="#br0" timeOffset="234755.0281">8500 11775 49 0,'7'-10'33'0,"-14"-9"-15"15,7 19-6-15,-4-14-3 16,4 14-1-16,-17-10-2 16,17 10 0-16,-27-4-2 15,6 4-2-15,-5 3 0 16,-5 5 0-16,-4 2-2 15,-2 8 1-15,-1 4 0 16,1 5-1-16,1 3 0 16,8 3 1-16,8 2-1 15,7 6 0-15,15-2 0 16,9-2 0-16,14-3 0 16,13-3 1-16,9 0-1 15,10 0-1-15,1-4 2 0,0-3-1 16,-5 3 1-16,-5 2-1 15,-11 5 1-15,-12 2-1 16,-12 0 2 0,-11 0-2-16,-11 5 1 0,-7 2 0 15,-9-3 0-15,-7-3-1 16,-4-3-1-16,-4-8-1 16,4-1-4-16,-8-17-6 15,15-2-18-15,-8-23-7 16,7-5 1-16,0-22-1 15,10-9 37-15</inkml:trace>
  <inkml:trace contextRef="#ctx0" brushRef="#br0" timeOffset="235036.2875">8077 11965 51 0,'-14'-65'34'16,"16"23"-9"0,-2-7-8-16,31 22-5 15,7-3-3-15,31 11-4 0,12-5-1 16,17-2-3-16,13-3 1 15,9-6-1-15,9 1-1 16,2-3-1-16,-5 1-1 16,-11-2 0-16,-9 9-2 15,-16-5-2-15,-11 12-3 16,-23-7-1-16,-8 15-1 16,-27-9 2-16,-5 12 1 15,-16-7 1-15,-2 4 1 16,-10-4 3-16,-1 3 2 15,-3 1-3-15,-2-4-20 16,3 14-1-16,-8-8-1 16,5 13 24-16,-5 0 2 0</inkml:trace>
  <inkml:trace contextRef="#ctx0" brushRef="#br0" timeOffset="235426.9293">9223 11528 75 0,'-21'25'35'0,"1"11"-1"0,-14-1-26 16,7 16-6-1,-2 12-1-15,-2 12 0 16,3 14-1-16,7 8 0 16,10 8 0-16,10 10 0 0,11 1-2 15,13-6 2-15,13-8-1 16,14-15-1-16,11-21 1 15,6-22 0-15,9-24 0 16,4-35 2-16,2-29 0 16,0-27 0-16,-3-33 0 15,-5-17 2-15,-10-22 0 16,-13-13 0-16,-19-9 0 16,-16 5 1-16,-21 2-1 15,-13 20 1-15,-20 23-2 16,-10 26 0-16,-8 32-1 15,-6 33-1-15,-2 37-3 16,1 26-1-16,16 29-34 0,-9 8-1 16,12 15 0-16,0 2 0 15,16-4 22-15</inkml:trace>
  <inkml:trace contextRef="#ctx0" brushRef="#br0" timeOffset="245005.5078">5335 11840 65 0,'21'10'35'15,"-5"-7"0"-15,8 3-28 16,-13-7-4-16,4 5-1 15,1 3-2-15,-6 4 1 16,0 2 0-16,0 5 1 16,-3 7-1-16,2 5 1 15,-2 3-1-15,0 6 1 16,-3-1-1-16,4 7 1 0,-1 2-1 16,0 6 0-1,1-2 1-15,7 1-1 16,-1-2 1-16,7 2 0 15,3-9 0-15,8-2-1 0,5-8 0 16,11-12 0-16,3-7 0 16,8-11-1-16,5-5-2 15,2-16 0-15,5-2-1 16,-5-15-2-16,1 0-6 16,-16-20-10-16,4 9-15 15,-16-8-1-15,0-2 1 16,-15-5 15-16,-5 3 21 15</inkml:trace>
  <inkml:trace contextRef="#ctx0" brushRef="#br0" timeOffset="245333.6502">6371 11700 66 0,'-13'0'26'0,"8"22"-6"16,-18-6-8-16,12 18-2 15,-11-3-3-15,7 11-2 16,-4 1-1-16,4 10 0 16,-2 0-2-16,6 4 0 15,2 0 0-15,5 5 0 16,-2 5 0-16,5 6 0 16,-5 3-1-16,3 4 1 15,-3 3-1-15,3-1 1 16,-4-4 0-16,3-2 0 0,-1-6-2 15,2-5 1-15,4-14 0 16,-1-5-2-16,3-11 1 16,1-7-2-16,3-5-3 15,-7-23-5-15,15 4-26 16,-15-19-2-16,2 0 1 16,-3-18 0-16,3-7 26 15</inkml:trace>
  <inkml:trace contextRef="#ctx0" brushRef="#br0" timeOffset="245833.6709">6541 11833 79 0,'31'-2'37'16,"-3"-4"0"-16,16 7-30 15,-10-11-3-15,9 0-3 16,4-4 1-16,2 1-2 16,-4 3-1-16,1 7 1 15,-10 8-1-15,-5 9 1 16,-14 13 0-16,-11 15 1 16,-17 11-2-16,-12 7 2 15,-6 2 0-15,-5-2 0 16,1-5-1-16,5-5 2 0,10-10-2 15,13-15 1-15,18-8 0 16,17-9-1-16,12-2 0 16,8 1 0-16,5 6 1 15,3 0-1-15,-7 5 0 16,-8 6 0-16,-13 13 0 16,-15 6 0-16,-18 11 1 15,-17 11 0-15,-20 1-2 16,-14 4 3-16,-7 3-2 15,-8-1 1-15,-2-8-2 16,2-10 1-16,8-11-3 16,5-18-1-16,20-1-10 15,5-23-24-15,31-1 1 0,-13-25-2 16,29-2 1-16,9-17 36 16</inkml:trace>
  <inkml:trace contextRef="#ctx0" brushRef="#br0" timeOffset="246833.7148">8121 11431 82 0,'15'-6'37'0,"-15"6"-1"15,14 26-31-15,-18 7-3 16,-1 17-4 0,-3 19 2-16,-4 14-1 15,-3 11 0-15,1 9 0 0,-5 3 2 16,4-4-1-16,2-8 1 16,2-13 2-16,9-19 0 15,8-15 0-15,4-23-1 16,11-20 1-16,6-26-2 15,11-19 2-15,8-23-1 16,9-21-1-16,9-14-2 16,2-15 2-16,4-7 1 15,2 2-1-15,-2-1 0 16,-5 10-1-16,-6 18 0 16,-7 23 1-16,-11 24-1 15,-8 32 0-15,-12 32-1 16,-18 36 0-16,-13 35 0 0,-17 29 0 15,-16 19-1-15,-8 14 1 16,-6-5 0-16,1-10 0 16,5-21 1-16,14-26-1 15,17-26 2-15,19-36 0 16,25-34 0-16,19-28 0 16,18-28 0-16,12-23 0 15,10-23 0-15,10-12 0 16,7-21 0-16,0-3 0 15,-1 1-1-15,-5 12 1 16,-9 29-1-16,-12 21 1 16,-14 41-2-16,-17 42 1 0,-21 45-1 15,-25 39-1-15,-22 44 0 16,-21 25 0-16,-14 9 1 16,-3 9-1-16,-1-14 1 15,6-20 0-15,8-22 1 16,16-30 0-16,21-39 1 15,24-36 1-15,20-34-1 16,17-30 1-16,12-28-1 16,9-26 0-16,9-24 0 15,0-12 0-15,0-7 0 16,-4 4 0-16,-6 17 0 16,-10 26-1-16,-10 28 0 15,-6 41-1-15,-14 40 0 0,-12 34-1 16,-13 38 0-16,-12 21 0 15,-6 9 1-15,-4-5 0 16,0-2 2-16,7-20 1 16,8-25 0-16,17-23 0 15,9-27-1-15,14-24 1 16,3-16 0-16,0-6-1 16,-6-1 0-16,-7 9-1 15,-10 16 0-15,-14 30 1 16,-14 32-1-16,-15 31-1 15,-10 31 0-15,-9 23 0 16,-3 16-1-16,-8 10 0 16,7 3-2-16,-5-22-10 0,22-4-25 15,-7-23 1-15,13-20-3 16,1-28 0-16,9-20 34 16</inkml:trace>
  <inkml:trace contextRef="#ctx0" brushRef="#br0" timeOffset="250151.1972">3053 12181 45 0,'-5'-32'28'0,"5"-2"-10"15,3 5-13-15,-5-10 0 16,8-2-1-16,-8-6 1 15,9 3 0-15,-7-5 0 16,7 8 1-16,-7-4-1 16,5 10-1-16,-6 1-1 15,5 15-1-15,-7 0 1 16,3 19 0-16,0 0 0 16,0 0-1-16,-6 11 2 0,1 11 0 15,-3 7-2-15,-2 8 0 16,0 13-1-16,-3 9 0 15,1 9 0-15,3 7 0 16,5-3-1-16,8 3 0 16,10-6 1-16,12-2-1 15,7-15 1-15,11-10-1 16,11-14 0-16,7-16-2 16,4-9-1-16,1-17-2 15,2-2-7-15,-9-19-25 16,3-5 0-16,-13-15 0 15,-4-3 2-15,-9-11 35 0</inkml:trace>
  <inkml:trace contextRef="#ctx0" brushRef="#br0" timeOffset="250425.0281">3707 11517 28 0,'-20'-34'19'0,"-1"7"-6"15,21 27-2-15,-25-6 0 16,24 32 0-16,-10 0 0 15,16 27 0-15,-8-2-2 16,11 20-1-16,-8 6-1 16,10 15-1-16,-3-1-3 15,6 12 1-15,-2-1 0 16,8 7-1-16,-2-2 0 0,4 1 0 16,-1-7-1-16,2-6-1 15,-3-9 1-15,-1-9-1 16,-2-10-3-16,-4-13-1 15,3-8-2-15,-15-24-13 16,9-3-20-16,-9-19 0 31,0 0 1-31,1-28 8 16,1-3 29-16</inkml:trace>
  <inkml:trace contextRef="#ctx0" brushRef="#br0" timeOffset="250831.3025">4198 11614 86 0,'19'-17'38'16,"-6"-2"-1"-16,3 6-32 15,3-2-3-15,4-1-2 16,3 5 0-16,4 5-1 15,2 7 0-15,-3 10-1 16,0 13 0-16,-10 12 1 16,-7 22-1-16,-18 12-1 15,-10 21 1-15,-15 8 1 16,-15 12 0-16,-10 6 3 0,-8-3 0 16,3-6 2-16,0-20 1 15,14-9-1-15,9-23 1 16,15-13-1-1,20-20 0-15,19-9-2 0,15-12-1 16,15-4-1-16,10-1 0 16,8-3-2-16,12 8-4 15,-4-10-9-15,12 16-24 16,-11-10 0-16,6 6-1 16,-8-4 1-16,7 3 35 15</inkml:trace>
  <inkml:trace contextRef="#ctx0" brushRef="#br0" timeOffset="251518.8303">11816 15294 94 0,'-16'30'39'0,"0"1"-1"0,4 18-36 16,4 16-3-16,-2 15-1 15,1 11-1-15,-5 11 0 16,4 6 0-16,1-3 2 15,7-7-1-15,10-13 2 16,19-30 2-16,21-27 2 16,25-43 1-16,36-34-1 15,36-53 1-15,34-44-1 16,39-47 1-16,84-48-3 16,-4-32-1-16,34-30-4 15,41-18-1-15,25-26-4 16,74 6-7-16,-27-21-17 15,36 10-8-15,-46 6 1 0,66 11 0 16,6 1 30-16</inkml:trace>
  <inkml:trace contextRef="#ctx0" brushRef="#br0" timeOffset="256034.6698">6303 11050 74 0,'25'-2'35'15,"-15"-10"1"-15,-7 0-32 16,-7-6-2-16,-3 2-1 15,-4 10-1-15,-11 13-1 16,-10 24 0-16,-8 17 1 0,-9 25-1 16,-8 19-1-1,-6 21 1-15,-6 13 1 16,-3 9 1-16,6-3 2 16,3-11 0-16,11-12 1 0,5-23 0 15,15-16 1-15,5-20-1 16,13-19-1-16,14-31 0 15,-5-17-2-15,16-25 0 16,8-22-1-16,11-19 0 16,11-21 1-16,10-21 0 15,8-4-1-15,11-8 1 16,1 9-2-16,-1 13 1 16,-9 23 1-16,-8 16-1 15,-15 33-1-15,-21 40 1 16,-25 33 0-16,-25 40 1 15,-23 32-1-15,-19 26 0 16,-14 15 1-16,-14 23-2 0,-11 4 2 16,5-3 0-16,5-16 0 15,13-21 0-15,12-18 1 16,16-30-1-16,17-20 0 16,19-28 0-16,27-34-1 15,13-19 0-15,27-33 0 16,20-22-1-16,18-24 0 15,16-13 1-15,19-15-1 16,9-4 1-16,5 6-1 16,-4 16 1-16,-12 20 0 15,-11 23 0-15,-21 32-1 16,-23 34 1-16,-29 42 0 16,-37 30-1-16,-27 27 1 0,-26 28 0 15,-14 14 1-15,-16 10-1 16,2-6 2-16,2-11-2 15,13-24 1-15,21-28 0 16,24-21 1-16,25-35-2 16,26-37 0-16,26-31 0 15,24-27-1-15,22-22 1 16,18-14-1-16,13-20 1 16,13-12-1-16,4-2 1 15,2 9-1-15,-13 16 0 16,-23 23 1-16,-14 21 0 15,-24 30 0-15,-25 42 0 16,-33 42 1-16,-33 38-2 0,-32 36 1 16,-21 29 1-16,-18 25 0 15,-18 13-1-15,-9 3 1 16,-1-13-1-16,13-23 2 16,15-26-1-16,22-28 0 15,25-37-2-15,28-37 1 16,36-43 1-16,29-37-1 15,26-36 1-15,26-27-3 16,22-25 2-16,10-18 0 16,13-10-1-16,-2-3 0 15,-11 20 0-15,-14 24 1 16,-23 30-1-16,-22 39 1 0,-29 47 0 16,-30 41 0-16,-32 51 1 15,-33 43 1-15,-29 29-2 16,-16 19 0-16,-9 13 0 15,-3-7 1 1,4-23-1-16,17-21 0 0,16-35 0 16,30-42-1-16,29-40 1 15,27-39 1-15,25-41 0 16,20-30-1-16,23-22 0 16,9-23 0-16,20-17 0 15,4-10-1-15,3 3 1 16,1 14-1-16,-6 26 0 15,-10 26 0-15,-16 28 0 0,-14 32 1 16,-17 49-1-16,-20 41 2 16,-22 36 0-16,-19 25-1 15,-13 25 0 1,-17 15 1-16,-4 12-1 0,-4 5 1 16,1-12-1-16,5-15-1 15,13-14 0-15,8-18 0 16,16-16-2-16,9-25-6 15,27-10-17-15,5-31-14 16,17-23-1-16,7-23 1 16,19-23 12-16</inkml:trace>
</inkml:ink>
</file>

<file path=ppt/ink/ink79.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0-18T18:11:12.568"/>
    </inkml:context>
    <inkml:brush xml:id="br0">
      <inkml:brushProperty name="width" value="0.05292" units="cm"/>
      <inkml:brushProperty name="height" value="0.05292" units="cm"/>
      <inkml:brushProperty name="color" value="#FF0000"/>
    </inkml:brush>
  </inkml:definitions>
  <inkml:trace contextRef="#ctx0" brushRef="#br0">8378 3513 69 0,'10'-24'38'0,"5"10"0"0,-12-6-25 16,-3 20-7-16,0 0-2 15,10 25 0-15,-15 3-1 16,-4 18-2-16,-7 11 2 15,1 11-1-15,-6 12-1 16,2 4 0-16,-1 11 1 16,4-4-2-16,5 1 2 15,6-7-1-15,7-10 0 16,10-7-1-16,7-10 1 16,8-10-1-16,5-14 0 15,5-4 1-15,3-10-2 16,3-7 1-16,0-9-1 15,0-8 0-15,2-7-1 0,-1-11-1 16,3-3-3-16,-5-18-2 16,12 9-14-16,-15-24-19 15,4 3 1 1,-14-14 0-16,3 0 15 0,-15-12 25 16</inkml:trace>
  <inkml:trace contextRef="#ctx0" brushRef="#br0" timeOffset="265.661">8972 3235 75 0,'13'-15'40'15,"-13"15"1"-15,19 12-31 16,-13 21-5-16,3 25 0 0,-5 19-3 16,-1 24-1-16,-4 19 1 15,-4 17-1 1,-4 15-1-16,-3 13 0 15,-3 0 1-15,-2 0-1 0,-2-4 0 16,0-8 1-16,1-13-1 16,1-14-1-16,3-17 2 15,1-22-3-15,4-15-2 16,-5-25-2-16,16-16-30 16,-2-31-4-16,-8-22 0 15,3-30 0-15,14-22 25 16</inkml:trace>
  <inkml:trace contextRef="#ctx0" brushRef="#br0" timeOffset="826.1876">9344 3537 80 0,'73'-92'40'16,"-8"1"1"-16,9 14-31 15,-7 7-5-15,9 12-1 0,-2 13-2 16,-1 12-1-16,-4 15 0 0,-8 23 0 15,-2 18-1-15,-10 30 1 16,-6 30-1-16,-9 22-1 16,-14 29 2-16,-13 26-2 15,-10 22 1-15,-16 6-1 16,-15 6 2-16,-13-2-2 16,-14-10 2-16,-9-11 0 15,-7-22-1-15,-3-24 1 16,-4-27-1-16,3-23 0 15,7-25 0-15,9-27 1 16,9-34-1-16,11-22 0 16,16-25 1-16,16-14-1 15,16-9 2-15,15-3-2 0,19 7 0 16,13 7 0-16,18 22 1 16,12 15-2-16,11 26 2 15,10 14-1-15,4 21-1 16,7 8 2-16,-1 9-1 15,1-1 0-15,-1-3 1 16,-4-2-1-16,-8-7 1 16,-6-6-1-16,-7-15 1 15,-11-8-1-15,-10-8 0 16,-10-1 0-16,-12-1 0 16,-9-3 0-16,-9 3-1 15,-10-3 1-15,-3 4-2 0,-12 6-2 16,14 2-11-16,-14-2-26 15,0 0 0-15,6-14 0 16,-6 14-2-16,12-20 37 16</inkml:trace>
  <inkml:trace contextRef="#ctx0" brushRef="#br0" timeOffset="5198.3319">7612 10616 44 0,'0'0'36'16,"-13"14"1"-16,14 1-18 15,-1-15-8-15,0 0-3 16,0 0-2-16,-4 19 0 0,4-19-1 16,3 12-2-16,-3 0 0 15,-4 2 0-15,-3 11-1 16,-4 9 2-16,-4 7-2 15,1 5-2-15,-2 6 2 16,3 7-2-16,3-1 1 16,9-4-1-16,12-5 0 15,9-9-1-15,10-8 2 16,10-6-1-16,9-4 1 16,4-7-1-16,4-8-1 15,-4 0-2-15,-2-2-2 16,-10-17-11-16,3 11-24 15,-16-17 1-15,3 1-2 0,-9-13 1 16,0-1 33-16</inkml:trace>
  <inkml:trace contextRef="#ctx0" brushRef="#br0" timeOffset="5495.2221">8190 10563 83 0,'0'0'39'16,"-24"19"-2"-16,12 14-29 16,-4-3-4-16,6 15-1 15,-4 12-1-15,6 15 0 16,-1 8 0-16,4 11-2 0,-2 4 3 16,6 6-3-16,-2-1 2 15,3-5-2-15,-1-5 0 16,1-10 0-16,-1-13 0 15,2-15-1-15,-1-10-1 16,0-20-3-16,8 1-12 16,-8-23-21-16,5-22-2 15,-5-14 1-15,8-8 0 16,-5-16 36-16</inkml:trace>
  <inkml:trace contextRef="#ctx0" brushRef="#br0" timeOffset="6807.7835">8367 10724 34 0,'0'0'34'0,"0"0"-2"15,0 0-15-15,-5-14-8 16,16 4-3-16,-4-8-1 15,7 1-2-15,-2-4 1 16,8 4 0-16,-2-3-1 16,5 1 0-16,-2-3 0 15,5 4-1-15,-5 1 1 0,5 5-1 16,-2 0-1-16,-2 1 0 16,1 3 1-16,-1 3-1 15,1 4-1-15,0 8 1 16,-1 5 0-16,0 6-1 15,0 5 0-15,0 6 1 16,-3 14-2-16,-2 8 2 16,-3 6 0-16,-6 6-1 15,-4 0 1-15,-8 4-1 16,-7 2 0-16,-8 5 0 16,-8-2 1-16,-7-7-2 15,-6-2 1-15,-6-4 0 16,-1-7-1-16,-2-7 1 0,0-9 0 15,3-13 1-15,1-13-1 16,6-9 1-16,5-12 0 16,5-7 0-16,4-11 0 15,6 2 0-15,5-6 0 16,8 7 0-16,8-1-1 16,4 8 0-16,9 8 0 15,9 9 0-15,7 10 0 16,6 4 0-16,9 11 0 15,3 0 0-15,3 10 0 16,3-3 0-16,-1 2 0 16,-1-4-1-16,-4-1 1 15,-5-2-1-15,-6-3 1 0,-6-3 0 16,-3-3 0-16,-8 0-1 16,-1-5-1-1,-7-4-3-15,9 1-33 16,-22-8 0-16,20-2-1 0,-14-14-1 15,-3-7 25-15</inkml:trace>
  <inkml:trace contextRef="#ctx0" brushRef="#br0" timeOffset="16071.852">9291 2785 52 0,'22'20'33'15,"1"13"3"-15,-9 13-34 16,-4 16-3-16,-3 18 1 16,-15 21 0-16,-13 23-1 15,-20 15 0-15,-17 24 1 16,-21 14 0-16,-15 8 2 16,-9 2 0-16,-10-1 2 15,5-6-1-15,3-21 2 16,18-11-1-16,13-34 1 15,27-21-1-15,22-39-1 16,32-31-1-16,29-41 0 16,29-38-2-16,28-35 0 0,20-31 1 15,21-34 0-15,14-21-1 16,7-15 0 0,0-6 1-16,-8 1-2 15,-12 6 2-15,-18 13-1 0,-19 22 2 16,-27 29-2-16,-22 28 2 15,-32 28-2-15,-28 29 1 16,-29 46-1-16,-28 39 1 16,-28 40-1-16,-23 30-1 15,-15 30 2-15,-16 25-1 16,-6 20 1-16,3 10 0 16,8-10 1-16,18-18-1 0,25-27 1 15,28-27 0-15,37-34-1 16,40-42 0-1,47-43 0-15,40-39 0 16,45-51-1-16,32-37 1 0,34-38 0 16,23-25-2-16,13-24 1 15,2 0 0-15,-4-3 0 16,-17 20-1-16,-29 34 1 16,-29 39-1-16,-37 48 0 15,-37 52 3-15,-53 56-1 16,-41 52 0-16,-49 56 0 15,-38 39 0-15,-35 37-1 16,-27 21 1-16,-18 10 1 0,-6-3-2 16,13-21 1-1,17-27-1-15,28-38 1 16,34-37 0-16,39-47-1 16,46-52 0-16,45-46 0 0,43-47 0 15,37-42 0-15,26-32 1 16,21-26-2-16,19-12 2 15,2 2-1-15,-14 16 1 16,-23 29 0-16,-35 40 0 16,-38 53-2-16,-41 50 2 15,-57 64 0-15,-51 48-1 16,-44 52 1-16,-37 32-2 16,-27 25 1-16,-7 4-1 15,4-10 3-15,15-23-2 16,44-40 0-16,40-46 0 15,53-54-1-15,58-52 2 16,53-57-1-16,38-38 0 0,31-24-1 16,14-5 2-16,-6 0-1 15,-15 15 1-15,-37 36 0 16,-47 39-1-16,-53 47 0 16,-48 30-1-16,-42 28-1 15,-38 6-2-15,-14 7-14 16,-30-26-24-16,1-21 0 15,-6-37 0-15,8-29-2 16,-2-36 44-16</inkml:trace>
  <inkml:trace contextRef="#ctx0" brushRef="#br0" timeOffset="16636.3207">5852 3773 56 0,'10'-27'35'16,"8"9"0"-16,-10-10-26 15,13 13-2-15,-7-2-1 0,4 10 0 16,-4 1-1-16,1 12-1 16,-7 6 0-1,-2 11-3-15,-9 12 2 16,-3 14-1-16,-8 14-1 0,-1 10 0 16,-2 11-1-16,3 3 1 15,7 2-1-15,9-7 1 16,19-7-1-16,19-8-1 15,14-18 2-15,13-14 0 16,13-19-2-16,10-20-1 16,6-13-3-16,-5-30-12 15,6-4-21-15,-13-29 0 16,4-2-1-16,-16-22 2 0,2 0 37 16</inkml:trace>
  <inkml:trace contextRef="#ctx0" brushRef="#br0" timeOffset="16886.3353">7068 3305 86 0,'-23'37'39'15,"5"33"0"-15,-14 11-32 16,5 21-4-16,-3 14 0 16,0 11-2-16,-4 9 0 15,3 9-1-15,-1-1 0 16,0-3 0-16,5 0-1 15,2-14 1-15,3-8-1 16,3-15 0-16,6-13-1 16,3-19 0-16,9-15-4 15,-5-34-18-15,17-7-14 16,-6-27-1-16,8-14-1 0,-2-28 16 16</inkml:trace>
  <inkml:trace contextRef="#ctx0" brushRef="#br0" timeOffset="17448.8589">7146 3538 86 0,'40'-36'38'0,"9"10"1"16,-7-4-34-16,7 5-3 15,6 4 0-15,0 8-2 0,-4 8 1 16,-10 14 0-16,-7 17-1 16,-16 13 0-16,-14 15 0 15,-20 22 0-15,-20 6 1 16,-11 12 0-16,-7 4 1 16,-3-9-2-16,3-6 1 15,10-4-1-15,14-12 1 16,19-14 1-16,22-9-3 15,15-6 1-15,15-5 0 16,9 4 0-16,12 2 0 16,3-4 0-16,1 4 0 15,-5 4-1-15,-4 4 1 16,-9-1 0-16,-11 3 1 0,-14-1-1 16,-13-1 1-16,-12-4 0 15,-16 3 0-15,-10-1 2 16,-12-6-1-1,-10 0 0-15,-8-9 0 0,-3-2-1 16,-6-10 0-16,2-1 0 16,0-6-1-16,5-10 0 15,8-1-2-15,7-9-3 16,22 13-16-16,5-21-20 16,26 5-2-16,11-13-1 15,24-10 5-15</inkml:trace>
  <inkml:trace contextRef="#ctx0" brushRef="#br0" timeOffset="37342.1686">7834 12234 73 0,'9'11'37'16,"-9"-11"-5"-16,3 12-22 0,1 0-4 15,-6-1-2-15,0 6-1 16,-5 4-1-16,-3 8-1 15,-8 6 1-15,-1 13 0 16,-4 6-1-16,-2 11 0 16,2 3 0-16,6 1 1 15,7 1-1-15,8-1 0 16,14-7 0-16,10-7 0 16,8-13 0-16,9-10-1 15,7-11 0-15,-2-8 0 16,2-12-3-16,-6-17-6 15,5-1-29-15,-14-15-2 16,1-4 1-16,-10-11-1 0,2-1 28 16</inkml:trace>
  <inkml:trace contextRef="#ctx0" brushRef="#br0" timeOffset="37654.6876">8231 12295 79 0,'-2'28'39'0,"-6"5"-2"15,9 15-27-15,-9 2-6 16,5 13-1-16,-2 10-1 16,2 8 0-16,-4 4 0 0,-1 11 0 15,-4 0 0-15,2 7 0 16,-6-4 0-16,0-4-1 15,-1-6 0-15,3-15-1 16,-1-8 1-16,7-15-2 16,1-11-1-16,2-20-3 15,8 0-8-15,-3-20-27 16,9-18 1-16,-8-9-1 16,11-7-2-16,-7-20 36 15</inkml:trace>
  <inkml:trace contextRef="#ctx0" brushRef="#br0" timeOffset="38139.0816">8423 12362 76 0,'29'-20'40'0,"-7"-3"0"15,7 11-21-15,0-11-13 16,5 2-3-16,5-3-2 15,-2 5 0-15,-2 7-2 16,-3 6 1-16,-7 9 0 16,-6 13 0-16,-11 9 0 15,-6 8 0-15,-10 10 0 16,-5 4 0-16,0 4 1 16,-2-1-1-16,3 0 0 0,5-10 0 15,7-5 0-15,8-2 0 16,7-3 0-1,6-6 0-15,3 0 0 16,1 4 0-16,-2 0 0 0,-2 4 0 16,-5 7-1-16,-6 2 1 15,-10 4 0-15,-10 5 0 16,-5 2 1-16,-7-1 0 16,-5-3 0-16,-7 2 0 15,-3-6 2-15,-1-7-2 16,-6-5 1-16,6-6 0 15,-2-8-1-15,-1 0 0 0,7-7-1 16,6-4-1-16,5-4-2 16,3-8-3-1,20 5-13-15,0 0-21 16,17-11-1-16,4-11-1 0,12 1-1 16,4-11 40-16</inkml:trace>
  <inkml:trace contextRef="#ctx0" brushRef="#br0" timeOffset="63107.6266">7622 14039 57 0,'17'9'36'16,"-17"-9"1"-16,25 24-26 16,-25-24-4-16,7 32-3 15,-11-8 0-15,2 3-1 16,-5-1 0-16,-3 6-1 15,-4 2 0-15,-3 2 0 16,0 4-2-16,1-3 2 16,1-8-2-16,5 2 1 15,5-3-1-15,6-1 1 16,9-8-1-16,6-3 0 16,10-4 2-16,2-2-2 15,9-4 1-15,3 0-1 16,0-1-1-16,0-5 1 0,0 0-2 15,-6-7-2-15,1 7-6 16,-18-14-28-16,6 5 0 16,-11-11-1-1,1 0 1-15,-10-8 34 0</inkml:trace>
  <inkml:trace contextRef="#ctx0" brushRef="#br0" timeOffset="63435.7602">8077 14019 85 0,'3'24'39'0,"-14"-5"0"0,2 17-31 16,-10 1-5-16,0 4-1 16,-4 10-1-16,0 6 0 15,2 3 0 1,3 5 0-16,0 1 0 0,4 1-1 15,3 4 1-15,3 1 0 16,3-8 0-16,3-1-1 16,2-2 1-16,0-12-1 15,2-9 0-15,0-6 0 16,1-14-2-16,-2-1 0 16,2-6-3-16,-3-13-6 15,0 0-28-15,4-28 0 16,-1 11-1-16,-4-19 0 0,6-1 34 15</inkml:trace>
  <inkml:trace contextRef="#ctx0" brushRef="#br0" timeOffset="63748.2728">8270 14017 97 0,'3'11'39'16,"0"20"-16"-16,-17 3-17 16,0 7-2-16,-4 9-2 0,-1 3-1 15,-2 4 0 1,4 0-1-16,5 0 0 16,9-6 0-16,10-6 1 15,11-5-1-15,8-8-1 16,10-9 1-16,7-5-1 0,5-8-1 15,4-9-1-15,-5-11-4 16,11-4-30-16,-19-8-1 16,1 0-1-16,-10-8 0 15,-2-1 33-15</inkml:trace>
  <inkml:trace contextRef="#ctx0" brushRef="#br0" timeOffset="64076.4149">8756 13954 81 0,'0'0'39'0,"0"0"1"16,-8 39-32-16,-3-2-4 16,-1 9-2-16,-2 16-1 15,1 7 0-15,-2 7-1 16,1 8 1-16,2 3 0 15,-1 2-1-15,3-2 2 16,2 1-1-16,1-8 1 16,-1-2 0-16,2-10 0 15,0-8-1-15,2-8-1 16,2-8 1-16,-1-10-1 16,2-10 0-16,1-2 0 15,0-11-2-15,4 3-1 0,-4-14-8 16,0 0-28-16,11-5-1 15,-11 5-1-15,6-23 0 16,-3 2 30-16</inkml:trace>
  <inkml:trace contextRef="#ctx0" brushRef="#br0" timeOffset="86048.9099">19201 9892 50 0,'0'0'34'0,"0"0"1"15,0 0-25-15,-17 29-5 16,-2-4-1-16,-1 10-3 16,-14 8 1-16,-1 8-1 15,-5-3 1-15,-2 2-1 16,-3-5 0-16,5-4 1 16,5-7 0-16,6-6 0 15,10-12 0-15,19-16 1 0,0 0 0 16,11-13-1-1,15-15 1-15,13-5 0 16,5-6-2-16,7-1 1 16,-1 1 0-16,1 5-1 0,-7 5-1 15,-7 10 1-15,-13 9 0 16,-9 12-1-16,-14 12 1 16,-10 8 0-16,-9 7 0 15,-9 6-1-15,-1 7 0 16,0-3 0-16,1-3 1 15,8-10-1-15,10-9 0 16,9-17 1-16,16 4 0 16,8-16 0-16,11-16 0 15,3-1 0-15,4 1 0 16,-7 1 0-16,-5 6-1 16,-8 12-1-16,-22 9 1 15,3 20 0-15,-25 19-1 0,-7 13 1 16,-8 8-2-16,0 4 2 15,0-2-1-15,6-4 1 16,7-5-1-16,11-16 1 16,13-15 0-16,12-15 0 15,13-14 1-15,7-14-1 16,9-11 0-16,1-11 0 16,3-4 1-16,-2-3-1 15,-4 4 1-15,-6 7-1 16,-12 14 0-16,-21 25 0 15,5 14 0-15,-24 20 0 16,-9 13 0-16,-8 9 0 16,-4 6 0-16,0 6-1 0,5-11 1 15,6-14-1-15,13-15 1 16,13-13 0-16,13-13 1 16,14-17-1-16,8-12-1 15,9-16 2-15,1-8 0 16,3 1 0-16,-4 3-2 15,-8 4 2-15,-10 18-1 16,-23 25 1-16,0 0-1 16,-13 30 0-16,-11 16-1 15,-8 7 1-15,3 5 0 16,1 2-2-16,12-8 2 16,14-15-1-16,16-14 1 15,11-11 1-15,16-14-2 0,7-11 2 16,3-10 0-16,-2-11 1 15,-5 0-2-15,-7 5 2 16,-16 5-3 0,-12 9 1-16,-9 15 1 0,-30 5-2 15,-4 12 1-15,-4 6-1 16,-3 4-1-16,-6-5-4 16,11 11-8-16,-1-19-24 15,14-6-1-15,0-16-1 16,23 8 1-16,-12-26 32 15</inkml:trace>
  <inkml:trace contextRef="#ctx0" brushRef="#br0" timeOffset="86611.4359">19917 10127 72 0,'-13'9'37'0,"-6"-5"0"0,4 16-25 16,-5-9-7-16,5 6-1 15,-3 6-3-15,3 8 0 16,-1 11-1-16,7 5 1 16,-1 10-1-16,6 5 0 15,7 5-1-15,9-1 1 16,8-2 0-16,6-11 0 15,13-11 1-15,5-5-1 16,11-20 1-16,5-12 0 16,6-14 1-16,-1-13 0 15,-2-10 0-15,0-15 0 16,-11-7-1-16,-3-13 2 16,-15-7-2-16,-10 0 1 0,-11-5-2 15,-12-1 1-15,-15 0-1 16,-9 7 1-16,-16 5-1 15,-10 11-1-15,-9 15 0 16,-13 10 0-16,-2 15 0 16,-12 10-4-16,10 21-31 15,-10 4-4-15,7 9 1 16,3-4-1-16,11-2 16 16</inkml:trace>
  <inkml:trace contextRef="#ctx0" brushRef="#br0" timeOffset="116253.4312">19881 9890 63 0,'6'13'35'0,"-7"19"1"15,-21 8-27-15,-3 20-5 16,-11 14-2-16,-5 8-1 15,-10 5-1-15,0-2 0 16,0-7 0-16,8-11 2 16,6-15-1-16,16-13 1 15,14-24 1-15,19-20 1 0,15-25 0 16,13-12 0-16,5-16 0 16,5-6-1-1,2-8 0-15,-1 3-1 16,-8 3-1-16,-9 17 0 0,-12 17 0 15,-17 19 0-15,-15 24-1 16,-17 18 0-16,-16 22-2 16,-7 12 2-16,-5 1-1 15,2-2 0-15,9-8 0 16,12-11 0-16,24-21 1 16,20-22 1-16,26-30 0 15,19-18-1-15,15-10 3 16,6-14-2-16,0 0 0 15,-1 0-1-15,-15 9 1 16,-11 14-1-16,-25 28 0 16,-26 21 1-16,-8 14-2 15,-27 31 2-15,-17 6 0 0,-8 13 0 16,1-1-1-16,2-2 0 16,20-21 0-16,20-17 0 15,17-23 0-15,40-18 1 16,16-16 0-16,16-18-1 15,7-2 1-15,-2-5-1 16,-8 8 1-16,-13 9-1 16,-24 23 1-16,-32 19-1 15,-18 26 0-15,-28 19 1 16,-13 12-1-16,-11 12 0 16,4-1 0-16,3-4 0 15,19-15-1-15,20-18 1 16,24-31 0-16,33-6-1 0,19-23 1 15,11-15 0-15,5 0 0 16,2-4 1-16,-12 5 0 16,-8 9-1-16,-21 21 0 15,-29 13 1-15,-9 37-1 16,-25 11 1-16,-8 11-1 16,-7 5 0-16,4 4-1 15,5-6 1-15,15-12-1 16,21-18 0-16,16-15 1 15,21-21 0-15,14-15 0 16,6-6 0-16,-1-9 1 16,-7 2 0-16,-11-1 0 15,-13 13 0-15,-21 20-1 0,-14 1 0 16,-19 22 0-16,-15 10-1 16,-7 12 1-16,-3 7-1 15,-2 3 0-15,1-2 1 16,13-6-1-16,5-13 0 15,12-8 1-15,9-4-2 16,7-8-2-16,13-14-1 16,0 0-13-16,16-14-21 15,4-6-1-15,1-10 0 16,14 0 1-16,6-21 32 16</inkml:trace>
  <inkml:trace contextRef="#ctx0" brushRef="#br0" timeOffset="116940.9614">20951 10170 83 0,'-3'-26'37'0,"15"-1"0"15,-11-9-27-15,18 3-5 16,3-7-1-16,9 0-1 16,4-1-2-16,3 3 1 15,1 5 0-15,3 4 0 16,1 3 0-16,-2 5-1 15,-3 9-1-15,-2 7 1 16,-3 13 0-16,-2 11-1 16,-7 10 1-16,-9 17-1 15,-8 15 1-15,-9 11 0 16,-9 16 0-16,-12 8-1 16,-4 3 1-16,-14 6-1 15,-7-3 0-15,-5-8 0 0,-6-10 1 16,-5-9-1-16,7-19 1 15,-3-16-1 1,2-13 0-16,4-15 1 16,7-18 0-16,4-10-1 0,11-11-2 15,4-9 4-15,9 2-3 16,10 0 1-16,5 6-1 16,12 4 0-16,9 12 2 15,8 8-1-15,12 14 0 16,12 9-1-16,6 5 1 15,8 12 1-15,3-2 0 16,2 3 0-16,-2 3 0 16,-3-4 0-16,-8-4 0 0,-13 0 1 15,-4-4-1 1,-9-6 0-16,-10-2-1 16,-2-6-2-16,-5 1-2 15,-12-15-15-15,7 24-20 0,-7-24-1 16,5 19-1-16,-5-19 0 15,-2 16 21-15</inkml:trace>
  <inkml:trace contextRef="#ctx0" brushRef="#br0" timeOffset="167494.1968">21301 10021 58 0,'-22'0'33'15,"8"8"-8"-15,-18-22-9 16,13 12-7-16,-16-14-4 15,4 9-1-15,-6-8 0 16,1 1-1-16,-2-4 0 16,6-2-1-16,3-2 0 15,5 2-1-15,10-5 1 16,6-1-2-16,10-2 1 0,4 3-1 16,0 6 0-16,1 8 0 15,-7 11 1-15,-14 12-1 16,-16 15 0-1,-14 14 1-15,-18 21 0 16,-11 10-1-16,-6 7 1 0,-5 0 0 16,9-8 0-16,11-4-1 15,17-15 1-15,19-14 1 16,23-25 0-16,22-18 0 16,22-19 0-16,14-12 0 15,14-12-1-15,7-4 1 16,1-3-2-16,2 2 1 15,-9 9-2-15,-13 14 1 0,-20 14-1 16,-17 20 1-16,-21 18 1 16,-17 12 0-1,-14 7 0-15,-7 6-1 16,2-2 1-16,5-8 0 0,14-13 0 16,20-24-1-16,14-4 0 15,26-25-1-15,15-15 1 16,12-7 0-16,8-8 0 15,0 3-1-15,-7 6 1 16,-11 9 0-16,-13 22-1 16,-24 21 1-16,-26 30 0 15,-22 22 1-15,-27 23 0 16,-18 20-1-16,-11 7 1 0,4 7 0 16,4-13-1-1,9-8 1-15,20-22-2 16,22-20 1-16,30-25 0 15,27-23 0-15,18-18 0 0,12-13 0 16,6-13 1-16,4-6-2 16,-3 4 2-16,-10 11-1 15,-11 19 0-15,-20 23 0 16,-22 29 2-16,-21 23-2 16,-24 24 1-16,-13 20 0 15,-9 4-2-15,1-1 2 16,5-8-1-16,14-22 0 15,16-24 0-15,27-24 0 16,26-27 0-16,19-25 0 16,13-20 2-16,4-15-3 15,-1-8 1-15,-7 0 1 16,-6 10-2-16,-16 11 3 0,-22 19-1 16,-12 27-1-16,-23 17 1 15,-10 28 0-15,-10 15 0 16,-6 8-1-16,-3 2 0 15,3-3-2-15,5-10 0 16,10-16-1-16,15-9-4 16,2-38-14-16,27-9-18 15,4-24 0-15,18-8-1 16,6-22 0-16,13-5 28 16</inkml:trace>
  <inkml:trace contextRef="#ctx0" brushRef="#br0" timeOffset="168259.8579">21814 10068 86 0,'0'0'38'0,"0"0"-1"16,17-4-30-16,-12-14-4 16,10-4 0-16,3-6-3 15,4 1 0-15,9 1 1 16,6 0 1-16,5-1-1 16,6 1 0-16,-4 3 1 15,4 8-2-15,0 9 1 16,-5 7 0-16,-8 9 0 0,-6 6 0 15,-15 14-1-15,-6 10 1 16,-16 11 0-16,-6 4 0 16,-14-1 1-16,-5 0-1 15,-1-8 1-15,1-2-1 16,5-8 0-16,11-7 0 16,4-6 0-16,14-5-1 15,12-1 0-15,9 3 0 16,9 9 0-16,5 5 0 15,5 2 0-15,3 4 0 16,-2 8-1-16,-3 1 1 16,-1 5-2-16,-6 0 3 15,-9-5 0-15,-10 0 0 0,-8-8 0 16,-10 0 1-16,-8-11-1 16,-9-3 0-1,-13-7 1-15,-7-9-2 16,-11-8 0-16,-8-3 1 0,-3-2-2 15,-5-4 2-15,2-3-1 16,3 2 0-16,-1 1 0 16,10-4-1-16,9 13-1 15,4-11-8-15,14 13-28 16,1-7-1-16,12 2-2 16,-6-6 1-16,9-7 7 15</inkml:trace>
  <inkml:trace contextRef="#ctx0" brushRef="#br0" timeOffset="207736.4939">22218 10302 54 0,'-17'5'27'16,"-10"-17"-10"-16,-2 4-7 15,-10-9-5-15,1 6-1 16,-3-9 0-16,4 0 0 16,1-9 0-16,10 0 0 15,6-11-2-15,13 2 1 16,5-11-1-16,7-4-1 16,10-1 0-16,5 2-1 15,-1 4 0-15,1 9 0 16,-7 11 1-16,-8 15 0 15,-5 13 0-15,-37 35 0 16,-12 15 0-16,-10 18 2 0,-16 9 0 16,-2 15 1-16,-7-6 2 15,13 1-1-15,6-15 0 16,24-8 1-16,18-22-2 16,23-18 0-16,16-20 0 15,17-21-2-15,13-15-1 16,16-9 1-16,4-3-2 15,1-5 1-15,-4 3-2 16,-8 9 2-16,-10 15-2 16,-20 21 1-16,-15 16 0 15,-22 19 0-15,-12 6 0 16,-6 9 0-16,4-2 0 0,5-2 0 16,11-10 0-16,14-13 0 15,20-17 0-15,12-13 1 16,10-13-2-16,8-12 2 15,1-2-1-15,-5 1 1 16,-13 0-1-16,-13 10 0 16,-24 24 0-16,-1 14 0 15,-26 22 0-15,-21 19-1 16,-11 13 0-16,-6 4 0 16,6 3 1-16,3-7 0 15,17-13-1-15,23-21 1 16,16-34 1-16,42-6 0 15,13-28 0-15,16-18 0 0,7-14 0 16,2-7-1-16,-7 0 1 16,-12 5-1-16,-11 13 1 15,-14 12-1-15,-16 21 1 16,-20 22-1-16,-1 32 0 16,-19 20 0-16,-12 18 0 15,-3 11 1-15,-2 2-1 16,2 6 0-16,10-11 1 15,9-8-1-15,14-21 1 16,8-22 0-16,17-19-1 16,6-16 0-16,4-9-1 15,-1-8 0-15,-8-3 2 16,-8 5-2-16,-16 23 2 0,0 0-1 16,-16 12 1-16,-6 21-1 15,-6 14 2-15,0 7-2 16,-3 9 1-1,8-4-1-15,4-8-2 0,3-11 0 16,11-14-3-16,5-26-5 16,12 3-29-16,-1-26 1 15,10-6-2-15,-4-19 1 16,6-3 6-16</inkml:trace>
  <inkml:trace contextRef="#ctx0" brushRef="#br0" timeOffset="208080.2607">22720 10150 108 0,'15'24'36'0,"-15"-24"-13"15,-14 31-16-15,-2-8-4 16,0 10 0-16,-6-3-1 16,4 8 0-16,-1 3-2 15,3 5 1-15,9 0-1 16,8-1 1-16,8-7-1 0,12-7 0 16,11-2-1-1,8-7 2-15,8-6-2 16,0-12-1-16,4-4-5 15,-9-16-29-15,7 1-1 0,-10-15-1 16,-1-2 1-16,-7-8 10 16</inkml:trace>
  <inkml:trace contextRef="#ctx0" brushRef="#br0" timeOffset="208361.5263">23257 9944 92 0,'0'0'38'16,"-8"-14"-1"-16,6 42-28 16,-8 1-4-16,6 24-3 15,1 13 1-15,0 16-3 16,-8 20 1-16,3 12 1 0,-7 10 0 16,2-3-1-16,-4-1 0 15,1-8 1-15,-3-5-1 16,3-15 2-16,4-22-1 15,0-9-2-15,8-14-1 16,-1-13 2-16,5-11-2 16,-3-10-3-16,12-3-32 15,-9-10-2-15,0 0-1 16,0-10-1-16,-7-6 1 16</inkml:trace>
</inkml:ink>
</file>

<file path=ppt/ink/ink8.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25T15:59:56.362"/>
    </inkml:context>
    <inkml:brush xml:id="br0">
      <inkml:brushProperty name="width" value="0.05292" units="cm"/>
      <inkml:brushProperty name="height" value="0.05292" units="cm"/>
      <inkml:brushProperty name="color" value="#FF0000"/>
    </inkml:brush>
  </inkml:definitions>
  <inkml:trace contextRef="#ctx0" brushRef="#br0">3544 4100 175 0,'1'-17'34'15,"-1"17"-1"-15,-5-21-34 16,6-4 1-16,-1 9 0 16,0 1 0-16,0 0 0 15,-2 3 0-15,2 12 0 16,0 0 0-16,-14-2 0 16,6 15-1-16,-3 6 1 15,-3 6 0-15,-4 12 0 16,1 14-1-16,-4 11 1 15,4 9 0-15,-1 4 0 16,8 5 1-16,6-5-2 16,8-3 1-16,11-9 0 0,5-13 0 15,12-14-1-15,7-9 2 16,12-16-2-16,6-19 1 16,5-10 0-16,4-10 0 15,2-11 1-15,-2-10-1 16,-6-13 1-16,-9-9-2 15,-14 0 3-15,-15 5-3 16,-19 8 2-16,-16 8-1 16,-19 10 0-16,-13 12 0 15,-9 20 0-15,-1 9 1 0,2 21-34 16,11-20-1-16,42 12 1 16,10-35-2-16,56 5 0 15</inkml:trace>
  <inkml:trace contextRef="#ctx0" brushRef="#br0" timeOffset="562.4796">5947 4146 176 0,'-5'-15'34'16,"16"20"0"-16,-11-5-36 15,-2 20 1-15,0 3 2 16,2 6-2-16,3 11 1 16,-1 7 0-16,2 5-1 15,2 2 1-15,-2-3 0 16,-1-1 0-16,1-7 0 0,-3-8-1 15,0-6 1-15,-36-18-33 16,45 3-1 0,-18-31 0-16,26 0-1 15,-14-36-1-15</inkml:trace>
  <inkml:trace contextRef="#ctx0" brushRef="#br0" timeOffset="1275.4298">8964 4119 171 0,'11'-17'34'0,"21"13"0"16,0-11-36-16,4 0 2 16,3 5-1-1,-1 6 2-15,-6 12-2 0,-10 7 1 16,-17 18 0-16,-17 13 0 15,-14 11-1-15,-11 6 1 32,-2 0 1-32,-2 1-2 15,8-10 2-15,11-4-1 16,19-15 0-16,22-11 1 16,20-15 0-16,17-14-1 15,12-1-4-15,1-28-29 0,25 13-2 16,-16-32 0-16,22 14 0 15,-15-24-1-15</inkml:trace>
  <inkml:trace contextRef="#ctx0" brushRef="#br0" timeOffset="1916.038">11579 4150 179 0,'24'-12'35'0,"-6"0"-1"16,12 1-36-16,3 4 2 0,3 4 0 15,0 7 0-15,-5 7-1 16,-7 8 1-16,-9 9 0 16,-6 9 0-16,-5 9 0 15,1 3 0-15,3 1-1 16,12-1 2-16,8-2-1 15,9-3 0-15,9-3 0 16,-1-5 0-16,-4-5 0 16,-13-1-1-16,-18 2 2 15,-27-2-2-15,-20 2 1 16,-17-2-2-16,-15-1 2 16,-5 0 1-16,-1-3-1 15,8-6 0-15,12-8-1 0,-35-10-32 16,109 7-1-16,-36-24 0 15,34 10-1-15,-7-26-1 16</inkml:trace>
  <inkml:trace contextRef="#ctx0" brushRef="#br0" timeOffset="11838.3482">2800 2687 169 0,'0'0'34'0,"-3"-19"-3"15,29-13-32-15,22-5 2 0,19-15-2 0,19-10 3 16,16-4-3-16,19 2 4 16,18 9-4-16,9 1 4 15,7 11-4-15,-1 10 4 16,-1 18-2-16,2 8-2 16,-1 16 2-16,-2 12-1 15,-10 9 1-15,-2 8-4 16,-4 7 4-16,6 3-4 15,-1-7 3 1,2 1-1-16,1-7 1 16,4-11-2-16,7-13 2 15,2-10 0-15,3-10 0 16,-7-10 0-16,-7-5 1 16,-7-3 2-16,-8-3-3 15,-11 3 3-15,-15 8-3 16,-10 12 4-16,-10 4-4 0,0 9 0 15,-2 11-1 1,4-2-2-16,9 4 3 16,13 3-3-16,21-9 3 15,16-7-4-15,25-4 3 0,20-10 1 16,22-7-1-16,20 1 3 16,18-4-3-16,7 6 3 15,5 8-3-15,-2 4 2 16,-4 8-1-16,-8 5 0 15,-10 5 1-15,-19-5-3 16,-17 6 4-16,-15-8-4 16,-18 51-30-16,-19-75 0 15,-3 10-2-15,-41-28 0 16,-2 8 0-16</inkml:trace>
  <inkml:trace contextRef="#ctx0" brushRef="#br0" timeOffset="12989.0862">8598 7593 174 0,'33'7'34'16,"0"-7"1"-16,15-1-36 15,11-1 3-15,16 1-3 16,10-1 1 0,10 2 1-16,8 0-1 0,3 0 1 0,5 0-1 31,0-1 0-31,-1-6 0 15,-6 1 0-15,-8-3 0 16,-10-2 0-16,-9-1 0 16,-11 0 1-16,-15 1-2 0,-15 8-32 15,-18-8 0 1,3 19-1-16,-21-8 0 16,-12 9-1-16</inkml:trace>
  <inkml:trace contextRef="#ctx0" brushRef="#br0" timeOffset="13539.2904">9249 7934 175 0,'-14'13'34'16,"6"8"0"-16,-2-4-34 16,1 6 0-16,4 1 0 15,7 1 0-15,5 3 0 16,9-6-1-16,9-1 1 0,10-5 0 16,4-8 0-16,7-2-32 15,-4-22-2-15,16 10 1 16,-20-29-2-16,13 13 1 15</inkml:trace>
  <inkml:trace contextRef="#ctx0" brushRef="#br0" timeOffset="13729.2024">9688 7872 176 0,'-12'75'34'16,"-9"1"-1"-16,5 2-33 0,3 1 0 16,-2-2 0-16,3-3 1 15,3-15-2-15,0-19-32 16,15 5 0-16,-15-34 0 16,19 0-2-16,-15-29 0 15</inkml:trace>
  <inkml:trace contextRef="#ctx0" brushRef="#br0" timeOffset="14819.0608">9522 5405 171 0,'-16'22'36'0,"15"17"-1"0,-8-15-36 16,3-1 1-16,7-1 0 16,15-13 0-16,16-6 0 15,17-14 1-15,18-9-3 16,18-7 2-16,12-8 0 15,2-15-34-15,15 12-1 16,-22-16 0-16,7 14 0 16,-30-17-2-16</inkml:trace>
  <inkml:trace contextRef="#ctx0" brushRef="#br0" timeOffset="15690.9258">6573 5784 173 0,'55'4'1'0,"0"8"-1"16,1-32-36-16,25 14 2 16,-17-23 0-16</inkml:trace>
  <inkml:trace contextRef="#ctx0" brushRef="#br0" timeOffset="15925.3113">7272 5831 166 0,'0'0'34'0,"31"18"-33"15,-8-22-29-15,-3-15-6 16,21 12-1-16,-13-26 1 16</inkml:trace>
  <inkml:trace contextRef="#ctx0" brushRef="#br0" timeOffset="17185.1838">7856 5670 171 0,'30'7'35'0,"-19"-19"-2"16,8 16-34-16,-2-1 1 15,0 5 0 1,1-2 0-16,0 0 0 15,4 2-1-15,-22-8-32 16,50-2 0-16,-20-16-1 0,23 11 0 16,-13-22 0-16</inkml:trace>
  <inkml:trace contextRef="#ctx0" brushRef="#br0" timeOffset="17325.785">8735 5676 164 0,'41'29'1'16,"-12"-25"-1"-16,26 5-28 15,-23-13-7-15,16 8 1 16</inkml:trace>
  <inkml:trace contextRef="#ctx0" brushRef="#br0" timeOffset="25322.0392">6517 8033 169 0,'-11'-20'34'15,"11"20"0"-15,0 0-35 16,-3-15 1-16,3 15 0 16,0 0 0-16,-9-12 0 15,9 12 0-15,0 0 0 16,0 0-1-16,0 0 1 16,5 11 0-16,1 2-1 15,5 3 1-15,5 0 0 16,3 2 0-16,5 0 0 15,3-1 1-15,4-6-1 0,-1-5 0 32,1-6 1-32,-4-7-1 15,-7-2 0-15,-5-4 1 0,-9-8-1 0,-7-9 0 16,-6-2 0-16,-8 1 1 16,-3-2-1-16,-3 5 1 15,0 1-1-15,2 4 0 16,3 8 0-16,2 6 0 0,29 18-34 15,-15-9 0-15,0 0-1 16,12 12 1 0,21 7-1-16</inkml:trace>
  <inkml:trace contextRef="#ctx0" brushRef="#br0" timeOffset="25618.9015">6940 8013 161 0,'-22'27'34'15,"-4"-14"0"-15,2-1-24 16,-2 4-12-16,4 3 2 16,3 0-1-16,13 2 2 15,7-2-2-15,14-6 2 16,9-7-2-16,9-3 1 16,0-10 0-16,0-9 0 15,-6-8 0-15,-8-10 0 16,-10-7 1-16,-10-5-1 0,-14-2 0 15,-9 0 0-15,-8 4 1 16,-2-1-1-16,-1 10 1 16,4 12-2-16,10-3-31 15,21 26-2-15,-20-12 1 16,37 22-2-16,-6-15 0 16</inkml:trace>
  <inkml:trace contextRef="#ctx0" brushRef="#br0" timeOffset="25974.9499">7188 7855 170 0,'0'0'35'16,"9"37"-2"-16,-8-10-34 15,1 6 1-15,1 9 0 16,2 6 0-16,3 0-1 15,7 2 1-15,1-6 0 16,5-7 1-16,3-8 0 16,-2-7-1-16,2-13 0 15,-2-10 1-15,-3-18-1 16,-10-10 0-16,-2-8 1 16,-14-13-1-16,-6-11-1 15,-8-6 2-15,-8-3-1 16,-8 0 0-16,-4 6 0 0,-1 6 0 15,3 11 0-15,4 9 1 16,8 14-1-16,1 1-33 16,26 23-1-1,-15 5 0-15,25 13-1 0,-10-18-1 32</inkml:trace>
  <inkml:trace contextRef="#ctx0" brushRef="#br0" timeOffset="33133.0413">18046 9166 176 0,'-32'-2'34'15,"6"1"2"-15,3 86-37 16,-3-94 1-16,3-2 0 15,-3 0 0-15,-1-1 1 16,-1-2 0-16,-3 4 0 16,-1-5-1-16,-7-1 0 15,-1-2-1-15,-7-3 1 16,-4 0 0-16,-7 1 0 0,-5 0 0 16,-9 2 0-16,-7 2-1 15,-9 3 1-15,-9 6 0 16,-8 3-1-16,-8-1 0 15,-8 5 1-15,-12 1 0 16,-7-1-1-16,-9 4 1 16,-4 2 0-16,-6-1 0 15,-4 6 0-15,-3 2 0 16,0 1 0-16,4 6-1 16,4 7 1-16,6 3 0 15,8 3-1-15,14 7 1 16,17-1 1-16,16 10 1 0,20 4-1 15,21 2-1-15,23 4 1 16,25 8 0-16,22 1 0 16,22 6-1-16,20 6 0 15,22 0-2-15,18 0 3 16,15 2-2-16,16-4 1 16,14-1 0-16,4 4 0 15,9-5-1-15,2-11 2 16,0-5-1-16,3-9-1 15,1-9 2-15,1-12-2 16,0-15 1-16,1-21 0 16,6-16 0-16,0-12 0 15,1-13 0-15,-2-10-1 0,-2-8 1 16,-8-5 0-16,-11-3 1 16,-13 4-1-16,-15 0 0 15,-17 3 1-15,-19 1 0 16,-21 0-1-16,-17-2 0 15,-19 2 0-15,-17-1 0 16,-19-3 0-16,-16 2 0 16,-16 4-1-16,-14 6 2 15,-13 6 0-15,-9 11-1 16,-7 5 0-16,29 14-34 16,-39-13-1-16,17 21 1 15,-10-20-3-15,26 17 1 16</inkml:trace>
  <inkml:trace contextRef="#ctx0" brushRef="#br0" timeOffset="35588.8568">3088 11070 174 0,'-2'-13'36'16,"-25"-16"-1"-16,12 21-30 16,-15-6-5-16,-4 4 0 0,-3 5 1 15,-3 8-1 1,1 10 0-16,-2 11 0 15,6 13 0-15,6 14 1 16,7 18-2-16,8 15 2 0,7 19-3 16,6 17 2-16,6 15 0 15,4 9 0-15,4 9-1 16,-4 3 1-16,0-7-1 16,-4-1 1-16,-3-10 0 15,-3-13 1-15,-1-13-3 16,-3-15 2-16,-4-20-1 15,4-11 1-15,31-13-35 16,-44-41-1-16,18-12 0 16,-31-33 0-16,20-16 2 15</inkml:trace>
  <inkml:trace contextRef="#ctx0" brushRef="#br0" timeOffset="36384.5526">2411 12080 181 0,'28'-33'35'0,"29"20"0"16,2-8-35-16,12 0-1 16,7-3 1-16,4 6 1 15,-2 6-2-15,-4 5 1 16,-10 17 0-16,-8 15-1 16,-9 14 0-16,-11 13 1 15,-7 9 0-15,-8 10-1 16,-1 0 1-16,0 2 0 15,2-13 0-15,8-14 1 16,4-14-2-16,7-21 1 0,5-18 1 16,1-20-1-16,-3-12-1 15,-8-9 1-15,-10-17 1 16,-17-4-1-16,-15-5 1 16,-14 0-1-16,-15 7 0 15,-9 6 0-15,-4 8 0 16,1 6 0-16,3 13 0 15,9 8-1-15,9 10 1 16,12 10 0-16,12 6 0 16,22 4 0-16,7 8 1 15,10 10-1 1,6 10 0-16,7 11 0 16,1 5 0-16,-1 7 0 0,-5 0 0 15,-9-3 0 1,-6-6-1-16,-9-9 1 15,-6-12 0-15,-6-17 0 16,-5-19 0-16,0-15 0 0,-2-13 0 16,4-10 0-16,6-7 0 15,4 0 0-15,5 1 1 16,4 5-1-16,5 15 0 16,3 13 0-16,3 18 0 15,-2 19 0-15,0 13 1 16,3 7-1-16,0 8-1 15,0-2 1-15,3-1 0 16,1-3-1-16,0-18 1 16,1-12 0-16,-1-14 0 15,-7-10 0-15,-7-13 0 0,-7-9 0 0,-16-8 0 16,-11-6 0-16,-13 10 0 0,-12 1 0 16,-6 16 0-16,-6 10 0 15,-5 20 0-15,3 21 0 16,8 18 0-16,12 17 0 15,12 11-1-15,12 4 1 16,12 1 0-16,12 1 0 16,17-16 1-16,7-14-1 15,9-14 0-15,2-20 1 16,2 26-33-16,-3-72-2 16,14 2-1-16,-20-37-1 15,13 12 0-15</inkml:trace>
  <inkml:trace contextRef="#ctx0" brushRef="#br0" timeOffset="36759.5395">5169 10768 177 0,'-11'24'36'16,"8"16"-1"-16,87 10-35 16,-99 10 1-16,-1 17-2 15,-2 7 2-15,0 3-2 16,1 3 0-16,-8-12-34 16,20 15 0-16,-14-23 0 15,23 11-1-15,-13-30 0 16</inkml:trace>
  <inkml:trace contextRef="#ctx0" brushRef="#br0" timeOffset="36900.1593">5114 12293 180 0,'-2'52'37'16,"-11"-18"-2"-16,6-23-34 16,7-11-1-16,-15 13-34 15,0-36-2-15,19 11 0 16,-13-26-1-16,23 14 0 15</inkml:trace>
  <inkml:trace contextRef="#ctx0" brushRef="#br0" timeOffset="37572.7672">3484 13898 171 0,'-22'107'36'0,"7"24"-1"16,1-8-35-16,5 13-1 16,9 0-1-16,5 2 2 15,9-8-1-15,11-16 1 16,10-15 0-16,6-5-34 15,-1-54-3-15,20-9 1 16,-22-50 0-16,12-7 0 16</inkml:trace>
  <inkml:trace contextRef="#ctx0" brushRef="#br0" timeOffset="37722.4167">3346 14401 165 0,'30'35'36'0,"12"-20"0"16,19 1-34-16,-11-29-37 15,37 17-1-15,-19-27 0 0,11 18 0 16,-26-14 0 0</inkml:trace>
  <inkml:trace contextRef="#ctx0" brushRef="#br0" timeOffset="38031.067">4095 14758 167 0,'45'11'36'0,"15"-6"0"15,-2-27-35-15,-3-101-1 16,-5 89 1-16,-5-11-2 16,-11 0 2-16,-13-3-1 15,-16 3-1 1,-19 9 1-16,-11 10 0 0,-13 13 0 0,-7 8-1 15,-7 19 2-15,2 13-1 16,3 18-1-16,8 10 2 16,12 9-1-16,13 9 0 15,12 0 0-15,10-1 0 16,12-1-1-16,9-15 1 31,7-11 0-31,-22-25-36 0,39 2 1 16,-22-39-1-16,18 1 0 0,-18-38 1 15</inkml:trace>
  <inkml:trace contextRef="#ctx0" brushRef="#br0" timeOffset="38359.2042">4627 14492 170 0,'32'11'36'16,"15"8"-1"-16,-2-14-35 15,0-12 0-15,-4-8 0 16,-8-10 0-16,-7-5 0 16,-14-4 0-16,-14 0 1 0,-15 2-1 15,-16 9 0-15,-14 16 0 16,-10 15 0 0,-3 21 0-16,-6 16 0 15,9 16 0-15,8 15 0 16,15 8-1-16,17 2 0 0,19-1 1 15,20-12 0-15,18-9 1 16,17-20-36-16,21-16-1 16,-7-61 0-16,21-33 0 15,-7-87-1-15</inkml:trace>
  <inkml:trace contextRef="#ctx0" brushRef="#br0" timeOffset="71569.9862">3049 6790 173 0,'14'-8'35'15,"-18"-3"1"-15,-2 0-38 16,6 11 2-16,-18-18 0 16,2 6-1-16,-5-3 1 15,-6 2 0-15,-9 0 0 16,-11 4 0-16,-13 0 0 16,-13 3 1-16,-17-1-1 15,-12 0 1-15,-12 2-1 16,-8-3 0-16,-8 2 0 15,-5-3 0-15,-3-3 0 16,0-1 0-16,4 5 0 16,6 2 0-16,5 0 0 15,6 5 1-15,6 3-1 0,9 5 0 16,5 5 0-16,13 2 0 16,8-1 0-16,10 7 1 15,8-3-1 1,9 0 0-16,10-2 0 0,7-3-1 15,10 2 1-15,3 0 0 16,3 3 0-16,-2 3 0 16,5 7-1-16,1 2 1 15,1 5 0-15,-1 4 0 16,1 6 0-16,-1 2 0 16,2 0 0-16,4-3-1 31,0-1 2-31,2 5-1 15,4-5 0-15,6-2 0 0,6-5 1 0,8-1 0 16,8-7-2-16,10-4 2 16,7-4-1-16,11-6 0 15,8-5 0-15,6-1 0 0,9 1 0 16,2-7-1-16,5 2 2 16,3 0-1-16,2-1 0 15,5-3-1-15,0 4 1 16,2-6 0-16,-1 2 0 15,1 1 1-15,-2 1-2 16,-2 0 1-16,-3 1 0 16,-3 1-1-16,-4 1 1 15,-2 1 0-15,-5-2 0 16,1 2-2-16,-3-5 1 16,0 1 1-16,-1-1-1 15,1-2 1-15,0 0 0 16,3-2 0-16,1 0-1 0,-1-2 1 15,-1 4 0-15,-2-2 0 16,0 2 0-16,-3 3 0 16,-5-1-1-16,-4 1 1 15,-4-1 0-15,-2 3-1 16,-3-2 1-16,-3 1-1 16,-4-2 1-16,-3-2 0 15,-2 3 0-15,1-2-1 16,0 0 2-16,-2 1-1 15,3 0-1-15,1-3 1 16,3 1 1-16,3-1-1 16,-1 0-1-16,2 4 1 0,-1-4 0 15,0 2 0-15,0-4 0 16,1 4-1-16,-4-1 1 16,0-1 0-16,-2 1 0 15,2-3-1-15,-3 1 1 16,2-1 0-16,-3 2 0 15,-1 0 0-15,1 1 0 16,-1 1 0-16,2-3 0 16,-2 1 0-16,2 4 0 15,-1 0 0-15,1 1 0 16,3 2 1-16,1 1-1 16,3 3 1-16,-1-2-1 15,4 4 0-15,3-3 0 0,0 1 0 16,3-2 0-16,2 2-1 15,-1 1 2-15,-1-4-1 16,0 3 0 0,-1 2 1-16,0 0-1 0,-1-2 0 15,2 3 0-15,2-3 0 16,0 0 0-16,2-2 0 16,3 1 0-16,4 3 0 15,3-5 1-15,1-2-1 16,5 1 1-16,3 0-1 15,4-2 0-15,4 3 0 16,2-3 1-16,3-2-1 16,1 4 0-16,1 1 0 0,3-3 0 15,1 2 0 1,2 1 1-16,0-4-1 16,3 3 0-16,1-4 0 15,3 0 1-15,6 0 0 0,2 0-1 16,2-3 0-16,2-2 1 15,0-1-1-15,1 1 0 16,-1-1 1-16,3 1-1 16,-2-2-1-16,-2 0 1 15,0 1 1-15,-3-3-2 16,2 6 2-16,1-2-1 16,0-2 0-16,1-2 0 31,0-1 0-31,1 4 0 0,2 1 0 15,1-1 0-15,1 1 0 0,3-2 0 16,0 5 0-16,-3-2 0 16,-1 3 0-16,-2 1 0 0,-6-1 0 15,-8 4 0-15,-7 1-1 16,-13 2 1-16,-13 0 0 16,-12 4 0-16,-15 1 1 15,-12-2-1-15,-15 0 0 16,-20 19-33-16,-29-38-1 15,-8 8 0-15,-45-29-1 16,-15 7-1-16</inkml:trace>
  <inkml:trace contextRef="#ctx0" brushRef="#br0" timeOffset="72542.0187">5111 5839 169 0,'-16'-32'34'16,"20"19"-1"-16,-8-1-35 16,4 14 3-16,-12-13-1 15,12 13 0-15,-16 22 0 16,5 3 0-16,0 15 0 16,-1 13 2-16,-3 8-2 0,4 12 1 15,-5 10-1-15,3-2 1 16,1 4-1-1,1-4 1-15,1-5-1 32,2-10-1-32,5-10 1 0,-2-7-1 15,4-9 2-15,1-7-1 16,1-9 0-16,0-6 0 16,0-6 0-16,-1-12 0 15,0 0 0-15,0 0 0 16,0 0 0-16,-14-24 1 15,3 2-1-15,-4 0 0 16,-2-6 0-16,-4 2 0 16,1-1 0-16,-2 3 0 0,2 3 0 15,3 0-1-15,2 6 2 16,4 1-1-16,11 14-1 16,-13-11 1-16,13 11 0 15,0 17 0-15,4 2 0 16,-1 7-1-16,2 6 0 15,0 5 1-15,2 0 1 16,3-2-1-16,6-7 0 16,3-10 0-16,13-8 0 15,10-12 0-15,9-11 0 16,11-8 1-16,5-7-1 16,2-3 0-16,-3 0 0 15,-7 5 1-15,-11 4-1 0,-10 11 0 16,-13 35-28-16,-25-24-6 15,9 10 0 1,-32-14-1-16,3 19-1 16,-31-23-1-16</inkml:trace>
</inkml:ink>
</file>

<file path=ppt/ink/ink8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7-10-09T19:32:41.988"/>
    </inkml:context>
    <inkml:brush xml:id="br0">
      <inkml:brushProperty name="width" value="0.05292" units="cm"/>
      <inkml:brushProperty name="height" value="0.05292" units="cm"/>
      <inkml:brushProperty name="color" value="#FF0000"/>
    </inkml:brush>
  </inkml:definitions>
  <inkml:trace contextRef="#ctx0" brushRef="#br0">19124 8161</inkml:trace>
</inkml:ink>
</file>

<file path=ppt/ink/ink81.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4.70502" units="1/cm"/>
          <inkml:channelProperty channel="Y" name="resolution" value="1000.25494" units="1/cm"/>
          <inkml:channelProperty channel="F" name="resolution" value="0" units="1/dev"/>
          <inkml:channelProperty channel="T" name="resolution" value="1" units="1/dev"/>
        </inkml:channelProperties>
      </inkml:inkSource>
      <inkml:timestamp xml:id="ts0" timeString="2017-10-14T17:59:47.107"/>
    </inkml:context>
    <inkml:brush xml:id="br0">
      <inkml:brushProperty name="width" value="0.05292" units="cm"/>
      <inkml:brushProperty name="height" value="0.05292" units="cm"/>
      <inkml:brushProperty name="color" value="#FF0000"/>
    </inkml:brush>
  </inkml:definitions>
  <inkml:trace contextRef="#ctx0" brushRef="#br0">22252 9518 51 0,'41'17'36'0,"-8"-3"-1"15,-33-14-23-15,7 20-5 16,-36-14-2-16,-21 2-2 16,-33-3 0-16,-21 1-1 15,-24-3 0-15,-16 1-1 0,-11-2 0 16,-5 0-1-16,3 2 1 15,9 2-1-15,22-1 0 16,15 4 0-16,26 6 0 16,20-2 1-16,23 4-2 15,20 3 1-15,21-4 0 16,14-2 0-16,13-1-1 16,4-3 1-16,3-5 1 15,1-3-2-15,-1-8 1 16,-4-3 0-16,-7-5 1 15,-2 1-1-15,-4-8 1 16,-1-1-1-16,-1-5 0 16,2-9 1-16,1 5 0 0,6-7-1 15,2 2 1-15,4-3-1 16,-1 4 1-16,1 3-1 16,-6 9 1-1,-2 7-1-15,-7 4 0 0,-14 12 1 16,0 0-1-16,-19 22 0 15,-16 0 1-15,-14 2-1 16,-12 3 0-16,-8 2 0 16,-2-1 0-16,1-3 0 15,7-3 0-15,7-6 1 16,16-3-1-16,15 2 1 16,17-4 0-16,15 0 0 0,14 0-1 15,14 3 1-15,16 2 0 16,10 6-1-16,6-3 1 15,4 2-1-15,5-4 0 16,-6 6 0-16,-8-1 0 16,-9-4 1-16,-12-2-1 15,-14-5 0-15,-13 2 0 16,-10 0 1-16,-9 2-2 16,-7-5 0-16,-4-2-1 0,-11 0-1 15,5 1-3-15,-7-10-13 16,10 5-20-16,-2-12-1 15,8 0 1-15,3-8 14 16,8-12 25-16</inkml:trace>
</inkml:ink>
</file>

<file path=ppt/ink/ink9.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25T16:01:04.822"/>
    </inkml:context>
    <inkml:brush xml:id="br0">
      <inkml:brushProperty name="width" value="0.05292" units="cm"/>
      <inkml:brushProperty name="height" value="0.05292" units="cm"/>
      <inkml:brushProperty name="color" value="#FF0000"/>
    </inkml:brush>
  </inkml:definitions>
  <inkml:trace contextRef="#ctx0" brushRef="#br0">2900 7618 172 0,'0'0'35'16,"0"0"-3"-16,-18 2-31 15,0-3-1-15,-10 1 0 16,-7 0 0-16,-12 1 0 15,-8 1 1-15,-10 0-1 16,-10 2 1-16,-7 1-1 16,-7-2 1-16,-7-2-1 15,-5 2 1-15,-1-2-1 16,-3-1 0-16,-3 3 1 0,1-5-1 16,1 1 0-16,4-1 0 15,2 4 0-15,6-4 0 16,6 3 1-16,7-2-2 15,6-2 2-15,9 3-1 16,8-2 0-16,5 1 1 16,10 1-1-16,7 2 0 15,7-1 0-15,4 0 0 16,7 3 1-16,4 5-2 16,3 5 1-16,3 4 1 15,1 12-1-15,-2 2 0 16,0 12 0-16,-2 5 1 0,-1 9-1 0,0 4 0 15,0 3 0-15,3 4 0 16,2-5 0-16,6-1 0 16,6-7 0-16,7-7 0 15,6-4-1-15,9-8 1 16,7-11 0 0,8-4-1-16,5-5 1 0,8-3 1 15,1-4-2-15,8 5 2 16,4-3 0-16,3 4-1 0,1 1 2 15,1-1-1 1,3 3 0-16,-2 2-2 16,1-2 3-16,2-3-2 15,-2-3 0-15,1-5 1 0,3-5-1 16,2 1 0-16,0-7 0 16,2-3 0-16,-2 0 0 15,0-3 0-15,-2 1 0 16,-2 3-1-16,-6-1 0 15,-5 4 0-15,-4 2 1 16,-3 1 0-16,-2 0-1 16,-2 3 1-16,0-4 0 0,2 0-1 15,3-1 1 1,2-3 0-16,2-3-1 16,0-2 1-16,1 1 0 15,-1-1-1-15,-3 2 1 0,-4 1 1 16,-3 4-2-16,-7 0 1 15,-2-2 0-15,-3 4-1 16,-3 0 2-16,-1 0-1 16,-3 0 0-16,-2-2-1 15,-1 2 2-15,-4 2-2 16,-1 2 1-16,-5-2 0 16,-5 1 0-16,-6 1 0 31,-11-4 0-31,15 12-33 0,-22-29-2 15,18-4-1-15,-17-45-1 0,23-33 0 16</inkml:trace>
  <inkml:trace contextRef="#ctx0" brushRef="#br0" timeOffset="9881.1993">6739 5596 170 0,'-8'-26'34'0,"17"15"0"16,-5-2-36-16,2-3 2 15,3 0 0-15,5-1 1 16,2-2-2-16,10 0 1 16,2-4 0-16,7-3 0 15,5 1-1-15,3 3 1 16,4 1-1-16,-2 0 1 16,4 6 0-16,-2 1-1 15,3 6 1-15,-5 7 0 16,1-1-1-16,-1 2 1 15,1 4 0-15,3 2 0 16,2 1 0-16,0 1 0 0,3 0 0 16,4 3 0-16,0-4 1 15,2 1-1-15,1-1 0 16,0-2-1-16,0-2 1 16,0 1 0-16,2-4 1 15,3-5-2 1,3-1 1-16,3-1 0 0,0-4 0 15,-3 2 1-15,-2 1-1 16,-1 1 0-16,-5 4 1 16,-4 2-1-16,-10 5 0 15,-2 3 1-15,-3 4-1 16,-1 5 0-16,3-4 0 16,3-4 0-16,6 0-1 0,10-4 2 15,9-1-2-15,7-6 1 16,11 0 0-1,5-3 0-15,6 1 1 16,2 5-1-16,5 1 1 0,-2 8-1 16,-4 2 0-16,-1 1 1 15,-5 1 0-15,-1-1-1 16,-5-2 0-16,-2-3 1 16,-6-6-1-16,-4-7 0 15,-3-1 0-15,-4-5-1 16,-8 2 1-16,-6 2 1 15,-5 2-1-15,-10 3 1 16,-5 3-1-16,-7 7 0 0,-9 17-33 16,-21-24 0-1,34 23-1-15,-34-23-1 16,26 4-1-16</inkml:trace>
  <inkml:trace contextRef="#ctx0" brushRef="#br0" timeOffset="11975.2182">3122 4373 171 0,'16'3'33'16,"-16"-3"0"-16,0 0-33 16,0 0 0-16,15 11 1 15,-15-11-1-15,0 0 0 16,0 0 0-16,0 0 0 0,0 0 0 15,0 0-1 1,0 0 2-16,-11-11-1 16,-4 18 0-16,-2 4 0 15,-5 9 0-15,-5 3 0 0,1 7 0 16,-1 9 1-16,1 8-2 16,7 0 2-16,5 7-2 15,8 2 1-15,7-5 0 16,13 0 1-16,4-11-2 15,8-9 1-15,4-3 0 16,6-13 0-16,1-12 0 16,2-9 0-16,2-11 0 15,-3-8 0-15,-4-4 1 16,-3-8-1-16,-7-6 0 16,-5-2 0-16,-11 1 0 15,-8 4-1-15,-9 4 2 16,-11 9-1-16,-6 5-1 0,-9 7 1 15,13 14-33-15,-26-9 0 16,24 15-1-16,-11-16 1 16,35 11-2-16</inkml:trace>
  <inkml:trace contextRef="#ctx0" brushRef="#br0" timeOffset="13429.0376">3655 4481 171 0,'2'14'33'16,"-19"-19"0"-16,17 5-34 16,0 0 1-16,0 0 1 15,0 0-1-15,0 0 0 16,0 0 0-16,0 0 0 16,0 0 1-16,-7 12-2 0,7-12 2 15,0 0-1-15,-2 20-1 16,4-6 2-16,-2 6-2 15,2 5 2-15,-2 5-2 16,0 6 1-16,1 2 0 16,-1 0 0-16,-1 2 0 15,0 1 1-15,0-4-1 16,-3-3 0-16,2-11 0 16,-1-4 0-16,-3 20-33 15,6-39-1-15,1 17 0 16,-9-30 0-16,21 7-1 15</inkml:trace>
  <inkml:trace contextRef="#ctx0" brushRef="#br0" timeOffset="14131.351">3955 4565 176 0,'2'-16'33'16,"7"-3"-2"-16,1-77-33 15,2 85 2 1,4-1 0-16,1 4 0 16,1 0 0-16,0 6 0 0,0-1 0 15,-5 7 0-15,-1 5 0 16,-3 9 0-16,-6 5 0 15,-3 5 0-15,-3 9 0 16,-6 5-1-16,-1 7 1 16,-3 2-1-16,0 0 1 15,0 2 0-15,2-11-1 16,4-3 1-16,2-11 0 16,6-8 0-16,-1-20 0 15,15 17 0-15,-3-17 0 16,5-6 0-16,3 0 0 15,-2 0 0-15,3-2 0 16,0 3 0-16,-3 1 1 0,0-2 0 16,2-29-34-16,7 36 0 15,-18-20-1-15,26 9 0 16,-13-18-1-16</inkml:trace>
  <inkml:trace contextRef="#ctx0" brushRef="#br0" timeOffset="16187.326">12359 4246 154 0,'0'0'35'0,"11"6"-1"0,-11-6-10 15,0 0-27 1,0 0 3-16,-11 9 0 16,11-9 0-16,0 0 0 15,0 0-1-15,-7 11 1 0,7-11 1 16,0 0 0-16,0 0-1 16,0 0 0-16,0 0 0 15,0 0 0-15,0 0 0 16,0 0 0-16,0 0-1 15,0 0 2-15,0 0-1 16,0 0-1-16,0 0 2 16,0 0-2-16,0 0 1 15,0 0 0-15,2-13 0 16,-2 13 0-16,0 0 0 16,0 0 0-16,0 0 0 0,0 0 0 15,0 0 1-15,0 0-1 16,0 0-1-16,0 0 1 0,-11 6 1 15,11-6-2-15,-8 15 1 16,5 6 1-16,-1-3-2 16,0 10 1-16,-2 3 0 15,1 6 0-15,2 3 1 16,-2 3-2-16,0-4 0 16,-2 0 0-16,1-2 1 15,-3 0-1-15,0-3 0 16,-1-3 1-16,-4-2-2 15,1-4 2-15,-2 2 0 16,0-4 0-16,-2 1 0 16,0-4 1-16,-1-1-1 0,-3 0 0 15,-1 2 0-15,-1 1 0 16,-3-1 0-16,-3-4 0 16,-1-2 0-1,-5 2-1-15,0-1 0 0,-2-1 1 16,-2-2 0-16,-3-3 1 15,-1-1-1-15,-1 1 1 16,0 0-2-16,-4-3 2 16,1-1-1-16,-2 0 0 15,-1-1 0-15,0 0 1 16,-3 0-1-16,-2 0 0 16,0 3 0-16,3 2 0 31,0 0-1-31,0 1 1 0,3 1 0 15,3 1-1-15,2-2 1 0,4 5-1 16,3-3 1-16,5 2 0 16,1 2 0-16,3-2 0 0,2 6 1 15,2-3-2-15,2 4 1 16,2-1 1-16,2-2 0 16,0 1-1-16,3-3 0 15,0 2 0-15,2-4 1 16,3-1-1-16,-1-3 0 15,5 0 0-15,6-11 0 16,-11 11 0-16,11-11 1 16,0 0-1-16,0 0 1 15,0 0 0-15,-11-2-1 16,11-9 0-16,-1-2 1 16,2-10-2-16,4-26-33 15,10 27 0-15,-19-22-2 0,20 17 1 16,-18-20-1-16</inkml:trace>
  <inkml:trace contextRef="#ctx0" brushRef="#br0" timeOffset="17124.8057">12213 4278 178 0,'17'8'35'15,"-17"-8"-1"1,0 0-37-16,-14 23 4 16,3 1-1-16,-4 6 0 15,-4 1 0-15,-2 4 1 0,-2-3-1 16,1-3 0-16,-1 0 0 15,5-8 0-15,3-8 1 16,4-6-2-16,11-7 1 16,0 0 0-16,-2-13 0 15,13-3 0-15,5-9 0 16,5-2 0-16,3-4-1 16,4-3 1-16,2 0 0 0,-2 6 0 31,-1-3 0-31,-5 6 0 15,-4 2 0-15,-2 7-1 0,-4 6 1 16,-12 10 0-16,20 0 0 0,-20 0 0 16,19 21 1-16,-8-1-1 15,5 6 0-15,-3 2 0 16,6 0-1-16,-2 2 2 16,2-3-1-16,1-3 0 15,-3-4 0-15,0-6 0 16,-1-3 1-16,-3-2-1 15,-2-8 0-15,4 6-33 16,-19-23-1-16,16 15-1 16,-21-21 1-16,9 22-2 15</inkml:trace>
  <inkml:trace contextRef="#ctx0" brushRef="#br0" timeOffset="51854.7718">1205 3218 176 0,'123'-57'34'16,"43"6"-2"-16,9-27-34 15,8 4 1-15,1 1 0 0,-7 14-1 16,-13 15 2-16,-23 9-11 15,-13 17-22-15,-38-13 0 16,-9 39-2-16,-32-29-1 16,9 27 0-16</inkml:trace>
  <inkml:trace contextRef="#ctx0" brushRef="#br0" timeOffset="53311.0042">3514 9563 180 0,'0'0'37'0,"11"-6"-3"16,-107 13-32-16,96-7-1 16,0 0 0-16,11-1-1 15,-11 1 0-15,13 1 0 0,-2-1-2 16,-11 0 1-16,26-11 1 15,-8 7 0-15,4-4-1 16,3 3 2-16,3-2-1 16,5-3 0-16,3 3-1 15,8 1 2-15,3 2-2 16,3-5 1-16,5 2 1 16,1-3-2-16,2 2 1 15,4-1 0-15,1 0-1 16,-6-5 0-16,0 3 1 15,0 3 0-15,-4 3-2 16,0 1 2-16,-3 0 0 0,0 0 0 16,-4 2 0-16,2 4 0 15,-1-2 0-15,-1 0 0 16,-1-2 0-16,-1 0-1 16,0 1 2-16,0-4-1 15,-3 5 0-15,4-1 0 16,-2-3 0-16,1 2-1 15,0 3 1-15,2-2 0 16,2 3-1-16,-3 1 1 16,3 2 0-16,-4 0 0 15,-2-1 0-15,0 4 0 16,-7 0 0-16,-2 2 0 16,-6-2-1-16,-4 2 2 0,-3 0-1 15,-6-3 0-15,-1 2 0 16,-13-9 0-16,18 12 0 15,-18-12 0 1,11 9 1-16,-11-9-2 0,0 0 2 16,11 8-1-16,-11-8 0 15,0 0 0-15,0 0 0 16,0 0 1-16,10 42-34 16,-18-58-1-16,21 16 0 15,-18-21-1-15,19 11-1 16</inkml:trace>
  <inkml:trace contextRef="#ctx0" brushRef="#br0" timeOffset="55153.2302">7385 9283 172 0,'0'0'34'0,"-33"7"-1"15,33-7-32-15,-21 0 0 16,21 0-2-16,-19-5 2 16,19 5-1-1,-14 0 0-15,14 0 0 16,0 0 0-16,0 0-1 0,0 0 0 16,0 0 0-16,16-10 1 15,6 5 0-15,8 4 0 16,16-4 0-16,7 5 0 15,14 0 1-15,12 0-1 16,4 0 0-16,7 1 0 16,1-1 2-16,-1-1-2 15,-7 1 0-15,-8 0 1 0,-9 0-1 16,-12 2 1 0,-8-2-1-16,-13 3 0 15,-6-2-1-15,-9 3 1 16,-4-1 0-16,-14-3 0 0,13 11 0 15,-13-11 0-15,0 0 0 16,0 0 0-16,3 12 0 16,-3-12 0-16,0 0 1 15,0 0-1 1,0 0 0-16,0 0 0 0,-14 9 1 16,14-9-1-16,0 0 0 15,-11 6 0 1,11-6 0-16,0 0 1 0,-11 9-1 15,11-9 0-15,0 0 0 16,0 0 1-16,-8 10-1 16,8-10 0-16,0 0 0 15,0 0 0-15,0 0 0 16,-3 14 0-16,3-14 0 16,0 0 0-16,0 0 0 15,0 0 0-15,0 0 0 16,0 0 1-16,-7 12-1 0,7-12 1 15,0 0-1-15,0 0 0 16,0 0 0 0,12 0 1-16,-12 0-2 15,14-1-32 1,-13-21-1-16,15 11 0 0,-20-23-2 16,14 13 0-16</inkml:trace>
  <inkml:trace contextRef="#ctx0" brushRef="#br0" timeOffset="57190.9627">3566 9733 181 0,'-15'-7'35'0,"15"7"-1"15,0 0-33-15,0 0-1 16,0 0 1-16,0 0-1 16,0 0 0-16,0 0 0 31,4 11 0-31,-4-11 0 0,6 14 0 15,-1-1 0-15,1 10 0 0,-1 5 0 0,2 7-1 16,0 7 1-16,3 0 0 31,0 3-1-31,-1 2 1 16,2 1-1-16,-1-6 1 16,1-1 0-16,1-3 0 15,-2 1-1-15,0-6 2 16,1-4-1-16,-4-1 0 0,5-3-1 15,-1 1 1-15,4-9 0 16,5 2 1-16,4-7-1 16,4 2 0-16,6-3 0 15,8-5-1-15,2-2 1 16,7-2 0-16,4 0 0 16,1-3 0-16,1 5 0 15,2-4-1-15,2 0 1 16,3 2 0-16,0-3-1 15,0 1 1-15,3-3 0 16,1 0 0-16,3-2 0 16,1 4 0-16,2-5 0 15,0-4 0-15,3 1 0 0,1 3 0 16,1-1 0-16,4 1-1 16,1-3 1-16,0-3 0 15,-2 1 0-15,1 6 0 16,-5-1-1-16,-2-1 0 15,-6 2 1-15,-4-3 0 16,-5 2 0-16,-5 3-1 16,-3 3 1-16,0 0 0 15,-2-1 0-15,-1 7 1 16,1-5-1-16,-1 5 0 16,1-1-1-16,2-5 1 15,3 4 0-15,1-2 0 0,2 1 0 16,4-7 0-16,1 8 0 15,3-7 0-15,3 5-1 16,1 0 1-16,2 0 0 16,3-3 0-16,1 0 0 15,-2 1 0-15,3-4 0 16,2 4 0-16,-1-2 0 16,2 6 0-16,0-8 0 15,0 3 0-15,-2 1 0 16,2 0-1-16,-3 1 1 15,-2-1 0-15,-2 0 0 16,-2-4 0-16,-4 9 0 16,2-4 0-16,-3 1 0 0,-1-1 1 15,0 0-1-15,0-1 0 16,-3 5 0 0,1 2 0-16,1-6 1 15,-4 10-1-15,-2-5 0 0,0 2 0 16,-5-4 0-16,-3 3 0 15,-3-4 0-15,-7-4 1 16,-6 1-1-16,-7-6-1 16,-2 1 1-16,-6-1 0 15,-6-1 0-15,-3-3 0 16,-1-1 0-16,-4-4-1 16,-2 0 1-16,1-6 0 15,-4 3 0-15,-1-6 0 16,0-2 0-16,-1-1 0 15,-2-5 0-15,1-1 0 16,-2-8 1-16,2-4-1 16,-1-6 1-16,2-3-1 0,0-6 1 15,0-2 0-15,1 1-1 16,-3 5 1-16,2 6-1 16,-3 8 1-16,2 5-1 15,1 6 0-15,-4 13 0 16,2 1 0-16,-2 7 0 15,5 10 0-15,-9-17 0 16,9 17-1-16,-11-10 2 16,11 10-1-16,-21 0-1 15,7 2 1-15,0 1 0 16,-4 3 0-16,0 0 0 16,0 5 0-16,0 0 0 15,-2 0 0-15,3 0 0 0,0 0 0 16,0-1 0-16,0-4 0 15,0 2 0-15,-3-1 0 16,0-2 0-16,-1 0-1 16,-1-4 2-16,1 2-2 15,0-3 2-15,2 0-1 16,-1-1 1-16,4-3-1 16,3 0 1-16,2-2-1 15,11 6-33-15,-22 3 0 16,27 14-2-16,-16-15 1 15,21 26-1-15</inkml:trace>
  <inkml:trace contextRef="#ctx0" brushRef="#br0" timeOffset="57784.5552">8176 10279 175 0,'0'0'34'0,"0"0"0"15,-86 8-35-15,86-8 1 16,0 0 0-16,5 21 0 16,-5 0 1-16,1 6-1 15,2 4 0-15,-2 8 0 16,4 6-1-16,-1 4 1 16,0 6 0-16,0 0 1 0,2-3 0 15,-3-1-1-15,2 2 1 16,-1-5-1-16,1-5 2 15,-2-2-3-15,-1-5 2 16,1-10-2-16,-3 0 2 16,0-7-1-16,0-5 0 15,0-14 0-15,0 0-9 16,-14-25-25-16,18 6 0 16,-15-25-1-16,17 8-1 15,-17-27 0-15</inkml:trace>
  <inkml:trace contextRef="#ctx0" brushRef="#br0" timeOffset="58744.277">8050 10213 173 0,'-9'11'35'15,"-21"-6"-1"-15,8 14-34 16,1 3 0-16,-1 9-1 15,1-2 2-15,3 1-1 16,2-4 0-16,5-2-1 16,4-8 1-16,7-16 0 15,0 0 0-15,13-5 0 16,2-12 0-16,6-7 0 16,2-4 0-16,6-5 1 0,1-2-2 15,-1 8 2-15,1 0-1 16,-3-1 0-16,-4 9 0 15,-2 3 0-15,-4 10 0 16,-2 6 1-16,-2 10-1 16,2 6 0-16,-2 3 0 15,4 5 0-15,2 5 1 16,2 3-2-16,-1 1 1 16,3 1-1-16,-2-5 1 15,-1-6 0-15,-4 0 0 16,-2-4 0-16,-4-5 0 15,-1-2 1-15,-9-12-1 16,8 12 0-16,-8-12 0 0,0 0 0 16,0 0 0-16,0 0 0 15,-17-5-1-15,4 3 1 16,-4-7 0 0,-7 2 0-16,-1-2-1 0,-6 0 1 15,-1-1 0-15,-2 3 0 16,0-3 0-16,0 4 1 15,2 8-1-15,5 1 0 16,3 0 0-16,6 4 0 16,3-3 0-16,15-4 0 15,-15 13 0-15,15-13 0 16,0 0 0-16,0 0 0 0,20 2 0 16,-5-8 0-16,2 2 0 15,3-3-1 1,4-2 1-16,0 0 0 15,-1-2 0-15,-3 0 0 16,-2 4 0-16,-6 1 0 0,-12 6 0 16,0 0 1-16,0 0-2 15,-25-9 1-15,-2 15 0 16,-3 3 0-16,-3-1-1 16,2 5 2-16,1-3-1 0,8-1-1 15,8-4 1-15,14-5 0 16,0 0 0-16,12-10 0 15,8-1 0-15,4-6 0 0,0-1 0 16,0 1 1-16,-5 1-1 16,-5 0 1-16,-7 5-1 15,-11 0 0-15,-7 4 0 16,-6 3 0-16,-2 6 0 16,-1-2 0-16,2 1 0 15,1 4 1-15,4-4 0 16,13-1-1-16,0 0 0 0,-4-32-33 31,18 29 0-31,-16-23-2 0,20 12 0 16,-13-26-1-16</inkml:trace>
  <inkml:trace contextRef="#ctx0" brushRef="#br0" timeOffset="63816.2295">5157 3381 174 0,'0'0'32'16,"0"0"0"-16,0 0-31 16,0 0 0-16,0 0-1 15,-13-7 1-15,13 7-1 16,0 0 0-16,0 0 0 15,0 0 1-15,0 0-1 16,0 0 0-16,0 0 0 16,0 0 1-16,0 0-1 15,-4-10 0-15,4 10 1 16,0 0-1-16,0 0 0 16,0-14 0-16,0 14-1 0,-1-11 1 15,1 11 0-15,1-19 0 16,-1 19 0-16,-1-22 0 15,0 6 0-15,1 3 0 16,-3 1 0-16,1 1 0 16,-2 0 0-16,4 11 0 15,-10-22 0-15,10 22-1 16,-16-15 2-16,16 15-1 16,-21-6 0-16,8 2 0 15,0 2 0-15,-7 5 0 16,2 3 0-16,-3 0 0 15,1 1-1-15,-1 3 1 16,0 2 0-16,3 4-1 0,2-3 1 16,4 1 0-1,3-1 0-15,9-13 1 16,-8 19-1-16,8-19 0 0,0 0 0 16,0 0 1-16,6 12-1 15,17-4-31-15,-24-23-2 16,18 18 0-16,-17-23-1 15,19 18 0-15</inkml:trace>
  <inkml:trace contextRef="#ctx0" brushRef="#br0" timeOffset="64937.7758">4863 3084 179 0,'0'0'32'16,"15"-2"2"-16,-15 2-33 16,0 0-1-16,0-11 0 15,0 11 0-15,0 0 0 16,-2-11 1-16,2 11 0 0,0 0-2 16,0 0 2-16,-11 21-2 15,3-4 1-15,1-4-2 16,-4 11 2-16,-2 2-2 15,-1 2 3-15,-1 0-3 16,0 4 2-16,2-5-1 16,0-1 1-16,2-2 0 15,1-3 0-15,3-4 0 16,2-3 0-16,2-3 0 16,3-11 0-16,3 13 1 15,-3-13-1-15,14 3 0 16,-1-9 0-16,0 0 0 15,4 0 0-15,3-2 0 0,-1 2 0 16,3 0-1-16,-2 3 1 16,-1-4 0-16,-3 4 0 15,-1 4 0-15,-4 3 0 16,0-1 0-16,-8 17-32 16,-4-31 0-16,19 17-2 31,-15-27 0-31,16 19-1 15</inkml:trace>
  <inkml:trace contextRef="#ctx0" brushRef="#br0" timeOffset="65917.2337">6329 3425 179 0,'-12'-14'32'16,"12"14"0"-16,0 0-34 16,0 0 3-16,-9-15-1 15,9 15 0-15,-5-18 1 16,5 18-1-16,-1-21 0 16,2 7 0-16,-1-7 1 15,0 3-2-15,0-4 1 16,-1-2 0-16,-3 1 0 15,-2-5 0-15,-2 6 0 16,-3 3 1-16,-5 5-1 16,-1 1 0-16,-6 7 0 15,-1 6 0-15,1 2 0 0,-1 4 0 16,-1 5 0-16,2 0-1 16,4 4 1-16,-1 5 0 15,7-4 0 1,-1 5 0-16,2-5 0 0,1 3 0 15,4-3 0-15,-2-2 0 16,2-3 0-16,7-11 0 16,-11 15 0-16,11-15 0 15,-11 40-29-15,11-40-3 16,0 0 0-16,-12-9-1 16,12 9 0-16,0 0 0 31</inkml:trace>
  <inkml:trace contextRef="#ctx0" brushRef="#br0" timeOffset="66187.8158">5882 3202 179 0,'3'11'33'0,"-18"-12"-1"15,11 15-34-15,-2 5 2 16,0 1 0-16,-1 6 0 15,1 4 0-15,2-4 0 16,4 1 0-16,5-10 0 16,7-4 0-16,6-4 1 0,8-5-1 15,6-13 0 1,4-4 0-16,5-3 1 16,3-4-1-16,11 9-32 15,-18-18-1-15,17 10 0 0,-16-18-1 16,17 19 0-16</inkml:trace>
  <inkml:trace contextRef="#ctx0" brushRef="#br0" timeOffset="67300.9494">8326 3354 176 0,'0'0'32'0,"3"-23"0"15,-3 23-33-15,3-18 1 16,-4 4 0-16,-1 2 0 16,0 1-1-16,0-3 1 15,-1-1 0-15,-2-2 0 0,2-2 1 16,-4-2-1-16,1 0 0 15,-1-2 1-15,-3-1 0 16,-2 0 0-16,-1 2-1 16,-3 0 1-16,-1 7-1 15,-2 1 1-15,-1 10-1 16,0 1 0-16,-1 11 0 16,2 5-1-16,-1 4 2 15,4 7-2-15,1-3 0 16,2 5 0-16,5-2 0 15,-1 0 0-15,4-7 2 16,4-1-2-16,0-2 1 16,2-1 1-16,-1-13-1 0,6 18 0 15,-6-18 0-15,0 0 0 16,11 6 0-16,-7-20-25 16,12 18-7-16,-20-24-1 15,19 19 1-15,-21-25-1 16,19 22 1-16</inkml:trace>
  <inkml:trace contextRef="#ctx0" brushRef="#br0" timeOffset="67550.0497">8152 3209 177 0,'-7'13'32'0,"-9"0"0"15,-91-85-33-15,97 106 1 0,0 3 0 16,-1 0-1-16,3-3 1 15,3-2 0-15,1-3 0 16,4-5 0 0,3-4 0-16,3-8 0 0,-6-12 0 15,21 2 1-15,-10-4-2 16,1-4 1-16,-1-4 1 16,3 2-1-16,-1 11-31 15,-4-33-2-15,22 14 0 16,-10-25-1-16,27 9-1 15</inkml:trace>
  <inkml:trace contextRef="#ctx0" brushRef="#br0" timeOffset="68456.721">10315 3388 172 0,'-8'-18'34'0,"8"18"0"0,99-19-36 16,-101 2 3-16,1-3-1 15,0-6 0-15,-1-4 1 16,-3-2-1-16,-1-2 0 16,-3 6 1-16,-2-6-1 15,-1 3 0-15,-3 3-1 16,1 6 1-16,-2 5 0 15,0 6 1-15,-1 6-1 16,1 9-1-16,-2 6 1 16,2 8 0-16,-3 7 0 15,4 3-2-15,-1 5 2 16,0 10-1-16,2-3 1 16,3-1-1-16,4-4 1 0,1-5-1 15,2-4 1-15,3-5 0 16,0 13-24-1,1-34-9-15,0 0-1 16,0 0 0-16,0 0 0 0,-3-12 0 16</inkml:trace>
  <inkml:trace contextRef="#ctx0" brushRef="#br0" timeOffset="68727.5224">10031 3285 169 0,'5'30'33'15,"-20"-14"0"-15,14 14-33 16,5 0 0-16,5 0 0 16,7-5 0-16,5-5 0 0,5-6 0 15,2-3 1-15,5-10-1 16,0-4 0-16,1-8 0 15,4-12-32-15,4 18-2 16,-18-26 0-16,13 19-1 16,-18-28 0-16</inkml:trace>
  <inkml:trace contextRef="#ctx0" brushRef="#br0" timeOffset="69881.5971">5195 4536 173 0,'9'32'33'0,"-16"-9"-2"15,14 14-32-15,2 14 0 0,4 9 1 16,1 22-1-16,2 18 1 16,1 26 1-16,-1 33-1 15,0 32 0-15,-5 35 1 16,-4 30-1-16,-6 31 1 16,-3 19-1-16,-2 11 0 15,-3 19 0-15,3 2-1 16,-1 2 2-16,5-4-2 0,3-6 2 15,8-5 0-15,4-5 0 16,4-4 1-16,5-15-1 16,1-12 1-1,2-18-1-15,-2-15 1 0,-3-18-2 16,-3-26 0-16,-2-16 1 16,-5-26-1-16,-2-19 0 15,-3-16 0-15,-2-22 0 16,0-22 0-16,-2-20 0 15,2-16 0-15,-1-16 0 16,-2-8 0-16,0-18 1 16,-2-13-1-16,16 6-34 15,-37-24-1-15,10 18-1 0,-26-16 0 16,10 29 0-16</inkml:trace>
  <inkml:trace contextRef="#ctx0" brushRef="#br0" timeOffset="70444.098">5494 13018 181 0,'3'39'35'16,"-14"5"0"-16,-5 14-35 16,-4 19-1-16,-6 21 1 15,-5 17-1-15,-3 19 0 16,1 12 0-16,0 10 1 0,3 8-1 15,11-7 1-15,10-6-1 16,13-18 1-16,14-17-1 16,16-22 1-16,12-20 0 15,11-26 0-15,10-20 0 16,5-13 1-16,4-19-2 16,-1-12 2-16,-18-18-35 15,21 11-1-15,-25-29 0 16,7 14-1-16,-30-25 0 15</inkml:trace>
  <inkml:trace contextRef="#ctx0" brushRef="#br0" timeOffset="70631.761">5359 14166 174 0,'72'-5'36'16,"28"3"0"-16,0-22-72 15,-12-34 1-15,13-2 0 16,-22-32 0-16,14-5-1 16</inkml:trace>
  <inkml:trace contextRef="#ctx0" brushRef="#br0" timeOffset="71475.4584">6280 4239 176 0,'-4'30'33'15,"-13"-18"-1"-15,19 15-34 16,-1 15 3-16,0 20-1 15,-2 23-1-15,-3 31 1 16,-6 32 0-16,-4 33-1 16,-3 35 1-16,1 26 2 0,2 27-3 15,7 15 1 1,6 12 1-16,7 4 0 16,11 1-1-16,7-4-1 15,8-8 1-15,1-6-2 0,3-3 2 16,-5 1-1-16,0-1 2 15,-3-4-1-15,-7-7 1 16,-1-12 0-16,-3-2-1 16,-3-10 3-16,-4-14-2 15,-3-14 1-15,-1-21-1 16,-2-17-1-16,-4-21 1 16,-4-11 0-16,-7-26 0 15,-7-22-2-15,-8-19 1 16,-7-21 0-16,5-5-35 15,-31-30 0-15,11 16 0 16,-22-12-1-16,18 25 0 16</inkml:trace>
  <inkml:trace contextRef="#ctx0" brushRef="#br0" timeOffset="72006.9191">6458 12926 179 0,'-13'24'35'16,"10"35"0"-16,80 4-36 0,-99 24 2 16,0 20-3-16,-1 18 2 15,2 17 0-15,4 16-1 16,8 9 1-16,4 7-1 16,7-7 1-16,9-6-1 15,7-23 2-15,8-14-1 16,6-25 0-16,7-22 0 15,5-29 1-15,5-21-1 16,3-17 1-16,-1-30-11 16,9 2-24-16,-24-40 0 15,8 5-2-15,-29-34 1 16,6 15-2-16</inkml:trace>
  <inkml:trace contextRef="#ctx0" brushRef="#br0" timeOffset="72163.1667">6372 14166 175 0,'74'13'36'0,"-3"-11"-35"16,12-59-36-16,21-3 0 15,-19-46 0-15,16-3-2 16</inkml:trace>
  <inkml:trace contextRef="#ctx0" brushRef="#br0" timeOffset="73036.3916">8487 4287 168 0,'0'0'34'16,"0"0"-1"-16,4 14-34 15,-4 3 2-15,0 7-1 16,-2 16 0-16,0 18 1 0,-7 26-2 16,-3 33 1-1,-7 28 1-15,-7 31-1 16,-5 27 0-16,-4 29 1 0,-2 23 0 16,0 18 0-16,1 8 1 15,6 7-1-15,5-3-1 16,8-1 0-16,5-4 0 15,2-1 0-15,2-5-1 0,-2-7 0 16,0-2 1 0,-4-8 0-16,-4-2 1 15,-5-7 1-15,-5-11-1 16,-1-13-1-16,-3-9 0 0,0-11 0 16,-3-10 2-16,2-12-2 15,0-11 0-15,3-8-1 16,0-6 1-16,3-5 0 15,4-10 0-15,5-8 1 16,5-8-2-16,3-8 0 16,4-13 2-16,2-10-2 15,0-17 2-15,3-14-1 16,0-13 1-16,-4 16-35 16,-2-42 0-16,14 13-1 15,-22-19 0-15,17 20-1 16</inkml:trace>
  <inkml:trace contextRef="#ctx0" brushRef="#br0" timeOffset="73511.3936">7509 13145 178 0,'6'57'35'16,"-7"11"0"-16,6 15-35 15,-3 17-1-15,3 15 0 16,-1 13 0-16,0 10 1 16,2 2-1-16,1 1 1 15,4-8 0-15,4-13 1 16,7-14-1-16,8-18 1 15,7-22 0-15,7-24 0 0,5-17-1 16,2-16 0-16,4-19 0 16,0 16-35-16,-13-49 1 15,10 7-2-15,-28-24 1 16,4 15-2-16</inkml:trace>
  <inkml:trace contextRef="#ctx0" brushRef="#br0" timeOffset="73692.3147">7447 14197 175 0,'41'13'35'0,"16"-10"0"16,5-19-36-16,5-11 1 15,5-25-33 1,9 2-1-16,-22-41-2 15,13-1 0-15,-17-49 0 0</inkml:trace>
  <inkml:trace contextRef="#ctx0" brushRef="#br0" timeOffset="74269.5556">10463 4100 173 0,'0'0'34'16,"-21"42"0"-16,12-7-35 15,0 16 1-15,-2 26-1 16,2 24 1-16,-4 34 0 16,-3 28 0-16,-6 24 1 15,-5 20-1-15,27 31-33 0,-50-5-1 16,9 26 1-16,-24-21-2 16,11 20 0-1</inkml:trace>
  <inkml:trace contextRef="#ctx0" brushRef="#br0" timeOffset="75060.0016">8627 14037 171 0,'-20'28'35'16,"-12"3"0"-16,5 9-32 15,-1 9-4-15,3 8 2 0,5 6-2 16,5 5 1-16,11 7 0 15,11-1 1-15,10-4-1 16,9-4 1 0,11-13-1-16,6-17 1 0,9-11-1 15,7-19 0-15,-2-18 0 16,3-16-1-16,1-13 1 16,-4-15-2-16,-4-7 2 15,-8-7-1-15,-12-3 1 16,-13-1 0-16,-13 4 0 15,-13 0 0-15,-17 11 0 16,-15 9 0-16,-11 10 0 16,-6 15 0-16,-6 6 0 0,0 14 1 15,2 8-1-15,3 10 1 16,10 12-4 0,17 9-31-16,-11-13-1 15,22 24-1-15,-16-17-1 0,12 24 1 16</inkml:trace>
  <inkml:trace contextRef="#ctx0" brushRef="#br0" timeOffset="83820.1324">3374 3419 172 0,'-18'-6'33'0,"18"6"0"16,0 0-34-16,-14 9 2 16,14-9 0-16,-18-1 0 15,7-2-1-15,-1 6-1 16,-3-5 2-16,-2 4-1 0,0-7-1 15,-3 0 1-15,1 1 0 16,-3-1-1-16,1 3 1 16,2-2 0-16,-1 2 0 15,2-7 1-15,2 5-1 16,1 0 0-16,3-2 0 16,0 1 0-16,12 5 0 15,-19-2 0-15,19 2 0 16,-15-7 0-16,15 7 0 15,-14-1 0-15,14 1 0 16,0 0-1-16,-14 8 1 16,14-8 0-1,-8 13 0-15,8-13 0 0,-10 28 0 0,4-8-1 0,-2 4 1 32,-2-3 0-32,-2 5 0 15,-2 5 0-15,0 1 0 0,-1 0 0 0,2-2 0 16,0-5 1-16,3 1-1 31,0 3 0-31,2 1-1 0,5-4 2 0,-1 1-2 16,3-4 1-16,1 2-1 0,1 2 2 15,3 0-1-15,1-3 0 16,2-5 0 0,0 2 1-16,4-5-1 15,0 3 0-15,1-6 1 0,2 1-2 16,1 4 2-16,0-7-1 15,4 0 0-15,1 0-1 32,4 0 1-32,-1 0 0 15,4 1 0-15,1 0 0 0,-1-4-1 16,1 4 1-16,-3 2 0 16,0-4 0-1,-3-1 0-15,0 0 0 16,-3-6-1-16,0 0 1 0,-2-2 0 15,-2 0 0-15,3-3 0 16,-5 4 0-16,3-4 0 16,-4 2 0-16,1 0 0 0,1-3 0 15,-2-1 0 1,0-3 0-16,-12 7 0 16,22-27 0-16,-11 7 0 15,0-9 1-15,-1-6-1 0,-1-9 0 16,-1-4 0-16,-1-11 0 15,1-5 0-15,-1-4 0 16,-2-2 0-16,0-1-1 16,-3 14 2-16,1 1-1 15,-2 7 0-15,-1 12 0 16,-1 7 1-16,-2 16-1 16,3 14 0-16,0 0 0 15,-16-23-32-15,16 23-1 16,0 0 0-16,24 4 0 15,-18-17-1-15</inkml:trace>
  <inkml:trace contextRef="#ctx0" brushRef="#br0" timeOffset="85474.0644">3301 4286 170 0,'-20'-14'33'15,"20"14"0"-15,0 0-33 16,-17 7 0-16,17-7 1 0,-12 0 0 16,12 0-1-16,-11 3 0 15,11-3 0-15,0 0 0 16,0 0 0 0,-12 15 0-1,12-15 0-15,-5 19 0 0,2-4-1 16,1 1 1-16,-1 1 0 15,1 3 0-15,0 3-1 16,-1 5 1-16,-2 4 0 0,0 1 0 16,2 2 0-16,-2 5 0 15,-1 5 0 1,1 3 0-16,0 5 0 16,1-2 0-16,3 3 0 0,0 2 0 15,0 5 0-15,1-4 0 16,1 1-1-16,0 4 1 15,-1-3 0-15,0 3 0 16,0 3 0-16,-2 0 0 16,0 3 0-16,0 6 1 15,0 2-1-15,-1-4 1 16,2 4-1-16,1 1 0 16,1 3-1-16,0 2 2 15,2 3-1-15,-2 0 1 16,0 4-1-16,-2 5 0 15,-1 3 0-15,-3 5 1 16,-1-1-1-16,-2 2 0 0,1-5 0 16,2 1 0-16,0-1 0 15,1-3-1-15,1 2 1 16,2 2 0-16,-2-2 1 16,1-1-1-16,-1 1 1 15,1 2-1-15,-2 1 1 16,3 4-1-16,0-4 1 15,3-1-1-15,2 0-1 16,3 6 1-16,3 0 0 16,1 1 1-16,4-3 0 15,2 3 2-15,2 2-3 16,2 0 0-16,0 5 1 16,-2-2 1-16,2 6-2 0,-2-3 1 15,1-2 0-15,1-1-3 16,0-2 2-16,2-8 2 15,1-5-3-15,4-6 1 16,1-3 0-16,1-5-1 16,0-2 0-16,0-9 2 15,0 0-2-15,-2-2 1 16,-1-2-1-16,0 3 2 16,-3-4-1-16,1 2-1 15,-2-2 1-15,1 4 0 16,2-1 0-16,1 4-1 15,2-1 2-15,0 1-2 16,3 1 1-16,0 4 0 0,0 1 1 16,-4 0-1-16,-1 0 0 15,-3 0 1-15,-1-3-2 16,-2-7 2-16,-2 2-1 16,2-8-1-16,-4 0 1 15,5 0 0-15,-1-5-1 16,-2-1 1-16,0 2 0 15,0 2 0-15,0-3 0 16,-6 5 1-16,3 2-1 16,-5 0 0-16,-3 0 0 15,0-1 1-15,-3 2-1 16,-2-3 0-16,0-3 1 16,-3-8-1-16,5-12 0 15,-4-10 1-15,1-6-1 16,3-11 0-16,49-5-34 15,-54-24-1-15,17 13 0 16,-13-22 0-16,12 22 0 0</inkml:trace>
  <inkml:trace contextRef="#ctx0" brushRef="#br0" timeOffset="86188.6532">4238 13194 172 0,'0'0'36'15,"-4"20"-1"-15,0-9-35 16,-3 3-1-16,-1 8 1 16,-2 9 0-16,-2 11 0 31,-3 8 0-31,-1 12 0 15,-1 8 0-15,-1 9 0 0,-2 11 0 0,5 7 0 0,-2 11-1 16,-1 0 1-16,4 6-1 16,0 1 1-16,2 2 0 15,4-3 0 1,4-3-1-16,3-10 1 0,3-11 0 16,7-8 0-16,7-6-1 15,4-15 1-15,6-9-1 16,3-11 2-16,4-12-1 15,3-7 0-15,3-6 0 16,0-6 0-16,1-10 0 16,-1-1 1-16,1-2-1 15,-3-9 1-15,-2-6-2 0,-3 1 1 16,-4-6 0-16,-8 3-34 16,-11-25-1-16,16 16 0 15,-25-30 0 1,13 21 0-16</inkml:trace>
  <inkml:trace contextRef="#ctx0" brushRef="#br0" timeOffset="86516.7641">3826 14161 142 0,'0'0'35'16,"34"8"1"-16,-14 1-10 16,13-15-26-16,4 1 0 15,5 2 0-15,3 1 0 16,-1 1 0-16,0 1 1 15,-3 0-1-15,-1 3 0 16,-3 0 0-16,0 3 0 16,-3-3-33-16,-7-13-2 15,15 7-1-15,-15-28 1 16,13 5-3-16</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hdr" sz="quarter"/>
          </p:nvPr>
        </p:nvSpPr>
        <p:spPr bwMode="auto">
          <a:xfrm>
            <a:off x="0" y="0"/>
            <a:ext cx="3169920" cy="48006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lvl1pPr algn="l">
              <a:defRPr sz="1300">
                <a:latin typeface="Arial" charset="0"/>
                <a:ea typeface="ＭＳ Ｐゴシック" pitchFamily="1" charset="-128"/>
                <a:cs typeface="+mn-cs"/>
              </a:defRPr>
            </a:lvl1pPr>
          </a:lstStyle>
          <a:p>
            <a:pPr>
              <a:defRPr/>
            </a:pPr>
            <a:endParaRPr lang="en-US"/>
          </a:p>
        </p:txBody>
      </p:sp>
      <p:sp>
        <p:nvSpPr>
          <p:cNvPr id="23555" name="Rectangle 3"/>
          <p:cNvSpPr>
            <a:spLocks noGrp="1" noChangeArrowheads="1"/>
          </p:cNvSpPr>
          <p:nvPr>
            <p:ph type="dt" idx="1"/>
          </p:nvPr>
        </p:nvSpPr>
        <p:spPr bwMode="auto">
          <a:xfrm>
            <a:off x="4145280" y="0"/>
            <a:ext cx="3169920" cy="48006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lvl1pPr algn="r">
              <a:defRPr sz="1300">
                <a:latin typeface="Arial" charset="0"/>
                <a:ea typeface="ＭＳ Ｐゴシック" pitchFamily="1" charset="-128"/>
                <a:cs typeface="+mn-cs"/>
              </a:defRPr>
            </a:lvl1pPr>
          </a:lstStyle>
          <a:p>
            <a:pPr>
              <a:defRPr/>
            </a:pPr>
            <a:endParaRPr lang="en-US"/>
          </a:p>
        </p:txBody>
      </p:sp>
      <p:sp>
        <p:nvSpPr>
          <p:cNvPr id="190468" name="Rectangle 4"/>
          <p:cNvSpPr>
            <a:spLocks noGrp="1" noRot="1" noChangeAspect="1" noChangeArrowheads="1" noTextEdit="1"/>
          </p:cNvSpPr>
          <p:nvPr>
            <p:ph type="sldImg" idx="2"/>
          </p:nvPr>
        </p:nvSpPr>
        <p:spPr bwMode="auto">
          <a:xfrm>
            <a:off x="1257300" y="720725"/>
            <a:ext cx="4800600" cy="36004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7" name="Rectangle 5"/>
          <p:cNvSpPr>
            <a:spLocks noGrp="1" noChangeArrowheads="1"/>
          </p:cNvSpPr>
          <p:nvPr>
            <p:ph type="body" sz="quarter" idx="3"/>
          </p:nvPr>
        </p:nvSpPr>
        <p:spPr bwMode="auto">
          <a:xfrm>
            <a:off x="975360" y="4560570"/>
            <a:ext cx="5364480" cy="432054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23558" name="Rectangle 6"/>
          <p:cNvSpPr>
            <a:spLocks noGrp="1" noChangeArrowheads="1"/>
          </p:cNvSpPr>
          <p:nvPr>
            <p:ph type="ftr" sz="quarter" idx="4"/>
          </p:nvPr>
        </p:nvSpPr>
        <p:spPr bwMode="auto">
          <a:xfrm>
            <a:off x="0" y="9121140"/>
            <a:ext cx="3169920" cy="480060"/>
          </a:xfrm>
          <a:prstGeom prst="rect">
            <a:avLst/>
          </a:prstGeom>
          <a:noFill/>
          <a:ln w="9525">
            <a:noFill/>
            <a:miter lim="800000"/>
            <a:headEnd/>
            <a:tailEnd/>
          </a:ln>
        </p:spPr>
        <p:txBody>
          <a:bodyPr vert="horz" wrap="square" lIns="96661" tIns="48331" rIns="96661" bIns="48331" numCol="1" anchor="b" anchorCtr="0" compatLnSpc="1">
            <a:prstTxWarp prst="textNoShape">
              <a:avLst/>
            </a:prstTxWarp>
          </a:bodyPr>
          <a:lstStyle>
            <a:lvl1pPr algn="l">
              <a:defRPr sz="1300">
                <a:latin typeface="Arial" charset="0"/>
                <a:ea typeface="ＭＳ Ｐゴシック" pitchFamily="1" charset="-128"/>
                <a:cs typeface="+mn-cs"/>
              </a:defRPr>
            </a:lvl1pPr>
          </a:lstStyle>
          <a:p>
            <a:pPr>
              <a:defRPr/>
            </a:pPr>
            <a:endParaRPr lang="en-US"/>
          </a:p>
        </p:txBody>
      </p:sp>
      <p:sp>
        <p:nvSpPr>
          <p:cNvPr id="23559" name="Rectangle 7"/>
          <p:cNvSpPr>
            <a:spLocks noGrp="1" noChangeArrowheads="1"/>
          </p:cNvSpPr>
          <p:nvPr>
            <p:ph type="sldNum" sz="quarter" idx="5"/>
          </p:nvPr>
        </p:nvSpPr>
        <p:spPr bwMode="auto">
          <a:xfrm>
            <a:off x="4145280" y="9121140"/>
            <a:ext cx="3169920" cy="480060"/>
          </a:xfrm>
          <a:prstGeom prst="rect">
            <a:avLst/>
          </a:prstGeom>
          <a:noFill/>
          <a:ln w="9525">
            <a:noFill/>
            <a:miter lim="800000"/>
            <a:headEnd/>
            <a:tailEnd/>
          </a:ln>
        </p:spPr>
        <p:txBody>
          <a:bodyPr vert="horz" wrap="square" lIns="96661" tIns="48331" rIns="96661" bIns="48331" numCol="1" anchor="b" anchorCtr="0" compatLnSpc="1">
            <a:prstTxWarp prst="textNoShape">
              <a:avLst/>
            </a:prstTxWarp>
          </a:bodyPr>
          <a:lstStyle>
            <a:lvl1pPr algn="r">
              <a:defRPr sz="1300" smtClean="0">
                <a:latin typeface="Arial" pitchFamily="34" charset="0"/>
              </a:defRPr>
            </a:lvl1pPr>
          </a:lstStyle>
          <a:p>
            <a:pPr>
              <a:defRPr/>
            </a:pPr>
            <a:fld id="{B423B431-427F-4E21-8DBA-FAC06480AED0}" type="slidenum">
              <a:rPr lang="en-US"/>
              <a:pPr>
                <a:defRPr/>
              </a:pPr>
              <a:t>‹#›</a:t>
            </a:fld>
            <a:endParaRPr lang="en-US"/>
          </a:p>
        </p:txBody>
      </p:sp>
    </p:spTree>
    <p:extLst>
      <p:ext uri="{BB962C8B-B14F-4D97-AF65-F5344CB8AC3E}">
        <p14:creationId xmlns:p14="http://schemas.microsoft.com/office/powerpoint/2010/main" val="146255253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S PGothic" pitchFamily="34" charset="-128"/>
        <a:cs typeface="MS PGothic" charset="0"/>
      </a:defRPr>
    </a:lvl1pPr>
    <a:lvl2pPr marL="457200" algn="l" rtl="0" eaLnBrk="0" fontAlgn="base" hangingPunct="0">
      <a:spcBef>
        <a:spcPct val="30000"/>
      </a:spcBef>
      <a:spcAft>
        <a:spcPct val="0"/>
      </a:spcAft>
      <a:defRPr sz="1200" kern="1200">
        <a:solidFill>
          <a:schemeClr val="tx1"/>
        </a:solidFill>
        <a:latin typeface="Arial" charset="0"/>
        <a:ea typeface="MS PGothic" pitchFamily="34" charset="-128"/>
        <a:cs typeface="MS PGothic" charset="0"/>
      </a:defRPr>
    </a:lvl2pPr>
    <a:lvl3pPr marL="914400" algn="l" rtl="0" eaLnBrk="0" fontAlgn="base" hangingPunct="0">
      <a:spcBef>
        <a:spcPct val="30000"/>
      </a:spcBef>
      <a:spcAft>
        <a:spcPct val="0"/>
      </a:spcAft>
      <a:defRPr sz="1200" kern="1200">
        <a:solidFill>
          <a:schemeClr val="tx1"/>
        </a:solidFill>
        <a:latin typeface="Arial" charset="0"/>
        <a:ea typeface="MS PGothic" pitchFamily="34" charset="-128"/>
        <a:cs typeface="MS PGothic" charset="0"/>
      </a:defRPr>
    </a:lvl3pPr>
    <a:lvl4pPr marL="1371600" algn="l" rtl="0" eaLnBrk="0" fontAlgn="base" hangingPunct="0">
      <a:spcBef>
        <a:spcPct val="30000"/>
      </a:spcBef>
      <a:spcAft>
        <a:spcPct val="0"/>
      </a:spcAft>
      <a:defRPr sz="1200" kern="1200">
        <a:solidFill>
          <a:schemeClr val="tx1"/>
        </a:solidFill>
        <a:latin typeface="Arial" charset="0"/>
        <a:ea typeface="MS PGothic" pitchFamily="34" charset="-128"/>
        <a:cs typeface="MS PGothic" charset="0"/>
      </a:defRPr>
    </a:lvl4pPr>
    <a:lvl5pPr marL="1828800" algn="l" rtl="0" eaLnBrk="0" fontAlgn="base" hangingPunct="0">
      <a:spcBef>
        <a:spcPct val="30000"/>
      </a:spcBef>
      <a:spcAft>
        <a:spcPct val="0"/>
      </a:spcAft>
      <a:defRPr sz="1200" kern="1200">
        <a:solidFill>
          <a:schemeClr val="tx1"/>
        </a:solidFill>
        <a:latin typeface="Arial" charset="0"/>
        <a:ea typeface="MS PGothic" pitchFamily="34" charset="-128"/>
        <a:cs typeface="MS PGothic"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E61BADF-1213-4756-9AAB-9042E00CB86C}" type="slidenum">
              <a:rPr lang="en-US" sz="1300">
                <a:latin typeface="Arial" charset="0"/>
              </a:rPr>
              <a:pPr/>
              <a:t>6</a:t>
            </a:fld>
            <a:endParaRPr lang="en-US" sz="1300">
              <a:latin typeface="Arial" charset="0"/>
            </a:endParaRPr>
          </a:p>
        </p:txBody>
      </p:sp>
      <p:sp>
        <p:nvSpPr>
          <p:cNvPr id="216067" name="Rectangle 2"/>
          <p:cNvSpPr>
            <a:spLocks noGrp="1" noRot="1" noChangeAspect="1" noChangeArrowheads="1" noTextEdit="1"/>
          </p:cNvSpPr>
          <p:nvPr>
            <p:ph type="sldImg"/>
          </p:nvPr>
        </p:nvSpPr>
        <p:spPr>
          <a:solidFill>
            <a:srgbClr val="FFFFFF"/>
          </a:solidFill>
          <a:ln/>
        </p:spPr>
      </p:sp>
      <p:sp>
        <p:nvSpPr>
          <p:cNvPr id="2160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130908587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21057B29-9328-4FCE-A4AF-B86D34A3BBC2}" type="slidenum">
              <a:rPr lang="en-US" sz="1300">
                <a:latin typeface="Arial" pitchFamily="34" charset="0"/>
              </a:rPr>
              <a:pPr/>
              <a:t>16</a:t>
            </a:fld>
            <a:endParaRPr lang="en-US" sz="1300">
              <a:latin typeface="Arial" pitchFamily="34" charset="0"/>
            </a:endParaRPr>
          </a:p>
        </p:txBody>
      </p:sp>
      <p:sp>
        <p:nvSpPr>
          <p:cNvPr id="193539" name="Rectangle 2"/>
          <p:cNvSpPr>
            <a:spLocks noGrp="1" noRot="1" noChangeAspect="1" noChangeArrowheads="1" noTextEdit="1"/>
          </p:cNvSpPr>
          <p:nvPr>
            <p:ph type="sldImg"/>
          </p:nvPr>
        </p:nvSpPr>
        <p:spPr>
          <a:ln/>
        </p:spPr>
      </p:sp>
      <p:sp>
        <p:nvSpPr>
          <p:cNvPr id="1935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EEA19737-BDB5-4668-933E-301A42F87858}" type="slidenum">
              <a:rPr lang="en-US" sz="1300">
                <a:latin typeface="Arial" pitchFamily="34" charset="0"/>
              </a:rPr>
              <a:pPr/>
              <a:t>214</a:t>
            </a:fld>
            <a:endParaRPr lang="en-US" sz="1300">
              <a:latin typeface="Arial" pitchFamily="34" charset="0"/>
            </a:endParaRPr>
          </a:p>
        </p:txBody>
      </p:sp>
      <p:sp>
        <p:nvSpPr>
          <p:cNvPr id="262147" name="Rectangle 2"/>
          <p:cNvSpPr>
            <a:spLocks noGrp="1" noRot="1" noChangeAspect="1" noChangeArrowheads="1" noTextEdit="1"/>
          </p:cNvSpPr>
          <p:nvPr>
            <p:ph type="sldImg"/>
          </p:nvPr>
        </p:nvSpPr>
        <p:spPr>
          <a:solidFill>
            <a:srgbClr val="FFFFFF"/>
          </a:solidFill>
          <a:ln/>
        </p:spPr>
      </p:sp>
      <p:sp>
        <p:nvSpPr>
          <p:cNvPr id="262148" name="Rectangle 3"/>
          <p:cNvSpPr>
            <a:spLocks noGrp="1" noChangeArrowheads="1"/>
          </p:cNvSpPr>
          <p:nvPr>
            <p:ph type="body" idx="1"/>
          </p:nvPr>
        </p:nvSpPr>
        <p:spPr>
          <a:xfrm>
            <a:off x="975360" y="4560570"/>
            <a:ext cx="5364480" cy="4640580"/>
          </a:xfrm>
          <a:solidFill>
            <a:srgbClr val="FFFFFF"/>
          </a:solidFill>
          <a:ln>
            <a:solidFill>
              <a:srgbClr val="000000"/>
            </a:solidFill>
          </a:ln>
        </p:spPr>
        <p:txBody>
          <a:bodyPr/>
          <a:lstStyle/>
          <a:p>
            <a:pPr eaLnBrk="1" hangingPunct="1"/>
            <a:r>
              <a:rPr lang="en-US" sz="500">
                <a:latin typeface="Arial" pitchFamily="34" charset="0"/>
              </a:rPr>
              <a:t>So,  how does a machine think?</a:t>
            </a:r>
          </a:p>
          <a:p>
            <a:pPr eaLnBrk="1" hangingPunct="1"/>
            <a:endParaRPr lang="en-US" sz="500">
              <a:latin typeface="Arial" pitchFamily="34" charset="0"/>
            </a:endParaRPr>
          </a:p>
          <a:p>
            <a:pPr eaLnBrk="1" hangingPunct="1"/>
            <a:r>
              <a:rPr lang="en-US" sz="500">
                <a:latin typeface="Arial" pitchFamily="34" charset="0"/>
              </a:rPr>
              <a:t>Given how different machines and people are, I feel like it</a:t>
            </a:r>
            <a:r>
              <a:rPr lang="ja-JP" altLang="en-US" sz="500">
                <a:latin typeface="Arial" pitchFamily="34" charset="0"/>
              </a:rPr>
              <a:t>’</a:t>
            </a:r>
            <a:r>
              <a:rPr lang="en-US" altLang="ja-JP" sz="500">
                <a:latin typeface="Arial" pitchFamily="34" charset="0"/>
              </a:rPr>
              <a:t>s surprising that this question is so similar to asking </a:t>
            </a:r>
            <a:r>
              <a:rPr lang="ja-JP" altLang="en-US" sz="500">
                <a:latin typeface="Arial" pitchFamily="34" charset="0"/>
              </a:rPr>
              <a:t>“</a:t>
            </a:r>
            <a:r>
              <a:rPr lang="en-US" altLang="ja-JP" sz="500">
                <a:latin typeface="Arial" pitchFamily="34" charset="0"/>
              </a:rPr>
              <a:t>how do people think?</a:t>
            </a:r>
            <a:r>
              <a:rPr lang="ja-JP" altLang="en-US" sz="500">
                <a:latin typeface="Arial" pitchFamily="34" charset="0"/>
              </a:rPr>
              <a:t>”</a:t>
            </a:r>
            <a:endParaRPr lang="en-US" altLang="ja-JP" sz="500">
              <a:latin typeface="Arial" pitchFamily="34" charset="0"/>
            </a:endParaRPr>
          </a:p>
          <a:p>
            <a:pPr eaLnBrk="1" hangingPunct="1"/>
            <a:endParaRPr lang="en-US" sz="500">
              <a:latin typeface="Arial" pitchFamily="34" charset="0"/>
            </a:endParaRPr>
          </a:p>
          <a:p>
            <a:pPr eaLnBrk="1" hangingPunct="1"/>
            <a:r>
              <a:rPr lang="en-US" sz="500">
                <a:latin typeface="Arial" pitchFamily="34" charset="0"/>
              </a:rPr>
              <a:t>And reason they</a:t>
            </a:r>
            <a:r>
              <a:rPr lang="ja-JP" altLang="en-US" sz="500">
                <a:latin typeface="Arial" pitchFamily="34" charset="0"/>
              </a:rPr>
              <a:t>’</a:t>
            </a:r>
            <a:r>
              <a:rPr lang="en-US" altLang="ja-JP" sz="500">
                <a:latin typeface="Arial" pitchFamily="34" charset="0"/>
              </a:rPr>
              <a:t>re similar is that the question can be answered on many levels…   what</a:t>
            </a:r>
            <a:r>
              <a:rPr lang="ja-JP" altLang="en-US" sz="500">
                <a:latin typeface="Arial" pitchFamily="34" charset="0"/>
              </a:rPr>
              <a:t>’</a:t>
            </a:r>
            <a:r>
              <a:rPr lang="en-US" altLang="ja-JP" sz="500">
                <a:latin typeface="Arial" pitchFamily="34" charset="0"/>
              </a:rPr>
              <a:t>s your opinion?</a:t>
            </a:r>
          </a:p>
          <a:p>
            <a:pPr eaLnBrk="1" hangingPunct="1"/>
            <a:r>
              <a:rPr lang="en-US" sz="500">
                <a:latin typeface="Arial" pitchFamily="34" charset="0"/>
              </a:rPr>
              <a:t>                what factors do you consider when making a particular decision?</a:t>
            </a:r>
          </a:p>
          <a:p>
            <a:pPr eaLnBrk="1" hangingPunct="1"/>
            <a:r>
              <a:rPr lang="en-US" sz="500">
                <a:latin typeface="Arial" pitchFamily="34" charset="0"/>
              </a:rPr>
              <a:t>                how do you arrange things so that you can get some thinking or particular problem solving done?</a:t>
            </a:r>
          </a:p>
          <a:p>
            <a:pPr eaLnBrk="1" hangingPunct="1"/>
            <a:r>
              <a:rPr lang="en-US" sz="500">
                <a:latin typeface="Arial" pitchFamily="34" charset="0"/>
              </a:rPr>
              <a:t>                how do  your neurons conspire to reach conclusions?</a:t>
            </a:r>
          </a:p>
          <a:p>
            <a:pPr eaLnBrk="1" hangingPunct="1"/>
            <a:endParaRPr lang="en-US" sz="500">
              <a:latin typeface="Arial" pitchFamily="34" charset="0"/>
            </a:endParaRPr>
          </a:p>
          <a:p>
            <a:pPr eaLnBrk="1" hangingPunct="1"/>
            <a:r>
              <a:rPr lang="en-US" sz="500">
                <a:latin typeface="Arial" pitchFamily="34" charset="0"/>
              </a:rPr>
              <a:t>one of the beautiful things about computer science is that – despite the complexity involved, every detail _is_ knowable and, in fact, known. The task of knowing it all is pretty daunting, so in this </a:t>
            </a:r>
          </a:p>
          <a:p>
            <a:pPr eaLnBrk="1" hangingPunct="1"/>
            <a:endParaRPr lang="en-US" sz="500">
              <a:latin typeface="Arial" pitchFamily="34" charset="0"/>
            </a:endParaRPr>
          </a:p>
          <a:p>
            <a:pPr eaLnBrk="1" hangingPunct="1"/>
            <a:r>
              <a:rPr lang="en-US" sz="500">
                <a:solidFill>
                  <a:srgbClr val="000000"/>
                </a:solidFill>
                <a:latin typeface="Times New Roman" pitchFamily="18" charset="0"/>
              </a:rPr>
              <a:t>This picture shows the workbench of John Bardeen and Walter Brattain at Bell Laboratories. They were supposed to be doing fundamental research about crystal surfaces. The experimental results hadn't been very good, though, and there's a rumor that their boss, William Shockley, came near to cancelling the project. But in 1947, they switched to using tremendously pure materials. And it dawned on them that they could build the circuit in the picture. It was an amplifier! </a:t>
            </a:r>
          </a:p>
          <a:p>
            <a:pPr eaLnBrk="1" hangingPunct="1"/>
            <a:endParaRPr lang="en-US" sz="500">
              <a:solidFill>
                <a:srgbClr val="000000"/>
              </a:solidFill>
              <a:latin typeface="Times New Roman" pitchFamily="18" charset="0"/>
            </a:endParaRPr>
          </a:p>
          <a:p>
            <a:pPr eaLnBrk="1" hangingPunct="1"/>
            <a:r>
              <a:rPr lang="en-US" sz="500">
                <a:solidFill>
                  <a:srgbClr val="000000"/>
                </a:solidFill>
                <a:latin typeface="Times New Roman" pitchFamily="18" charset="0"/>
              </a:rPr>
              <a:t>The three shared a Nobel Prize. Bardeen and Brattain continued in research (and Bardeen later won another Nobel). Shockley quit to start a semiconductor company in Palo Alto. It folded, but its staff went on to invent the integrated circuit (the "chip") and to found Intel Corporation. </a:t>
            </a:r>
          </a:p>
          <a:p>
            <a:pPr eaLnBrk="1" hangingPunct="1"/>
            <a:endParaRPr lang="en-US" sz="500">
              <a:solidFill>
                <a:srgbClr val="000000"/>
              </a:solidFill>
              <a:latin typeface="Times New Roman" pitchFamily="18" charset="0"/>
            </a:endParaRPr>
          </a:p>
          <a:p>
            <a:pPr eaLnBrk="1" hangingPunct="1"/>
            <a:r>
              <a:rPr lang="en-US" sz="500">
                <a:solidFill>
                  <a:srgbClr val="000000"/>
                </a:solidFill>
                <a:latin typeface="Times New Roman" pitchFamily="18" charset="0"/>
              </a:rPr>
              <a:t>By 1960, all important computers used transistors for logic, and ferrite cores for memory. Memory chips replaced core in the 1970's. </a:t>
            </a: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7D2D52BC-CE05-48F0-B458-E857B9AE01ED}" type="slidenum">
              <a:rPr lang="en-US" sz="1300">
                <a:latin typeface="Arial" pitchFamily="34" charset="0"/>
              </a:rPr>
              <a:pPr/>
              <a:t>215</a:t>
            </a:fld>
            <a:endParaRPr lang="en-US" sz="1300">
              <a:latin typeface="Arial" pitchFamily="34" charset="0"/>
            </a:endParaRPr>
          </a:p>
        </p:txBody>
      </p:sp>
      <p:sp>
        <p:nvSpPr>
          <p:cNvPr id="263171" name="Rectangle 2"/>
          <p:cNvSpPr>
            <a:spLocks noGrp="1" noRot="1" noChangeAspect="1" noChangeArrowheads="1" noTextEdit="1"/>
          </p:cNvSpPr>
          <p:nvPr>
            <p:ph type="sldImg"/>
          </p:nvPr>
        </p:nvSpPr>
        <p:spPr>
          <a:solidFill>
            <a:srgbClr val="FFFFFF"/>
          </a:solidFill>
          <a:ln/>
        </p:spPr>
      </p:sp>
      <p:sp>
        <p:nvSpPr>
          <p:cNvPr id="263172" name="Rectangle 3"/>
          <p:cNvSpPr>
            <a:spLocks noGrp="1" noChangeArrowheads="1"/>
          </p:cNvSpPr>
          <p:nvPr>
            <p:ph type="body" idx="1"/>
          </p:nvPr>
        </p:nvSpPr>
        <p:spPr>
          <a:xfrm>
            <a:off x="975360" y="4560570"/>
            <a:ext cx="5364480" cy="4640580"/>
          </a:xfrm>
          <a:solidFill>
            <a:srgbClr val="FFFFFF"/>
          </a:solidFill>
          <a:ln>
            <a:solidFill>
              <a:srgbClr val="000000"/>
            </a:solidFill>
          </a:ln>
        </p:spPr>
        <p:txBody>
          <a:bodyPr/>
          <a:lstStyle/>
          <a:p>
            <a:pPr eaLnBrk="1" hangingPunct="1"/>
            <a:r>
              <a:rPr lang="en-US" sz="500">
                <a:latin typeface="Arial" pitchFamily="34" charset="0"/>
              </a:rPr>
              <a:t>So,  how does a machine think?</a:t>
            </a:r>
          </a:p>
          <a:p>
            <a:pPr eaLnBrk="1" hangingPunct="1"/>
            <a:endParaRPr lang="en-US" sz="500">
              <a:latin typeface="Arial" pitchFamily="34" charset="0"/>
            </a:endParaRPr>
          </a:p>
          <a:p>
            <a:pPr eaLnBrk="1" hangingPunct="1"/>
            <a:r>
              <a:rPr lang="en-US" sz="500">
                <a:latin typeface="Arial" pitchFamily="34" charset="0"/>
              </a:rPr>
              <a:t>Given how different machines and people are, I feel like it</a:t>
            </a:r>
            <a:r>
              <a:rPr lang="ja-JP" altLang="en-US" sz="500">
                <a:latin typeface="Arial" pitchFamily="34" charset="0"/>
              </a:rPr>
              <a:t>’</a:t>
            </a:r>
            <a:r>
              <a:rPr lang="en-US" altLang="ja-JP" sz="500">
                <a:latin typeface="Arial" pitchFamily="34" charset="0"/>
              </a:rPr>
              <a:t>s surprising that this question is so similar to asking </a:t>
            </a:r>
            <a:r>
              <a:rPr lang="ja-JP" altLang="en-US" sz="500">
                <a:latin typeface="Arial" pitchFamily="34" charset="0"/>
              </a:rPr>
              <a:t>“</a:t>
            </a:r>
            <a:r>
              <a:rPr lang="en-US" altLang="ja-JP" sz="500">
                <a:latin typeface="Arial" pitchFamily="34" charset="0"/>
              </a:rPr>
              <a:t>how do people think?</a:t>
            </a:r>
            <a:r>
              <a:rPr lang="ja-JP" altLang="en-US" sz="500">
                <a:latin typeface="Arial" pitchFamily="34" charset="0"/>
              </a:rPr>
              <a:t>”</a:t>
            </a:r>
            <a:endParaRPr lang="en-US" altLang="ja-JP" sz="500">
              <a:latin typeface="Arial" pitchFamily="34" charset="0"/>
            </a:endParaRPr>
          </a:p>
          <a:p>
            <a:pPr eaLnBrk="1" hangingPunct="1"/>
            <a:endParaRPr lang="en-US" sz="500">
              <a:latin typeface="Arial" pitchFamily="34" charset="0"/>
            </a:endParaRPr>
          </a:p>
          <a:p>
            <a:pPr eaLnBrk="1" hangingPunct="1"/>
            <a:r>
              <a:rPr lang="en-US" sz="500">
                <a:latin typeface="Arial" pitchFamily="34" charset="0"/>
              </a:rPr>
              <a:t>And reason they</a:t>
            </a:r>
            <a:r>
              <a:rPr lang="ja-JP" altLang="en-US" sz="500">
                <a:latin typeface="Arial" pitchFamily="34" charset="0"/>
              </a:rPr>
              <a:t>’</a:t>
            </a:r>
            <a:r>
              <a:rPr lang="en-US" altLang="ja-JP" sz="500">
                <a:latin typeface="Arial" pitchFamily="34" charset="0"/>
              </a:rPr>
              <a:t>re similar is that the question can be answered on many levels…   what</a:t>
            </a:r>
            <a:r>
              <a:rPr lang="ja-JP" altLang="en-US" sz="500">
                <a:latin typeface="Arial" pitchFamily="34" charset="0"/>
              </a:rPr>
              <a:t>’</a:t>
            </a:r>
            <a:r>
              <a:rPr lang="en-US" altLang="ja-JP" sz="500">
                <a:latin typeface="Arial" pitchFamily="34" charset="0"/>
              </a:rPr>
              <a:t>s your opinion?</a:t>
            </a:r>
          </a:p>
          <a:p>
            <a:pPr eaLnBrk="1" hangingPunct="1"/>
            <a:r>
              <a:rPr lang="en-US" sz="500">
                <a:latin typeface="Arial" pitchFamily="34" charset="0"/>
              </a:rPr>
              <a:t>                what factors do you consider when making a particular decision?</a:t>
            </a:r>
          </a:p>
          <a:p>
            <a:pPr eaLnBrk="1" hangingPunct="1"/>
            <a:r>
              <a:rPr lang="en-US" sz="500">
                <a:latin typeface="Arial" pitchFamily="34" charset="0"/>
              </a:rPr>
              <a:t>                how do you arrange things so that you can get some thinking or particular problem solving done?</a:t>
            </a:r>
          </a:p>
          <a:p>
            <a:pPr eaLnBrk="1" hangingPunct="1"/>
            <a:r>
              <a:rPr lang="en-US" sz="500">
                <a:latin typeface="Arial" pitchFamily="34" charset="0"/>
              </a:rPr>
              <a:t>                how do  your neurons conspire to reach conclusions?</a:t>
            </a:r>
          </a:p>
          <a:p>
            <a:pPr eaLnBrk="1" hangingPunct="1"/>
            <a:endParaRPr lang="en-US" sz="500">
              <a:latin typeface="Arial" pitchFamily="34" charset="0"/>
            </a:endParaRPr>
          </a:p>
          <a:p>
            <a:pPr eaLnBrk="1" hangingPunct="1"/>
            <a:r>
              <a:rPr lang="en-US" sz="500">
                <a:latin typeface="Arial" pitchFamily="34" charset="0"/>
              </a:rPr>
              <a:t>one of the beautiful things about computer science is that – despite the complexity involved, every detail _is_ knowable and, in fact, known. The task of knowing it all is pretty daunting, so in this </a:t>
            </a:r>
          </a:p>
          <a:p>
            <a:pPr eaLnBrk="1" hangingPunct="1"/>
            <a:endParaRPr lang="en-US" sz="500">
              <a:latin typeface="Arial" pitchFamily="34" charset="0"/>
            </a:endParaRPr>
          </a:p>
          <a:p>
            <a:pPr eaLnBrk="1" hangingPunct="1"/>
            <a:r>
              <a:rPr lang="en-US" sz="500">
                <a:solidFill>
                  <a:srgbClr val="000000"/>
                </a:solidFill>
                <a:latin typeface="Times New Roman" pitchFamily="18" charset="0"/>
              </a:rPr>
              <a:t>This picture shows the workbench of John Bardeen and Walter Brattain at Bell Laboratories. They were supposed to be doing fundamental research about crystal surfaces. The experimental results hadn't been very good, though, and there's a rumor that their boss, William Shockley, came near to cancelling the project. But in 1947, they switched to using tremendously pure materials. And it dawned on them that they could build the circuit in the picture. It was an amplifier! </a:t>
            </a:r>
          </a:p>
          <a:p>
            <a:pPr eaLnBrk="1" hangingPunct="1"/>
            <a:endParaRPr lang="en-US" sz="500">
              <a:solidFill>
                <a:srgbClr val="000000"/>
              </a:solidFill>
              <a:latin typeface="Times New Roman" pitchFamily="18" charset="0"/>
            </a:endParaRPr>
          </a:p>
          <a:p>
            <a:pPr eaLnBrk="1" hangingPunct="1"/>
            <a:r>
              <a:rPr lang="en-US" sz="500">
                <a:solidFill>
                  <a:srgbClr val="000000"/>
                </a:solidFill>
                <a:latin typeface="Times New Roman" pitchFamily="18" charset="0"/>
              </a:rPr>
              <a:t>The three shared a Nobel Prize. Bardeen and Brattain continued in research (and Bardeen later won another Nobel). Shockley quit to start a semiconductor company in Palo Alto. It folded, but its staff went on to invent the integrated circuit (the "chip") and to found Intel Corporation. </a:t>
            </a:r>
          </a:p>
          <a:p>
            <a:pPr eaLnBrk="1" hangingPunct="1"/>
            <a:endParaRPr lang="en-US" sz="500">
              <a:solidFill>
                <a:srgbClr val="000000"/>
              </a:solidFill>
              <a:latin typeface="Times New Roman" pitchFamily="18" charset="0"/>
            </a:endParaRPr>
          </a:p>
          <a:p>
            <a:pPr eaLnBrk="1" hangingPunct="1"/>
            <a:r>
              <a:rPr lang="en-US" sz="500">
                <a:solidFill>
                  <a:srgbClr val="000000"/>
                </a:solidFill>
                <a:latin typeface="Times New Roman" pitchFamily="18" charset="0"/>
              </a:rPr>
              <a:t>By 1960, all important computers used transistors for logic, and ferrite cores for memory. Memory chips replaced core in the 1970's. </a:t>
            </a: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99415D72-D009-4559-AFB6-6955A8EF79DE}" type="slidenum">
              <a:rPr lang="en-US" sz="1300">
                <a:latin typeface="Arial" pitchFamily="34" charset="0"/>
              </a:rPr>
              <a:pPr/>
              <a:t>216</a:t>
            </a:fld>
            <a:endParaRPr lang="en-US" sz="1300">
              <a:latin typeface="Arial" pitchFamily="34" charset="0"/>
            </a:endParaRPr>
          </a:p>
        </p:txBody>
      </p:sp>
      <p:sp>
        <p:nvSpPr>
          <p:cNvPr id="264195" name="Rectangle 2"/>
          <p:cNvSpPr>
            <a:spLocks noGrp="1" noRot="1" noChangeAspect="1" noChangeArrowheads="1" noTextEdit="1"/>
          </p:cNvSpPr>
          <p:nvPr>
            <p:ph type="sldImg"/>
          </p:nvPr>
        </p:nvSpPr>
        <p:spPr>
          <a:solidFill>
            <a:srgbClr val="FFFFFF"/>
          </a:solidFill>
          <a:ln/>
        </p:spPr>
      </p:sp>
      <p:sp>
        <p:nvSpPr>
          <p:cNvPr id="26419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83B50CEF-0202-4163-BB44-86989E3CC698}" type="slidenum">
              <a:rPr lang="en-US" sz="1300">
                <a:latin typeface="Arial" pitchFamily="34" charset="0"/>
              </a:rPr>
              <a:pPr/>
              <a:t>217</a:t>
            </a:fld>
            <a:endParaRPr lang="en-US" sz="1300">
              <a:latin typeface="Arial" pitchFamily="34" charset="0"/>
            </a:endParaRPr>
          </a:p>
        </p:txBody>
      </p:sp>
      <p:sp>
        <p:nvSpPr>
          <p:cNvPr id="265219" name="Rectangle 2"/>
          <p:cNvSpPr>
            <a:spLocks noGrp="1" noRot="1" noChangeAspect="1" noChangeArrowheads="1" noTextEdit="1"/>
          </p:cNvSpPr>
          <p:nvPr>
            <p:ph type="sldImg"/>
          </p:nvPr>
        </p:nvSpPr>
        <p:spPr>
          <a:solidFill>
            <a:srgbClr val="FFFFFF"/>
          </a:solidFill>
          <a:ln/>
        </p:spPr>
      </p:sp>
      <p:sp>
        <p:nvSpPr>
          <p:cNvPr id="2652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80E31073-A4DB-4897-B650-5E7CB2776A8C}" type="slidenum">
              <a:rPr lang="en-US" sz="1300">
                <a:latin typeface="Arial" pitchFamily="34" charset="0"/>
              </a:rPr>
              <a:pPr/>
              <a:t>218</a:t>
            </a:fld>
            <a:endParaRPr lang="en-US" sz="1300">
              <a:latin typeface="Arial" pitchFamily="34" charset="0"/>
            </a:endParaRPr>
          </a:p>
        </p:txBody>
      </p:sp>
      <p:sp>
        <p:nvSpPr>
          <p:cNvPr id="266243" name="Rectangle 2"/>
          <p:cNvSpPr>
            <a:spLocks noGrp="1" noRot="1" noChangeAspect="1" noChangeArrowheads="1" noTextEdit="1"/>
          </p:cNvSpPr>
          <p:nvPr>
            <p:ph type="sldImg"/>
          </p:nvPr>
        </p:nvSpPr>
        <p:spPr>
          <a:solidFill>
            <a:srgbClr val="FFFFFF"/>
          </a:solidFill>
          <a:ln/>
        </p:spPr>
      </p:sp>
      <p:sp>
        <p:nvSpPr>
          <p:cNvPr id="2662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0861A949-E8DE-4825-9A95-36CEB984EC2B}" type="slidenum">
              <a:rPr lang="en-US" sz="1300">
                <a:latin typeface="Arial" pitchFamily="34" charset="0"/>
              </a:rPr>
              <a:pPr/>
              <a:t>219</a:t>
            </a:fld>
            <a:endParaRPr lang="en-US" sz="1300">
              <a:latin typeface="Arial" pitchFamily="34" charset="0"/>
            </a:endParaRPr>
          </a:p>
        </p:txBody>
      </p:sp>
      <p:sp>
        <p:nvSpPr>
          <p:cNvPr id="267267" name="Rectangle 2"/>
          <p:cNvSpPr>
            <a:spLocks noGrp="1" noRot="1" noChangeAspect="1" noChangeArrowheads="1" noTextEdit="1"/>
          </p:cNvSpPr>
          <p:nvPr>
            <p:ph type="sldImg"/>
          </p:nvPr>
        </p:nvSpPr>
        <p:spPr>
          <a:solidFill>
            <a:srgbClr val="FFFFFF"/>
          </a:solidFill>
          <a:ln/>
        </p:spPr>
      </p:sp>
      <p:sp>
        <p:nvSpPr>
          <p:cNvPr id="2672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F5CA7AFD-A10F-4C3A-AB59-1331F98FAF07}" type="slidenum">
              <a:rPr lang="en-US" sz="1300">
                <a:latin typeface="Arial" pitchFamily="34" charset="0"/>
              </a:rPr>
              <a:pPr/>
              <a:t>220</a:t>
            </a:fld>
            <a:endParaRPr lang="en-US" sz="1300">
              <a:latin typeface="Arial" pitchFamily="34" charset="0"/>
            </a:endParaRPr>
          </a:p>
        </p:txBody>
      </p:sp>
      <p:sp>
        <p:nvSpPr>
          <p:cNvPr id="268291" name="Rectangle 2"/>
          <p:cNvSpPr>
            <a:spLocks noGrp="1" noRot="1" noChangeAspect="1" noChangeArrowheads="1" noTextEdit="1"/>
          </p:cNvSpPr>
          <p:nvPr>
            <p:ph type="sldImg"/>
          </p:nvPr>
        </p:nvSpPr>
        <p:spPr>
          <a:solidFill>
            <a:srgbClr val="FFFFFF"/>
          </a:solidFill>
          <a:ln/>
        </p:spPr>
      </p:sp>
      <p:sp>
        <p:nvSpPr>
          <p:cNvPr id="2682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E25455C2-C2AA-4720-8F33-84151FBE510B}" type="slidenum">
              <a:rPr lang="en-US" sz="1300">
                <a:latin typeface="Arial" pitchFamily="34" charset="0"/>
              </a:rPr>
              <a:pPr/>
              <a:t>221</a:t>
            </a:fld>
            <a:endParaRPr lang="en-US" sz="1300">
              <a:latin typeface="Arial" pitchFamily="34" charset="0"/>
            </a:endParaRPr>
          </a:p>
        </p:txBody>
      </p:sp>
      <p:sp>
        <p:nvSpPr>
          <p:cNvPr id="269315" name="Rectangle 2"/>
          <p:cNvSpPr>
            <a:spLocks noGrp="1" noRot="1" noChangeAspect="1" noChangeArrowheads="1" noTextEdit="1"/>
          </p:cNvSpPr>
          <p:nvPr>
            <p:ph type="sldImg"/>
          </p:nvPr>
        </p:nvSpPr>
        <p:spPr>
          <a:solidFill>
            <a:srgbClr val="FFFFFF"/>
          </a:solidFill>
          <a:ln/>
        </p:spPr>
      </p:sp>
      <p:sp>
        <p:nvSpPr>
          <p:cNvPr id="2693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2F8C9601-1C89-4A1F-A98F-F4BE25E9E5E7}" type="slidenum">
              <a:rPr lang="en-US" sz="1300">
                <a:latin typeface="Arial" pitchFamily="34" charset="0"/>
              </a:rPr>
              <a:pPr/>
              <a:t>222</a:t>
            </a:fld>
            <a:endParaRPr lang="en-US" sz="1300">
              <a:latin typeface="Arial" pitchFamily="34" charset="0"/>
            </a:endParaRPr>
          </a:p>
        </p:txBody>
      </p:sp>
      <p:sp>
        <p:nvSpPr>
          <p:cNvPr id="270339" name="Rectangle 2"/>
          <p:cNvSpPr>
            <a:spLocks noGrp="1" noRot="1" noChangeAspect="1" noChangeArrowheads="1" noTextEdit="1"/>
          </p:cNvSpPr>
          <p:nvPr>
            <p:ph type="sldImg"/>
          </p:nvPr>
        </p:nvSpPr>
        <p:spPr>
          <a:solidFill>
            <a:srgbClr val="FFFFFF"/>
          </a:solidFill>
          <a:ln/>
        </p:spPr>
      </p:sp>
      <p:sp>
        <p:nvSpPr>
          <p:cNvPr id="2703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E4EC1B97-E2A5-48FB-B5F9-BC00F9885347}" type="slidenum">
              <a:rPr lang="en-US" sz="1300">
                <a:latin typeface="Arial" pitchFamily="34" charset="0"/>
              </a:rPr>
              <a:pPr/>
              <a:t>223</a:t>
            </a:fld>
            <a:endParaRPr lang="en-US" sz="1300">
              <a:latin typeface="Arial" pitchFamily="34" charset="0"/>
            </a:endParaRPr>
          </a:p>
        </p:txBody>
      </p:sp>
      <p:sp>
        <p:nvSpPr>
          <p:cNvPr id="271363" name="Rectangle 2"/>
          <p:cNvSpPr>
            <a:spLocks noGrp="1" noRot="1" noChangeAspect="1" noChangeArrowheads="1" noTextEdit="1"/>
          </p:cNvSpPr>
          <p:nvPr>
            <p:ph type="sldImg"/>
          </p:nvPr>
        </p:nvSpPr>
        <p:spPr>
          <a:solidFill>
            <a:srgbClr val="FFFFFF"/>
          </a:solidFill>
          <a:ln/>
        </p:spPr>
      </p:sp>
      <p:sp>
        <p:nvSpPr>
          <p:cNvPr id="2713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D54C3C0-18C6-4E0B-B1E9-CCFC15007F8F}" type="slidenum">
              <a:rPr kumimoji="0" lang="en-US" sz="13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a:t>
            </a:fld>
            <a:endParaRPr kumimoji="0" lang="en-US" sz="13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191491" name="Rectangle 2"/>
          <p:cNvSpPr>
            <a:spLocks noGrp="1" noRot="1" noChangeAspect="1" noChangeArrowheads="1" noTextEdit="1"/>
          </p:cNvSpPr>
          <p:nvPr>
            <p:ph type="sldImg"/>
          </p:nvPr>
        </p:nvSpPr>
        <p:spPr>
          <a:solidFill>
            <a:srgbClr val="FFFFFF"/>
          </a:solidFill>
          <a:ln/>
        </p:spPr>
      </p:sp>
      <p:sp>
        <p:nvSpPr>
          <p:cNvPr id="1914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03321456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B77F375F-04FD-4CF6-8F0B-1C5AE6804D83}" type="slidenum">
              <a:rPr lang="en-US" sz="1300">
                <a:latin typeface="Arial" pitchFamily="34" charset="0"/>
              </a:rPr>
              <a:pPr/>
              <a:t>224</a:t>
            </a:fld>
            <a:endParaRPr lang="en-US" sz="1300">
              <a:latin typeface="Arial" pitchFamily="34" charset="0"/>
            </a:endParaRPr>
          </a:p>
        </p:txBody>
      </p:sp>
      <p:sp>
        <p:nvSpPr>
          <p:cNvPr id="272387" name="Rectangle 2"/>
          <p:cNvSpPr>
            <a:spLocks noGrp="1" noRot="1" noChangeAspect="1" noChangeArrowheads="1" noTextEdit="1"/>
          </p:cNvSpPr>
          <p:nvPr>
            <p:ph type="sldImg"/>
          </p:nvPr>
        </p:nvSpPr>
        <p:spPr>
          <a:solidFill>
            <a:srgbClr val="FFFFFF"/>
          </a:solidFill>
          <a:ln/>
        </p:spPr>
      </p:sp>
      <p:sp>
        <p:nvSpPr>
          <p:cNvPr id="2723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35E15BED-57C5-43D5-8B33-3C9D6B668F3E}" type="slidenum">
              <a:rPr lang="en-US" sz="1300">
                <a:latin typeface="Arial" pitchFamily="34" charset="0"/>
              </a:rPr>
              <a:pPr/>
              <a:t>225</a:t>
            </a:fld>
            <a:endParaRPr lang="en-US" sz="1300">
              <a:latin typeface="Arial" pitchFamily="34" charset="0"/>
            </a:endParaRPr>
          </a:p>
        </p:txBody>
      </p:sp>
      <p:sp>
        <p:nvSpPr>
          <p:cNvPr id="273411" name="Rectangle 2"/>
          <p:cNvSpPr>
            <a:spLocks noGrp="1" noRot="1" noChangeAspect="1" noChangeArrowheads="1" noTextEdit="1"/>
          </p:cNvSpPr>
          <p:nvPr>
            <p:ph type="sldImg"/>
          </p:nvPr>
        </p:nvSpPr>
        <p:spPr>
          <a:solidFill>
            <a:srgbClr val="FFFFFF"/>
          </a:solidFill>
          <a:ln/>
        </p:spPr>
      </p:sp>
      <p:sp>
        <p:nvSpPr>
          <p:cNvPr id="2734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39BC73DB-0F33-46FF-976D-D1CA8E104814}" type="slidenum">
              <a:rPr lang="en-US" sz="1300">
                <a:latin typeface="Arial" pitchFamily="34" charset="0"/>
              </a:rPr>
              <a:pPr/>
              <a:t>226</a:t>
            </a:fld>
            <a:endParaRPr lang="en-US" sz="1300">
              <a:latin typeface="Arial" pitchFamily="34" charset="0"/>
            </a:endParaRPr>
          </a:p>
        </p:txBody>
      </p:sp>
      <p:sp>
        <p:nvSpPr>
          <p:cNvPr id="274435" name="Rectangle 2"/>
          <p:cNvSpPr>
            <a:spLocks noGrp="1" noRot="1" noChangeAspect="1" noChangeArrowheads="1" noTextEdit="1"/>
          </p:cNvSpPr>
          <p:nvPr>
            <p:ph type="sldImg"/>
          </p:nvPr>
        </p:nvSpPr>
        <p:spPr>
          <a:solidFill>
            <a:srgbClr val="FFFFFF"/>
          </a:solidFill>
          <a:ln/>
        </p:spPr>
      </p:sp>
      <p:sp>
        <p:nvSpPr>
          <p:cNvPr id="2744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FB73D724-D173-47CC-970B-785C0C9B6BF1}" type="slidenum">
              <a:rPr lang="en-US" sz="1300">
                <a:latin typeface="Arial" pitchFamily="34" charset="0"/>
              </a:rPr>
              <a:pPr/>
              <a:t>227</a:t>
            </a:fld>
            <a:endParaRPr lang="en-US" sz="1300">
              <a:latin typeface="Arial" pitchFamily="34" charset="0"/>
            </a:endParaRPr>
          </a:p>
        </p:txBody>
      </p:sp>
      <p:sp>
        <p:nvSpPr>
          <p:cNvPr id="275459" name="Rectangle 2"/>
          <p:cNvSpPr>
            <a:spLocks noGrp="1" noRot="1" noChangeAspect="1" noChangeArrowheads="1" noTextEdit="1"/>
          </p:cNvSpPr>
          <p:nvPr>
            <p:ph type="sldImg"/>
          </p:nvPr>
        </p:nvSpPr>
        <p:spPr>
          <a:solidFill>
            <a:srgbClr val="FFFFFF"/>
          </a:solidFill>
          <a:ln/>
        </p:spPr>
      </p:sp>
      <p:sp>
        <p:nvSpPr>
          <p:cNvPr id="27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4221BBF4-068F-4675-9D1B-23756164E87D}" type="slidenum">
              <a:rPr lang="en-US" sz="1300">
                <a:latin typeface="Arial" pitchFamily="34" charset="0"/>
              </a:rPr>
              <a:pPr/>
              <a:t>228</a:t>
            </a:fld>
            <a:endParaRPr lang="en-US" sz="1300">
              <a:latin typeface="Arial" pitchFamily="34" charset="0"/>
            </a:endParaRPr>
          </a:p>
        </p:txBody>
      </p:sp>
      <p:sp>
        <p:nvSpPr>
          <p:cNvPr id="276483" name="Rectangle 2"/>
          <p:cNvSpPr>
            <a:spLocks noGrp="1" noRot="1" noChangeAspect="1" noChangeArrowheads="1" noTextEdit="1"/>
          </p:cNvSpPr>
          <p:nvPr>
            <p:ph type="sldImg"/>
          </p:nvPr>
        </p:nvSpPr>
        <p:spPr>
          <a:solidFill>
            <a:srgbClr val="FFFFFF"/>
          </a:solidFill>
          <a:ln/>
        </p:spPr>
      </p:sp>
      <p:sp>
        <p:nvSpPr>
          <p:cNvPr id="2764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3F208A4F-E2C4-4C63-A1AF-BCDC8B3243DF}" type="slidenum">
              <a:rPr lang="en-US" sz="1300">
                <a:latin typeface="Arial" pitchFamily="34" charset="0"/>
              </a:rPr>
              <a:pPr/>
              <a:t>229</a:t>
            </a:fld>
            <a:endParaRPr lang="en-US" sz="1300">
              <a:latin typeface="Arial" pitchFamily="34" charset="0"/>
            </a:endParaRPr>
          </a:p>
        </p:txBody>
      </p:sp>
      <p:sp>
        <p:nvSpPr>
          <p:cNvPr id="277507" name="Rectangle 2"/>
          <p:cNvSpPr>
            <a:spLocks noGrp="1" noRot="1" noChangeAspect="1" noChangeArrowheads="1" noTextEdit="1"/>
          </p:cNvSpPr>
          <p:nvPr>
            <p:ph type="sldImg"/>
          </p:nvPr>
        </p:nvSpPr>
        <p:spPr>
          <a:solidFill>
            <a:srgbClr val="FFFFFF"/>
          </a:solidFill>
          <a:ln/>
        </p:spPr>
      </p:sp>
      <p:sp>
        <p:nvSpPr>
          <p:cNvPr id="277508" name="Rectangle 3"/>
          <p:cNvSpPr>
            <a:spLocks noGrp="1" noChangeArrowheads="1"/>
          </p:cNvSpPr>
          <p:nvPr>
            <p:ph type="body" idx="1"/>
          </p:nvPr>
        </p:nvSpPr>
        <p:spPr>
          <a:xfrm>
            <a:off x="731520" y="4560570"/>
            <a:ext cx="5852160" cy="4320540"/>
          </a:xfrm>
          <a:solidFill>
            <a:srgbClr val="FFFFFF"/>
          </a:solidFill>
          <a:ln>
            <a:solidFill>
              <a:srgbClr val="000000"/>
            </a:solidFill>
          </a:ln>
        </p:spPr>
        <p:txBody>
          <a:bodyPr/>
          <a:lstStyle/>
          <a:p>
            <a:pPr eaLnBrk="1" hangingPunct="1"/>
            <a:r>
              <a:rPr lang="en-US" smtClean="0">
                <a:latin typeface="Arial" pitchFamily="34" charset="0"/>
              </a:rPr>
              <a:t>The idea on this slide is to step through this example showing how n gets copied over and over again.  It</a:t>
            </a:r>
            <a:r>
              <a:rPr lang="ja-JP" altLang="en-US" smtClean="0">
                <a:latin typeface="Arial" pitchFamily="34" charset="0"/>
              </a:rPr>
              <a:t>’</a:t>
            </a:r>
            <a:r>
              <a:rPr lang="en-US" altLang="ja-JP" smtClean="0">
                <a:latin typeface="Arial" pitchFamily="34" charset="0"/>
              </a:rPr>
              <a:t>s not actually the same n, but many different copies, because you never really change the value of n, just keep using the name n over and over again.</a:t>
            </a:r>
            <a:endParaRPr lang="en-US" smtClean="0">
              <a:latin typeface="Arial" pitchFamily="34"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7A32F233-B31D-4E8A-8DE5-1E604F4F4CC9}" type="slidenum">
              <a:rPr lang="en-US" sz="1300">
                <a:latin typeface="Arial" pitchFamily="34" charset="0"/>
              </a:rPr>
              <a:pPr/>
              <a:t>234</a:t>
            </a:fld>
            <a:endParaRPr lang="en-US" sz="1300">
              <a:latin typeface="Arial" pitchFamily="34" charset="0"/>
            </a:endParaRPr>
          </a:p>
        </p:txBody>
      </p:sp>
      <p:sp>
        <p:nvSpPr>
          <p:cNvPr id="278531" name="Rectangle 2"/>
          <p:cNvSpPr>
            <a:spLocks noGrp="1" noRot="1" noChangeAspect="1" noChangeArrowheads="1" noTextEdit="1"/>
          </p:cNvSpPr>
          <p:nvPr>
            <p:ph type="sldImg"/>
          </p:nvPr>
        </p:nvSpPr>
        <p:spPr>
          <a:solidFill>
            <a:srgbClr val="FFFFFF"/>
          </a:solidFill>
          <a:ln/>
        </p:spPr>
      </p:sp>
      <p:sp>
        <p:nvSpPr>
          <p:cNvPr id="2785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D348EDAB-3501-48F2-986B-2F765EF2EFC5}" type="slidenum">
              <a:rPr lang="en-US" sz="1300">
                <a:latin typeface="Arial" pitchFamily="34" charset="0"/>
              </a:rPr>
              <a:pPr/>
              <a:t>235</a:t>
            </a:fld>
            <a:endParaRPr lang="en-US" sz="1300">
              <a:latin typeface="Arial" pitchFamily="34" charset="0"/>
            </a:endParaRPr>
          </a:p>
        </p:txBody>
      </p:sp>
      <p:sp>
        <p:nvSpPr>
          <p:cNvPr id="279555" name="Rectangle 2"/>
          <p:cNvSpPr>
            <a:spLocks noGrp="1" noRot="1" noChangeAspect="1" noChangeArrowheads="1" noTextEdit="1"/>
          </p:cNvSpPr>
          <p:nvPr>
            <p:ph type="sldImg"/>
          </p:nvPr>
        </p:nvSpPr>
        <p:spPr>
          <a:ln/>
        </p:spPr>
      </p:sp>
      <p:sp>
        <p:nvSpPr>
          <p:cNvPr id="279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45AE475B-D576-4DED-8622-B0807074762C}" type="slidenum">
              <a:rPr lang="en-US" sz="1300">
                <a:latin typeface="Arial" pitchFamily="34" charset="0"/>
              </a:rPr>
              <a:pPr/>
              <a:t>236</a:t>
            </a:fld>
            <a:endParaRPr lang="en-US" sz="1300">
              <a:latin typeface="Arial" pitchFamily="34" charset="0"/>
            </a:endParaRPr>
          </a:p>
        </p:txBody>
      </p:sp>
      <p:sp>
        <p:nvSpPr>
          <p:cNvPr id="280579" name="Rectangle 2"/>
          <p:cNvSpPr>
            <a:spLocks noGrp="1" noRot="1" noChangeAspect="1" noChangeArrowheads="1" noTextEdit="1"/>
          </p:cNvSpPr>
          <p:nvPr>
            <p:ph type="sldImg"/>
          </p:nvPr>
        </p:nvSpPr>
        <p:spPr>
          <a:ln/>
        </p:spPr>
      </p:sp>
      <p:sp>
        <p:nvSpPr>
          <p:cNvPr id="280580" name="Rectangle 3"/>
          <p:cNvSpPr>
            <a:spLocks noGrp="1" noChangeArrowheads="1"/>
          </p:cNvSpPr>
          <p:nvPr>
            <p:ph type="body" idx="1"/>
          </p:nvPr>
        </p:nvSpPr>
        <p:spPr>
          <a:xfrm>
            <a:off x="731520" y="4560570"/>
            <a:ext cx="5852160" cy="432054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7087396F-5063-4DC7-BFE8-7D70180F710A}" type="slidenum">
              <a:rPr lang="en-US" sz="1300">
                <a:latin typeface="Arial" pitchFamily="34" charset="0"/>
              </a:rPr>
              <a:pPr/>
              <a:t>238</a:t>
            </a:fld>
            <a:endParaRPr lang="en-US" sz="1300">
              <a:latin typeface="Arial" pitchFamily="34" charset="0"/>
            </a:endParaRPr>
          </a:p>
        </p:txBody>
      </p:sp>
      <p:sp>
        <p:nvSpPr>
          <p:cNvPr id="281603" name="Rectangle 2"/>
          <p:cNvSpPr>
            <a:spLocks noGrp="1" noRot="1" noChangeAspect="1" noChangeArrowheads="1" noTextEdit="1"/>
          </p:cNvSpPr>
          <p:nvPr>
            <p:ph type="sldImg"/>
          </p:nvPr>
        </p:nvSpPr>
        <p:spPr>
          <a:ln/>
        </p:spPr>
      </p:sp>
      <p:sp>
        <p:nvSpPr>
          <p:cNvPr id="2816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rPr>
              <a:t>explain what's happening to x -- rather, as what's happening!!!</a:t>
            </a:r>
          </a:p>
          <a:p>
            <a:pPr eaLnBrk="1" hangingPunct="1"/>
            <a:endParaRPr lang="en-US" smtClean="0">
              <a:latin typeface="Arial" pitchFamily="34" charset="0"/>
            </a:endParaRPr>
          </a:p>
          <a:p>
            <a:pPr eaLnBrk="1" hangingPunct="1"/>
            <a:r>
              <a:rPr lang="en-US" smtClean="0">
                <a:latin typeface="Arial" pitchFamily="34" charset="0"/>
              </a:rPr>
              <a:t>can take just the for part !!</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9778D9EC-00DA-4148-A8C4-2865B046DCD2}" type="slidenum">
              <a:rPr lang="en-US" sz="1300">
                <a:latin typeface="Arial" pitchFamily="34" charset="0"/>
              </a:rPr>
              <a:pPr/>
              <a:t>18</a:t>
            </a:fld>
            <a:endParaRPr lang="en-US" sz="1300">
              <a:latin typeface="Arial" pitchFamily="34" charset="0"/>
            </a:endParaRPr>
          </a:p>
        </p:txBody>
      </p:sp>
      <p:sp>
        <p:nvSpPr>
          <p:cNvPr id="194563" name="Rectangle 2"/>
          <p:cNvSpPr>
            <a:spLocks noGrp="1" noRot="1" noChangeAspect="1" noChangeArrowheads="1" noTextEdit="1"/>
          </p:cNvSpPr>
          <p:nvPr>
            <p:ph type="sldImg"/>
          </p:nvPr>
        </p:nvSpPr>
        <p:spPr>
          <a:ln/>
        </p:spPr>
      </p:sp>
      <p:sp>
        <p:nvSpPr>
          <p:cNvPr id="194564" name="Rectangle 3"/>
          <p:cNvSpPr>
            <a:spLocks noGrp="1" noChangeArrowheads="1"/>
          </p:cNvSpPr>
          <p:nvPr>
            <p:ph type="body" idx="1"/>
          </p:nvPr>
        </p:nvSpPr>
        <p:spPr>
          <a:xfrm>
            <a:off x="731520" y="4560570"/>
            <a:ext cx="5852160" cy="432054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97805C3A-8BBB-4ECE-AA26-D96E2410FE13}" type="slidenum">
              <a:rPr lang="en-US" sz="1300">
                <a:latin typeface="Arial" pitchFamily="34" charset="0"/>
              </a:rPr>
              <a:pPr/>
              <a:t>239</a:t>
            </a:fld>
            <a:endParaRPr lang="en-US" sz="1300">
              <a:latin typeface="Arial" pitchFamily="34" charset="0"/>
            </a:endParaRPr>
          </a:p>
        </p:txBody>
      </p:sp>
      <p:sp>
        <p:nvSpPr>
          <p:cNvPr id="282627" name="Rectangle 2"/>
          <p:cNvSpPr>
            <a:spLocks noGrp="1" noRot="1" noChangeAspect="1" noChangeArrowheads="1" noTextEdit="1"/>
          </p:cNvSpPr>
          <p:nvPr>
            <p:ph type="sldImg"/>
          </p:nvPr>
        </p:nvSpPr>
        <p:spPr>
          <a:solidFill>
            <a:srgbClr val="FFFFFF"/>
          </a:solidFill>
          <a:ln/>
        </p:spPr>
      </p:sp>
      <p:sp>
        <p:nvSpPr>
          <p:cNvPr id="28262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FBF1CFD9-C06E-466A-A8F3-E05B79E3F671}" type="slidenum">
              <a:rPr lang="en-US" sz="1300">
                <a:latin typeface="Arial" pitchFamily="34" charset="0"/>
              </a:rPr>
              <a:pPr/>
              <a:t>240</a:t>
            </a:fld>
            <a:endParaRPr lang="en-US" sz="1300">
              <a:latin typeface="Arial" pitchFamily="34" charset="0"/>
            </a:endParaRPr>
          </a:p>
        </p:txBody>
      </p:sp>
      <p:sp>
        <p:nvSpPr>
          <p:cNvPr id="283651" name="Rectangle 2"/>
          <p:cNvSpPr>
            <a:spLocks noGrp="1" noRot="1" noChangeAspect="1" noChangeArrowheads="1" noTextEdit="1"/>
          </p:cNvSpPr>
          <p:nvPr>
            <p:ph type="sldImg"/>
          </p:nvPr>
        </p:nvSpPr>
        <p:spPr>
          <a:solidFill>
            <a:srgbClr val="FFFFFF"/>
          </a:solidFill>
          <a:ln/>
        </p:spPr>
      </p:sp>
      <p:sp>
        <p:nvSpPr>
          <p:cNvPr id="28365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D0937B8B-86C2-4ED4-9065-ADFBFCEB352C}" type="slidenum">
              <a:rPr lang="en-US" sz="1300">
                <a:latin typeface="Arial" pitchFamily="34" charset="0"/>
              </a:rPr>
              <a:pPr/>
              <a:t>241</a:t>
            </a:fld>
            <a:endParaRPr lang="en-US" sz="1300">
              <a:latin typeface="Arial" pitchFamily="34" charset="0"/>
            </a:endParaRPr>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1A4AA332-151E-42A2-BEC1-28930DC655DC}" type="slidenum">
              <a:rPr lang="en-US" sz="1300">
                <a:latin typeface="Arial" pitchFamily="34" charset="0"/>
              </a:rPr>
              <a:pPr/>
              <a:t>242</a:t>
            </a:fld>
            <a:endParaRPr lang="en-US" sz="1300">
              <a:latin typeface="Arial" pitchFamily="34" charset="0"/>
            </a:endParaRPr>
          </a:p>
        </p:txBody>
      </p:sp>
      <p:sp>
        <p:nvSpPr>
          <p:cNvPr id="285699" name="Rectangle 2"/>
          <p:cNvSpPr>
            <a:spLocks noGrp="1" noRot="1" noChangeAspect="1" noChangeArrowheads="1" noTextEdit="1"/>
          </p:cNvSpPr>
          <p:nvPr>
            <p:ph type="sldImg"/>
          </p:nvPr>
        </p:nvSpPr>
        <p:spPr>
          <a:solidFill>
            <a:srgbClr val="FFFFFF"/>
          </a:solidFill>
          <a:ln/>
        </p:spPr>
      </p:sp>
      <p:sp>
        <p:nvSpPr>
          <p:cNvPr id="28570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F2AC382C-557E-4E3D-8CE7-16C9AC3C1386}" type="slidenum">
              <a:rPr lang="en-US" sz="1300">
                <a:latin typeface="Arial" pitchFamily="34" charset="0"/>
              </a:rPr>
              <a:pPr/>
              <a:t>244</a:t>
            </a:fld>
            <a:endParaRPr lang="en-US" sz="1300">
              <a:latin typeface="Arial" pitchFamily="34" charset="0"/>
            </a:endParaRPr>
          </a:p>
        </p:txBody>
      </p:sp>
      <p:sp>
        <p:nvSpPr>
          <p:cNvPr id="286723" name="Rectangle 2"/>
          <p:cNvSpPr>
            <a:spLocks noGrp="1" noRot="1" noChangeAspect="1" noChangeArrowheads="1" noTextEdit="1"/>
          </p:cNvSpPr>
          <p:nvPr>
            <p:ph type="sldImg"/>
          </p:nvPr>
        </p:nvSpPr>
        <p:spPr>
          <a:ln/>
        </p:spPr>
      </p:sp>
      <p:sp>
        <p:nvSpPr>
          <p:cNvPr id="286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rPr>
              <a:t>use 1==1 </a:t>
            </a:r>
          </a:p>
          <a:p>
            <a:pPr eaLnBrk="1" hangingPunct="1"/>
            <a:endParaRPr lang="en-US" smtClean="0">
              <a:latin typeface="Arial" pitchFamily="34" charset="0"/>
            </a:endParaRPr>
          </a:p>
          <a:p>
            <a:pPr eaLnBrk="1" hangingPunct="1"/>
            <a:r>
              <a:rPr lang="en-US" smtClean="0">
                <a:latin typeface="Arial" pitchFamily="34" charset="0"/>
              </a:rPr>
              <a:t>use  'cs in physics'</a:t>
            </a: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342D2B0-9343-46FD-B94D-80A34BF6F68F}" type="slidenum">
              <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2048533851"/>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342D2B0-9343-46FD-B94D-80A34BF6F68F}" type="slidenum">
              <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281</a:t>
            </a:fld>
            <a:endPar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3259701076"/>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285527-DE63-4E1A-8FE2-4742B470B19E}" type="slidenum">
              <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282</a:t>
            </a:fld>
            <a:endPar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16547865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C60526E-F557-4F05-9276-1FEF6615B38A}" type="slidenum">
              <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283</a:t>
            </a:fld>
            <a:endPar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72771547"/>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0957732-F5CC-4A68-97B4-E0D9B59DCE7D}" type="slidenum">
              <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288</a:t>
            </a:fld>
            <a:endPar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426156251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91784CA-5210-4157-A87E-42A19D396587}" type="slidenum">
              <a:rPr lang="en-US" sz="1300">
                <a:latin typeface="Arial" pitchFamily="34" charset="0"/>
              </a:rPr>
              <a:pPr/>
              <a:t>19</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ln/>
        </p:spPr>
      </p:sp>
      <p:sp>
        <p:nvSpPr>
          <p:cNvPr id="195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rPr>
              <a:t>explain what's happening to x -- rather, as what's happening!!!</a:t>
            </a:r>
          </a:p>
          <a:p>
            <a:pPr eaLnBrk="1" hangingPunct="1"/>
            <a:endParaRPr lang="en-US" smtClean="0">
              <a:latin typeface="Arial" pitchFamily="34" charset="0"/>
            </a:endParaRPr>
          </a:p>
          <a:p>
            <a:pPr eaLnBrk="1" hangingPunct="1"/>
            <a:r>
              <a:rPr lang="en-US" smtClean="0">
                <a:latin typeface="Arial" pitchFamily="34" charset="0"/>
              </a:rPr>
              <a:t>can take just the for part !!</a:t>
            </a: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0957732-F5CC-4A68-97B4-E0D9B59DCE7D}" type="slidenum">
              <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289</a:t>
            </a:fld>
            <a:endPar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43670207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3B3D5E6-89DE-4D7F-831A-885FF175788B}" type="slidenum">
              <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292</a:t>
            </a:fld>
            <a:endPar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97635" name="Rectangle 2"/>
          <p:cNvSpPr>
            <a:spLocks noGrp="1" noRot="1" noChangeAspect="1" noChangeArrowheads="1" noTextEdit="1"/>
          </p:cNvSpPr>
          <p:nvPr>
            <p:ph type="sldImg"/>
          </p:nvPr>
        </p:nvSpPr>
        <p:spPr>
          <a:solidFill>
            <a:srgbClr val="FFFFFF"/>
          </a:solidFill>
          <a:ln/>
        </p:spPr>
      </p:sp>
      <p:sp>
        <p:nvSpPr>
          <p:cNvPr id="1976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3252403353"/>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9A863BF-A6FA-4394-BF80-E49F5F477DD8}" type="slidenum">
              <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293</a:t>
            </a:fld>
            <a:endPar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580089198"/>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BB4CE58-A2FA-4C83-8330-753825074C8F}" type="slidenum">
              <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294</a:t>
            </a:fld>
            <a:endPar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202755" name="Rectangle 2"/>
          <p:cNvSpPr>
            <a:spLocks noGrp="1" noRot="1" noChangeAspect="1" noChangeArrowheads="1" noTextEdit="1"/>
          </p:cNvSpPr>
          <p:nvPr>
            <p:ph type="sldImg"/>
          </p:nvPr>
        </p:nvSpPr>
        <p:spPr>
          <a:solidFill>
            <a:srgbClr val="FFFFFF"/>
          </a:solidFill>
          <a:ln/>
        </p:spPr>
      </p:sp>
      <p:sp>
        <p:nvSpPr>
          <p:cNvPr id="2027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240949086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A994978-B4E6-4B57-BE46-10ACEFE92009}" type="slidenum">
              <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295</a:t>
            </a:fld>
            <a:endPar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203779" name="Rectangle 2"/>
          <p:cNvSpPr>
            <a:spLocks noGrp="1" noRot="1" noChangeAspect="1" noChangeArrowheads="1" noTextEdit="1"/>
          </p:cNvSpPr>
          <p:nvPr>
            <p:ph type="sldImg"/>
          </p:nvPr>
        </p:nvSpPr>
        <p:spPr>
          <a:solidFill>
            <a:srgbClr val="FFFFFF"/>
          </a:solidFill>
          <a:ln/>
        </p:spPr>
      </p:sp>
      <p:sp>
        <p:nvSpPr>
          <p:cNvPr id="2037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460474478"/>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BFB613E-8EFC-46A1-80C3-B1FDF1B9D24A}" type="slidenum">
              <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296</a:t>
            </a:fld>
            <a:endPar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204803" name="Rectangle 2"/>
          <p:cNvSpPr>
            <a:spLocks noGrp="1" noRot="1" noChangeAspect="1" noChangeArrowheads="1" noTextEdit="1"/>
          </p:cNvSpPr>
          <p:nvPr>
            <p:ph type="sldImg"/>
          </p:nvPr>
        </p:nvSpPr>
        <p:spPr>
          <a:solidFill>
            <a:srgbClr val="FFFFFF"/>
          </a:solidFill>
          <a:ln/>
        </p:spPr>
      </p:sp>
      <p:sp>
        <p:nvSpPr>
          <p:cNvPr id="2048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3412109239"/>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BFB613E-8EFC-46A1-80C3-B1FDF1B9D24A}" type="slidenum">
              <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297</a:t>
            </a:fld>
            <a:endPar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204803" name="Rectangle 2"/>
          <p:cNvSpPr>
            <a:spLocks noGrp="1" noRot="1" noChangeAspect="1" noChangeArrowheads="1" noTextEdit="1"/>
          </p:cNvSpPr>
          <p:nvPr>
            <p:ph type="sldImg"/>
          </p:nvPr>
        </p:nvSpPr>
        <p:spPr>
          <a:solidFill>
            <a:srgbClr val="FFFFFF"/>
          </a:solidFill>
          <a:ln/>
        </p:spPr>
      </p:sp>
      <p:sp>
        <p:nvSpPr>
          <p:cNvPr id="2048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2351503065"/>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CE8FED7-6EB1-45C4-8EE8-F6D11766B2C4}" type="slidenum">
              <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298</a:t>
            </a:fld>
            <a:endPar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03909350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FFD97757-C0F0-4E89-ACBA-BA352F3EDFD4}" type="slidenum">
              <a:rPr lang="en-US" sz="1300">
                <a:latin typeface="Arial" pitchFamily="34" charset="0"/>
              </a:rPr>
              <a:pPr/>
              <a:t>20</a:t>
            </a:fld>
            <a:endParaRPr lang="en-US" sz="1300">
              <a:latin typeface="Arial" pitchFamily="34" charset="0"/>
            </a:endParaRPr>
          </a:p>
        </p:txBody>
      </p:sp>
      <p:sp>
        <p:nvSpPr>
          <p:cNvPr id="196611" name="Rectangle 2"/>
          <p:cNvSpPr>
            <a:spLocks noGrp="1" noRot="1" noChangeAspect="1" noChangeArrowheads="1" noTextEdit="1"/>
          </p:cNvSpPr>
          <p:nvPr>
            <p:ph type="sldImg"/>
          </p:nvPr>
        </p:nvSpPr>
        <p:spPr>
          <a:solidFill>
            <a:srgbClr val="FFFFFF"/>
          </a:solidFill>
          <a:ln/>
        </p:spPr>
      </p:sp>
      <p:sp>
        <p:nvSpPr>
          <p:cNvPr id="19661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9A13AE53-AAB8-4A98-9A18-02FD7C4A97F8}" type="slidenum">
              <a:rPr lang="en-US" sz="1300">
                <a:latin typeface="Arial" pitchFamily="34" charset="0"/>
              </a:rPr>
              <a:pPr/>
              <a:t>23</a:t>
            </a:fld>
            <a:endParaRPr lang="en-US" sz="1300">
              <a:latin typeface="Arial" pitchFamily="34" charset="0"/>
            </a:endParaRPr>
          </a:p>
        </p:txBody>
      </p:sp>
      <p:sp>
        <p:nvSpPr>
          <p:cNvPr id="197635" name="Rectangle 2"/>
          <p:cNvSpPr>
            <a:spLocks noGrp="1" noRot="1" noChangeAspect="1" noChangeArrowheads="1" noTextEdit="1"/>
          </p:cNvSpPr>
          <p:nvPr>
            <p:ph type="sldImg"/>
          </p:nvPr>
        </p:nvSpPr>
        <p:spPr>
          <a:solidFill>
            <a:srgbClr val="FFFFFF"/>
          </a:solidFill>
          <a:ln/>
        </p:spPr>
      </p:sp>
      <p:sp>
        <p:nvSpPr>
          <p:cNvPr id="19763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9A13AE53-AAB8-4A98-9A18-02FD7C4A97F8}" type="slidenum">
              <a:rPr lang="en-US" sz="1300">
                <a:latin typeface="Arial" pitchFamily="34" charset="0"/>
              </a:rPr>
              <a:pPr/>
              <a:t>24</a:t>
            </a:fld>
            <a:endParaRPr lang="en-US" sz="1300">
              <a:latin typeface="Arial" pitchFamily="34" charset="0"/>
            </a:endParaRPr>
          </a:p>
        </p:txBody>
      </p:sp>
      <p:sp>
        <p:nvSpPr>
          <p:cNvPr id="197635" name="Rectangle 2"/>
          <p:cNvSpPr>
            <a:spLocks noGrp="1" noRot="1" noChangeAspect="1" noChangeArrowheads="1" noTextEdit="1"/>
          </p:cNvSpPr>
          <p:nvPr>
            <p:ph type="sldImg"/>
          </p:nvPr>
        </p:nvSpPr>
        <p:spPr>
          <a:solidFill>
            <a:srgbClr val="FFFFFF"/>
          </a:solidFill>
          <a:ln/>
        </p:spPr>
      </p:sp>
      <p:sp>
        <p:nvSpPr>
          <p:cNvPr id="19763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extLst>
      <p:ext uri="{BB962C8B-B14F-4D97-AF65-F5344CB8AC3E}">
        <p14:creationId xmlns:p14="http://schemas.microsoft.com/office/powerpoint/2010/main" val="183990505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91A539B6-177D-46D4-8E66-35FA5E2B99CB}" type="slidenum">
              <a:rPr lang="en-US" sz="1300">
                <a:latin typeface="Arial" pitchFamily="34" charset="0"/>
              </a:rPr>
              <a:pPr/>
              <a:t>25</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ln/>
        </p:spPr>
      </p:sp>
      <p:sp>
        <p:nvSpPr>
          <p:cNvPr id="1986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91A539B6-177D-46D4-8E66-35FA5E2B99CB}" type="slidenum">
              <a:rPr lang="en-US" sz="1300">
                <a:latin typeface="Arial" pitchFamily="34" charset="0"/>
              </a:rPr>
              <a:pPr/>
              <a:t>26</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ln/>
        </p:spPr>
      </p:sp>
      <p:sp>
        <p:nvSpPr>
          <p:cNvPr id="1986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extLst>
      <p:ext uri="{BB962C8B-B14F-4D97-AF65-F5344CB8AC3E}">
        <p14:creationId xmlns:p14="http://schemas.microsoft.com/office/powerpoint/2010/main" val="330078221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6291DE4-3E40-4982-A2B8-970F8AD31EF3}" type="slidenum">
              <a:rPr lang="en-US" sz="1300">
                <a:latin typeface="Arial" pitchFamily="34" charset="0"/>
              </a:rPr>
              <a:pPr/>
              <a:t>27</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16FDD0F-ED45-4512-B3D1-56A7B9A7C45E}" type="slidenum">
              <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a:t>
            </a:fld>
            <a:endPar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endParaRPr>
          </a:p>
        </p:txBody>
      </p:sp>
      <p:sp>
        <p:nvSpPr>
          <p:cNvPr id="165891" name="Rectangle 2"/>
          <p:cNvSpPr>
            <a:spLocks noGrp="1" noRot="1" noChangeAspect="1" noChangeArrowheads="1" noTextEdit="1"/>
          </p:cNvSpPr>
          <p:nvPr>
            <p:ph type="sldImg"/>
          </p:nvPr>
        </p:nvSpPr>
        <p:spPr>
          <a:solidFill>
            <a:srgbClr val="FFFFFF"/>
          </a:solidFill>
          <a:ln/>
        </p:spPr>
      </p:sp>
      <p:sp>
        <p:nvSpPr>
          <p:cNvPr id="1658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170910007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6291DE4-3E40-4982-A2B8-970F8AD31EF3}" type="slidenum">
              <a:rPr lang="en-US" sz="1300">
                <a:latin typeface="Arial" pitchFamily="34" charset="0"/>
              </a:rPr>
              <a:pPr/>
              <a:t>28</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6291DE4-3E40-4982-A2B8-970F8AD31EF3}" type="slidenum">
              <a:rPr lang="en-US" sz="1300">
                <a:latin typeface="Arial" pitchFamily="34" charset="0"/>
              </a:rPr>
              <a:pPr/>
              <a:t>29</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6291DE4-3E40-4982-A2B8-970F8AD31EF3}" type="slidenum">
              <a:rPr lang="en-US" sz="1300">
                <a:latin typeface="Arial" pitchFamily="34" charset="0"/>
              </a:rPr>
              <a:pPr/>
              <a:t>30</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latin typeface="Arial" pitchFamily="34" charset="0"/>
              </a:rPr>
              <a:t>the programmer takes on more responsibility -- for keeping track of what's happening to the variables </a:t>
            </a:r>
          </a:p>
          <a:p>
            <a:pPr eaLnBrk="1" hangingPunct="1"/>
            <a:r>
              <a:rPr lang="en-US" dirty="0" smtClean="0">
                <a:latin typeface="Arial" pitchFamily="34" charset="0"/>
              </a:rPr>
              <a:t>throughout the program's execution</a:t>
            </a:r>
          </a:p>
          <a:p>
            <a:pPr eaLnBrk="1" hangingPunct="1"/>
            <a:endParaRPr lang="en-US" dirty="0" smtClean="0">
              <a:latin typeface="Arial" pitchFamily="34" charset="0"/>
            </a:endParaRPr>
          </a:p>
          <a:p>
            <a:pPr eaLnBrk="1" hangingPunct="1"/>
            <a:r>
              <a:rPr lang="en-US" dirty="0" smtClean="0">
                <a:latin typeface="Arial" pitchFamily="34" charset="0"/>
              </a:rPr>
              <a:t>part of the elegance of recursion is that you can specify how to obtain the result, and the machine will</a:t>
            </a:r>
          </a:p>
          <a:p>
            <a:pPr eaLnBrk="1" hangingPunct="1"/>
            <a:r>
              <a:rPr lang="en-US" dirty="0" smtClean="0">
                <a:latin typeface="Arial" pitchFamily="34" charset="0"/>
              </a:rPr>
              <a:t>make sure to change values as needed -- while storing and loading old values so that nothing is lost…</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6291DE4-3E40-4982-A2B8-970F8AD31EF3}" type="slidenum">
              <a:rPr lang="en-US" sz="1300">
                <a:latin typeface="Arial" pitchFamily="34" charset="0"/>
              </a:rPr>
              <a:pPr/>
              <a:t>31</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extLst>
      <p:ext uri="{BB962C8B-B14F-4D97-AF65-F5344CB8AC3E}">
        <p14:creationId xmlns:p14="http://schemas.microsoft.com/office/powerpoint/2010/main" val="328586780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6291DE4-3E40-4982-A2B8-970F8AD31EF3}" type="slidenum">
              <a:rPr lang="en-US" sz="1300">
                <a:latin typeface="Arial" pitchFamily="34" charset="0"/>
              </a:rPr>
              <a:pPr/>
              <a:t>32</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extLst>
      <p:ext uri="{BB962C8B-B14F-4D97-AF65-F5344CB8AC3E}">
        <p14:creationId xmlns:p14="http://schemas.microsoft.com/office/powerpoint/2010/main" val="242337656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91A539B6-177D-46D4-8E66-35FA5E2B99CB}" type="slidenum">
              <a:rPr lang="en-US" sz="1300">
                <a:latin typeface="Arial" pitchFamily="34" charset="0"/>
              </a:rPr>
              <a:pPr/>
              <a:t>71</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ln/>
        </p:spPr>
      </p:sp>
      <p:sp>
        <p:nvSpPr>
          <p:cNvPr id="1986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6291DE4-3E40-4982-A2B8-970F8AD31EF3}" type="slidenum">
              <a:rPr lang="en-US" sz="1300">
                <a:latin typeface="Arial" pitchFamily="34" charset="0"/>
              </a:rPr>
              <a:pPr/>
              <a:t>72</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6291DE4-3E40-4982-A2B8-970F8AD31EF3}" type="slidenum">
              <a:rPr lang="en-US" sz="1300">
                <a:latin typeface="Arial" pitchFamily="34" charset="0"/>
              </a:rPr>
              <a:pPr/>
              <a:t>73</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extLst>
      <p:ext uri="{BB962C8B-B14F-4D97-AF65-F5344CB8AC3E}">
        <p14:creationId xmlns:p14="http://schemas.microsoft.com/office/powerpoint/2010/main" val="182921576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6291DE4-3E40-4982-A2B8-970F8AD31EF3}" type="slidenum">
              <a:rPr lang="en-US" sz="1300">
                <a:latin typeface="Arial" pitchFamily="34" charset="0"/>
              </a:rPr>
              <a:pPr/>
              <a:t>74</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extLst>
      <p:ext uri="{BB962C8B-B14F-4D97-AF65-F5344CB8AC3E}">
        <p14:creationId xmlns:p14="http://schemas.microsoft.com/office/powerpoint/2010/main" val="213738173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6291DE4-3E40-4982-A2B8-970F8AD31EF3}" type="slidenum">
              <a:rPr lang="en-US" sz="1300">
                <a:latin typeface="Arial" pitchFamily="34" charset="0"/>
              </a:rPr>
              <a:pPr/>
              <a:t>75</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extLst>
      <p:ext uri="{BB962C8B-B14F-4D97-AF65-F5344CB8AC3E}">
        <p14:creationId xmlns:p14="http://schemas.microsoft.com/office/powerpoint/2010/main" val="158378592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16E987AB-309B-4DAE-B355-39B392BCE110}" type="slidenum">
              <a:rPr lang="en-US" sz="1300">
                <a:latin typeface="Arial" pitchFamily="34" charset="0"/>
              </a:rPr>
              <a:pPr/>
              <a:t>9</a:t>
            </a:fld>
            <a:endParaRPr lang="en-US" sz="1300">
              <a:latin typeface="Arial" pitchFamily="34" charset="0"/>
            </a:endParaRPr>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6291DE4-3E40-4982-A2B8-970F8AD31EF3}" type="slidenum">
              <a:rPr lang="en-US" sz="1300">
                <a:latin typeface="Arial" pitchFamily="34" charset="0"/>
              </a:rPr>
              <a:pPr/>
              <a:t>76</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extLst>
      <p:ext uri="{BB962C8B-B14F-4D97-AF65-F5344CB8AC3E}">
        <p14:creationId xmlns:p14="http://schemas.microsoft.com/office/powerpoint/2010/main" val="214401196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6291DE4-3E40-4982-A2B8-970F8AD31EF3}" type="slidenum">
              <a:rPr lang="en-US" sz="1300">
                <a:latin typeface="Arial" pitchFamily="34" charset="0"/>
              </a:rPr>
              <a:pPr/>
              <a:t>77</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extLst>
      <p:ext uri="{BB962C8B-B14F-4D97-AF65-F5344CB8AC3E}">
        <p14:creationId xmlns:p14="http://schemas.microsoft.com/office/powerpoint/2010/main" val="200509772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6291DE4-3E40-4982-A2B8-970F8AD31EF3}" type="slidenum">
              <a:rPr lang="en-US" sz="1300">
                <a:latin typeface="Arial" pitchFamily="34" charset="0"/>
              </a:rPr>
              <a:pPr/>
              <a:t>78</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extLst>
      <p:ext uri="{BB962C8B-B14F-4D97-AF65-F5344CB8AC3E}">
        <p14:creationId xmlns:p14="http://schemas.microsoft.com/office/powerpoint/2010/main" val="368629545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6291DE4-3E40-4982-A2B8-970F8AD31EF3}" type="slidenum">
              <a:rPr lang="en-US" sz="1300">
                <a:latin typeface="Arial" pitchFamily="34" charset="0"/>
              </a:rPr>
              <a:pPr/>
              <a:t>79</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6291DE4-3E40-4982-A2B8-970F8AD31EF3}" type="slidenum">
              <a:rPr lang="en-US" sz="1300">
                <a:latin typeface="Arial" pitchFamily="34" charset="0"/>
              </a:rPr>
              <a:pPr/>
              <a:t>80</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6291DE4-3E40-4982-A2B8-970F8AD31EF3}" type="slidenum">
              <a:rPr lang="en-US" sz="1300">
                <a:latin typeface="Arial" pitchFamily="34" charset="0"/>
              </a:rPr>
              <a:pPr/>
              <a:t>81</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6291DE4-3E40-4982-A2B8-970F8AD31EF3}" type="slidenum">
              <a:rPr lang="en-US" sz="1300">
                <a:latin typeface="Arial" pitchFamily="34" charset="0"/>
              </a:rPr>
              <a:pPr/>
              <a:t>82</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6291DE4-3E40-4982-A2B8-970F8AD31EF3}" type="slidenum">
              <a:rPr lang="en-US" sz="1300">
                <a:latin typeface="Arial" pitchFamily="34" charset="0"/>
              </a:rPr>
              <a:pPr/>
              <a:t>84</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6291DE4-3E40-4982-A2B8-970F8AD31EF3}" type="slidenum">
              <a:rPr lang="en-US" sz="1300">
                <a:latin typeface="Arial" pitchFamily="34" charset="0"/>
              </a:rPr>
              <a:pPr/>
              <a:t>85</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6291DE4-3E40-4982-A2B8-970F8AD31EF3}" type="slidenum">
              <a:rPr lang="en-US" sz="1300">
                <a:latin typeface="Arial" pitchFamily="34" charset="0"/>
              </a:rPr>
              <a:pPr/>
              <a:t>86</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16E987AB-309B-4DAE-B355-39B392BCE110}" type="slidenum">
              <a:rPr lang="en-US" sz="1300">
                <a:solidFill>
                  <a:prstClr val="black"/>
                </a:solidFill>
                <a:latin typeface="Arial" pitchFamily="34" charset="0"/>
              </a:rPr>
              <a:pPr/>
              <a:t>10</a:t>
            </a:fld>
            <a:endParaRPr lang="en-US" sz="1300">
              <a:solidFill>
                <a:prstClr val="black"/>
              </a:solidFill>
              <a:latin typeface="Arial" pitchFamily="34" charset="0"/>
            </a:endParaRPr>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6291DE4-3E40-4982-A2B8-970F8AD31EF3}" type="slidenum">
              <a:rPr lang="en-US" sz="1300">
                <a:latin typeface="Arial" pitchFamily="34" charset="0"/>
              </a:rPr>
              <a:pPr/>
              <a:t>87</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6291DE4-3E40-4982-A2B8-970F8AD31EF3}" type="slidenum">
              <a:rPr lang="en-US" sz="1300">
                <a:latin typeface="Arial" pitchFamily="34" charset="0"/>
              </a:rPr>
              <a:pPr/>
              <a:t>92</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the programmer takes on more responsibility -- for keeping track of what's happening to the variables </a:t>
            </a:r>
          </a:p>
          <a:p>
            <a:pPr eaLnBrk="1" hangingPunct="1"/>
            <a:r>
              <a:rPr lang="en-US" smtClean="0">
                <a:latin typeface="Arial" pitchFamily="34" charset="0"/>
              </a:rPr>
              <a:t>throughout the program's execution</a:t>
            </a:r>
          </a:p>
          <a:p>
            <a:pPr eaLnBrk="1" hangingPunct="1"/>
            <a:endParaRPr lang="en-US" smtClean="0">
              <a:latin typeface="Arial" pitchFamily="34" charset="0"/>
            </a:endParaRPr>
          </a:p>
          <a:p>
            <a:pPr eaLnBrk="1" hangingPunct="1"/>
            <a:r>
              <a:rPr lang="en-US" smtClean="0">
                <a:latin typeface="Arial" pitchFamily="34" charset="0"/>
              </a:rPr>
              <a:t>part of the elegance of recursion is that you can specify how to obtain the result, and the machine will</a:t>
            </a:r>
          </a:p>
          <a:p>
            <a:pPr eaLnBrk="1" hangingPunct="1"/>
            <a:r>
              <a:rPr lang="en-US" smtClean="0">
                <a:latin typeface="Arial" pitchFamily="34" charset="0"/>
              </a:rPr>
              <a:t>make sure to change values as needed -- while storing and loading old values so that nothing is lost…</a:t>
            </a: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7BD3A845-3B9F-4CC5-8D16-DF145DAD7325}" type="slidenum">
              <a:rPr lang="en-US" sz="1300">
                <a:latin typeface="Arial" pitchFamily="34" charset="0"/>
              </a:rPr>
              <a:pPr/>
              <a:t>112</a:t>
            </a:fld>
            <a:endParaRPr lang="en-US" sz="1300">
              <a:latin typeface="Arial" pitchFamily="34" charset="0"/>
            </a:endParaRPr>
          </a:p>
        </p:txBody>
      </p:sp>
      <p:sp>
        <p:nvSpPr>
          <p:cNvPr id="202755" name="Rectangle 2"/>
          <p:cNvSpPr>
            <a:spLocks noGrp="1" noRot="1" noChangeAspect="1" noChangeArrowheads="1" noTextEdit="1"/>
          </p:cNvSpPr>
          <p:nvPr>
            <p:ph type="sldImg"/>
          </p:nvPr>
        </p:nvSpPr>
        <p:spPr>
          <a:solidFill>
            <a:srgbClr val="FFFFFF"/>
          </a:solidFill>
          <a:ln/>
        </p:spPr>
      </p:sp>
      <p:sp>
        <p:nvSpPr>
          <p:cNvPr id="20275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E4F528C7-C5A3-42C2-A679-C812D8CC41DE}" type="slidenum">
              <a:rPr lang="en-US" sz="1300">
                <a:latin typeface="Arial" pitchFamily="34" charset="0"/>
              </a:rPr>
              <a:pPr/>
              <a:t>113</a:t>
            </a:fld>
            <a:endParaRPr lang="en-US" sz="1300">
              <a:latin typeface="Arial" pitchFamily="34" charset="0"/>
            </a:endParaRPr>
          </a:p>
        </p:txBody>
      </p:sp>
      <p:sp>
        <p:nvSpPr>
          <p:cNvPr id="203779" name="Rectangle 2"/>
          <p:cNvSpPr>
            <a:spLocks noGrp="1" noRot="1" noChangeAspect="1" noChangeArrowheads="1" noTextEdit="1"/>
          </p:cNvSpPr>
          <p:nvPr>
            <p:ph type="sldImg"/>
          </p:nvPr>
        </p:nvSpPr>
        <p:spPr>
          <a:solidFill>
            <a:srgbClr val="FFFFFF"/>
          </a:solidFill>
          <a:ln/>
        </p:spPr>
      </p:sp>
      <p:sp>
        <p:nvSpPr>
          <p:cNvPr id="20378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6D8C2B0A-7AB7-49EE-A7B3-8440884F0D72}" type="slidenum">
              <a:rPr lang="en-US" sz="1300">
                <a:latin typeface="Arial" pitchFamily="34" charset="0"/>
              </a:rPr>
              <a:pPr/>
              <a:t>114</a:t>
            </a:fld>
            <a:endParaRPr lang="en-US" sz="1300">
              <a:latin typeface="Arial" pitchFamily="34" charset="0"/>
            </a:endParaRPr>
          </a:p>
        </p:txBody>
      </p:sp>
      <p:sp>
        <p:nvSpPr>
          <p:cNvPr id="204803" name="Rectangle 2"/>
          <p:cNvSpPr>
            <a:spLocks noGrp="1" noRot="1" noChangeAspect="1" noChangeArrowheads="1" noTextEdit="1"/>
          </p:cNvSpPr>
          <p:nvPr>
            <p:ph type="sldImg"/>
          </p:nvPr>
        </p:nvSpPr>
        <p:spPr>
          <a:solidFill>
            <a:srgbClr val="FFFFFF"/>
          </a:solidFill>
          <a:ln/>
        </p:spPr>
      </p:sp>
      <p:sp>
        <p:nvSpPr>
          <p:cNvPr id="20480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2D114DC7-B190-4038-B3CD-42A7C29D7C71}" type="slidenum">
              <a:rPr lang="en-US" sz="1300">
                <a:latin typeface="Arial" pitchFamily="34" charset="0"/>
              </a:rPr>
              <a:pPr/>
              <a:t>115</a:t>
            </a:fld>
            <a:endParaRPr lang="en-US" sz="1300">
              <a:latin typeface="Arial" pitchFamily="34"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AECFE044-BBDC-48CB-9D76-95546FB093B3}" type="slidenum">
              <a:rPr lang="en-US" sz="1300">
                <a:latin typeface="Arial" pitchFamily="34" charset="0"/>
              </a:rPr>
              <a:pPr/>
              <a:t>118</a:t>
            </a:fld>
            <a:endParaRPr lang="en-US" sz="1300">
              <a:latin typeface="Arial" pitchFamily="34" charset="0"/>
            </a:endParaRPr>
          </a:p>
        </p:txBody>
      </p:sp>
      <p:sp>
        <p:nvSpPr>
          <p:cNvPr id="206851" name="Rectangle 2"/>
          <p:cNvSpPr>
            <a:spLocks noGrp="1" noRot="1" noChangeAspect="1" noChangeArrowheads="1" noTextEdit="1"/>
          </p:cNvSpPr>
          <p:nvPr>
            <p:ph type="sldImg"/>
          </p:nvPr>
        </p:nvSpPr>
        <p:spPr>
          <a:solidFill>
            <a:srgbClr val="FFFFFF"/>
          </a:solidFill>
          <a:ln/>
        </p:spPr>
      </p:sp>
      <p:sp>
        <p:nvSpPr>
          <p:cNvPr id="20685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shortcut is sum += x</a:t>
            </a:r>
          </a:p>
          <a:p>
            <a:pPr eaLnBrk="1" hangingPunct="1"/>
            <a:r>
              <a:rPr lang="en-US" smtClean="0">
                <a:latin typeface="Arial" pitchFamily="34" charset="0"/>
              </a:rPr>
              <a:t>another shortcut is sum(L) !!</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A6EAE7DD-B416-452C-B483-B906AD77AA18}" type="slidenum">
              <a:rPr lang="en-US" sz="1300">
                <a:latin typeface="Arial" pitchFamily="34" charset="0"/>
              </a:rPr>
              <a:pPr/>
              <a:t>119</a:t>
            </a:fld>
            <a:endParaRPr lang="en-US" sz="1300">
              <a:latin typeface="Arial" pitchFamily="34" charset="0"/>
            </a:endParaRPr>
          </a:p>
        </p:txBody>
      </p:sp>
      <p:sp>
        <p:nvSpPr>
          <p:cNvPr id="207875" name="Rectangle 2"/>
          <p:cNvSpPr>
            <a:spLocks noGrp="1" noRot="1" noChangeAspect="1" noChangeArrowheads="1" noTextEdit="1"/>
          </p:cNvSpPr>
          <p:nvPr>
            <p:ph type="sldImg"/>
          </p:nvPr>
        </p:nvSpPr>
        <p:spPr>
          <a:solidFill>
            <a:srgbClr val="FFFFFF"/>
          </a:solidFill>
          <a:ln/>
        </p:spPr>
      </p:sp>
      <p:sp>
        <p:nvSpPr>
          <p:cNvPr id="20787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7182CB59-A6BD-46DA-86C7-568685C57825}" type="slidenum">
              <a:rPr lang="en-US" sz="1300">
                <a:latin typeface="Arial" pitchFamily="34" charset="0"/>
              </a:rPr>
              <a:pPr/>
              <a:t>120</a:t>
            </a:fld>
            <a:endParaRPr lang="en-US" sz="1300">
              <a:latin typeface="Arial" pitchFamily="34" charset="0"/>
            </a:endParaRPr>
          </a:p>
        </p:txBody>
      </p:sp>
      <p:sp>
        <p:nvSpPr>
          <p:cNvPr id="208899" name="Rectangle 2"/>
          <p:cNvSpPr>
            <a:spLocks noGrp="1" noRot="1" noChangeAspect="1" noChangeArrowheads="1" noTextEdit="1"/>
          </p:cNvSpPr>
          <p:nvPr>
            <p:ph type="sldImg"/>
          </p:nvPr>
        </p:nvSpPr>
        <p:spPr>
          <a:solidFill>
            <a:srgbClr val="FFFFFF"/>
          </a:solidFill>
          <a:ln/>
        </p:spPr>
      </p:sp>
      <p:sp>
        <p:nvSpPr>
          <p:cNvPr id="20890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ask for two parts of the index-based loop!</a:t>
            </a:r>
          </a:p>
          <a:p>
            <a:pPr eaLnBrk="1" hangingPunct="1"/>
            <a:r>
              <a:rPr lang="en-US" smtClean="0">
                <a:latin typeface="Arial" pitchFamily="34" charset="0"/>
              </a:rPr>
              <a:t>why is this the egocentric loop?</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12670F53-C357-4EBE-AF44-B2427DAFEC96}" type="slidenum">
              <a:rPr lang="en-US" sz="1300">
                <a:latin typeface="Arial" pitchFamily="34" charset="0"/>
              </a:rPr>
              <a:pPr/>
              <a:t>121</a:t>
            </a:fld>
            <a:endParaRPr lang="en-US" sz="1300">
              <a:latin typeface="Arial" pitchFamily="34" charset="0"/>
            </a:endParaRPr>
          </a:p>
        </p:txBody>
      </p:sp>
      <p:sp>
        <p:nvSpPr>
          <p:cNvPr id="209923" name="Rectangle 2"/>
          <p:cNvSpPr>
            <a:spLocks noGrp="1" noRot="1" noChangeAspect="1" noChangeArrowheads="1" noTextEdit="1"/>
          </p:cNvSpPr>
          <p:nvPr>
            <p:ph type="sldImg"/>
          </p:nvPr>
        </p:nvSpPr>
        <p:spPr>
          <a:solidFill>
            <a:srgbClr val="FFFFFF"/>
          </a:solidFill>
          <a:ln/>
        </p:spPr>
      </p:sp>
      <p:sp>
        <p:nvSpPr>
          <p:cNvPr id="2099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16E987AB-309B-4DAE-B355-39B392BCE110}" type="slidenum">
              <a:rPr lang="en-US" sz="1300">
                <a:solidFill>
                  <a:prstClr val="black"/>
                </a:solidFill>
                <a:latin typeface="Arial" pitchFamily="34" charset="0"/>
              </a:rPr>
              <a:pPr/>
              <a:t>11</a:t>
            </a:fld>
            <a:endParaRPr lang="en-US" sz="1300">
              <a:solidFill>
                <a:prstClr val="black"/>
              </a:solidFill>
              <a:latin typeface="Arial" pitchFamily="34" charset="0"/>
            </a:endParaRPr>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11EAAE4D-9EFE-4304-A1A5-A117D449F8E6}" type="slidenum">
              <a:rPr lang="en-US" sz="1300">
                <a:latin typeface="Arial" pitchFamily="34" charset="0"/>
              </a:rPr>
              <a:pPr/>
              <a:t>125</a:t>
            </a:fld>
            <a:endParaRPr lang="en-US" sz="1300">
              <a:latin typeface="Arial" pitchFamily="34" charset="0"/>
            </a:endParaRPr>
          </a:p>
        </p:txBody>
      </p:sp>
      <p:sp>
        <p:nvSpPr>
          <p:cNvPr id="210947" name="Rectangle 2"/>
          <p:cNvSpPr>
            <a:spLocks noGrp="1" noRot="1" noChangeAspect="1" noChangeArrowheads="1" noTextEdit="1"/>
          </p:cNvSpPr>
          <p:nvPr>
            <p:ph type="sldImg"/>
          </p:nvPr>
        </p:nvSpPr>
        <p:spPr>
          <a:solidFill>
            <a:srgbClr val="FFFFFF"/>
          </a:solidFill>
          <a:ln/>
        </p:spPr>
      </p:sp>
      <p:sp>
        <p:nvSpPr>
          <p:cNvPr id="2109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3F23F0AB-F516-4DDE-A8F5-C9419B8948D1}" type="slidenum">
              <a:rPr lang="en-US" sz="1300">
                <a:latin typeface="Arial" pitchFamily="34" charset="0"/>
              </a:rPr>
              <a:pPr/>
              <a:t>126</a:t>
            </a:fld>
            <a:endParaRPr lang="en-US" sz="1300">
              <a:latin typeface="Arial" pitchFamily="34" charset="0"/>
            </a:endParaRPr>
          </a:p>
        </p:txBody>
      </p:sp>
      <p:sp>
        <p:nvSpPr>
          <p:cNvPr id="211971" name="Rectangle 2"/>
          <p:cNvSpPr>
            <a:spLocks noGrp="1" noRot="1" noChangeAspect="1" noChangeArrowheads="1" noTextEdit="1"/>
          </p:cNvSpPr>
          <p:nvPr>
            <p:ph type="sldImg"/>
          </p:nvPr>
        </p:nvSpPr>
        <p:spPr>
          <a:solidFill>
            <a:srgbClr val="FFFFFF"/>
          </a:solidFill>
          <a:ln/>
        </p:spPr>
      </p:sp>
      <p:sp>
        <p:nvSpPr>
          <p:cNvPr id="21197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B5D14001-664C-4125-BAEA-B8856EFA01CA}" type="slidenum">
              <a:rPr lang="en-US" sz="1300">
                <a:latin typeface="Arial" pitchFamily="34" charset="0"/>
              </a:rPr>
              <a:pPr/>
              <a:t>127</a:t>
            </a:fld>
            <a:endParaRPr lang="en-US" sz="1300">
              <a:latin typeface="Arial" pitchFamily="34" charset="0"/>
            </a:endParaRPr>
          </a:p>
        </p:txBody>
      </p:sp>
      <p:sp>
        <p:nvSpPr>
          <p:cNvPr id="212995" name="Rectangle 2"/>
          <p:cNvSpPr>
            <a:spLocks noGrp="1" noRot="1" noChangeAspect="1" noChangeArrowheads="1" noTextEdit="1"/>
          </p:cNvSpPr>
          <p:nvPr>
            <p:ph type="sldImg"/>
          </p:nvPr>
        </p:nvSpPr>
        <p:spPr>
          <a:solidFill>
            <a:srgbClr val="FFFFFF"/>
          </a:solidFill>
          <a:ln/>
        </p:spPr>
      </p:sp>
      <p:sp>
        <p:nvSpPr>
          <p:cNvPr id="21299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58BE93EE-FD5A-4D01-8973-EA616D0A27E2}" type="slidenum">
              <a:rPr lang="en-US" sz="1300">
                <a:latin typeface="Arial" pitchFamily="34" charset="0"/>
              </a:rPr>
              <a:pPr/>
              <a:t>128</a:t>
            </a:fld>
            <a:endParaRPr lang="en-US" sz="1300">
              <a:latin typeface="Arial" pitchFamily="34" charset="0"/>
            </a:endParaRPr>
          </a:p>
        </p:txBody>
      </p:sp>
      <p:sp>
        <p:nvSpPr>
          <p:cNvPr id="214019" name="Rectangle 2"/>
          <p:cNvSpPr>
            <a:spLocks noGrp="1" noRot="1" noChangeAspect="1" noChangeArrowheads="1" noTextEdit="1"/>
          </p:cNvSpPr>
          <p:nvPr>
            <p:ph type="sldImg"/>
          </p:nvPr>
        </p:nvSpPr>
        <p:spPr>
          <a:solidFill>
            <a:srgbClr val="FFFFFF"/>
          </a:solidFill>
          <a:ln/>
        </p:spPr>
      </p:sp>
      <p:sp>
        <p:nvSpPr>
          <p:cNvPr id="21402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BF4237D2-5067-427B-8242-9D7DAD714AB9}" type="slidenum">
              <a:rPr lang="en-US" sz="1300">
                <a:latin typeface="Arial" pitchFamily="34" charset="0"/>
              </a:rPr>
              <a:pPr/>
              <a:t>129</a:t>
            </a:fld>
            <a:endParaRPr lang="en-US" sz="1300">
              <a:latin typeface="Arial" pitchFamily="34" charset="0"/>
            </a:endParaRPr>
          </a:p>
        </p:txBody>
      </p:sp>
      <p:sp>
        <p:nvSpPr>
          <p:cNvPr id="215043" name="Rectangle 2"/>
          <p:cNvSpPr>
            <a:spLocks noGrp="1" noRot="1" noChangeAspect="1" noChangeArrowheads="1" noTextEdit="1"/>
          </p:cNvSpPr>
          <p:nvPr>
            <p:ph type="sldImg"/>
          </p:nvPr>
        </p:nvSpPr>
        <p:spPr>
          <a:solidFill>
            <a:srgbClr val="FFFFFF"/>
          </a:solidFill>
          <a:ln/>
        </p:spPr>
      </p:sp>
      <p:sp>
        <p:nvSpPr>
          <p:cNvPr id="21504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4D6F6F1E-31E9-4048-BDC6-2945A21D3BAA}" type="slidenum">
              <a:rPr lang="en-US" sz="1300">
                <a:latin typeface="Arial" pitchFamily="34" charset="0"/>
              </a:rPr>
              <a:pPr/>
              <a:t>134</a:t>
            </a:fld>
            <a:endParaRPr lang="en-US" sz="1300">
              <a:latin typeface="Arial" pitchFamily="34" charset="0"/>
            </a:endParaRPr>
          </a:p>
        </p:txBody>
      </p:sp>
      <p:sp>
        <p:nvSpPr>
          <p:cNvPr id="216067" name="Rectangle 2"/>
          <p:cNvSpPr>
            <a:spLocks noGrp="1" noRot="1" noChangeAspect="1" noChangeArrowheads="1" noTextEdit="1"/>
          </p:cNvSpPr>
          <p:nvPr>
            <p:ph type="sldImg"/>
          </p:nvPr>
        </p:nvSpPr>
        <p:spPr>
          <a:solidFill>
            <a:srgbClr val="FFFFFF"/>
          </a:solidFill>
          <a:ln/>
        </p:spPr>
      </p:sp>
      <p:sp>
        <p:nvSpPr>
          <p:cNvPr id="21606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55B64361-3702-4E35-9487-E01355204DA8}" type="slidenum">
              <a:rPr lang="en-US" sz="1300">
                <a:latin typeface="Arial" pitchFamily="34" charset="0"/>
              </a:rPr>
              <a:pPr/>
              <a:t>135</a:t>
            </a:fld>
            <a:endParaRPr lang="en-US" sz="1300">
              <a:latin typeface="Arial" pitchFamily="34" charset="0"/>
            </a:endParaRPr>
          </a:p>
        </p:txBody>
      </p:sp>
      <p:sp>
        <p:nvSpPr>
          <p:cNvPr id="217091" name="Rectangle 2"/>
          <p:cNvSpPr>
            <a:spLocks noGrp="1" noRot="1" noChangeAspect="1" noChangeArrowheads="1" noTextEdit="1"/>
          </p:cNvSpPr>
          <p:nvPr>
            <p:ph type="sldImg"/>
          </p:nvPr>
        </p:nvSpPr>
        <p:spPr>
          <a:solidFill>
            <a:srgbClr val="FFFFFF"/>
          </a:solidFill>
          <a:ln/>
        </p:spPr>
      </p:sp>
      <p:sp>
        <p:nvSpPr>
          <p:cNvPr id="21709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9440C0A6-913F-4942-8188-1B7F348EE885}" type="slidenum">
              <a:rPr lang="en-US" sz="1300">
                <a:latin typeface="Arial" pitchFamily="34" charset="0"/>
              </a:rPr>
              <a:pPr/>
              <a:t>136</a:t>
            </a:fld>
            <a:endParaRPr lang="en-US" sz="1300">
              <a:latin typeface="Arial" pitchFamily="34" charset="0"/>
            </a:endParaRPr>
          </a:p>
        </p:txBody>
      </p:sp>
      <p:sp>
        <p:nvSpPr>
          <p:cNvPr id="218115" name="Rectangle 2"/>
          <p:cNvSpPr>
            <a:spLocks noGrp="1" noRot="1" noChangeAspect="1" noChangeArrowheads="1" noTextEdit="1"/>
          </p:cNvSpPr>
          <p:nvPr>
            <p:ph type="sldImg"/>
          </p:nvPr>
        </p:nvSpPr>
        <p:spPr>
          <a:solidFill>
            <a:srgbClr val="FFFFFF"/>
          </a:solidFill>
          <a:ln/>
        </p:spPr>
      </p:sp>
      <p:sp>
        <p:nvSpPr>
          <p:cNvPr id="21811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5B929FBE-1386-4223-B278-D92846383A16}" type="slidenum">
              <a:rPr lang="en-US" sz="1300">
                <a:latin typeface="Arial" pitchFamily="34" charset="0"/>
              </a:rPr>
              <a:pPr/>
              <a:t>137</a:t>
            </a:fld>
            <a:endParaRPr lang="en-US" sz="1300">
              <a:latin typeface="Arial" pitchFamily="34" charset="0"/>
            </a:endParaRPr>
          </a:p>
        </p:txBody>
      </p:sp>
      <p:sp>
        <p:nvSpPr>
          <p:cNvPr id="219139" name="Rectangle 2"/>
          <p:cNvSpPr>
            <a:spLocks noGrp="1" noRot="1" noChangeAspect="1" noChangeArrowheads="1" noTextEdit="1"/>
          </p:cNvSpPr>
          <p:nvPr>
            <p:ph type="sldImg"/>
          </p:nvPr>
        </p:nvSpPr>
        <p:spPr>
          <a:solidFill>
            <a:srgbClr val="FFFFFF"/>
          </a:solidFill>
          <a:ln/>
        </p:spPr>
      </p:sp>
      <p:sp>
        <p:nvSpPr>
          <p:cNvPr id="21914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B758607A-1B40-4AAE-9146-C7808424C00C}" type="slidenum">
              <a:rPr lang="en-US" sz="1300">
                <a:latin typeface="Arial" pitchFamily="34" charset="0"/>
              </a:rPr>
              <a:pPr/>
              <a:t>141</a:t>
            </a:fld>
            <a:endParaRPr lang="en-US" sz="1300">
              <a:latin typeface="Arial" pitchFamily="34" charset="0"/>
            </a:endParaRPr>
          </a:p>
        </p:txBody>
      </p:sp>
      <p:sp>
        <p:nvSpPr>
          <p:cNvPr id="220163" name="Rectangle 2"/>
          <p:cNvSpPr>
            <a:spLocks noGrp="1" noRot="1" noChangeAspect="1" noChangeArrowheads="1" noTextEdit="1"/>
          </p:cNvSpPr>
          <p:nvPr>
            <p:ph type="sldImg"/>
          </p:nvPr>
        </p:nvSpPr>
        <p:spPr>
          <a:solidFill>
            <a:srgbClr val="FFFFFF"/>
          </a:solidFill>
          <a:ln/>
        </p:spPr>
      </p:sp>
      <p:sp>
        <p:nvSpPr>
          <p:cNvPr id="2201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16E987AB-309B-4DAE-B355-39B392BCE110}" type="slidenum">
              <a:rPr lang="en-US" sz="1300">
                <a:solidFill>
                  <a:prstClr val="black"/>
                </a:solidFill>
                <a:latin typeface="Arial" pitchFamily="34" charset="0"/>
              </a:rPr>
              <a:pPr/>
              <a:t>12</a:t>
            </a:fld>
            <a:endParaRPr lang="en-US" sz="1300">
              <a:solidFill>
                <a:prstClr val="black"/>
              </a:solidFill>
              <a:latin typeface="Arial" pitchFamily="34" charset="0"/>
            </a:endParaRPr>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FADC7F52-170E-4057-819E-F56C0BE9F512}" type="slidenum">
              <a:rPr lang="en-US" sz="1300">
                <a:latin typeface="Arial" pitchFamily="34" charset="0"/>
              </a:rPr>
              <a:pPr/>
              <a:t>155</a:t>
            </a:fld>
            <a:endParaRPr lang="en-US" sz="1300">
              <a:latin typeface="Arial" pitchFamily="34" charset="0"/>
            </a:endParaRPr>
          </a:p>
        </p:txBody>
      </p:sp>
      <p:sp>
        <p:nvSpPr>
          <p:cNvPr id="221187" name="Rectangle 2"/>
          <p:cNvSpPr>
            <a:spLocks noGrp="1" noRot="1" noChangeAspect="1" noChangeArrowheads="1" noTextEdit="1"/>
          </p:cNvSpPr>
          <p:nvPr>
            <p:ph type="sldImg"/>
          </p:nvPr>
        </p:nvSpPr>
        <p:spPr>
          <a:solidFill>
            <a:srgbClr val="FFFFFF"/>
          </a:solidFill>
          <a:ln/>
        </p:spPr>
      </p:sp>
      <p:sp>
        <p:nvSpPr>
          <p:cNvPr id="22118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7C80D030-1F94-4BBD-8D44-C52E97686DCA}" type="slidenum">
              <a:rPr lang="en-US" sz="1300">
                <a:latin typeface="Arial" pitchFamily="34" charset="0"/>
              </a:rPr>
              <a:pPr/>
              <a:t>156</a:t>
            </a:fld>
            <a:endParaRPr lang="en-US" sz="1300">
              <a:latin typeface="Arial" pitchFamily="34" charset="0"/>
            </a:endParaRPr>
          </a:p>
        </p:txBody>
      </p:sp>
      <p:sp>
        <p:nvSpPr>
          <p:cNvPr id="222211" name="Rectangle 2"/>
          <p:cNvSpPr>
            <a:spLocks noGrp="1" noRot="1" noChangeAspect="1" noChangeArrowheads="1" noTextEdit="1"/>
          </p:cNvSpPr>
          <p:nvPr>
            <p:ph type="sldImg"/>
          </p:nvPr>
        </p:nvSpPr>
        <p:spPr>
          <a:solidFill>
            <a:srgbClr val="FFFFFF"/>
          </a:solidFill>
          <a:ln/>
        </p:spPr>
      </p:sp>
      <p:sp>
        <p:nvSpPr>
          <p:cNvPr id="22221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F2F79DDF-9280-4BEC-A7C2-FFBAAD282058}" type="slidenum">
              <a:rPr lang="en-US" sz="1300">
                <a:latin typeface="Arial" pitchFamily="34" charset="0"/>
              </a:rPr>
              <a:pPr/>
              <a:t>159</a:t>
            </a:fld>
            <a:endParaRPr lang="en-US" sz="1300">
              <a:latin typeface="Arial" pitchFamily="34" charset="0"/>
            </a:endParaRPr>
          </a:p>
        </p:txBody>
      </p:sp>
      <p:sp>
        <p:nvSpPr>
          <p:cNvPr id="223235" name="Rectangle 2"/>
          <p:cNvSpPr>
            <a:spLocks noGrp="1" noRot="1" noChangeAspect="1" noChangeArrowheads="1" noTextEdit="1"/>
          </p:cNvSpPr>
          <p:nvPr>
            <p:ph type="sldImg"/>
          </p:nvPr>
        </p:nvSpPr>
        <p:spPr>
          <a:solidFill>
            <a:srgbClr val="FFFFFF"/>
          </a:solidFill>
          <a:ln/>
        </p:spPr>
      </p:sp>
      <p:sp>
        <p:nvSpPr>
          <p:cNvPr id="22323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383E7F4F-1F83-4EF8-AA63-704FC96CD392}" type="slidenum">
              <a:rPr lang="en-US" sz="1300">
                <a:latin typeface="Arial" pitchFamily="34" charset="0"/>
              </a:rPr>
              <a:pPr/>
              <a:t>160</a:t>
            </a:fld>
            <a:endParaRPr lang="en-US" sz="1300">
              <a:latin typeface="Arial" pitchFamily="34" charset="0"/>
            </a:endParaRPr>
          </a:p>
        </p:txBody>
      </p:sp>
      <p:sp>
        <p:nvSpPr>
          <p:cNvPr id="224259" name="Rectangle 2"/>
          <p:cNvSpPr>
            <a:spLocks noGrp="1" noRot="1" noChangeAspect="1" noChangeArrowheads="1" noTextEdit="1"/>
          </p:cNvSpPr>
          <p:nvPr>
            <p:ph type="sldImg"/>
          </p:nvPr>
        </p:nvSpPr>
        <p:spPr>
          <a:solidFill>
            <a:srgbClr val="FFFFFF"/>
          </a:solidFill>
          <a:ln/>
        </p:spPr>
      </p:sp>
      <p:sp>
        <p:nvSpPr>
          <p:cNvPr id="22426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4785E82-5349-4C90-8D6F-CC582D3CC08F}" type="slidenum">
              <a:rPr lang="en-US" sz="1300">
                <a:latin typeface="Arial" pitchFamily="34" charset="0"/>
              </a:rPr>
              <a:pPr/>
              <a:t>161</a:t>
            </a:fld>
            <a:endParaRPr lang="en-US" sz="1300">
              <a:latin typeface="Arial" pitchFamily="34" charset="0"/>
            </a:endParaRPr>
          </a:p>
        </p:txBody>
      </p:sp>
      <p:sp>
        <p:nvSpPr>
          <p:cNvPr id="225283" name="Rectangle 2"/>
          <p:cNvSpPr>
            <a:spLocks noGrp="1" noRot="1" noChangeAspect="1" noChangeArrowheads="1" noTextEdit="1"/>
          </p:cNvSpPr>
          <p:nvPr>
            <p:ph type="sldImg"/>
          </p:nvPr>
        </p:nvSpPr>
        <p:spPr>
          <a:solidFill>
            <a:srgbClr val="FFFFFF"/>
          </a:solidFill>
          <a:ln/>
        </p:spPr>
      </p:sp>
      <p:sp>
        <p:nvSpPr>
          <p:cNvPr id="2252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93BFDA01-BA25-4A76-907F-7C5A602A2242}" type="slidenum">
              <a:rPr lang="en-US" sz="1300">
                <a:latin typeface="Arial" pitchFamily="34" charset="0"/>
              </a:rPr>
              <a:pPr/>
              <a:t>162</a:t>
            </a:fld>
            <a:endParaRPr lang="en-US" sz="1300">
              <a:latin typeface="Arial" pitchFamily="34" charset="0"/>
            </a:endParaRPr>
          </a:p>
        </p:txBody>
      </p:sp>
      <p:sp>
        <p:nvSpPr>
          <p:cNvPr id="226307" name="Rectangle 2"/>
          <p:cNvSpPr>
            <a:spLocks noGrp="1" noRot="1" noChangeAspect="1" noChangeArrowheads="1" noTextEdit="1"/>
          </p:cNvSpPr>
          <p:nvPr>
            <p:ph type="sldImg"/>
          </p:nvPr>
        </p:nvSpPr>
        <p:spPr>
          <a:solidFill>
            <a:srgbClr val="FFFFFF"/>
          </a:solidFill>
          <a:ln/>
        </p:spPr>
      </p:sp>
      <p:sp>
        <p:nvSpPr>
          <p:cNvPr id="2263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2FA16A8E-B6A4-4C3B-B391-88D3D0B5C506}" type="slidenum">
              <a:rPr lang="en-US" sz="1300">
                <a:latin typeface="Arial" pitchFamily="34" charset="0"/>
              </a:rPr>
              <a:pPr/>
              <a:t>163</a:t>
            </a:fld>
            <a:endParaRPr lang="en-US" sz="1300">
              <a:latin typeface="Arial" pitchFamily="34" charset="0"/>
            </a:endParaRPr>
          </a:p>
        </p:txBody>
      </p:sp>
      <p:sp>
        <p:nvSpPr>
          <p:cNvPr id="227331" name="Rectangle 2"/>
          <p:cNvSpPr>
            <a:spLocks noGrp="1" noRot="1" noChangeAspect="1" noChangeArrowheads="1" noTextEdit="1"/>
          </p:cNvSpPr>
          <p:nvPr>
            <p:ph type="sldImg"/>
          </p:nvPr>
        </p:nvSpPr>
        <p:spPr>
          <a:solidFill>
            <a:srgbClr val="FFFFFF"/>
          </a:solidFill>
          <a:ln/>
        </p:spPr>
      </p:sp>
      <p:sp>
        <p:nvSpPr>
          <p:cNvPr id="2273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6598044C-8201-42AA-A9B6-B33E2C2F3547}" type="slidenum">
              <a:rPr lang="en-US" sz="1300">
                <a:latin typeface="Arial" pitchFamily="34" charset="0"/>
              </a:rPr>
              <a:pPr/>
              <a:t>164</a:t>
            </a:fld>
            <a:endParaRPr lang="en-US" sz="1300">
              <a:latin typeface="Arial" pitchFamily="34" charset="0"/>
            </a:endParaRPr>
          </a:p>
        </p:txBody>
      </p:sp>
      <p:sp>
        <p:nvSpPr>
          <p:cNvPr id="228355" name="Rectangle 2"/>
          <p:cNvSpPr>
            <a:spLocks noGrp="1" noRot="1" noChangeAspect="1" noChangeArrowheads="1" noTextEdit="1"/>
          </p:cNvSpPr>
          <p:nvPr>
            <p:ph type="sldImg"/>
          </p:nvPr>
        </p:nvSpPr>
        <p:spPr>
          <a:solidFill>
            <a:srgbClr val="FFFFFF"/>
          </a:solidFill>
          <a:ln/>
        </p:spPr>
      </p:sp>
      <p:sp>
        <p:nvSpPr>
          <p:cNvPr id="22835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54617463-20E2-4BB2-A771-2A88B111FF7F}" type="slidenum">
              <a:rPr lang="en-US" sz="1300">
                <a:latin typeface="Arial" pitchFamily="34" charset="0"/>
              </a:rPr>
              <a:pPr/>
              <a:t>169</a:t>
            </a:fld>
            <a:endParaRPr lang="en-US" sz="1300">
              <a:latin typeface="Arial" pitchFamily="34" charset="0"/>
            </a:endParaRPr>
          </a:p>
        </p:txBody>
      </p:sp>
      <p:sp>
        <p:nvSpPr>
          <p:cNvPr id="229379" name="Rectangle 2"/>
          <p:cNvSpPr>
            <a:spLocks noGrp="1" noRot="1" noChangeAspect="1" noChangeArrowheads="1" noTextEdit="1"/>
          </p:cNvSpPr>
          <p:nvPr>
            <p:ph type="sldImg"/>
          </p:nvPr>
        </p:nvSpPr>
        <p:spPr>
          <a:solidFill>
            <a:srgbClr val="FFFFFF"/>
          </a:solidFill>
          <a:ln/>
        </p:spPr>
      </p:sp>
      <p:sp>
        <p:nvSpPr>
          <p:cNvPr id="22938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73287FDF-FFDD-4EE3-93D1-642B661C7B1F}" type="slidenum">
              <a:rPr lang="en-US" sz="1300">
                <a:latin typeface="Arial" pitchFamily="34" charset="0"/>
              </a:rPr>
              <a:pPr/>
              <a:t>170</a:t>
            </a:fld>
            <a:endParaRPr lang="en-US" sz="1300">
              <a:latin typeface="Arial" pitchFamily="34" charset="0"/>
            </a:endParaRPr>
          </a:p>
        </p:txBody>
      </p:sp>
      <p:sp>
        <p:nvSpPr>
          <p:cNvPr id="230403" name="Rectangle 2"/>
          <p:cNvSpPr>
            <a:spLocks noGrp="1" noRot="1" noChangeAspect="1" noChangeArrowheads="1" noTextEdit="1"/>
          </p:cNvSpPr>
          <p:nvPr>
            <p:ph type="sldImg"/>
          </p:nvPr>
        </p:nvSpPr>
        <p:spPr>
          <a:solidFill>
            <a:srgbClr val="FFFFFF"/>
          </a:solidFill>
          <a:ln/>
        </p:spPr>
      </p:sp>
      <p:sp>
        <p:nvSpPr>
          <p:cNvPr id="23040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16E987AB-309B-4DAE-B355-39B392BCE110}" type="slidenum">
              <a:rPr lang="en-US" sz="1300">
                <a:solidFill>
                  <a:prstClr val="black"/>
                </a:solidFill>
                <a:latin typeface="Arial" pitchFamily="34" charset="0"/>
              </a:rPr>
              <a:pPr/>
              <a:t>13</a:t>
            </a:fld>
            <a:endParaRPr lang="en-US" sz="1300">
              <a:solidFill>
                <a:prstClr val="black"/>
              </a:solidFill>
              <a:latin typeface="Arial" pitchFamily="34" charset="0"/>
            </a:endParaRPr>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07BC0723-CBF6-4AD8-804D-93FA273AC74B}" type="slidenum">
              <a:rPr lang="en-US" sz="1300">
                <a:latin typeface="Arial" pitchFamily="34" charset="0"/>
              </a:rPr>
              <a:pPr/>
              <a:t>171</a:t>
            </a:fld>
            <a:endParaRPr lang="en-US" sz="1300">
              <a:latin typeface="Arial" pitchFamily="34" charset="0"/>
            </a:endParaRPr>
          </a:p>
        </p:txBody>
      </p:sp>
      <p:sp>
        <p:nvSpPr>
          <p:cNvPr id="231427" name="Rectangle 2"/>
          <p:cNvSpPr>
            <a:spLocks noGrp="1" noRot="1" noChangeAspect="1" noChangeArrowheads="1" noTextEdit="1"/>
          </p:cNvSpPr>
          <p:nvPr>
            <p:ph type="sldImg"/>
          </p:nvPr>
        </p:nvSpPr>
        <p:spPr>
          <a:solidFill>
            <a:srgbClr val="FFFFFF"/>
          </a:solidFill>
          <a:ln/>
        </p:spPr>
      </p:sp>
      <p:sp>
        <p:nvSpPr>
          <p:cNvPr id="23142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79109A78-8A47-42A5-BDE4-891226D59EDD}" type="slidenum">
              <a:rPr lang="en-US" sz="1300">
                <a:latin typeface="Arial" pitchFamily="34" charset="0"/>
              </a:rPr>
              <a:pPr/>
              <a:t>175</a:t>
            </a:fld>
            <a:endParaRPr lang="en-US" sz="1300">
              <a:latin typeface="Arial" pitchFamily="34" charset="0"/>
            </a:endParaRPr>
          </a:p>
        </p:txBody>
      </p:sp>
      <p:sp>
        <p:nvSpPr>
          <p:cNvPr id="232451" name="Rectangle 2"/>
          <p:cNvSpPr>
            <a:spLocks noGrp="1" noRot="1" noChangeAspect="1" noChangeArrowheads="1" noTextEdit="1"/>
          </p:cNvSpPr>
          <p:nvPr>
            <p:ph type="sldImg"/>
          </p:nvPr>
        </p:nvSpPr>
        <p:spPr>
          <a:solidFill>
            <a:srgbClr val="FFFFFF"/>
          </a:solidFill>
          <a:ln/>
        </p:spPr>
      </p:sp>
      <p:sp>
        <p:nvSpPr>
          <p:cNvPr id="23245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0E7CDF19-58A3-4065-A8BA-F1F41315D8E2}" type="slidenum">
              <a:rPr lang="en-US" sz="1300">
                <a:latin typeface="Arial" pitchFamily="34" charset="0"/>
              </a:rPr>
              <a:pPr/>
              <a:t>176</a:t>
            </a:fld>
            <a:endParaRPr lang="en-US" sz="1300">
              <a:latin typeface="Arial" pitchFamily="34" charset="0"/>
            </a:endParaRPr>
          </a:p>
        </p:txBody>
      </p:sp>
      <p:sp>
        <p:nvSpPr>
          <p:cNvPr id="233475" name="Rectangle 2"/>
          <p:cNvSpPr>
            <a:spLocks noGrp="1" noRot="1" noChangeAspect="1" noChangeArrowheads="1" noTextEdit="1"/>
          </p:cNvSpPr>
          <p:nvPr>
            <p:ph type="sldImg"/>
          </p:nvPr>
        </p:nvSpPr>
        <p:spPr>
          <a:solidFill>
            <a:srgbClr val="FFFFFF"/>
          </a:solidFill>
          <a:ln/>
        </p:spPr>
      </p:sp>
      <p:sp>
        <p:nvSpPr>
          <p:cNvPr id="23347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5A3301E7-C898-4013-9BD4-3A9F356AF26A}" type="slidenum">
              <a:rPr lang="en-US" sz="1300">
                <a:latin typeface="Arial" pitchFamily="34" charset="0"/>
              </a:rPr>
              <a:pPr/>
              <a:t>177</a:t>
            </a:fld>
            <a:endParaRPr lang="en-US" sz="1300">
              <a:latin typeface="Arial" pitchFamily="34" charset="0"/>
            </a:endParaRPr>
          </a:p>
        </p:txBody>
      </p:sp>
      <p:sp>
        <p:nvSpPr>
          <p:cNvPr id="234499" name="Rectangle 2"/>
          <p:cNvSpPr>
            <a:spLocks noGrp="1" noRot="1" noChangeAspect="1" noChangeArrowheads="1" noTextEdit="1"/>
          </p:cNvSpPr>
          <p:nvPr>
            <p:ph type="sldImg"/>
          </p:nvPr>
        </p:nvSpPr>
        <p:spPr>
          <a:solidFill>
            <a:srgbClr val="FFFFFF"/>
          </a:solidFill>
          <a:ln/>
        </p:spPr>
      </p:sp>
      <p:sp>
        <p:nvSpPr>
          <p:cNvPr id="23450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2FC9221D-FB7A-493C-BF53-F41F2F9A8AEA}" type="slidenum">
              <a:rPr lang="en-US" sz="1300">
                <a:latin typeface="Arial" pitchFamily="34" charset="0"/>
              </a:rPr>
              <a:pPr/>
              <a:t>178</a:t>
            </a:fld>
            <a:endParaRPr lang="en-US" sz="1300">
              <a:latin typeface="Arial" pitchFamily="34" charset="0"/>
            </a:endParaRPr>
          </a:p>
        </p:txBody>
      </p:sp>
      <p:sp>
        <p:nvSpPr>
          <p:cNvPr id="235523" name="Rectangle 2"/>
          <p:cNvSpPr>
            <a:spLocks noGrp="1" noRot="1" noChangeAspect="1" noChangeArrowheads="1" noTextEdit="1"/>
          </p:cNvSpPr>
          <p:nvPr>
            <p:ph type="sldImg"/>
          </p:nvPr>
        </p:nvSpPr>
        <p:spPr>
          <a:solidFill>
            <a:srgbClr val="FFFFFF"/>
          </a:solidFill>
          <a:ln/>
        </p:spPr>
      </p:sp>
      <p:sp>
        <p:nvSpPr>
          <p:cNvPr id="23552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1DA942BE-AF57-4066-89D9-48533DE540A2}" type="slidenum">
              <a:rPr lang="en-US" sz="1300">
                <a:latin typeface="Arial" pitchFamily="34" charset="0"/>
              </a:rPr>
              <a:pPr/>
              <a:t>179</a:t>
            </a:fld>
            <a:endParaRPr lang="en-US" sz="1300">
              <a:latin typeface="Arial" pitchFamily="34" charset="0"/>
            </a:endParaRPr>
          </a:p>
        </p:txBody>
      </p:sp>
      <p:sp>
        <p:nvSpPr>
          <p:cNvPr id="236547" name="Rectangle 2"/>
          <p:cNvSpPr>
            <a:spLocks noGrp="1" noRot="1" noChangeAspect="1" noChangeArrowheads="1" noTextEdit="1"/>
          </p:cNvSpPr>
          <p:nvPr>
            <p:ph type="sldImg"/>
          </p:nvPr>
        </p:nvSpPr>
        <p:spPr>
          <a:solidFill>
            <a:srgbClr val="FFFFFF"/>
          </a:solidFill>
          <a:ln/>
        </p:spPr>
      </p:sp>
      <p:sp>
        <p:nvSpPr>
          <p:cNvPr id="23654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3507FF8D-D67F-41BE-B625-1F83300C2B2F}" type="slidenum">
              <a:rPr lang="en-US" sz="1300">
                <a:latin typeface="Arial" pitchFamily="34" charset="0"/>
              </a:rPr>
              <a:pPr/>
              <a:t>180</a:t>
            </a:fld>
            <a:endParaRPr lang="en-US" sz="1300">
              <a:latin typeface="Arial" pitchFamily="34" charset="0"/>
            </a:endParaRPr>
          </a:p>
        </p:txBody>
      </p:sp>
      <p:sp>
        <p:nvSpPr>
          <p:cNvPr id="237571" name="Rectangle 2"/>
          <p:cNvSpPr>
            <a:spLocks noGrp="1" noRot="1" noChangeAspect="1" noChangeArrowheads="1" noTextEdit="1"/>
          </p:cNvSpPr>
          <p:nvPr>
            <p:ph type="sldImg"/>
          </p:nvPr>
        </p:nvSpPr>
        <p:spPr>
          <a:solidFill>
            <a:srgbClr val="FFFFFF"/>
          </a:solidFill>
          <a:ln/>
        </p:spPr>
      </p:sp>
      <p:sp>
        <p:nvSpPr>
          <p:cNvPr id="23757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333A9F9D-3AA1-4211-B282-3E53B049A2FB}" type="slidenum">
              <a:rPr lang="en-US" sz="1300">
                <a:latin typeface="Arial" pitchFamily="34" charset="0"/>
              </a:rPr>
              <a:pPr/>
              <a:t>181</a:t>
            </a:fld>
            <a:endParaRPr lang="en-US" sz="1300">
              <a:latin typeface="Arial" pitchFamily="34" charset="0"/>
            </a:endParaRPr>
          </a:p>
        </p:txBody>
      </p:sp>
      <p:sp>
        <p:nvSpPr>
          <p:cNvPr id="238595" name="Rectangle 2"/>
          <p:cNvSpPr>
            <a:spLocks noGrp="1" noRot="1" noChangeAspect="1" noChangeArrowheads="1" noTextEdit="1"/>
          </p:cNvSpPr>
          <p:nvPr>
            <p:ph type="sldImg"/>
          </p:nvPr>
        </p:nvSpPr>
        <p:spPr>
          <a:solidFill>
            <a:srgbClr val="FFFFFF"/>
          </a:solidFill>
          <a:ln/>
        </p:spPr>
      </p:sp>
      <p:sp>
        <p:nvSpPr>
          <p:cNvPr id="23859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AB0BBEB3-FA8C-47ED-8B17-F26610C6210C}" type="slidenum">
              <a:rPr lang="en-US" sz="1300">
                <a:latin typeface="Arial" pitchFamily="34" charset="0"/>
              </a:rPr>
              <a:pPr/>
              <a:t>182</a:t>
            </a:fld>
            <a:endParaRPr lang="en-US" sz="1300">
              <a:latin typeface="Arial" pitchFamily="34" charset="0"/>
            </a:endParaRPr>
          </a:p>
        </p:txBody>
      </p:sp>
      <p:sp>
        <p:nvSpPr>
          <p:cNvPr id="239619" name="Rectangle 2"/>
          <p:cNvSpPr>
            <a:spLocks noGrp="1" noRot="1" noChangeAspect="1" noChangeArrowheads="1" noTextEdit="1"/>
          </p:cNvSpPr>
          <p:nvPr>
            <p:ph type="sldImg"/>
          </p:nvPr>
        </p:nvSpPr>
        <p:spPr>
          <a:solidFill>
            <a:srgbClr val="FFFFFF"/>
          </a:solidFill>
          <a:ln/>
        </p:spPr>
      </p:sp>
      <p:sp>
        <p:nvSpPr>
          <p:cNvPr id="23962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ABF57DF6-FF04-4275-BA23-D9CB953637A2}" type="slidenum">
              <a:rPr lang="en-US" sz="1300">
                <a:latin typeface="Arial" pitchFamily="34" charset="0"/>
              </a:rPr>
              <a:pPr/>
              <a:t>183</a:t>
            </a:fld>
            <a:endParaRPr lang="en-US" sz="1300">
              <a:latin typeface="Arial" pitchFamily="34" charset="0"/>
            </a:endParaRPr>
          </a:p>
        </p:txBody>
      </p:sp>
      <p:sp>
        <p:nvSpPr>
          <p:cNvPr id="240643" name="Rectangle 2"/>
          <p:cNvSpPr>
            <a:spLocks noGrp="1" noRot="1" noChangeAspect="1" noChangeArrowheads="1" noTextEdit="1"/>
          </p:cNvSpPr>
          <p:nvPr>
            <p:ph type="sldImg"/>
          </p:nvPr>
        </p:nvSpPr>
        <p:spPr>
          <a:solidFill>
            <a:srgbClr val="FFFFFF"/>
          </a:solidFill>
          <a:ln/>
        </p:spPr>
      </p:sp>
      <p:sp>
        <p:nvSpPr>
          <p:cNvPr id="24064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16E987AB-309B-4DAE-B355-39B392BCE110}" type="slidenum">
              <a:rPr lang="en-US" sz="1300">
                <a:solidFill>
                  <a:prstClr val="black"/>
                </a:solidFill>
                <a:latin typeface="Arial" pitchFamily="34" charset="0"/>
              </a:rPr>
              <a:pPr/>
              <a:t>14</a:t>
            </a:fld>
            <a:endParaRPr lang="en-US" sz="1300">
              <a:solidFill>
                <a:prstClr val="black"/>
              </a:solidFill>
              <a:latin typeface="Arial" pitchFamily="34" charset="0"/>
            </a:endParaRPr>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4320AE32-F453-491B-833A-554BEEBF753A}" type="slidenum">
              <a:rPr lang="en-US" sz="1300">
                <a:latin typeface="Arial" pitchFamily="34" charset="0"/>
              </a:rPr>
              <a:pPr/>
              <a:t>184</a:t>
            </a:fld>
            <a:endParaRPr lang="en-US" sz="1300">
              <a:latin typeface="Arial" pitchFamily="34" charset="0"/>
            </a:endParaRPr>
          </a:p>
        </p:txBody>
      </p:sp>
      <p:sp>
        <p:nvSpPr>
          <p:cNvPr id="241667" name="Rectangle 2"/>
          <p:cNvSpPr>
            <a:spLocks noGrp="1" noRot="1" noChangeAspect="1" noChangeArrowheads="1" noTextEdit="1"/>
          </p:cNvSpPr>
          <p:nvPr>
            <p:ph type="sldImg"/>
          </p:nvPr>
        </p:nvSpPr>
        <p:spPr>
          <a:solidFill>
            <a:srgbClr val="FFFFFF"/>
          </a:solidFill>
          <a:ln/>
        </p:spPr>
      </p:sp>
      <p:sp>
        <p:nvSpPr>
          <p:cNvPr id="24166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1E99AEFE-AABE-41EC-9D1F-721831AFD3D8}" type="slidenum">
              <a:rPr lang="en-US" sz="1300">
                <a:latin typeface="Arial" pitchFamily="34" charset="0"/>
              </a:rPr>
              <a:pPr/>
              <a:t>194</a:t>
            </a:fld>
            <a:endParaRPr lang="en-US" sz="1300">
              <a:latin typeface="Arial" pitchFamily="34" charset="0"/>
            </a:endParaRPr>
          </a:p>
        </p:txBody>
      </p:sp>
      <p:sp>
        <p:nvSpPr>
          <p:cNvPr id="242691" name="Rectangle 2"/>
          <p:cNvSpPr>
            <a:spLocks noGrp="1" noRot="1" noChangeAspect="1" noChangeArrowheads="1" noTextEdit="1"/>
          </p:cNvSpPr>
          <p:nvPr>
            <p:ph type="sldImg"/>
          </p:nvPr>
        </p:nvSpPr>
        <p:spPr>
          <a:solidFill>
            <a:srgbClr val="FFFFFF"/>
          </a:solidFill>
          <a:ln/>
        </p:spPr>
      </p:sp>
      <p:sp>
        <p:nvSpPr>
          <p:cNvPr id="24269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rip it off, but don</a:t>
            </a:r>
            <a:r>
              <a:rPr lang="ja-JP" altLang="en-US" smtClean="0">
                <a:latin typeface="Arial" pitchFamily="34" charset="0"/>
              </a:rPr>
              <a:t>’</a:t>
            </a:r>
            <a:r>
              <a:rPr lang="en-US" altLang="ja-JP" smtClean="0">
                <a:latin typeface="Arial" pitchFamily="34" charset="0"/>
              </a:rPr>
              <a:t>t take it quite yet – after all, it wouldn</a:t>
            </a:r>
            <a:r>
              <a:rPr lang="ja-JP" altLang="en-US" smtClean="0">
                <a:latin typeface="Arial" pitchFamily="34" charset="0"/>
              </a:rPr>
              <a:t>’</a:t>
            </a:r>
            <a:r>
              <a:rPr lang="en-US" altLang="ja-JP" smtClean="0">
                <a:latin typeface="Arial" pitchFamily="34" charset="0"/>
              </a:rPr>
              <a:t>t be particularly fair</a:t>
            </a:r>
            <a:endParaRPr lang="en-US" smtClean="0">
              <a:latin typeface="Arial" pitchFamily="34"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E1407BF-21E9-4B62-A229-C481B3B16D20}" type="slidenum">
              <a:rPr lang="en-US" sz="1300">
                <a:latin typeface="Arial" pitchFamily="34" charset="0"/>
              </a:rPr>
              <a:pPr/>
              <a:t>195</a:t>
            </a:fld>
            <a:endParaRPr lang="en-US" sz="1300">
              <a:latin typeface="Arial" pitchFamily="34" charset="0"/>
            </a:endParaRPr>
          </a:p>
        </p:txBody>
      </p:sp>
      <p:sp>
        <p:nvSpPr>
          <p:cNvPr id="243715" name="Rectangle 2"/>
          <p:cNvSpPr>
            <a:spLocks noGrp="1" noRot="1" noChangeAspect="1" noChangeArrowheads="1" noTextEdit="1"/>
          </p:cNvSpPr>
          <p:nvPr>
            <p:ph type="sldImg"/>
          </p:nvPr>
        </p:nvSpPr>
        <p:spPr>
          <a:solidFill>
            <a:srgbClr val="FFFFFF"/>
          </a:solidFill>
          <a:ln/>
        </p:spPr>
      </p:sp>
      <p:sp>
        <p:nvSpPr>
          <p:cNvPr id="2437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9C309287-97D2-42E3-8E96-57B43CFC29F3}" type="slidenum">
              <a:rPr lang="en-US" sz="1300">
                <a:latin typeface="Arial" pitchFamily="34" charset="0"/>
              </a:rPr>
              <a:pPr/>
              <a:t>196</a:t>
            </a:fld>
            <a:endParaRPr lang="en-US" sz="1300">
              <a:latin typeface="Arial" pitchFamily="34" charset="0"/>
            </a:endParaRPr>
          </a:p>
        </p:txBody>
      </p:sp>
      <p:sp>
        <p:nvSpPr>
          <p:cNvPr id="244739" name="Rectangle 2"/>
          <p:cNvSpPr>
            <a:spLocks noGrp="1" noRot="1" noChangeAspect="1" noChangeArrowheads="1" noTextEdit="1"/>
          </p:cNvSpPr>
          <p:nvPr>
            <p:ph type="sldImg"/>
          </p:nvPr>
        </p:nvSpPr>
        <p:spPr>
          <a:solidFill>
            <a:srgbClr val="FFFFFF"/>
          </a:solidFill>
          <a:ln/>
        </p:spPr>
      </p:sp>
      <p:sp>
        <p:nvSpPr>
          <p:cNvPr id="244740" name="Rectangle 3"/>
          <p:cNvSpPr>
            <a:spLocks noGrp="1" noChangeArrowheads="1"/>
          </p:cNvSpPr>
          <p:nvPr>
            <p:ph type="body" idx="1"/>
          </p:nvPr>
        </p:nvSpPr>
        <p:spPr>
          <a:solidFill>
            <a:srgbClr val="FFFFFF"/>
          </a:solidFill>
          <a:ln>
            <a:solidFill>
              <a:srgbClr val="000000"/>
            </a:solidFill>
          </a:ln>
        </p:spPr>
        <p:txBody>
          <a:bodyPr/>
          <a:lstStyle/>
          <a:p>
            <a:pPr>
              <a:spcBef>
                <a:spcPct val="0"/>
              </a:spcBef>
            </a:pPr>
            <a:endParaRPr lang="en-US" sz="2500">
              <a:latin typeface="Arial" pitchFamily="34"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BA896FA4-A3CC-4E32-BB7F-BB2F5669AA0E}" type="slidenum">
              <a:rPr lang="en-US" sz="1300">
                <a:latin typeface="Arial" pitchFamily="34" charset="0"/>
              </a:rPr>
              <a:pPr/>
              <a:t>197</a:t>
            </a:fld>
            <a:endParaRPr lang="en-US" sz="1300">
              <a:latin typeface="Arial" pitchFamily="34" charset="0"/>
            </a:endParaRPr>
          </a:p>
        </p:txBody>
      </p:sp>
      <p:sp>
        <p:nvSpPr>
          <p:cNvPr id="245763" name="Rectangle 2"/>
          <p:cNvSpPr>
            <a:spLocks noGrp="1" noRot="1" noChangeAspect="1" noChangeArrowheads="1" noTextEdit="1"/>
          </p:cNvSpPr>
          <p:nvPr>
            <p:ph type="sldImg"/>
          </p:nvPr>
        </p:nvSpPr>
        <p:spPr>
          <a:solidFill>
            <a:srgbClr val="FFFFFF"/>
          </a:solidFill>
          <a:ln/>
        </p:spPr>
      </p:sp>
      <p:sp>
        <p:nvSpPr>
          <p:cNvPr id="24576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rip it off, but don</a:t>
            </a:r>
            <a:r>
              <a:rPr lang="ja-JP" altLang="en-US" smtClean="0">
                <a:latin typeface="Arial" pitchFamily="34" charset="0"/>
              </a:rPr>
              <a:t>’</a:t>
            </a:r>
            <a:r>
              <a:rPr lang="en-US" altLang="ja-JP" smtClean="0">
                <a:latin typeface="Arial" pitchFamily="34" charset="0"/>
              </a:rPr>
              <a:t>t take it quite yet – after all, it wouldn</a:t>
            </a:r>
            <a:r>
              <a:rPr lang="ja-JP" altLang="en-US" smtClean="0">
                <a:latin typeface="Arial" pitchFamily="34" charset="0"/>
              </a:rPr>
              <a:t>’</a:t>
            </a:r>
            <a:r>
              <a:rPr lang="en-US" altLang="ja-JP" smtClean="0">
                <a:latin typeface="Arial" pitchFamily="34" charset="0"/>
              </a:rPr>
              <a:t>t be particularly fair</a:t>
            </a:r>
            <a:endParaRPr lang="en-US" smtClean="0">
              <a:latin typeface="Arial" pitchFamily="34"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21A40778-93E9-4132-ADF9-7E94B132A6D7}" type="slidenum">
              <a:rPr lang="en-US" sz="1300">
                <a:latin typeface="Arial" pitchFamily="34" charset="0"/>
              </a:rPr>
              <a:pPr/>
              <a:t>199</a:t>
            </a:fld>
            <a:endParaRPr lang="en-US" sz="1300">
              <a:latin typeface="Arial" pitchFamily="34" charset="0"/>
            </a:endParaRPr>
          </a:p>
        </p:txBody>
      </p:sp>
      <p:sp>
        <p:nvSpPr>
          <p:cNvPr id="246787" name="Rectangle 2"/>
          <p:cNvSpPr>
            <a:spLocks noGrp="1" noRot="1" noChangeAspect="1" noChangeArrowheads="1" noTextEdit="1"/>
          </p:cNvSpPr>
          <p:nvPr>
            <p:ph type="sldImg"/>
          </p:nvPr>
        </p:nvSpPr>
        <p:spPr>
          <a:solidFill>
            <a:srgbClr val="FFFFFF"/>
          </a:solidFill>
          <a:ln/>
        </p:spPr>
      </p:sp>
      <p:sp>
        <p:nvSpPr>
          <p:cNvPr id="24678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2E661FF0-A92C-42A1-BCD4-9870969A9921}" type="slidenum">
              <a:rPr lang="en-US" sz="1300">
                <a:latin typeface="Arial" pitchFamily="34" charset="0"/>
              </a:rPr>
              <a:pPr/>
              <a:t>200</a:t>
            </a:fld>
            <a:endParaRPr lang="en-US" sz="1300">
              <a:latin typeface="Arial" pitchFamily="34" charset="0"/>
            </a:endParaRPr>
          </a:p>
        </p:txBody>
      </p:sp>
      <p:sp>
        <p:nvSpPr>
          <p:cNvPr id="247811" name="Rectangle 2"/>
          <p:cNvSpPr>
            <a:spLocks noGrp="1" noRot="1" noChangeAspect="1" noChangeArrowheads="1" noTextEdit="1"/>
          </p:cNvSpPr>
          <p:nvPr>
            <p:ph type="sldImg"/>
          </p:nvPr>
        </p:nvSpPr>
        <p:spPr>
          <a:solidFill>
            <a:srgbClr val="FFFFFF"/>
          </a:solidFill>
          <a:ln/>
        </p:spPr>
      </p:sp>
      <p:sp>
        <p:nvSpPr>
          <p:cNvPr id="24781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61BFDC41-10FE-4754-81BA-780A3D8417D5}" type="slidenum">
              <a:rPr lang="en-US" sz="1300">
                <a:latin typeface="Arial" pitchFamily="34" charset="0"/>
              </a:rPr>
              <a:pPr/>
              <a:t>201</a:t>
            </a:fld>
            <a:endParaRPr lang="en-US" sz="1300">
              <a:latin typeface="Arial" pitchFamily="34" charset="0"/>
            </a:endParaRPr>
          </a:p>
        </p:txBody>
      </p:sp>
      <p:sp>
        <p:nvSpPr>
          <p:cNvPr id="248835" name="Rectangle 2"/>
          <p:cNvSpPr>
            <a:spLocks noGrp="1" noRot="1" noChangeAspect="1" noChangeArrowheads="1" noTextEdit="1"/>
          </p:cNvSpPr>
          <p:nvPr>
            <p:ph type="sldImg"/>
          </p:nvPr>
        </p:nvSpPr>
        <p:spPr>
          <a:solidFill>
            <a:srgbClr val="FFFFFF"/>
          </a:solidFill>
          <a:ln/>
        </p:spPr>
      </p:sp>
      <p:sp>
        <p:nvSpPr>
          <p:cNvPr id="24883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BB510D0F-954E-49D0-92AF-75C480138820}" type="slidenum">
              <a:rPr lang="en-US" sz="1300">
                <a:latin typeface="Arial" pitchFamily="34" charset="0"/>
              </a:rPr>
              <a:pPr/>
              <a:t>202</a:t>
            </a:fld>
            <a:endParaRPr lang="en-US" sz="1300">
              <a:latin typeface="Arial" pitchFamily="34" charset="0"/>
            </a:endParaRPr>
          </a:p>
        </p:txBody>
      </p:sp>
      <p:sp>
        <p:nvSpPr>
          <p:cNvPr id="249859" name="Rectangle 2"/>
          <p:cNvSpPr>
            <a:spLocks noGrp="1" noRot="1" noChangeAspect="1" noChangeArrowheads="1" noTextEdit="1"/>
          </p:cNvSpPr>
          <p:nvPr>
            <p:ph type="sldImg"/>
          </p:nvPr>
        </p:nvSpPr>
        <p:spPr>
          <a:solidFill>
            <a:srgbClr val="FFFFFF"/>
          </a:solidFill>
          <a:ln/>
        </p:spPr>
      </p:sp>
      <p:sp>
        <p:nvSpPr>
          <p:cNvPr id="24986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DDB8710D-7B60-4DB6-BCF0-2BCF488AD481}" type="slidenum">
              <a:rPr lang="en-US" sz="1300">
                <a:latin typeface="Arial" pitchFamily="34" charset="0"/>
              </a:rPr>
              <a:pPr/>
              <a:t>203</a:t>
            </a:fld>
            <a:endParaRPr lang="en-US" sz="1300">
              <a:latin typeface="Arial" pitchFamily="34" charset="0"/>
            </a:endParaRPr>
          </a:p>
        </p:txBody>
      </p:sp>
      <p:sp>
        <p:nvSpPr>
          <p:cNvPr id="250883" name="Rectangle 2"/>
          <p:cNvSpPr>
            <a:spLocks noGrp="1" noRot="1" noChangeAspect="1" noChangeArrowheads="1" noTextEdit="1"/>
          </p:cNvSpPr>
          <p:nvPr>
            <p:ph type="sldImg"/>
          </p:nvPr>
        </p:nvSpPr>
        <p:spPr>
          <a:solidFill>
            <a:srgbClr val="FFFFFF"/>
          </a:solidFill>
          <a:ln/>
        </p:spPr>
      </p:sp>
      <p:sp>
        <p:nvSpPr>
          <p:cNvPr id="2508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16E987AB-309B-4DAE-B355-39B392BCE110}" type="slidenum">
              <a:rPr lang="en-US" sz="1300">
                <a:solidFill>
                  <a:prstClr val="black"/>
                </a:solidFill>
                <a:latin typeface="Arial" pitchFamily="34" charset="0"/>
              </a:rPr>
              <a:pPr/>
              <a:t>15</a:t>
            </a:fld>
            <a:endParaRPr lang="en-US" sz="1300">
              <a:solidFill>
                <a:prstClr val="black"/>
              </a:solidFill>
              <a:latin typeface="Arial" pitchFamily="34" charset="0"/>
            </a:endParaRPr>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78597FC7-FC58-4BB0-A812-3B404264D83B}" type="slidenum">
              <a:rPr lang="en-US" sz="1300">
                <a:latin typeface="Arial" pitchFamily="34" charset="0"/>
              </a:rPr>
              <a:pPr/>
              <a:t>204</a:t>
            </a:fld>
            <a:endParaRPr lang="en-US" sz="1300">
              <a:latin typeface="Arial" pitchFamily="34" charset="0"/>
            </a:endParaRPr>
          </a:p>
        </p:txBody>
      </p:sp>
      <p:sp>
        <p:nvSpPr>
          <p:cNvPr id="251907" name="Rectangle 2"/>
          <p:cNvSpPr>
            <a:spLocks noGrp="1" noRot="1" noChangeAspect="1" noChangeArrowheads="1" noTextEdit="1"/>
          </p:cNvSpPr>
          <p:nvPr>
            <p:ph type="sldImg"/>
          </p:nvPr>
        </p:nvSpPr>
        <p:spPr>
          <a:solidFill>
            <a:srgbClr val="FFFFFF"/>
          </a:solidFill>
          <a:ln/>
        </p:spPr>
      </p:sp>
      <p:sp>
        <p:nvSpPr>
          <p:cNvPr id="251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60BB7056-4168-4DE1-9976-5C947B1A6825}" type="slidenum">
              <a:rPr lang="en-US" sz="1300">
                <a:latin typeface="Arial" pitchFamily="34" charset="0"/>
              </a:rPr>
              <a:pPr/>
              <a:t>205</a:t>
            </a:fld>
            <a:endParaRPr lang="en-US" sz="1300">
              <a:latin typeface="Arial" pitchFamily="34" charset="0"/>
            </a:endParaRPr>
          </a:p>
        </p:txBody>
      </p:sp>
      <p:sp>
        <p:nvSpPr>
          <p:cNvPr id="252931" name="Rectangle 2"/>
          <p:cNvSpPr>
            <a:spLocks noGrp="1" noRot="1" noChangeAspect="1" noChangeArrowheads="1" noTextEdit="1"/>
          </p:cNvSpPr>
          <p:nvPr>
            <p:ph type="sldImg"/>
          </p:nvPr>
        </p:nvSpPr>
        <p:spPr>
          <a:solidFill>
            <a:srgbClr val="FFFFFF"/>
          </a:solidFill>
          <a:ln/>
        </p:spPr>
      </p:sp>
      <p:sp>
        <p:nvSpPr>
          <p:cNvPr id="25293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806D7103-C567-42D1-946D-CBE0CC80C7F5}" type="slidenum">
              <a:rPr lang="en-US" sz="1300">
                <a:latin typeface="Arial" pitchFamily="34" charset="0"/>
              </a:rPr>
              <a:pPr/>
              <a:t>206</a:t>
            </a:fld>
            <a:endParaRPr lang="en-US" sz="1300">
              <a:latin typeface="Arial" pitchFamily="34" charset="0"/>
            </a:endParaRPr>
          </a:p>
        </p:txBody>
      </p:sp>
      <p:sp>
        <p:nvSpPr>
          <p:cNvPr id="253955" name="Rectangle 2"/>
          <p:cNvSpPr>
            <a:spLocks noGrp="1" noRot="1" noChangeAspect="1" noChangeArrowheads="1" noTextEdit="1"/>
          </p:cNvSpPr>
          <p:nvPr>
            <p:ph type="sldImg"/>
          </p:nvPr>
        </p:nvSpPr>
        <p:spPr>
          <a:solidFill>
            <a:srgbClr val="FFFFFF"/>
          </a:solidFill>
          <a:ln/>
        </p:spPr>
      </p:sp>
      <p:sp>
        <p:nvSpPr>
          <p:cNvPr id="25395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3E55B45F-9444-4FF2-BF46-6EFC9666D48F}" type="slidenum">
              <a:rPr lang="en-US" sz="1300">
                <a:latin typeface="Arial" pitchFamily="34" charset="0"/>
              </a:rPr>
              <a:pPr/>
              <a:t>207</a:t>
            </a:fld>
            <a:endParaRPr lang="en-US" sz="1300">
              <a:latin typeface="Arial" pitchFamily="34" charset="0"/>
            </a:endParaRPr>
          </a:p>
        </p:txBody>
      </p:sp>
      <p:sp>
        <p:nvSpPr>
          <p:cNvPr id="254979" name="Rectangle 2"/>
          <p:cNvSpPr>
            <a:spLocks noGrp="1" noRot="1" noChangeAspect="1" noChangeArrowheads="1" noTextEdit="1"/>
          </p:cNvSpPr>
          <p:nvPr>
            <p:ph type="sldImg"/>
          </p:nvPr>
        </p:nvSpPr>
        <p:spPr>
          <a:solidFill>
            <a:srgbClr val="FFFFFF"/>
          </a:solidFill>
          <a:ln/>
        </p:spPr>
      </p:sp>
      <p:sp>
        <p:nvSpPr>
          <p:cNvPr id="25498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2679E66D-1D4F-421A-AEC7-54D636C7C90D}" type="slidenum">
              <a:rPr lang="en-US" sz="1300">
                <a:latin typeface="Arial" pitchFamily="34" charset="0"/>
              </a:rPr>
              <a:pPr/>
              <a:t>208</a:t>
            </a:fld>
            <a:endParaRPr lang="en-US" sz="1300">
              <a:latin typeface="Arial" pitchFamily="34" charset="0"/>
            </a:endParaRPr>
          </a:p>
        </p:txBody>
      </p:sp>
      <p:sp>
        <p:nvSpPr>
          <p:cNvPr id="256003" name="Rectangle 2"/>
          <p:cNvSpPr>
            <a:spLocks noGrp="1" noRot="1" noChangeAspect="1" noChangeArrowheads="1" noTextEdit="1"/>
          </p:cNvSpPr>
          <p:nvPr>
            <p:ph type="sldImg"/>
          </p:nvPr>
        </p:nvSpPr>
        <p:spPr>
          <a:solidFill>
            <a:srgbClr val="FFFFFF"/>
          </a:solidFill>
          <a:ln/>
        </p:spPr>
      </p:sp>
      <p:sp>
        <p:nvSpPr>
          <p:cNvPr id="25600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rip it off, but don</a:t>
            </a:r>
            <a:r>
              <a:rPr lang="ja-JP" altLang="en-US" smtClean="0">
                <a:latin typeface="Arial" pitchFamily="34" charset="0"/>
              </a:rPr>
              <a:t>’</a:t>
            </a:r>
            <a:r>
              <a:rPr lang="en-US" altLang="ja-JP" smtClean="0">
                <a:latin typeface="Arial" pitchFamily="34" charset="0"/>
              </a:rPr>
              <a:t>t take it quite yet – after all, it wouldn</a:t>
            </a:r>
            <a:r>
              <a:rPr lang="ja-JP" altLang="en-US" smtClean="0">
                <a:latin typeface="Arial" pitchFamily="34" charset="0"/>
              </a:rPr>
              <a:t>’</a:t>
            </a:r>
            <a:r>
              <a:rPr lang="en-US" altLang="ja-JP" smtClean="0">
                <a:latin typeface="Arial" pitchFamily="34" charset="0"/>
              </a:rPr>
              <a:t>t be particularly fair</a:t>
            </a:r>
            <a:endParaRPr lang="en-US" smtClean="0">
              <a:latin typeface="Arial" pitchFamily="34"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F60091BC-A6A1-4895-B666-64DE152CD7AA}" type="slidenum">
              <a:rPr lang="en-US" sz="1300">
                <a:latin typeface="Arial" pitchFamily="34" charset="0"/>
              </a:rPr>
              <a:pPr/>
              <a:t>209</a:t>
            </a:fld>
            <a:endParaRPr lang="en-US" sz="1300">
              <a:latin typeface="Arial" pitchFamily="34" charset="0"/>
            </a:endParaRPr>
          </a:p>
        </p:txBody>
      </p:sp>
      <p:sp>
        <p:nvSpPr>
          <p:cNvPr id="257027" name="Rectangle 2"/>
          <p:cNvSpPr>
            <a:spLocks noGrp="1" noRot="1" noChangeAspect="1" noChangeArrowheads="1" noTextEdit="1"/>
          </p:cNvSpPr>
          <p:nvPr>
            <p:ph type="sldImg"/>
          </p:nvPr>
        </p:nvSpPr>
        <p:spPr>
          <a:solidFill>
            <a:srgbClr val="FFFFFF"/>
          </a:solidFill>
          <a:ln/>
        </p:spPr>
      </p:sp>
      <p:sp>
        <p:nvSpPr>
          <p:cNvPr id="25702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rip it off, but don</a:t>
            </a:r>
            <a:r>
              <a:rPr lang="ja-JP" altLang="en-US" smtClean="0">
                <a:latin typeface="Arial" pitchFamily="34" charset="0"/>
              </a:rPr>
              <a:t>’</a:t>
            </a:r>
            <a:r>
              <a:rPr lang="en-US" altLang="ja-JP" smtClean="0">
                <a:latin typeface="Arial" pitchFamily="34" charset="0"/>
              </a:rPr>
              <a:t>t take it quite yet – after all, it wouldn</a:t>
            </a:r>
            <a:r>
              <a:rPr lang="ja-JP" altLang="en-US" smtClean="0">
                <a:latin typeface="Arial" pitchFamily="34" charset="0"/>
              </a:rPr>
              <a:t>’</a:t>
            </a:r>
            <a:r>
              <a:rPr lang="en-US" altLang="ja-JP" smtClean="0">
                <a:latin typeface="Arial" pitchFamily="34" charset="0"/>
              </a:rPr>
              <a:t>t be particularly fair</a:t>
            </a:r>
            <a:endParaRPr lang="en-US" smtClean="0">
              <a:latin typeface="Arial" pitchFamily="34"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9EF4A312-C65F-4025-AE04-6A2A308B69F3}" type="slidenum">
              <a:rPr lang="en-US" sz="1300">
                <a:latin typeface="Arial" pitchFamily="34" charset="0"/>
              </a:rPr>
              <a:pPr/>
              <a:t>210</a:t>
            </a:fld>
            <a:endParaRPr lang="en-US" sz="1300">
              <a:latin typeface="Arial" pitchFamily="34" charset="0"/>
            </a:endParaRPr>
          </a:p>
        </p:txBody>
      </p:sp>
      <p:sp>
        <p:nvSpPr>
          <p:cNvPr id="258051" name="Rectangle 2"/>
          <p:cNvSpPr>
            <a:spLocks noGrp="1" noRot="1" noChangeAspect="1" noChangeArrowheads="1" noTextEdit="1"/>
          </p:cNvSpPr>
          <p:nvPr>
            <p:ph type="sldImg"/>
          </p:nvPr>
        </p:nvSpPr>
        <p:spPr>
          <a:solidFill>
            <a:srgbClr val="FFFFFF"/>
          </a:solidFill>
          <a:ln/>
        </p:spPr>
      </p:sp>
      <p:sp>
        <p:nvSpPr>
          <p:cNvPr id="25805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9E613CAB-9D5E-4415-98CB-BCAFB2F4FD01}" type="slidenum">
              <a:rPr lang="en-US" sz="1300">
                <a:latin typeface="Arial" pitchFamily="34" charset="0"/>
              </a:rPr>
              <a:pPr/>
              <a:t>211</a:t>
            </a:fld>
            <a:endParaRPr lang="en-US" sz="1300">
              <a:latin typeface="Arial" pitchFamily="34" charset="0"/>
            </a:endParaRPr>
          </a:p>
        </p:txBody>
      </p:sp>
      <p:sp>
        <p:nvSpPr>
          <p:cNvPr id="259075" name="Rectangle 2"/>
          <p:cNvSpPr>
            <a:spLocks noGrp="1" noRot="1" noChangeAspect="1" noChangeArrowheads="1" noTextEdit="1"/>
          </p:cNvSpPr>
          <p:nvPr>
            <p:ph type="sldImg"/>
          </p:nvPr>
        </p:nvSpPr>
        <p:spPr>
          <a:solidFill>
            <a:srgbClr val="FFFFFF"/>
          </a:solidFill>
          <a:ln/>
        </p:spPr>
      </p:sp>
      <p:sp>
        <p:nvSpPr>
          <p:cNvPr id="25907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Electric:  from www.staticfreesoftware.com</a:t>
            </a:r>
          </a:p>
          <a:p>
            <a:pPr eaLnBrk="1" hangingPunct="1"/>
            <a:r>
              <a:rPr lang="en-US" smtClean="0">
                <a:latin typeface="Arial" pitchFamily="34" charset="0"/>
              </a:rPr>
              <a:t>My tutorial is at:</a:t>
            </a:r>
          </a:p>
          <a:p>
            <a:pPr eaLnBrk="1" hangingPunct="1"/>
            <a:r>
              <a:rPr lang="en-US" smtClean="0">
                <a:latin typeface="Arial" pitchFamily="34" charset="0"/>
              </a:rPr>
              <a:t>http://odin.ac.hmc.edu/~harris/class/chipdesign/electric.pdf</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r>
              <a:rPr lang="en-US" smtClean="0">
                <a:latin typeface="Arial" pitchFamily="34" charset="0"/>
              </a:rPr>
              <a:t>Lasergene (a molecular biology suite of programs for aligning and comparing</a:t>
            </a:r>
          </a:p>
          <a:p>
            <a:pPr eaLnBrk="1" hangingPunct="1"/>
            <a:r>
              <a:rPr lang="en-US" smtClean="0">
                <a:latin typeface="Arial" pitchFamily="34" charset="0"/>
              </a:rPr>
              <a:t>       DNA sequences, etc.)</a:t>
            </a:r>
          </a:p>
          <a:p>
            <a:pPr eaLnBrk="1" hangingPunct="1"/>
            <a:r>
              <a:rPr lang="en-US" smtClean="0">
                <a:latin typeface="Arial" pitchFamily="34" charset="0"/>
              </a:rPr>
              <a:t>Statview (statistical analysis)</a:t>
            </a:r>
          </a:p>
          <a:p>
            <a:pPr eaLnBrk="1" hangingPunct="1"/>
            <a:r>
              <a:rPr lang="en-US" smtClean="0">
                <a:latin typeface="Arial" pitchFamily="34" charset="0"/>
              </a:rPr>
              <a:t>KaleidaGraph (plotting &amp; graphing)</a:t>
            </a:r>
          </a:p>
          <a:p>
            <a:pPr eaLnBrk="1" hangingPunct="1"/>
            <a:r>
              <a:rPr lang="en-US" smtClean="0">
                <a:latin typeface="Arial" pitchFamily="34" charset="0"/>
              </a:rPr>
              <a:t>Populus (programs that simulate ecological and evolutionary processes)</a:t>
            </a:r>
          </a:p>
          <a:p>
            <a:pPr eaLnBrk="1" hangingPunct="1"/>
            <a:endParaRPr lang="en-US" smtClean="0">
              <a:latin typeface="Arial" pitchFamily="34" charset="0"/>
            </a:endParaRPr>
          </a:p>
          <a:p>
            <a:pPr eaLnBrk="1" hangingPunct="1"/>
            <a:endParaRPr lang="en-US" smtClean="0">
              <a:latin typeface="Arial" pitchFamily="34" charset="0"/>
            </a:endParaRPr>
          </a:p>
          <a:p>
            <a:pPr eaLnBrk="1" hangingPunct="1"/>
            <a:endParaRPr lang="en-US" smtClean="0">
              <a:latin typeface="Arial" pitchFamily="34"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C2AE6C4C-35BD-46A2-8C89-6F27EA0ABFA1}" type="slidenum">
              <a:rPr lang="en-US" sz="1300">
                <a:latin typeface="Arial" pitchFamily="34" charset="0"/>
              </a:rPr>
              <a:pPr/>
              <a:t>212</a:t>
            </a:fld>
            <a:endParaRPr lang="en-US" sz="1300">
              <a:latin typeface="Arial" pitchFamily="34" charset="0"/>
            </a:endParaRPr>
          </a:p>
        </p:txBody>
      </p:sp>
      <p:sp>
        <p:nvSpPr>
          <p:cNvPr id="260099" name="Rectangle 2"/>
          <p:cNvSpPr>
            <a:spLocks noGrp="1" noRot="1" noChangeAspect="1" noChangeArrowheads="1" noTextEdit="1"/>
          </p:cNvSpPr>
          <p:nvPr>
            <p:ph type="sldImg"/>
          </p:nvPr>
        </p:nvSpPr>
        <p:spPr>
          <a:solidFill>
            <a:srgbClr val="FFFFFF"/>
          </a:solidFill>
          <a:ln/>
        </p:spPr>
      </p:sp>
      <p:sp>
        <p:nvSpPr>
          <p:cNvPr id="2601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charset="0"/>
                <a:ea typeface="MS PGothic" pitchFamily="34" charset="-128"/>
              </a:defRPr>
            </a:lvl1pPr>
            <a:lvl2pPr marL="785372" indent="-302066">
              <a:defRPr sz="2500">
                <a:solidFill>
                  <a:schemeClr val="tx1"/>
                </a:solidFill>
                <a:latin typeface="Times" charset="0"/>
                <a:ea typeface="MS PGothic" pitchFamily="34" charset="-128"/>
              </a:defRPr>
            </a:lvl2pPr>
            <a:lvl3pPr marL="1208265" indent="-241653">
              <a:defRPr sz="2500">
                <a:solidFill>
                  <a:schemeClr val="tx1"/>
                </a:solidFill>
                <a:latin typeface="Times" charset="0"/>
                <a:ea typeface="MS PGothic" pitchFamily="34" charset="-128"/>
              </a:defRPr>
            </a:lvl3pPr>
            <a:lvl4pPr marL="1691571" indent="-241653">
              <a:defRPr sz="2500">
                <a:solidFill>
                  <a:schemeClr val="tx1"/>
                </a:solidFill>
                <a:latin typeface="Times" charset="0"/>
                <a:ea typeface="MS PGothic" pitchFamily="34" charset="-128"/>
              </a:defRPr>
            </a:lvl4pPr>
            <a:lvl5pPr marL="2174878" indent="-241653">
              <a:defRPr sz="2500">
                <a:solidFill>
                  <a:schemeClr val="tx1"/>
                </a:solidFill>
                <a:latin typeface="Times" charset="0"/>
                <a:ea typeface="MS PGothic" pitchFamily="34" charset="-128"/>
              </a:defRPr>
            </a:lvl5pPr>
            <a:lvl6pPr marL="2658184" indent="-241653" algn="ctr" eaLnBrk="0" fontAlgn="base" hangingPunct="0">
              <a:spcBef>
                <a:spcPct val="0"/>
              </a:spcBef>
              <a:spcAft>
                <a:spcPct val="0"/>
              </a:spcAft>
              <a:defRPr sz="2500">
                <a:solidFill>
                  <a:schemeClr val="tx1"/>
                </a:solidFill>
                <a:latin typeface="Times" charset="0"/>
                <a:ea typeface="MS PGothic" pitchFamily="34" charset="-128"/>
              </a:defRPr>
            </a:lvl6pPr>
            <a:lvl7pPr marL="3141490" indent="-241653" algn="ctr" eaLnBrk="0" fontAlgn="base" hangingPunct="0">
              <a:spcBef>
                <a:spcPct val="0"/>
              </a:spcBef>
              <a:spcAft>
                <a:spcPct val="0"/>
              </a:spcAft>
              <a:defRPr sz="2500">
                <a:solidFill>
                  <a:schemeClr val="tx1"/>
                </a:solidFill>
                <a:latin typeface="Times" charset="0"/>
                <a:ea typeface="MS PGothic" pitchFamily="34" charset="-128"/>
              </a:defRPr>
            </a:lvl7pPr>
            <a:lvl8pPr marL="3624796" indent="-241653" algn="ctr" eaLnBrk="0" fontAlgn="base" hangingPunct="0">
              <a:spcBef>
                <a:spcPct val="0"/>
              </a:spcBef>
              <a:spcAft>
                <a:spcPct val="0"/>
              </a:spcAft>
              <a:defRPr sz="2500">
                <a:solidFill>
                  <a:schemeClr val="tx1"/>
                </a:solidFill>
                <a:latin typeface="Times" charset="0"/>
                <a:ea typeface="MS PGothic" pitchFamily="34" charset="-128"/>
              </a:defRPr>
            </a:lvl8pPr>
            <a:lvl9pPr marL="4108102" indent="-241653" algn="ctr" eaLnBrk="0" fontAlgn="base" hangingPunct="0">
              <a:spcBef>
                <a:spcPct val="0"/>
              </a:spcBef>
              <a:spcAft>
                <a:spcPct val="0"/>
              </a:spcAft>
              <a:defRPr sz="2500">
                <a:solidFill>
                  <a:schemeClr val="tx1"/>
                </a:solidFill>
                <a:latin typeface="Times" charset="0"/>
                <a:ea typeface="MS PGothic" pitchFamily="34" charset="-128"/>
              </a:defRPr>
            </a:lvl9pPr>
          </a:lstStyle>
          <a:p>
            <a:fld id="{0FEC5235-A6B6-4776-8A26-4691A893BAE7}" type="slidenum">
              <a:rPr lang="en-US" sz="1300">
                <a:latin typeface="Arial" pitchFamily="34" charset="0"/>
              </a:rPr>
              <a:pPr/>
              <a:t>213</a:t>
            </a:fld>
            <a:endParaRPr lang="en-US" sz="1300">
              <a:latin typeface="Arial" pitchFamily="34" charset="0"/>
            </a:endParaRPr>
          </a:p>
        </p:txBody>
      </p:sp>
      <p:sp>
        <p:nvSpPr>
          <p:cNvPr id="261123" name="Rectangle 2"/>
          <p:cNvSpPr>
            <a:spLocks noGrp="1" noRot="1" noChangeAspect="1" noChangeArrowheads="1" noTextEdit="1"/>
          </p:cNvSpPr>
          <p:nvPr>
            <p:ph type="sldImg"/>
          </p:nvPr>
        </p:nvSpPr>
        <p:spPr>
          <a:solidFill>
            <a:srgbClr val="FFFFFF"/>
          </a:solidFill>
          <a:ln/>
        </p:spPr>
      </p:sp>
      <p:sp>
        <p:nvSpPr>
          <p:cNvPr id="261124" name="Rectangle 3"/>
          <p:cNvSpPr>
            <a:spLocks noGrp="1" noChangeArrowheads="1"/>
          </p:cNvSpPr>
          <p:nvPr>
            <p:ph type="body" idx="1"/>
          </p:nvPr>
        </p:nvSpPr>
        <p:spPr>
          <a:xfrm>
            <a:off x="975360" y="4560570"/>
            <a:ext cx="5364480" cy="4640580"/>
          </a:xfrm>
          <a:solidFill>
            <a:srgbClr val="FFFFFF"/>
          </a:solidFill>
          <a:ln>
            <a:solidFill>
              <a:srgbClr val="000000"/>
            </a:solidFill>
          </a:ln>
        </p:spPr>
        <p:txBody>
          <a:bodyPr/>
          <a:lstStyle/>
          <a:p>
            <a:pPr eaLnBrk="1" hangingPunct="1"/>
            <a:r>
              <a:rPr lang="en-US" sz="500">
                <a:latin typeface="Arial" pitchFamily="34" charset="0"/>
              </a:rPr>
              <a:t>So,  how does a machine think?</a:t>
            </a:r>
          </a:p>
          <a:p>
            <a:pPr eaLnBrk="1" hangingPunct="1"/>
            <a:endParaRPr lang="en-US" sz="500">
              <a:latin typeface="Arial" pitchFamily="34" charset="0"/>
            </a:endParaRPr>
          </a:p>
          <a:p>
            <a:pPr eaLnBrk="1" hangingPunct="1"/>
            <a:r>
              <a:rPr lang="en-US" sz="500">
                <a:latin typeface="Arial" pitchFamily="34" charset="0"/>
              </a:rPr>
              <a:t>Given how different machines and people are, I feel like it</a:t>
            </a:r>
            <a:r>
              <a:rPr lang="ja-JP" altLang="en-US" sz="500">
                <a:latin typeface="Arial" pitchFamily="34" charset="0"/>
              </a:rPr>
              <a:t>’</a:t>
            </a:r>
            <a:r>
              <a:rPr lang="en-US" altLang="ja-JP" sz="500">
                <a:latin typeface="Arial" pitchFamily="34" charset="0"/>
              </a:rPr>
              <a:t>s surprising that this question is so similar to asking </a:t>
            </a:r>
            <a:r>
              <a:rPr lang="ja-JP" altLang="en-US" sz="500">
                <a:latin typeface="Arial" pitchFamily="34" charset="0"/>
              </a:rPr>
              <a:t>“</a:t>
            </a:r>
            <a:r>
              <a:rPr lang="en-US" altLang="ja-JP" sz="500">
                <a:latin typeface="Arial" pitchFamily="34" charset="0"/>
              </a:rPr>
              <a:t>how do people think?</a:t>
            </a:r>
            <a:r>
              <a:rPr lang="ja-JP" altLang="en-US" sz="500">
                <a:latin typeface="Arial" pitchFamily="34" charset="0"/>
              </a:rPr>
              <a:t>”</a:t>
            </a:r>
            <a:endParaRPr lang="en-US" altLang="ja-JP" sz="500">
              <a:latin typeface="Arial" pitchFamily="34" charset="0"/>
            </a:endParaRPr>
          </a:p>
          <a:p>
            <a:pPr eaLnBrk="1" hangingPunct="1"/>
            <a:endParaRPr lang="en-US" sz="500">
              <a:latin typeface="Arial" pitchFamily="34" charset="0"/>
            </a:endParaRPr>
          </a:p>
          <a:p>
            <a:pPr eaLnBrk="1" hangingPunct="1"/>
            <a:r>
              <a:rPr lang="en-US" sz="500">
                <a:latin typeface="Arial" pitchFamily="34" charset="0"/>
              </a:rPr>
              <a:t>And reason they</a:t>
            </a:r>
            <a:r>
              <a:rPr lang="ja-JP" altLang="en-US" sz="500">
                <a:latin typeface="Arial" pitchFamily="34" charset="0"/>
              </a:rPr>
              <a:t>’</a:t>
            </a:r>
            <a:r>
              <a:rPr lang="en-US" altLang="ja-JP" sz="500">
                <a:latin typeface="Arial" pitchFamily="34" charset="0"/>
              </a:rPr>
              <a:t>re similar is that the question can be answered on many levels…   what</a:t>
            </a:r>
            <a:r>
              <a:rPr lang="ja-JP" altLang="en-US" sz="500">
                <a:latin typeface="Arial" pitchFamily="34" charset="0"/>
              </a:rPr>
              <a:t>’</a:t>
            </a:r>
            <a:r>
              <a:rPr lang="en-US" altLang="ja-JP" sz="500">
                <a:latin typeface="Arial" pitchFamily="34" charset="0"/>
              </a:rPr>
              <a:t>s your opinion?</a:t>
            </a:r>
          </a:p>
          <a:p>
            <a:pPr eaLnBrk="1" hangingPunct="1"/>
            <a:r>
              <a:rPr lang="en-US" sz="500">
                <a:latin typeface="Arial" pitchFamily="34" charset="0"/>
              </a:rPr>
              <a:t>                what factors do you consider when making a particular decision?</a:t>
            </a:r>
          </a:p>
          <a:p>
            <a:pPr eaLnBrk="1" hangingPunct="1"/>
            <a:r>
              <a:rPr lang="en-US" sz="500">
                <a:latin typeface="Arial" pitchFamily="34" charset="0"/>
              </a:rPr>
              <a:t>                how do you arrange things so that you can get some thinking or particular problem solving done?</a:t>
            </a:r>
          </a:p>
          <a:p>
            <a:pPr eaLnBrk="1" hangingPunct="1"/>
            <a:r>
              <a:rPr lang="en-US" sz="500">
                <a:latin typeface="Arial" pitchFamily="34" charset="0"/>
              </a:rPr>
              <a:t>                how do  your neurons conspire to reach conclusions?</a:t>
            </a:r>
          </a:p>
          <a:p>
            <a:pPr eaLnBrk="1" hangingPunct="1"/>
            <a:endParaRPr lang="en-US" sz="500">
              <a:latin typeface="Arial" pitchFamily="34" charset="0"/>
            </a:endParaRPr>
          </a:p>
          <a:p>
            <a:pPr eaLnBrk="1" hangingPunct="1"/>
            <a:r>
              <a:rPr lang="en-US" sz="500">
                <a:latin typeface="Arial" pitchFamily="34" charset="0"/>
              </a:rPr>
              <a:t>one of the beautiful things about computer science is that – despite the complexity involved, every detail _is_ knowable and, in fact, known. The task of knowing it all is pretty daunting, so in this </a:t>
            </a:r>
          </a:p>
          <a:p>
            <a:pPr eaLnBrk="1" hangingPunct="1"/>
            <a:endParaRPr lang="en-US" sz="500">
              <a:latin typeface="Arial" pitchFamily="34" charset="0"/>
            </a:endParaRPr>
          </a:p>
          <a:p>
            <a:pPr eaLnBrk="1" hangingPunct="1"/>
            <a:r>
              <a:rPr lang="en-US" sz="500">
                <a:solidFill>
                  <a:srgbClr val="000000"/>
                </a:solidFill>
                <a:latin typeface="Times New Roman" pitchFamily="18" charset="0"/>
              </a:rPr>
              <a:t>This picture shows the workbench of John Bardeen and Walter Brattain at Bell Laboratories. They were supposed to be doing fundamental research about crystal surfaces. The experimental results hadn't been very good, though, and there's a rumor that their boss, William Shockley, came near to cancelling the project. But in 1947, they switched to using tremendously pure materials. And it dawned on them that they could build the circuit in the picture. It was an amplifier! </a:t>
            </a:r>
          </a:p>
          <a:p>
            <a:pPr eaLnBrk="1" hangingPunct="1"/>
            <a:endParaRPr lang="en-US" sz="500">
              <a:solidFill>
                <a:srgbClr val="000000"/>
              </a:solidFill>
              <a:latin typeface="Times New Roman" pitchFamily="18" charset="0"/>
            </a:endParaRPr>
          </a:p>
          <a:p>
            <a:pPr eaLnBrk="1" hangingPunct="1"/>
            <a:r>
              <a:rPr lang="en-US" sz="500">
                <a:solidFill>
                  <a:srgbClr val="000000"/>
                </a:solidFill>
                <a:latin typeface="Times New Roman" pitchFamily="18" charset="0"/>
              </a:rPr>
              <a:t>The three shared a Nobel Prize. Bardeen and Brattain continued in research (and Bardeen later won another Nobel). Shockley quit to start a semiconductor company in Palo Alto. It folded, but its staff went on to invent the integrated circuit (the "chip") and to found Intel Corporation. </a:t>
            </a:r>
          </a:p>
          <a:p>
            <a:pPr eaLnBrk="1" hangingPunct="1"/>
            <a:endParaRPr lang="en-US" sz="500">
              <a:solidFill>
                <a:srgbClr val="000000"/>
              </a:solidFill>
              <a:latin typeface="Times New Roman" pitchFamily="18" charset="0"/>
            </a:endParaRPr>
          </a:p>
          <a:p>
            <a:pPr eaLnBrk="1" hangingPunct="1"/>
            <a:r>
              <a:rPr lang="en-US" sz="500">
                <a:solidFill>
                  <a:srgbClr val="000000"/>
                </a:solidFill>
                <a:latin typeface="Times New Roman" pitchFamily="18" charset="0"/>
              </a:rPr>
              <a:t>By 1960, all important computers used transistors for logic, and ferrite cores for memory. Memory chips replaced core in the 1970's. </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9CC65D-1D88-4358-AE3B-75995A62DCE7}" type="slidenum">
              <a:rPr lang="en-US"/>
              <a:pPr>
                <a:defRPr/>
              </a:pPr>
              <a:t>‹#›</a:t>
            </a:fld>
            <a:endParaRPr lang="en-US"/>
          </a:p>
        </p:txBody>
      </p:sp>
    </p:spTree>
    <p:extLst>
      <p:ext uri="{BB962C8B-B14F-4D97-AF65-F5344CB8AC3E}">
        <p14:creationId xmlns:p14="http://schemas.microsoft.com/office/powerpoint/2010/main" val="200831503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0D4709B-51A7-4D98-839C-983B6269C883}" type="slidenum">
              <a:rPr lang="en-US"/>
              <a:pPr>
                <a:defRPr/>
              </a:pPr>
              <a:t>‹#›</a:t>
            </a:fld>
            <a:endParaRPr lang="en-US"/>
          </a:p>
        </p:txBody>
      </p:sp>
    </p:spTree>
    <p:extLst>
      <p:ext uri="{BB962C8B-B14F-4D97-AF65-F5344CB8AC3E}">
        <p14:creationId xmlns:p14="http://schemas.microsoft.com/office/powerpoint/2010/main" val="38756326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5538B48-41E5-4FDC-924A-528AE7BE2417}" type="slidenum">
              <a:rPr lang="en-US"/>
              <a:pPr>
                <a:defRPr/>
              </a:pPr>
              <a:t>‹#›</a:t>
            </a:fld>
            <a:endParaRPr lang="en-US"/>
          </a:p>
        </p:txBody>
      </p:sp>
    </p:spTree>
    <p:extLst>
      <p:ext uri="{BB962C8B-B14F-4D97-AF65-F5344CB8AC3E}">
        <p14:creationId xmlns:p14="http://schemas.microsoft.com/office/powerpoint/2010/main" val="226071394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F57E15A-469F-48DD-82C0-24732CCD7638}" type="slidenum">
              <a:rPr lang="en-US"/>
              <a:pPr>
                <a:defRPr/>
              </a:pPr>
              <a:t>‹#›</a:t>
            </a:fld>
            <a:endParaRPr lang="en-US"/>
          </a:p>
        </p:txBody>
      </p:sp>
    </p:spTree>
    <p:extLst>
      <p:ext uri="{BB962C8B-B14F-4D97-AF65-F5344CB8AC3E}">
        <p14:creationId xmlns:p14="http://schemas.microsoft.com/office/powerpoint/2010/main" val="215203710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BBD4A71-6F84-4363-9102-50C219798625}" type="slidenum">
              <a:rPr lang="en-US"/>
              <a:pPr>
                <a:defRPr/>
              </a:pPr>
              <a:t>‹#›</a:t>
            </a:fld>
            <a:endParaRPr lang="en-US"/>
          </a:p>
        </p:txBody>
      </p:sp>
    </p:spTree>
    <p:extLst>
      <p:ext uri="{BB962C8B-B14F-4D97-AF65-F5344CB8AC3E}">
        <p14:creationId xmlns:p14="http://schemas.microsoft.com/office/powerpoint/2010/main" val="14971490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1CCE9D-7A3C-48B5-907F-586561CB1A45}" type="slidenum">
              <a:rPr lang="en-US"/>
              <a:pPr>
                <a:defRPr/>
              </a:pPr>
              <a:t>‹#›</a:t>
            </a:fld>
            <a:endParaRPr lang="en-US"/>
          </a:p>
        </p:txBody>
      </p:sp>
    </p:spTree>
    <p:extLst>
      <p:ext uri="{BB962C8B-B14F-4D97-AF65-F5344CB8AC3E}">
        <p14:creationId xmlns:p14="http://schemas.microsoft.com/office/powerpoint/2010/main" val="207113649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DAE79DB-2425-4AEF-BA7D-453020E16294}" type="slidenum">
              <a:rPr lang="en-US"/>
              <a:pPr>
                <a:defRPr/>
              </a:pPr>
              <a:t>‹#›</a:t>
            </a:fld>
            <a:endParaRPr lang="en-US"/>
          </a:p>
        </p:txBody>
      </p:sp>
    </p:spTree>
    <p:extLst>
      <p:ext uri="{BB962C8B-B14F-4D97-AF65-F5344CB8AC3E}">
        <p14:creationId xmlns:p14="http://schemas.microsoft.com/office/powerpoint/2010/main" val="159208854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B6C7C46-9E98-4F66-9DD0-36D6C39B2CF8}" type="slidenum">
              <a:rPr lang="en-US"/>
              <a:pPr>
                <a:defRPr/>
              </a:pPr>
              <a:t>‹#›</a:t>
            </a:fld>
            <a:endParaRPr lang="en-US"/>
          </a:p>
        </p:txBody>
      </p:sp>
    </p:spTree>
    <p:extLst>
      <p:ext uri="{BB962C8B-B14F-4D97-AF65-F5344CB8AC3E}">
        <p14:creationId xmlns:p14="http://schemas.microsoft.com/office/powerpoint/2010/main" val="239152020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42A47C1-B316-4709-AED5-2149B680B9CB}" type="slidenum">
              <a:rPr lang="en-US"/>
              <a:pPr>
                <a:defRPr/>
              </a:pPr>
              <a:t>‹#›</a:t>
            </a:fld>
            <a:endParaRPr lang="en-US"/>
          </a:p>
        </p:txBody>
      </p:sp>
    </p:spTree>
    <p:extLst>
      <p:ext uri="{BB962C8B-B14F-4D97-AF65-F5344CB8AC3E}">
        <p14:creationId xmlns:p14="http://schemas.microsoft.com/office/powerpoint/2010/main" val="75730581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479B120-5A83-4CDD-AA24-034C87B8FE9B}" type="slidenum">
              <a:rPr lang="en-US"/>
              <a:pPr>
                <a:defRPr/>
              </a:pPr>
              <a:t>‹#›</a:t>
            </a:fld>
            <a:endParaRPr lang="en-US"/>
          </a:p>
        </p:txBody>
      </p:sp>
    </p:spTree>
    <p:extLst>
      <p:ext uri="{BB962C8B-B14F-4D97-AF65-F5344CB8AC3E}">
        <p14:creationId xmlns:p14="http://schemas.microsoft.com/office/powerpoint/2010/main" val="123817205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577101B-E33C-43CB-B598-39730C9288D7}" type="slidenum">
              <a:rPr lang="en-US"/>
              <a:pPr>
                <a:defRPr/>
              </a:pPr>
              <a:t>‹#›</a:t>
            </a:fld>
            <a:endParaRPr lang="en-US"/>
          </a:p>
        </p:txBody>
      </p:sp>
    </p:spTree>
    <p:extLst>
      <p:ext uri="{BB962C8B-B14F-4D97-AF65-F5344CB8AC3E}">
        <p14:creationId xmlns:p14="http://schemas.microsoft.com/office/powerpoint/2010/main" val="72063653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F0E2B58-A88F-4F46-B184-7D4F577621CA}" type="slidenum">
              <a:rPr lang="en-US"/>
              <a:pPr>
                <a:defRPr/>
              </a:pPr>
              <a:t>‹#›</a:t>
            </a:fld>
            <a:endParaRPr lang="en-US"/>
          </a:p>
        </p:txBody>
      </p:sp>
    </p:spTree>
    <p:extLst>
      <p:ext uri="{BB962C8B-B14F-4D97-AF65-F5344CB8AC3E}">
        <p14:creationId xmlns:p14="http://schemas.microsoft.com/office/powerpoint/2010/main" val="407617944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41DF3FD-7FDD-4DF9-948C-E9FC55320896}" type="slidenum">
              <a:rPr lang="en-US"/>
              <a:pPr>
                <a:defRPr/>
              </a:pPr>
              <a:t>‹#›</a:t>
            </a:fld>
            <a:endParaRPr lang="en-US"/>
          </a:p>
        </p:txBody>
      </p:sp>
    </p:spTree>
    <p:extLst>
      <p:ext uri="{BB962C8B-B14F-4D97-AF65-F5344CB8AC3E}">
        <p14:creationId xmlns:p14="http://schemas.microsoft.com/office/powerpoint/2010/main" val="409571492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9E84D16-2947-4F2E-AFE9-2CE065939B0B}" type="slidenum">
              <a:rPr lang="en-US"/>
              <a:pPr>
                <a:defRPr/>
              </a:pPr>
              <a:t>‹#›</a:t>
            </a:fld>
            <a:endParaRPr lang="en-US"/>
          </a:p>
        </p:txBody>
      </p:sp>
    </p:spTree>
    <p:extLst>
      <p:ext uri="{BB962C8B-B14F-4D97-AF65-F5344CB8AC3E}">
        <p14:creationId xmlns:p14="http://schemas.microsoft.com/office/powerpoint/2010/main" val="116077419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157B0B2-C0DA-4BA3-9E9C-E0FEC2D426D8}" type="slidenum">
              <a:rPr lang="en-US"/>
              <a:pPr>
                <a:defRPr/>
              </a:pPr>
              <a:t>‹#›</a:t>
            </a:fld>
            <a:endParaRPr lang="en-US"/>
          </a:p>
        </p:txBody>
      </p:sp>
    </p:spTree>
    <p:extLst>
      <p:ext uri="{BB962C8B-B14F-4D97-AF65-F5344CB8AC3E}">
        <p14:creationId xmlns:p14="http://schemas.microsoft.com/office/powerpoint/2010/main" val="19988649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3C9337C-BC4D-4AAF-8C1A-E909CB8ACF93}" type="slidenum">
              <a:rPr lang="en-US"/>
              <a:pPr>
                <a:defRPr/>
              </a:pPr>
              <a:t>‹#›</a:t>
            </a:fld>
            <a:endParaRPr lang="en-US"/>
          </a:p>
        </p:txBody>
      </p:sp>
    </p:spTree>
    <p:extLst>
      <p:ext uri="{BB962C8B-B14F-4D97-AF65-F5344CB8AC3E}">
        <p14:creationId xmlns:p14="http://schemas.microsoft.com/office/powerpoint/2010/main" val="372233646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CA5B29B-93AC-4B04-8972-86C136327CE1}" type="slidenum">
              <a:rPr lang="en-US"/>
              <a:pPr>
                <a:defRPr/>
              </a:pPr>
              <a:t>‹#›</a:t>
            </a:fld>
            <a:endParaRPr lang="en-US"/>
          </a:p>
        </p:txBody>
      </p:sp>
    </p:spTree>
    <p:extLst>
      <p:ext uri="{BB962C8B-B14F-4D97-AF65-F5344CB8AC3E}">
        <p14:creationId xmlns:p14="http://schemas.microsoft.com/office/powerpoint/2010/main" val="401352898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872CD2-F61E-4B65-B3CC-92742984B41C}" type="slidenum">
              <a:rPr lang="en-US"/>
              <a:pPr>
                <a:defRPr/>
              </a:pPr>
              <a:t>‹#›</a:t>
            </a:fld>
            <a:endParaRPr lang="en-US"/>
          </a:p>
        </p:txBody>
      </p:sp>
    </p:spTree>
    <p:extLst>
      <p:ext uri="{BB962C8B-B14F-4D97-AF65-F5344CB8AC3E}">
        <p14:creationId xmlns:p14="http://schemas.microsoft.com/office/powerpoint/2010/main" val="426417901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1A0C8E1-28CC-4C4D-95C6-7527B8F3CCE3}" type="slidenum">
              <a:rPr lang="en-US"/>
              <a:pPr>
                <a:defRPr/>
              </a:pPr>
              <a:t>‹#›</a:t>
            </a:fld>
            <a:endParaRPr lang="en-US"/>
          </a:p>
        </p:txBody>
      </p:sp>
    </p:spTree>
    <p:extLst>
      <p:ext uri="{BB962C8B-B14F-4D97-AF65-F5344CB8AC3E}">
        <p14:creationId xmlns:p14="http://schemas.microsoft.com/office/powerpoint/2010/main" val="165050610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F969A92-9955-41EE-993E-C3C3D78E9176}" type="slidenum">
              <a:rPr lang="en-US"/>
              <a:pPr>
                <a:defRPr/>
              </a:pPr>
              <a:t>‹#›</a:t>
            </a:fld>
            <a:endParaRPr lang="en-US"/>
          </a:p>
        </p:txBody>
      </p:sp>
    </p:spTree>
    <p:extLst>
      <p:ext uri="{BB962C8B-B14F-4D97-AF65-F5344CB8AC3E}">
        <p14:creationId xmlns:p14="http://schemas.microsoft.com/office/powerpoint/2010/main" val="21870974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D667018-7D86-48F4-A04E-E17DADFE33A0}" type="slidenum">
              <a:rPr lang="en-US"/>
              <a:pPr>
                <a:defRPr/>
              </a:pPr>
              <a:t>‹#›</a:t>
            </a:fld>
            <a:endParaRPr lang="en-US"/>
          </a:p>
        </p:txBody>
      </p:sp>
    </p:spTree>
    <p:extLst>
      <p:ext uri="{BB962C8B-B14F-4D97-AF65-F5344CB8AC3E}">
        <p14:creationId xmlns:p14="http://schemas.microsoft.com/office/powerpoint/2010/main" val="12632399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5B16B81-29F0-496E-8A1B-A7BC7D57150E}" type="slidenum">
              <a:rPr lang="en-US"/>
              <a:pPr>
                <a:defRPr/>
              </a:pPr>
              <a:t>‹#›</a:t>
            </a:fld>
            <a:endParaRPr lang="en-US"/>
          </a:p>
        </p:txBody>
      </p:sp>
    </p:spTree>
    <p:extLst>
      <p:ext uri="{BB962C8B-B14F-4D97-AF65-F5344CB8AC3E}">
        <p14:creationId xmlns:p14="http://schemas.microsoft.com/office/powerpoint/2010/main" val="14512412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CDFDF1F-04AC-4E69-8A56-05800466F33E}" type="slidenum">
              <a:rPr lang="en-US"/>
              <a:pPr>
                <a:defRPr/>
              </a:pPr>
              <a:t>‹#›</a:t>
            </a:fld>
            <a:endParaRPr lang="en-US"/>
          </a:p>
        </p:txBody>
      </p:sp>
    </p:spTree>
    <p:extLst>
      <p:ext uri="{BB962C8B-B14F-4D97-AF65-F5344CB8AC3E}">
        <p14:creationId xmlns:p14="http://schemas.microsoft.com/office/powerpoint/2010/main" val="382459059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058B87C-B321-49D1-98AB-79317ED19832}" type="slidenum">
              <a:rPr lang="en-US"/>
              <a:pPr>
                <a:defRPr/>
              </a:pPr>
              <a:t>‹#›</a:t>
            </a:fld>
            <a:endParaRPr lang="en-US"/>
          </a:p>
        </p:txBody>
      </p:sp>
    </p:spTree>
    <p:extLst>
      <p:ext uri="{BB962C8B-B14F-4D97-AF65-F5344CB8AC3E}">
        <p14:creationId xmlns:p14="http://schemas.microsoft.com/office/powerpoint/2010/main" val="88205031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9C89707-48FF-4EA0-99B1-87281869228D}" type="slidenum">
              <a:rPr lang="en-US"/>
              <a:pPr>
                <a:defRPr/>
              </a:pPr>
              <a:t>‹#›</a:t>
            </a:fld>
            <a:endParaRPr lang="en-US"/>
          </a:p>
        </p:txBody>
      </p:sp>
    </p:spTree>
    <p:extLst>
      <p:ext uri="{BB962C8B-B14F-4D97-AF65-F5344CB8AC3E}">
        <p14:creationId xmlns:p14="http://schemas.microsoft.com/office/powerpoint/2010/main" val="180510499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AAF35FE-52AC-4DA3-9D71-B65127AB1916}" type="slidenum">
              <a:rPr lang="en-US"/>
              <a:pPr>
                <a:defRPr/>
              </a:pPr>
              <a:t>‹#›</a:t>
            </a:fld>
            <a:endParaRPr lang="en-US"/>
          </a:p>
        </p:txBody>
      </p:sp>
    </p:spTree>
    <p:extLst>
      <p:ext uri="{BB962C8B-B14F-4D97-AF65-F5344CB8AC3E}">
        <p14:creationId xmlns:p14="http://schemas.microsoft.com/office/powerpoint/2010/main" val="413216005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3749BD-A697-4455-85C2-402BF461BCF8}" type="slidenum">
              <a:rPr lang="en-US"/>
              <a:pPr>
                <a:defRPr/>
              </a:pPr>
              <a:t>‹#›</a:t>
            </a:fld>
            <a:endParaRPr lang="en-US"/>
          </a:p>
        </p:txBody>
      </p:sp>
    </p:spTree>
    <p:extLst>
      <p:ext uri="{BB962C8B-B14F-4D97-AF65-F5344CB8AC3E}">
        <p14:creationId xmlns:p14="http://schemas.microsoft.com/office/powerpoint/2010/main" val="31667717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76D0F3D-D53C-47C3-982C-A0B096A20B76}" type="slidenum">
              <a:rPr lang="en-US"/>
              <a:pPr>
                <a:defRPr/>
              </a:pPr>
              <a:t>‹#›</a:t>
            </a:fld>
            <a:endParaRPr lang="en-US"/>
          </a:p>
        </p:txBody>
      </p:sp>
    </p:spTree>
    <p:extLst>
      <p:ext uri="{BB962C8B-B14F-4D97-AF65-F5344CB8AC3E}">
        <p14:creationId xmlns:p14="http://schemas.microsoft.com/office/powerpoint/2010/main" val="43087519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29474AE-3580-4CEE-9963-5F564004EE31}" type="slidenum">
              <a:rPr lang="en-US"/>
              <a:pPr>
                <a:defRPr/>
              </a:pPr>
              <a:t>‹#›</a:t>
            </a:fld>
            <a:endParaRPr lang="en-US"/>
          </a:p>
        </p:txBody>
      </p:sp>
    </p:spTree>
    <p:extLst>
      <p:ext uri="{BB962C8B-B14F-4D97-AF65-F5344CB8AC3E}">
        <p14:creationId xmlns:p14="http://schemas.microsoft.com/office/powerpoint/2010/main" val="7970050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20C33B6-BBB9-4150-8AC7-91A1F3C3B82E}" type="slidenum">
              <a:rPr lang="en-US"/>
              <a:pPr>
                <a:defRPr/>
              </a:pPr>
              <a:t>‹#›</a:t>
            </a:fld>
            <a:endParaRPr lang="en-US"/>
          </a:p>
        </p:txBody>
      </p:sp>
    </p:spTree>
    <p:extLst>
      <p:ext uri="{BB962C8B-B14F-4D97-AF65-F5344CB8AC3E}">
        <p14:creationId xmlns:p14="http://schemas.microsoft.com/office/powerpoint/2010/main" val="48830090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92ADA52-658F-4CDB-A786-568A7B82BFB4}" type="slidenum">
              <a:rPr lang="en-US"/>
              <a:pPr>
                <a:defRPr/>
              </a:pPr>
              <a:t>‹#›</a:t>
            </a:fld>
            <a:endParaRPr lang="en-US"/>
          </a:p>
        </p:txBody>
      </p:sp>
    </p:spTree>
    <p:extLst>
      <p:ext uri="{BB962C8B-B14F-4D97-AF65-F5344CB8AC3E}">
        <p14:creationId xmlns:p14="http://schemas.microsoft.com/office/powerpoint/2010/main" val="171304911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59A38DC-1A22-4920-BA17-FAA8E141B578}" type="slidenum">
              <a:rPr lang="en-US"/>
              <a:pPr>
                <a:defRPr/>
              </a:pPr>
              <a:t>‹#›</a:t>
            </a:fld>
            <a:endParaRPr lang="en-US"/>
          </a:p>
        </p:txBody>
      </p:sp>
    </p:spTree>
    <p:extLst>
      <p:ext uri="{BB962C8B-B14F-4D97-AF65-F5344CB8AC3E}">
        <p14:creationId xmlns:p14="http://schemas.microsoft.com/office/powerpoint/2010/main" val="410781864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087AE5-374E-4FFB-A24F-E408A66D77C9}" type="slidenum">
              <a:rPr lang="en-US"/>
              <a:pPr>
                <a:defRPr/>
              </a:pPr>
              <a:t>‹#›</a:t>
            </a:fld>
            <a:endParaRPr lang="en-US"/>
          </a:p>
        </p:txBody>
      </p:sp>
    </p:spTree>
    <p:extLst>
      <p:ext uri="{BB962C8B-B14F-4D97-AF65-F5344CB8AC3E}">
        <p14:creationId xmlns:p14="http://schemas.microsoft.com/office/powerpoint/2010/main" val="18444666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9011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9011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9011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atin typeface="Arial" pitchFamily="34" charset="0"/>
              </a:defRPr>
            </a:lvl1pPr>
          </a:lstStyle>
          <a:p>
            <a:pPr>
              <a:defRPr/>
            </a:pPr>
            <a:fld id="{C85F1315-49E6-4191-98EF-66CCC6079C6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51" r:id="rId1"/>
    <p:sldLayoutId id="2147483652" r:id="rId2"/>
    <p:sldLayoutId id="2147483653" r:id="rId3"/>
    <p:sldLayoutId id="2147483654" r:id="rId4"/>
    <p:sldLayoutId id="2147483655" r:id="rId5"/>
    <p:sldLayoutId id="2147483656" r:id="rId6"/>
    <p:sldLayoutId id="2147483657" r:id="rId7"/>
    <p:sldLayoutId id="2147483658" r:id="rId8"/>
    <p:sldLayoutId id="2147483659" r:id="rId9"/>
    <p:sldLayoutId id="2147483660" r:id="rId10"/>
    <p:sldLayoutId id="2147483661"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charset="0"/>
        </a:defRPr>
      </a:lvl1pPr>
      <a:lvl2pPr algn="ctr" rtl="0" eaLnBrk="0" fontAlgn="base" hangingPunct="0">
        <a:spcBef>
          <a:spcPct val="0"/>
        </a:spcBef>
        <a:spcAft>
          <a:spcPct val="0"/>
        </a:spcAft>
        <a:defRPr sz="4400">
          <a:solidFill>
            <a:schemeClr val="tx2"/>
          </a:solidFill>
          <a:latin typeface="Arial" charset="0"/>
          <a:ea typeface="MS PGothic" pitchFamily="34" charset="-128"/>
          <a:cs typeface="MS PGothic" charset="0"/>
        </a:defRPr>
      </a:lvl2pPr>
      <a:lvl3pPr algn="ctr" rtl="0" eaLnBrk="0" fontAlgn="base" hangingPunct="0">
        <a:spcBef>
          <a:spcPct val="0"/>
        </a:spcBef>
        <a:spcAft>
          <a:spcPct val="0"/>
        </a:spcAft>
        <a:defRPr sz="4400">
          <a:solidFill>
            <a:schemeClr val="tx2"/>
          </a:solidFill>
          <a:latin typeface="Arial" charset="0"/>
          <a:ea typeface="MS PGothic" pitchFamily="34" charset="-128"/>
          <a:cs typeface="MS PGothic" charset="0"/>
        </a:defRPr>
      </a:lvl3pPr>
      <a:lvl4pPr algn="ctr" rtl="0" eaLnBrk="0" fontAlgn="base" hangingPunct="0">
        <a:spcBef>
          <a:spcPct val="0"/>
        </a:spcBef>
        <a:spcAft>
          <a:spcPct val="0"/>
        </a:spcAft>
        <a:defRPr sz="4400">
          <a:solidFill>
            <a:schemeClr val="tx2"/>
          </a:solidFill>
          <a:latin typeface="Arial" charset="0"/>
          <a:ea typeface="MS PGothic" pitchFamily="34" charset="-128"/>
          <a:cs typeface="MS PGothic" charset="0"/>
        </a:defRPr>
      </a:lvl4pPr>
      <a:lvl5pPr algn="ctr" rtl="0" eaLnBrk="0" fontAlgn="base" hangingPunct="0">
        <a:spcBef>
          <a:spcPct val="0"/>
        </a:spcBef>
        <a:spcAft>
          <a:spcPct val="0"/>
        </a:spcAft>
        <a:defRPr sz="4400">
          <a:solidFill>
            <a:schemeClr val="tx2"/>
          </a:solidFill>
          <a:latin typeface="Arial" charset="0"/>
          <a:ea typeface="MS PGothic" pitchFamily="34" charset="-128"/>
          <a:cs typeface="MS PGothic"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106" charset="-128"/>
              </a:defRPr>
            </a:lvl1pPr>
          </a:lstStyle>
          <a:p>
            <a:pPr>
              <a:defRPr/>
            </a:pPr>
            <a:fld id="{6E1E8C5E-F3AA-4C80-B872-90019783C3CF}" type="slidenum">
              <a:rPr lang="en-US"/>
              <a:pPr>
                <a:defRPr/>
              </a:pPr>
              <a:t>‹#›</a:t>
            </a:fld>
            <a:endParaRPr lang="en-US"/>
          </a:p>
        </p:txBody>
      </p:sp>
    </p:spTree>
    <p:extLst>
      <p:ext uri="{BB962C8B-B14F-4D97-AF65-F5344CB8AC3E}">
        <p14:creationId xmlns:p14="http://schemas.microsoft.com/office/powerpoint/2010/main" val="2603744152"/>
      </p:ext>
    </p:extLst>
  </p:cSld>
  <p:clrMap bg1="lt1" tx1="dk1" bg2="lt2" tx2="dk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 id="2147483667" r:id="rId5"/>
    <p:sldLayoutId id="2147483668" r:id="rId6"/>
    <p:sldLayoutId id="2147483669" r:id="rId7"/>
    <p:sldLayoutId id="2147483670" r:id="rId8"/>
    <p:sldLayoutId id="2147483671" r:id="rId9"/>
    <p:sldLayoutId id="2147483672" r:id="rId10"/>
    <p:sldLayoutId id="214748367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178BE2DA-C240-4DBC-B3BE-F27F0F099003}" type="slidenum">
              <a:rPr lang="en-US"/>
              <a:pPr>
                <a:defRPr/>
              </a:pPr>
              <a:t>‹#›</a:t>
            </a:fld>
            <a:endParaRPr lang="en-US"/>
          </a:p>
        </p:txBody>
      </p:sp>
    </p:spTree>
    <p:extLst>
      <p:ext uri="{BB962C8B-B14F-4D97-AF65-F5344CB8AC3E}">
        <p14:creationId xmlns:p14="http://schemas.microsoft.com/office/powerpoint/2010/main" val="3599747567"/>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8.xml"/><Relationship Id="rId5" Type="http://schemas.openxmlformats.org/officeDocument/2006/relationships/image" Target="../media/image4.jpe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xml"/><Relationship Id="rId1" Type="http://schemas.openxmlformats.org/officeDocument/2006/relationships/tags" Target="../tags/tag283.xml"/></Relationships>
</file>

<file path=ppt/slides/_rels/slide10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3" Type="http://schemas.openxmlformats.org/officeDocument/2006/relationships/tags" Target="../tags/tag305.xml"/><Relationship Id="rId2" Type="http://schemas.openxmlformats.org/officeDocument/2006/relationships/tags" Target="../tags/tag304.xml"/><Relationship Id="rId1" Type="http://schemas.openxmlformats.org/officeDocument/2006/relationships/tags" Target="../tags/tag303.xml"/><Relationship Id="rId5" Type="http://schemas.openxmlformats.org/officeDocument/2006/relationships/slideLayout" Target="../slideLayouts/slideLayout7.xml"/><Relationship Id="rId4" Type="http://schemas.openxmlformats.org/officeDocument/2006/relationships/tags" Target="../tags/tag306.xml"/></Relationships>
</file>

<file path=ppt/slides/_rels/slide102.xml.rels><?xml version="1.0" encoding="UTF-8" standalone="yes"?>
<Relationships xmlns="http://schemas.openxmlformats.org/package/2006/relationships"><Relationship Id="rId3" Type="http://schemas.openxmlformats.org/officeDocument/2006/relationships/tags" Target="../tags/tag309.xml"/><Relationship Id="rId7" Type="http://schemas.openxmlformats.org/officeDocument/2006/relationships/slideLayout" Target="../slideLayouts/slideLayout7.xml"/><Relationship Id="rId2" Type="http://schemas.openxmlformats.org/officeDocument/2006/relationships/tags" Target="../tags/tag308.xml"/><Relationship Id="rId1" Type="http://schemas.openxmlformats.org/officeDocument/2006/relationships/tags" Target="../tags/tag307.xml"/><Relationship Id="rId6" Type="http://schemas.openxmlformats.org/officeDocument/2006/relationships/tags" Target="../tags/tag312.xml"/><Relationship Id="rId5" Type="http://schemas.openxmlformats.org/officeDocument/2006/relationships/tags" Target="../tags/tag311.xml"/><Relationship Id="rId4" Type="http://schemas.openxmlformats.org/officeDocument/2006/relationships/tags" Target="../tags/tag310.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8" Type="http://schemas.openxmlformats.org/officeDocument/2006/relationships/customXml" Target="../ink/ink56.xml"/><Relationship Id="rId13" Type="http://schemas.openxmlformats.org/officeDocument/2006/relationships/image" Target="../media/image240.emf"/><Relationship Id="rId18" Type="http://schemas.openxmlformats.org/officeDocument/2006/relationships/customXml" Target="../ink/ink61.xml"/><Relationship Id="rId26" Type="http://schemas.openxmlformats.org/officeDocument/2006/relationships/customXml" Target="../ink/ink65.xml"/><Relationship Id="rId3" Type="http://schemas.openxmlformats.org/officeDocument/2006/relationships/image" Target="../media/image310.emf"/><Relationship Id="rId21" Type="http://schemas.openxmlformats.org/officeDocument/2006/relationships/image" Target="../media/image340.emf"/><Relationship Id="rId7" Type="http://schemas.openxmlformats.org/officeDocument/2006/relationships/image" Target="../media/image330.emf"/><Relationship Id="rId12" Type="http://schemas.openxmlformats.org/officeDocument/2006/relationships/customXml" Target="../ink/ink58.xml"/><Relationship Id="rId17" Type="http://schemas.openxmlformats.org/officeDocument/2006/relationships/image" Target="../media/image260.emf"/><Relationship Id="rId25" Type="http://schemas.openxmlformats.org/officeDocument/2006/relationships/image" Target="../media/image360.emf"/><Relationship Id="rId33" Type="http://schemas.openxmlformats.org/officeDocument/2006/relationships/image" Target="../media/image370.emf"/><Relationship Id="rId2" Type="http://schemas.openxmlformats.org/officeDocument/2006/relationships/customXml" Target="../ink/ink53.xml"/><Relationship Id="rId16" Type="http://schemas.openxmlformats.org/officeDocument/2006/relationships/customXml" Target="../ink/ink60.xml"/><Relationship Id="rId20" Type="http://schemas.openxmlformats.org/officeDocument/2006/relationships/customXml" Target="../ink/ink62.xml"/><Relationship Id="rId29" Type="http://schemas.openxmlformats.org/officeDocument/2006/relationships/image" Target="../media/image290.emf"/><Relationship Id="rId1" Type="http://schemas.openxmlformats.org/officeDocument/2006/relationships/slideLayout" Target="../slideLayouts/slideLayout7.xml"/><Relationship Id="rId6" Type="http://schemas.openxmlformats.org/officeDocument/2006/relationships/customXml" Target="../ink/ink55.xml"/><Relationship Id="rId11" Type="http://schemas.openxmlformats.org/officeDocument/2006/relationships/image" Target="../media/image230.emf"/><Relationship Id="rId24" Type="http://schemas.openxmlformats.org/officeDocument/2006/relationships/customXml" Target="../ink/ink64.xml"/><Relationship Id="rId32" Type="http://schemas.openxmlformats.org/officeDocument/2006/relationships/customXml" Target="../ink/ink68.xml"/><Relationship Id="rId5" Type="http://schemas.openxmlformats.org/officeDocument/2006/relationships/image" Target="../media/image320.emf"/><Relationship Id="rId15" Type="http://schemas.openxmlformats.org/officeDocument/2006/relationships/image" Target="../media/image250.emf"/><Relationship Id="rId23" Type="http://schemas.openxmlformats.org/officeDocument/2006/relationships/image" Target="../media/image350.emf"/><Relationship Id="rId28" Type="http://schemas.openxmlformats.org/officeDocument/2006/relationships/customXml" Target="../ink/ink66.xml"/><Relationship Id="rId10" Type="http://schemas.openxmlformats.org/officeDocument/2006/relationships/customXml" Target="../ink/ink57.xml"/><Relationship Id="rId19" Type="http://schemas.openxmlformats.org/officeDocument/2006/relationships/image" Target="../media/image270.emf"/><Relationship Id="rId31" Type="http://schemas.openxmlformats.org/officeDocument/2006/relationships/image" Target="../media/image300.emf"/><Relationship Id="rId4" Type="http://schemas.openxmlformats.org/officeDocument/2006/relationships/customXml" Target="../ink/ink54.xml"/><Relationship Id="rId9" Type="http://schemas.openxmlformats.org/officeDocument/2006/relationships/image" Target="../media/image220.emf"/><Relationship Id="rId14" Type="http://schemas.openxmlformats.org/officeDocument/2006/relationships/customXml" Target="../ink/ink59.xml"/><Relationship Id="rId22" Type="http://schemas.openxmlformats.org/officeDocument/2006/relationships/customXml" Target="../ink/ink63.xml"/><Relationship Id="rId27" Type="http://schemas.openxmlformats.org/officeDocument/2006/relationships/image" Target="../media/image280.emf"/><Relationship Id="rId30" Type="http://schemas.openxmlformats.org/officeDocument/2006/relationships/customXml" Target="../ink/ink6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8" Type="http://schemas.openxmlformats.org/officeDocument/2006/relationships/customXml" Target="../ink/ink72.xml"/><Relationship Id="rId13" Type="http://schemas.openxmlformats.org/officeDocument/2006/relationships/image" Target="../media/image43.emf"/><Relationship Id="rId3" Type="http://schemas.openxmlformats.org/officeDocument/2006/relationships/image" Target="../media/image380.emf"/><Relationship Id="rId7" Type="http://schemas.openxmlformats.org/officeDocument/2006/relationships/image" Target="../media/image400.emf"/><Relationship Id="rId12" Type="http://schemas.openxmlformats.org/officeDocument/2006/relationships/customXml" Target="../ink/ink74.xml"/><Relationship Id="rId2" Type="http://schemas.openxmlformats.org/officeDocument/2006/relationships/customXml" Target="../ink/ink69.xml"/><Relationship Id="rId1" Type="http://schemas.openxmlformats.org/officeDocument/2006/relationships/slideLayout" Target="../slideLayouts/slideLayout7.xml"/><Relationship Id="rId6" Type="http://schemas.openxmlformats.org/officeDocument/2006/relationships/customXml" Target="../ink/ink71.xml"/><Relationship Id="rId11" Type="http://schemas.openxmlformats.org/officeDocument/2006/relationships/image" Target="../media/image420.emf"/><Relationship Id="rId5" Type="http://schemas.openxmlformats.org/officeDocument/2006/relationships/image" Target="../media/image390.emf"/><Relationship Id="rId10" Type="http://schemas.openxmlformats.org/officeDocument/2006/relationships/customXml" Target="../ink/ink73.xml"/><Relationship Id="rId4" Type="http://schemas.openxmlformats.org/officeDocument/2006/relationships/customXml" Target="../ink/ink70.xml"/><Relationship Id="rId9" Type="http://schemas.openxmlformats.org/officeDocument/2006/relationships/image" Target="../media/image410.emf"/></Relationships>
</file>

<file path=ppt/slides/_rels/slide108.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slideLayout" Target="../slideLayouts/slideLayout1.xml"/><Relationship Id="rId1" Type="http://schemas.openxmlformats.org/officeDocument/2006/relationships/tags" Target="../tags/tag313.xml"/><Relationship Id="rId4" Type="http://schemas.openxmlformats.org/officeDocument/2006/relationships/image" Target="../media/image29.JPG"/></Relationships>
</file>

<file path=ppt/slides/_rels/slide109.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slideLayout" Target="../slideLayouts/slideLayout1.xml"/><Relationship Id="rId1" Type="http://schemas.openxmlformats.org/officeDocument/2006/relationships/tags" Target="../tags/tag314.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1.xml"/><Relationship Id="rId1" Type="http://schemas.openxmlformats.org/officeDocument/2006/relationships/tags" Target="../tags/tag284.xml"/></Relationships>
</file>

<file path=ppt/slides/_rels/slide110.xml.rels><?xml version="1.0" encoding="UTF-8" standalone="yes"?>
<Relationships xmlns="http://schemas.openxmlformats.org/package/2006/relationships"><Relationship Id="rId117" Type="http://schemas.openxmlformats.org/officeDocument/2006/relationships/tags" Target="../tags/tag431.xml"/><Relationship Id="rId21" Type="http://schemas.openxmlformats.org/officeDocument/2006/relationships/tags" Target="../tags/tag335.xml"/><Relationship Id="rId42" Type="http://schemas.openxmlformats.org/officeDocument/2006/relationships/tags" Target="../tags/tag356.xml"/><Relationship Id="rId63" Type="http://schemas.openxmlformats.org/officeDocument/2006/relationships/tags" Target="../tags/tag377.xml"/><Relationship Id="rId84" Type="http://schemas.openxmlformats.org/officeDocument/2006/relationships/tags" Target="../tags/tag398.xml"/><Relationship Id="rId138" Type="http://schemas.openxmlformats.org/officeDocument/2006/relationships/tags" Target="../tags/tag452.xml"/><Relationship Id="rId159" Type="http://schemas.openxmlformats.org/officeDocument/2006/relationships/tags" Target="../tags/tag473.xml"/><Relationship Id="rId170" Type="http://schemas.openxmlformats.org/officeDocument/2006/relationships/tags" Target="../tags/tag484.xml"/><Relationship Id="rId191" Type="http://schemas.openxmlformats.org/officeDocument/2006/relationships/tags" Target="../tags/tag505.xml"/><Relationship Id="rId205" Type="http://schemas.openxmlformats.org/officeDocument/2006/relationships/tags" Target="../tags/tag519.xml"/><Relationship Id="rId226" Type="http://schemas.openxmlformats.org/officeDocument/2006/relationships/tags" Target="../tags/tag540.xml"/><Relationship Id="rId247" Type="http://schemas.openxmlformats.org/officeDocument/2006/relationships/tags" Target="../tags/tag561.xml"/><Relationship Id="rId107" Type="http://schemas.openxmlformats.org/officeDocument/2006/relationships/tags" Target="../tags/tag421.xml"/><Relationship Id="rId268" Type="http://schemas.openxmlformats.org/officeDocument/2006/relationships/tags" Target="../tags/tag582.xml"/><Relationship Id="rId11" Type="http://schemas.openxmlformats.org/officeDocument/2006/relationships/tags" Target="../tags/tag325.xml"/><Relationship Id="rId32" Type="http://schemas.openxmlformats.org/officeDocument/2006/relationships/tags" Target="../tags/tag346.xml"/><Relationship Id="rId53" Type="http://schemas.openxmlformats.org/officeDocument/2006/relationships/tags" Target="../tags/tag367.xml"/><Relationship Id="rId74" Type="http://schemas.openxmlformats.org/officeDocument/2006/relationships/tags" Target="../tags/tag388.xml"/><Relationship Id="rId128" Type="http://schemas.openxmlformats.org/officeDocument/2006/relationships/tags" Target="../tags/tag442.xml"/><Relationship Id="rId149" Type="http://schemas.openxmlformats.org/officeDocument/2006/relationships/tags" Target="../tags/tag463.xml"/><Relationship Id="rId5" Type="http://schemas.openxmlformats.org/officeDocument/2006/relationships/tags" Target="../tags/tag319.xml"/><Relationship Id="rId95" Type="http://schemas.openxmlformats.org/officeDocument/2006/relationships/tags" Target="../tags/tag409.xml"/><Relationship Id="rId160" Type="http://schemas.openxmlformats.org/officeDocument/2006/relationships/tags" Target="../tags/tag474.xml"/><Relationship Id="rId181" Type="http://schemas.openxmlformats.org/officeDocument/2006/relationships/tags" Target="../tags/tag495.xml"/><Relationship Id="rId216" Type="http://schemas.openxmlformats.org/officeDocument/2006/relationships/tags" Target="../tags/tag530.xml"/><Relationship Id="rId237" Type="http://schemas.openxmlformats.org/officeDocument/2006/relationships/tags" Target="../tags/tag551.xml"/><Relationship Id="rId258" Type="http://schemas.openxmlformats.org/officeDocument/2006/relationships/tags" Target="../tags/tag572.xml"/><Relationship Id="rId22" Type="http://schemas.openxmlformats.org/officeDocument/2006/relationships/tags" Target="../tags/tag336.xml"/><Relationship Id="rId43" Type="http://schemas.openxmlformats.org/officeDocument/2006/relationships/tags" Target="../tags/tag357.xml"/><Relationship Id="rId64" Type="http://schemas.openxmlformats.org/officeDocument/2006/relationships/tags" Target="../tags/tag378.xml"/><Relationship Id="rId118" Type="http://schemas.openxmlformats.org/officeDocument/2006/relationships/tags" Target="../tags/tag432.xml"/><Relationship Id="rId139" Type="http://schemas.openxmlformats.org/officeDocument/2006/relationships/tags" Target="../tags/tag453.xml"/><Relationship Id="rId85" Type="http://schemas.openxmlformats.org/officeDocument/2006/relationships/tags" Target="../tags/tag399.xml"/><Relationship Id="rId150" Type="http://schemas.openxmlformats.org/officeDocument/2006/relationships/tags" Target="../tags/tag464.xml"/><Relationship Id="rId171" Type="http://schemas.openxmlformats.org/officeDocument/2006/relationships/tags" Target="../tags/tag485.xml"/><Relationship Id="rId192" Type="http://schemas.openxmlformats.org/officeDocument/2006/relationships/tags" Target="../tags/tag506.xml"/><Relationship Id="rId206" Type="http://schemas.openxmlformats.org/officeDocument/2006/relationships/tags" Target="../tags/tag520.xml"/><Relationship Id="rId227" Type="http://schemas.openxmlformats.org/officeDocument/2006/relationships/tags" Target="../tags/tag541.xml"/><Relationship Id="rId248" Type="http://schemas.openxmlformats.org/officeDocument/2006/relationships/tags" Target="../tags/tag562.xml"/><Relationship Id="rId269" Type="http://schemas.openxmlformats.org/officeDocument/2006/relationships/tags" Target="../tags/tag583.xml"/><Relationship Id="rId12" Type="http://schemas.openxmlformats.org/officeDocument/2006/relationships/tags" Target="../tags/tag326.xml"/><Relationship Id="rId33" Type="http://schemas.openxmlformats.org/officeDocument/2006/relationships/tags" Target="../tags/tag347.xml"/><Relationship Id="rId108" Type="http://schemas.openxmlformats.org/officeDocument/2006/relationships/tags" Target="../tags/tag422.xml"/><Relationship Id="rId129" Type="http://schemas.openxmlformats.org/officeDocument/2006/relationships/tags" Target="../tags/tag443.xml"/><Relationship Id="rId54" Type="http://schemas.openxmlformats.org/officeDocument/2006/relationships/tags" Target="../tags/tag368.xml"/><Relationship Id="rId75" Type="http://schemas.openxmlformats.org/officeDocument/2006/relationships/tags" Target="../tags/tag389.xml"/><Relationship Id="rId96" Type="http://schemas.openxmlformats.org/officeDocument/2006/relationships/tags" Target="../tags/tag410.xml"/><Relationship Id="rId140" Type="http://schemas.openxmlformats.org/officeDocument/2006/relationships/tags" Target="../tags/tag454.xml"/><Relationship Id="rId161" Type="http://schemas.openxmlformats.org/officeDocument/2006/relationships/tags" Target="../tags/tag475.xml"/><Relationship Id="rId182" Type="http://schemas.openxmlformats.org/officeDocument/2006/relationships/tags" Target="../tags/tag496.xml"/><Relationship Id="rId217" Type="http://schemas.openxmlformats.org/officeDocument/2006/relationships/tags" Target="../tags/tag531.xml"/><Relationship Id="rId6" Type="http://schemas.openxmlformats.org/officeDocument/2006/relationships/tags" Target="../tags/tag320.xml"/><Relationship Id="rId238" Type="http://schemas.openxmlformats.org/officeDocument/2006/relationships/tags" Target="../tags/tag552.xml"/><Relationship Id="rId259" Type="http://schemas.openxmlformats.org/officeDocument/2006/relationships/tags" Target="../tags/tag573.xml"/><Relationship Id="rId23" Type="http://schemas.openxmlformats.org/officeDocument/2006/relationships/tags" Target="../tags/tag337.xml"/><Relationship Id="rId119" Type="http://schemas.openxmlformats.org/officeDocument/2006/relationships/tags" Target="../tags/tag433.xml"/><Relationship Id="rId270" Type="http://schemas.openxmlformats.org/officeDocument/2006/relationships/tags" Target="../tags/tag584.xml"/><Relationship Id="rId44" Type="http://schemas.openxmlformats.org/officeDocument/2006/relationships/tags" Target="../tags/tag358.xml"/><Relationship Id="rId65" Type="http://schemas.openxmlformats.org/officeDocument/2006/relationships/tags" Target="../tags/tag379.xml"/><Relationship Id="rId86" Type="http://schemas.openxmlformats.org/officeDocument/2006/relationships/tags" Target="../tags/tag400.xml"/><Relationship Id="rId130" Type="http://schemas.openxmlformats.org/officeDocument/2006/relationships/tags" Target="../tags/tag444.xml"/><Relationship Id="rId151" Type="http://schemas.openxmlformats.org/officeDocument/2006/relationships/tags" Target="../tags/tag465.xml"/><Relationship Id="rId172" Type="http://schemas.openxmlformats.org/officeDocument/2006/relationships/tags" Target="../tags/tag486.xml"/><Relationship Id="rId193" Type="http://schemas.openxmlformats.org/officeDocument/2006/relationships/tags" Target="../tags/tag507.xml"/><Relationship Id="rId202" Type="http://schemas.openxmlformats.org/officeDocument/2006/relationships/tags" Target="../tags/tag516.xml"/><Relationship Id="rId207" Type="http://schemas.openxmlformats.org/officeDocument/2006/relationships/tags" Target="../tags/tag521.xml"/><Relationship Id="rId223" Type="http://schemas.openxmlformats.org/officeDocument/2006/relationships/tags" Target="../tags/tag537.xml"/><Relationship Id="rId228" Type="http://schemas.openxmlformats.org/officeDocument/2006/relationships/tags" Target="../tags/tag542.xml"/><Relationship Id="rId244" Type="http://schemas.openxmlformats.org/officeDocument/2006/relationships/tags" Target="../tags/tag558.xml"/><Relationship Id="rId249" Type="http://schemas.openxmlformats.org/officeDocument/2006/relationships/tags" Target="../tags/tag563.xml"/><Relationship Id="rId13" Type="http://schemas.openxmlformats.org/officeDocument/2006/relationships/tags" Target="../tags/tag327.xml"/><Relationship Id="rId18" Type="http://schemas.openxmlformats.org/officeDocument/2006/relationships/tags" Target="../tags/tag332.xml"/><Relationship Id="rId39" Type="http://schemas.openxmlformats.org/officeDocument/2006/relationships/tags" Target="../tags/tag353.xml"/><Relationship Id="rId109" Type="http://schemas.openxmlformats.org/officeDocument/2006/relationships/tags" Target="../tags/tag423.xml"/><Relationship Id="rId260" Type="http://schemas.openxmlformats.org/officeDocument/2006/relationships/tags" Target="../tags/tag574.xml"/><Relationship Id="rId265" Type="http://schemas.openxmlformats.org/officeDocument/2006/relationships/tags" Target="../tags/tag579.xml"/><Relationship Id="rId34" Type="http://schemas.openxmlformats.org/officeDocument/2006/relationships/tags" Target="../tags/tag348.xml"/><Relationship Id="rId50" Type="http://schemas.openxmlformats.org/officeDocument/2006/relationships/tags" Target="../tags/tag364.xml"/><Relationship Id="rId55" Type="http://schemas.openxmlformats.org/officeDocument/2006/relationships/tags" Target="../tags/tag369.xml"/><Relationship Id="rId76" Type="http://schemas.openxmlformats.org/officeDocument/2006/relationships/tags" Target="../tags/tag390.xml"/><Relationship Id="rId97" Type="http://schemas.openxmlformats.org/officeDocument/2006/relationships/tags" Target="../tags/tag411.xml"/><Relationship Id="rId104" Type="http://schemas.openxmlformats.org/officeDocument/2006/relationships/tags" Target="../tags/tag418.xml"/><Relationship Id="rId120" Type="http://schemas.openxmlformats.org/officeDocument/2006/relationships/tags" Target="../tags/tag434.xml"/><Relationship Id="rId125" Type="http://schemas.openxmlformats.org/officeDocument/2006/relationships/tags" Target="../tags/tag439.xml"/><Relationship Id="rId141" Type="http://schemas.openxmlformats.org/officeDocument/2006/relationships/tags" Target="../tags/tag455.xml"/><Relationship Id="rId146" Type="http://schemas.openxmlformats.org/officeDocument/2006/relationships/tags" Target="../tags/tag460.xml"/><Relationship Id="rId167" Type="http://schemas.openxmlformats.org/officeDocument/2006/relationships/tags" Target="../tags/tag481.xml"/><Relationship Id="rId188" Type="http://schemas.openxmlformats.org/officeDocument/2006/relationships/tags" Target="../tags/tag502.xml"/><Relationship Id="rId7" Type="http://schemas.openxmlformats.org/officeDocument/2006/relationships/tags" Target="../tags/tag321.xml"/><Relationship Id="rId71" Type="http://schemas.openxmlformats.org/officeDocument/2006/relationships/tags" Target="../tags/tag385.xml"/><Relationship Id="rId92" Type="http://schemas.openxmlformats.org/officeDocument/2006/relationships/tags" Target="../tags/tag406.xml"/><Relationship Id="rId162" Type="http://schemas.openxmlformats.org/officeDocument/2006/relationships/tags" Target="../tags/tag476.xml"/><Relationship Id="rId183" Type="http://schemas.openxmlformats.org/officeDocument/2006/relationships/tags" Target="../tags/tag497.xml"/><Relationship Id="rId213" Type="http://schemas.openxmlformats.org/officeDocument/2006/relationships/tags" Target="../tags/tag527.xml"/><Relationship Id="rId218" Type="http://schemas.openxmlformats.org/officeDocument/2006/relationships/tags" Target="../tags/tag532.xml"/><Relationship Id="rId234" Type="http://schemas.openxmlformats.org/officeDocument/2006/relationships/tags" Target="../tags/tag548.xml"/><Relationship Id="rId239" Type="http://schemas.openxmlformats.org/officeDocument/2006/relationships/tags" Target="../tags/tag553.xml"/><Relationship Id="rId2" Type="http://schemas.openxmlformats.org/officeDocument/2006/relationships/tags" Target="../tags/tag316.xml"/><Relationship Id="rId29" Type="http://schemas.openxmlformats.org/officeDocument/2006/relationships/tags" Target="../tags/tag343.xml"/><Relationship Id="rId250" Type="http://schemas.openxmlformats.org/officeDocument/2006/relationships/tags" Target="../tags/tag564.xml"/><Relationship Id="rId255" Type="http://schemas.openxmlformats.org/officeDocument/2006/relationships/tags" Target="../tags/tag569.xml"/><Relationship Id="rId271" Type="http://schemas.openxmlformats.org/officeDocument/2006/relationships/tags" Target="../tags/tag585.xml"/><Relationship Id="rId276" Type="http://schemas.openxmlformats.org/officeDocument/2006/relationships/tags" Target="../tags/tag590.xml"/><Relationship Id="rId24" Type="http://schemas.openxmlformats.org/officeDocument/2006/relationships/tags" Target="../tags/tag338.xml"/><Relationship Id="rId40" Type="http://schemas.openxmlformats.org/officeDocument/2006/relationships/tags" Target="../tags/tag354.xml"/><Relationship Id="rId45" Type="http://schemas.openxmlformats.org/officeDocument/2006/relationships/tags" Target="../tags/tag359.xml"/><Relationship Id="rId66" Type="http://schemas.openxmlformats.org/officeDocument/2006/relationships/tags" Target="../tags/tag380.xml"/><Relationship Id="rId87" Type="http://schemas.openxmlformats.org/officeDocument/2006/relationships/tags" Target="../tags/tag401.xml"/><Relationship Id="rId110" Type="http://schemas.openxmlformats.org/officeDocument/2006/relationships/tags" Target="../tags/tag424.xml"/><Relationship Id="rId115" Type="http://schemas.openxmlformats.org/officeDocument/2006/relationships/tags" Target="../tags/tag429.xml"/><Relationship Id="rId131" Type="http://schemas.openxmlformats.org/officeDocument/2006/relationships/tags" Target="../tags/tag445.xml"/><Relationship Id="rId136" Type="http://schemas.openxmlformats.org/officeDocument/2006/relationships/tags" Target="../tags/tag450.xml"/><Relationship Id="rId157" Type="http://schemas.openxmlformats.org/officeDocument/2006/relationships/tags" Target="../tags/tag471.xml"/><Relationship Id="rId178" Type="http://schemas.openxmlformats.org/officeDocument/2006/relationships/tags" Target="../tags/tag492.xml"/><Relationship Id="rId61" Type="http://schemas.openxmlformats.org/officeDocument/2006/relationships/tags" Target="../tags/tag375.xml"/><Relationship Id="rId82" Type="http://schemas.openxmlformats.org/officeDocument/2006/relationships/tags" Target="../tags/tag396.xml"/><Relationship Id="rId152" Type="http://schemas.openxmlformats.org/officeDocument/2006/relationships/tags" Target="../tags/tag466.xml"/><Relationship Id="rId173" Type="http://schemas.openxmlformats.org/officeDocument/2006/relationships/tags" Target="../tags/tag487.xml"/><Relationship Id="rId194" Type="http://schemas.openxmlformats.org/officeDocument/2006/relationships/tags" Target="../tags/tag508.xml"/><Relationship Id="rId199" Type="http://schemas.openxmlformats.org/officeDocument/2006/relationships/tags" Target="../tags/tag513.xml"/><Relationship Id="rId203" Type="http://schemas.openxmlformats.org/officeDocument/2006/relationships/tags" Target="../tags/tag517.xml"/><Relationship Id="rId208" Type="http://schemas.openxmlformats.org/officeDocument/2006/relationships/tags" Target="../tags/tag522.xml"/><Relationship Id="rId229" Type="http://schemas.openxmlformats.org/officeDocument/2006/relationships/tags" Target="../tags/tag543.xml"/><Relationship Id="rId19" Type="http://schemas.openxmlformats.org/officeDocument/2006/relationships/tags" Target="../tags/tag333.xml"/><Relationship Id="rId224" Type="http://schemas.openxmlformats.org/officeDocument/2006/relationships/tags" Target="../tags/tag538.xml"/><Relationship Id="rId240" Type="http://schemas.openxmlformats.org/officeDocument/2006/relationships/tags" Target="../tags/tag554.xml"/><Relationship Id="rId245" Type="http://schemas.openxmlformats.org/officeDocument/2006/relationships/tags" Target="../tags/tag559.xml"/><Relationship Id="rId261" Type="http://schemas.openxmlformats.org/officeDocument/2006/relationships/tags" Target="../tags/tag575.xml"/><Relationship Id="rId266" Type="http://schemas.openxmlformats.org/officeDocument/2006/relationships/tags" Target="../tags/tag580.xml"/><Relationship Id="rId14" Type="http://schemas.openxmlformats.org/officeDocument/2006/relationships/tags" Target="../tags/tag328.xml"/><Relationship Id="rId30" Type="http://schemas.openxmlformats.org/officeDocument/2006/relationships/tags" Target="../tags/tag344.xml"/><Relationship Id="rId35" Type="http://schemas.openxmlformats.org/officeDocument/2006/relationships/tags" Target="../tags/tag349.xml"/><Relationship Id="rId56" Type="http://schemas.openxmlformats.org/officeDocument/2006/relationships/tags" Target="../tags/tag370.xml"/><Relationship Id="rId77" Type="http://schemas.openxmlformats.org/officeDocument/2006/relationships/tags" Target="../tags/tag391.xml"/><Relationship Id="rId100" Type="http://schemas.openxmlformats.org/officeDocument/2006/relationships/tags" Target="../tags/tag414.xml"/><Relationship Id="rId105" Type="http://schemas.openxmlformats.org/officeDocument/2006/relationships/tags" Target="../tags/tag419.xml"/><Relationship Id="rId126" Type="http://schemas.openxmlformats.org/officeDocument/2006/relationships/tags" Target="../tags/tag440.xml"/><Relationship Id="rId147" Type="http://schemas.openxmlformats.org/officeDocument/2006/relationships/tags" Target="../tags/tag461.xml"/><Relationship Id="rId168" Type="http://schemas.openxmlformats.org/officeDocument/2006/relationships/tags" Target="../tags/tag482.xml"/><Relationship Id="rId8" Type="http://schemas.openxmlformats.org/officeDocument/2006/relationships/tags" Target="../tags/tag322.xml"/><Relationship Id="rId51" Type="http://schemas.openxmlformats.org/officeDocument/2006/relationships/tags" Target="../tags/tag365.xml"/><Relationship Id="rId72" Type="http://schemas.openxmlformats.org/officeDocument/2006/relationships/tags" Target="../tags/tag386.xml"/><Relationship Id="rId93" Type="http://schemas.openxmlformats.org/officeDocument/2006/relationships/tags" Target="../tags/tag407.xml"/><Relationship Id="rId98" Type="http://schemas.openxmlformats.org/officeDocument/2006/relationships/tags" Target="../tags/tag412.xml"/><Relationship Id="rId121" Type="http://schemas.openxmlformats.org/officeDocument/2006/relationships/tags" Target="../tags/tag435.xml"/><Relationship Id="rId142" Type="http://schemas.openxmlformats.org/officeDocument/2006/relationships/tags" Target="../tags/tag456.xml"/><Relationship Id="rId163" Type="http://schemas.openxmlformats.org/officeDocument/2006/relationships/tags" Target="../tags/tag477.xml"/><Relationship Id="rId184" Type="http://schemas.openxmlformats.org/officeDocument/2006/relationships/tags" Target="../tags/tag498.xml"/><Relationship Id="rId189" Type="http://schemas.openxmlformats.org/officeDocument/2006/relationships/tags" Target="../tags/tag503.xml"/><Relationship Id="rId219" Type="http://schemas.openxmlformats.org/officeDocument/2006/relationships/tags" Target="../tags/tag533.xml"/><Relationship Id="rId3" Type="http://schemas.openxmlformats.org/officeDocument/2006/relationships/tags" Target="../tags/tag317.xml"/><Relationship Id="rId214" Type="http://schemas.openxmlformats.org/officeDocument/2006/relationships/tags" Target="../tags/tag528.xml"/><Relationship Id="rId230" Type="http://schemas.openxmlformats.org/officeDocument/2006/relationships/tags" Target="../tags/tag544.xml"/><Relationship Id="rId235" Type="http://schemas.openxmlformats.org/officeDocument/2006/relationships/tags" Target="../tags/tag549.xml"/><Relationship Id="rId251" Type="http://schemas.openxmlformats.org/officeDocument/2006/relationships/tags" Target="../tags/tag565.xml"/><Relationship Id="rId256" Type="http://schemas.openxmlformats.org/officeDocument/2006/relationships/tags" Target="../tags/tag570.xml"/><Relationship Id="rId277" Type="http://schemas.openxmlformats.org/officeDocument/2006/relationships/slideLayout" Target="../slideLayouts/slideLayout7.xml"/><Relationship Id="rId25" Type="http://schemas.openxmlformats.org/officeDocument/2006/relationships/tags" Target="../tags/tag339.xml"/><Relationship Id="rId46" Type="http://schemas.openxmlformats.org/officeDocument/2006/relationships/tags" Target="../tags/tag360.xml"/><Relationship Id="rId67" Type="http://schemas.openxmlformats.org/officeDocument/2006/relationships/tags" Target="../tags/tag381.xml"/><Relationship Id="rId116" Type="http://schemas.openxmlformats.org/officeDocument/2006/relationships/tags" Target="../tags/tag430.xml"/><Relationship Id="rId137" Type="http://schemas.openxmlformats.org/officeDocument/2006/relationships/tags" Target="../tags/tag451.xml"/><Relationship Id="rId158" Type="http://schemas.openxmlformats.org/officeDocument/2006/relationships/tags" Target="../tags/tag472.xml"/><Relationship Id="rId272" Type="http://schemas.openxmlformats.org/officeDocument/2006/relationships/tags" Target="../tags/tag586.xml"/><Relationship Id="rId20" Type="http://schemas.openxmlformats.org/officeDocument/2006/relationships/tags" Target="../tags/tag334.xml"/><Relationship Id="rId41" Type="http://schemas.openxmlformats.org/officeDocument/2006/relationships/tags" Target="../tags/tag355.xml"/><Relationship Id="rId62" Type="http://schemas.openxmlformats.org/officeDocument/2006/relationships/tags" Target="../tags/tag376.xml"/><Relationship Id="rId83" Type="http://schemas.openxmlformats.org/officeDocument/2006/relationships/tags" Target="../tags/tag397.xml"/><Relationship Id="rId88" Type="http://schemas.openxmlformats.org/officeDocument/2006/relationships/tags" Target="../tags/tag402.xml"/><Relationship Id="rId111" Type="http://schemas.openxmlformats.org/officeDocument/2006/relationships/tags" Target="../tags/tag425.xml"/><Relationship Id="rId132" Type="http://schemas.openxmlformats.org/officeDocument/2006/relationships/tags" Target="../tags/tag446.xml"/><Relationship Id="rId153" Type="http://schemas.openxmlformats.org/officeDocument/2006/relationships/tags" Target="../tags/tag467.xml"/><Relationship Id="rId174" Type="http://schemas.openxmlformats.org/officeDocument/2006/relationships/tags" Target="../tags/tag488.xml"/><Relationship Id="rId179" Type="http://schemas.openxmlformats.org/officeDocument/2006/relationships/tags" Target="../tags/tag493.xml"/><Relationship Id="rId195" Type="http://schemas.openxmlformats.org/officeDocument/2006/relationships/tags" Target="../tags/tag509.xml"/><Relationship Id="rId209" Type="http://schemas.openxmlformats.org/officeDocument/2006/relationships/tags" Target="../tags/tag523.xml"/><Relationship Id="rId190" Type="http://schemas.openxmlformats.org/officeDocument/2006/relationships/tags" Target="../tags/tag504.xml"/><Relationship Id="rId204" Type="http://schemas.openxmlformats.org/officeDocument/2006/relationships/tags" Target="../tags/tag518.xml"/><Relationship Id="rId220" Type="http://schemas.openxmlformats.org/officeDocument/2006/relationships/tags" Target="../tags/tag534.xml"/><Relationship Id="rId225" Type="http://schemas.openxmlformats.org/officeDocument/2006/relationships/tags" Target="../tags/tag539.xml"/><Relationship Id="rId241" Type="http://schemas.openxmlformats.org/officeDocument/2006/relationships/tags" Target="../tags/tag555.xml"/><Relationship Id="rId246" Type="http://schemas.openxmlformats.org/officeDocument/2006/relationships/tags" Target="../tags/tag560.xml"/><Relationship Id="rId267" Type="http://schemas.openxmlformats.org/officeDocument/2006/relationships/tags" Target="../tags/tag581.xml"/><Relationship Id="rId15" Type="http://schemas.openxmlformats.org/officeDocument/2006/relationships/tags" Target="../tags/tag329.xml"/><Relationship Id="rId36" Type="http://schemas.openxmlformats.org/officeDocument/2006/relationships/tags" Target="../tags/tag350.xml"/><Relationship Id="rId57" Type="http://schemas.openxmlformats.org/officeDocument/2006/relationships/tags" Target="../tags/tag371.xml"/><Relationship Id="rId106" Type="http://schemas.openxmlformats.org/officeDocument/2006/relationships/tags" Target="../tags/tag420.xml"/><Relationship Id="rId127" Type="http://schemas.openxmlformats.org/officeDocument/2006/relationships/tags" Target="../tags/tag441.xml"/><Relationship Id="rId262" Type="http://schemas.openxmlformats.org/officeDocument/2006/relationships/tags" Target="../tags/tag576.xml"/><Relationship Id="rId10" Type="http://schemas.openxmlformats.org/officeDocument/2006/relationships/tags" Target="../tags/tag324.xml"/><Relationship Id="rId31" Type="http://schemas.openxmlformats.org/officeDocument/2006/relationships/tags" Target="../tags/tag345.xml"/><Relationship Id="rId52" Type="http://schemas.openxmlformats.org/officeDocument/2006/relationships/tags" Target="../tags/tag366.xml"/><Relationship Id="rId73" Type="http://schemas.openxmlformats.org/officeDocument/2006/relationships/tags" Target="../tags/tag387.xml"/><Relationship Id="rId78" Type="http://schemas.openxmlformats.org/officeDocument/2006/relationships/tags" Target="../tags/tag392.xml"/><Relationship Id="rId94" Type="http://schemas.openxmlformats.org/officeDocument/2006/relationships/tags" Target="../tags/tag408.xml"/><Relationship Id="rId99" Type="http://schemas.openxmlformats.org/officeDocument/2006/relationships/tags" Target="../tags/tag413.xml"/><Relationship Id="rId101" Type="http://schemas.openxmlformats.org/officeDocument/2006/relationships/tags" Target="../tags/tag415.xml"/><Relationship Id="rId122" Type="http://schemas.openxmlformats.org/officeDocument/2006/relationships/tags" Target="../tags/tag436.xml"/><Relationship Id="rId143" Type="http://schemas.openxmlformats.org/officeDocument/2006/relationships/tags" Target="../tags/tag457.xml"/><Relationship Id="rId148" Type="http://schemas.openxmlformats.org/officeDocument/2006/relationships/tags" Target="../tags/tag462.xml"/><Relationship Id="rId164" Type="http://schemas.openxmlformats.org/officeDocument/2006/relationships/tags" Target="../tags/tag478.xml"/><Relationship Id="rId169" Type="http://schemas.openxmlformats.org/officeDocument/2006/relationships/tags" Target="../tags/tag483.xml"/><Relationship Id="rId185" Type="http://schemas.openxmlformats.org/officeDocument/2006/relationships/tags" Target="../tags/tag499.xml"/><Relationship Id="rId4" Type="http://schemas.openxmlformats.org/officeDocument/2006/relationships/tags" Target="../tags/tag318.xml"/><Relationship Id="rId9" Type="http://schemas.openxmlformats.org/officeDocument/2006/relationships/tags" Target="../tags/tag323.xml"/><Relationship Id="rId180" Type="http://schemas.openxmlformats.org/officeDocument/2006/relationships/tags" Target="../tags/tag494.xml"/><Relationship Id="rId210" Type="http://schemas.openxmlformats.org/officeDocument/2006/relationships/tags" Target="../tags/tag524.xml"/><Relationship Id="rId215" Type="http://schemas.openxmlformats.org/officeDocument/2006/relationships/tags" Target="../tags/tag529.xml"/><Relationship Id="rId236" Type="http://schemas.openxmlformats.org/officeDocument/2006/relationships/tags" Target="../tags/tag550.xml"/><Relationship Id="rId257" Type="http://schemas.openxmlformats.org/officeDocument/2006/relationships/tags" Target="../tags/tag571.xml"/><Relationship Id="rId26" Type="http://schemas.openxmlformats.org/officeDocument/2006/relationships/tags" Target="../tags/tag340.xml"/><Relationship Id="rId231" Type="http://schemas.openxmlformats.org/officeDocument/2006/relationships/tags" Target="../tags/tag545.xml"/><Relationship Id="rId252" Type="http://schemas.openxmlformats.org/officeDocument/2006/relationships/tags" Target="../tags/tag566.xml"/><Relationship Id="rId273" Type="http://schemas.openxmlformats.org/officeDocument/2006/relationships/tags" Target="../tags/tag587.xml"/><Relationship Id="rId47" Type="http://schemas.openxmlformats.org/officeDocument/2006/relationships/tags" Target="../tags/tag361.xml"/><Relationship Id="rId68" Type="http://schemas.openxmlformats.org/officeDocument/2006/relationships/tags" Target="../tags/tag382.xml"/><Relationship Id="rId89" Type="http://schemas.openxmlformats.org/officeDocument/2006/relationships/tags" Target="../tags/tag403.xml"/><Relationship Id="rId112" Type="http://schemas.openxmlformats.org/officeDocument/2006/relationships/tags" Target="../tags/tag426.xml"/><Relationship Id="rId133" Type="http://schemas.openxmlformats.org/officeDocument/2006/relationships/tags" Target="../tags/tag447.xml"/><Relationship Id="rId154" Type="http://schemas.openxmlformats.org/officeDocument/2006/relationships/tags" Target="../tags/tag468.xml"/><Relationship Id="rId175" Type="http://schemas.openxmlformats.org/officeDocument/2006/relationships/tags" Target="../tags/tag489.xml"/><Relationship Id="rId196" Type="http://schemas.openxmlformats.org/officeDocument/2006/relationships/tags" Target="../tags/tag510.xml"/><Relationship Id="rId200" Type="http://schemas.openxmlformats.org/officeDocument/2006/relationships/tags" Target="../tags/tag514.xml"/><Relationship Id="rId16" Type="http://schemas.openxmlformats.org/officeDocument/2006/relationships/tags" Target="../tags/tag330.xml"/><Relationship Id="rId221" Type="http://schemas.openxmlformats.org/officeDocument/2006/relationships/tags" Target="../tags/tag535.xml"/><Relationship Id="rId242" Type="http://schemas.openxmlformats.org/officeDocument/2006/relationships/tags" Target="../tags/tag556.xml"/><Relationship Id="rId263" Type="http://schemas.openxmlformats.org/officeDocument/2006/relationships/tags" Target="../tags/tag577.xml"/><Relationship Id="rId37" Type="http://schemas.openxmlformats.org/officeDocument/2006/relationships/tags" Target="../tags/tag351.xml"/><Relationship Id="rId58" Type="http://schemas.openxmlformats.org/officeDocument/2006/relationships/tags" Target="../tags/tag372.xml"/><Relationship Id="rId79" Type="http://schemas.openxmlformats.org/officeDocument/2006/relationships/tags" Target="../tags/tag393.xml"/><Relationship Id="rId102" Type="http://schemas.openxmlformats.org/officeDocument/2006/relationships/tags" Target="../tags/tag416.xml"/><Relationship Id="rId123" Type="http://schemas.openxmlformats.org/officeDocument/2006/relationships/tags" Target="../tags/tag437.xml"/><Relationship Id="rId144" Type="http://schemas.openxmlformats.org/officeDocument/2006/relationships/tags" Target="../tags/tag458.xml"/><Relationship Id="rId90" Type="http://schemas.openxmlformats.org/officeDocument/2006/relationships/tags" Target="../tags/tag404.xml"/><Relationship Id="rId165" Type="http://schemas.openxmlformats.org/officeDocument/2006/relationships/tags" Target="../tags/tag479.xml"/><Relationship Id="rId186" Type="http://schemas.openxmlformats.org/officeDocument/2006/relationships/tags" Target="../tags/tag500.xml"/><Relationship Id="rId211" Type="http://schemas.openxmlformats.org/officeDocument/2006/relationships/tags" Target="../tags/tag525.xml"/><Relationship Id="rId232" Type="http://schemas.openxmlformats.org/officeDocument/2006/relationships/tags" Target="../tags/tag546.xml"/><Relationship Id="rId253" Type="http://schemas.openxmlformats.org/officeDocument/2006/relationships/tags" Target="../tags/tag567.xml"/><Relationship Id="rId274" Type="http://schemas.openxmlformats.org/officeDocument/2006/relationships/tags" Target="../tags/tag588.xml"/><Relationship Id="rId27" Type="http://schemas.openxmlformats.org/officeDocument/2006/relationships/tags" Target="../tags/tag341.xml"/><Relationship Id="rId48" Type="http://schemas.openxmlformats.org/officeDocument/2006/relationships/tags" Target="../tags/tag362.xml"/><Relationship Id="rId69" Type="http://schemas.openxmlformats.org/officeDocument/2006/relationships/tags" Target="../tags/tag383.xml"/><Relationship Id="rId113" Type="http://schemas.openxmlformats.org/officeDocument/2006/relationships/tags" Target="../tags/tag427.xml"/><Relationship Id="rId134" Type="http://schemas.openxmlformats.org/officeDocument/2006/relationships/tags" Target="../tags/tag448.xml"/><Relationship Id="rId80" Type="http://schemas.openxmlformats.org/officeDocument/2006/relationships/tags" Target="../tags/tag394.xml"/><Relationship Id="rId155" Type="http://schemas.openxmlformats.org/officeDocument/2006/relationships/tags" Target="../tags/tag469.xml"/><Relationship Id="rId176" Type="http://schemas.openxmlformats.org/officeDocument/2006/relationships/tags" Target="../tags/tag490.xml"/><Relationship Id="rId197" Type="http://schemas.openxmlformats.org/officeDocument/2006/relationships/tags" Target="../tags/tag511.xml"/><Relationship Id="rId201" Type="http://schemas.openxmlformats.org/officeDocument/2006/relationships/tags" Target="../tags/tag515.xml"/><Relationship Id="rId222" Type="http://schemas.openxmlformats.org/officeDocument/2006/relationships/tags" Target="../tags/tag536.xml"/><Relationship Id="rId243" Type="http://schemas.openxmlformats.org/officeDocument/2006/relationships/tags" Target="../tags/tag557.xml"/><Relationship Id="rId264" Type="http://schemas.openxmlformats.org/officeDocument/2006/relationships/tags" Target="../tags/tag578.xml"/><Relationship Id="rId17" Type="http://schemas.openxmlformats.org/officeDocument/2006/relationships/tags" Target="../tags/tag331.xml"/><Relationship Id="rId38" Type="http://schemas.openxmlformats.org/officeDocument/2006/relationships/tags" Target="../tags/tag352.xml"/><Relationship Id="rId59" Type="http://schemas.openxmlformats.org/officeDocument/2006/relationships/tags" Target="../tags/tag373.xml"/><Relationship Id="rId103" Type="http://schemas.openxmlformats.org/officeDocument/2006/relationships/tags" Target="../tags/tag417.xml"/><Relationship Id="rId124" Type="http://schemas.openxmlformats.org/officeDocument/2006/relationships/tags" Target="../tags/tag438.xml"/><Relationship Id="rId70" Type="http://schemas.openxmlformats.org/officeDocument/2006/relationships/tags" Target="../tags/tag384.xml"/><Relationship Id="rId91" Type="http://schemas.openxmlformats.org/officeDocument/2006/relationships/tags" Target="../tags/tag405.xml"/><Relationship Id="rId145" Type="http://schemas.openxmlformats.org/officeDocument/2006/relationships/tags" Target="../tags/tag459.xml"/><Relationship Id="rId166" Type="http://schemas.openxmlformats.org/officeDocument/2006/relationships/tags" Target="../tags/tag480.xml"/><Relationship Id="rId187" Type="http://schemas.openxmlformats.org/officeDocument/2006/relationships/tags" Target="../tags/tag501.xml"/><Relationship Id="rId1" Type="http://schemas.openxmlformats.org/officeDocument/2006/relationships/tags" Target="../tags/tag315.xml"/><Relationship Id="rId212" Type="http://schemas.openxmlformats.org/officeDocument/2006/relationships/tags" Target="../tags/tag526.xml"/><Relationship Id="rId233" Type="http://schemas.openxmlformats.org/officeDocument/2006/relationships/tags" Target="../tags/tag547.xml"/><Relationship Id="rId254" Type="http://schemas.openxmlformats.org/officeDocument/2006/relationships/tags" Target="../tags/tag568.xml"/><Relationship Id="rId28" Type="http://schemas.openxmlformats.org/officeDocument/2006/relationships/tags" Target="../tags/tag342.xml"/><Relationship Id="rId49" Type="http://schemas.openxmlformats.org/officeDocument/2006/relationships/tags" Target="../tags/tag363.xml"/><Relationship Id="rId114" Type="http://schemas.openxmlformats.org/officeDocument/2006/relationships/tags" Target="../tags/tag428.xml"/><Relationship Id="rId275" Type="http://schemas.openxmlformats.org/officeDocument/2006/relationships/tags" Target="../tags/tag589.xml"/><Relationship Id="rId60" Type="http://schemas.openxmlformats.org/officeDocument/2006/relationships/tags" Target="../tags/tag374.xml"/><Relationship Id="rId81" Type="http://schemas.openxmlformats.org/officeDocument/2006/relationships/tags" Target="../tags/tag395.xml"/><Relationship Id="rId135" Type="http://schemas.openxmlformats.org/officeDocument/2006/relationships/tags" Target="../tags/tag449.xml"/><Relationship Id="rId156" Type="http://schemas.openxmlformats.org/officeDocument/2006/relationships/tags" Target="../tags/tag470.xml"/><Relationship Id="rId177" Type="http://schemas.openxmlformats.org/officeDocument/2006/relationships/tags" Target="../tags/tag491.xml"/><Relationship Id="rId198" Type="http://schemas.openxmlformats.org/officeDocument/2006/relationships/tags" Target="../tags/tag512.xml"/></Relationships>
</file>

<file path=ppt/slides/_rels/slide11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1.xml"/><Relationship Id="rId1" Type="http://schemas.openxmlformats.org/officeDocument/2006/relationships/tags" Target="../tags/tag285.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7.xml"/><Relationship Id="rId1" Type="http://schemas.openxmlformats.org/officeDocument/2006/relationships/tags" Target="../tags/tag591.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1.xml"/><Relationship Id="rId1" Type="http://schemas.openxmlformats.org/officeDocument/2006/relationships/tags" Target="../tags/tag286.xml"/></Relationships>
</file>

<file path=ppt/slides/_rels/slide13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xml"/><Relationship Id="rId1" Type="http://schemas.openxmlformats.org/officeDocument/2006/relationships/tags" Target="../tags/tag287.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8" Type="http://schemas.openxmlformats.org/officeDocument/2006/relationships/tags" Target="../tags/tag599.xml"/><Relationship Id="rId13" Type="http://schemas.openxmlformats.org/officeDocument/2006/relationships/tags" Target="../tags/tag604.xml"/><Relationship Id="rId18" Type="http://schemas.openxmlformats.org/officeDocument/2006/relationships/notesSlide" Target="../notesSlides/notesSlide59.xml"/><Relationship Id="rId3" Type="http://schemas.openxmlformats.org/officeDocument/2006/relationships/tags" Target="../tags/tag594.xml"/><Relationship Id="rId7" Type="http://schemas.openxmlformats.org/officeDocument/2006/relationships/tags" Target="../tags/tag598.xml"/><Relationship Id="rId12" Type="http://schemas.openxmlformats.org/officeDocument/2006/relationships/tags" Target="../tags/tag603.xml"/><Relationship Id="rId17" Type="http://schemas.openxmlformats.org/officeDocument/2006/relationships/slideLayout" Target="../slideLayouts/slideLayout7.xml"/><Relationship Id="rId2" Type="http://schemas.openxmlformats.org/officeDocument/2006/relationships/tags" Target="../tags/tag593.xml"/><Relationship Id="rId16" Type="http://schemas.openxmlformats.org/officeDocument/2006/relationships/tags" Target="../tags/tag607.xml"/><Relationship Id="rId1" Type="http://schemas.openxmlformats.org/officeDocument/2006/relationships/tags" Target="../tags/tag592.xml"/><Relationship Id="rId6" Type="http://schemas.openxmlformats.org/officeDocument/2006/relationships/tags" Target="../tags/tag597.xml"/><Relationship Id="rId11" Type="http://schemas.openxmlformats.org/officeDocument/2006/relationships/tags" Target="../tags/tag602.xml"/><Relationship Id="rId5" Type="http://schemas.openxmlformats.org/officeDocument/2006/relationships/tags" Target="../tags/tag596.xml"/><Relationship Id="rId15" Type="http://schemas.openxmlformats.org/officeDocument/2006/relationships/tags" Target="../tags/tag606.xml"/><Relationship Id="rId10" Type="http://schemas.openxmlformats.org/officeDocument/2006/relationships/tags" Target="../tags/tag601.xml"/><Relationship Id="rId4" Type="http://schemas.openxmlformats.org/officeDocument/2006/relationships/tags" Target="../tags/tag595.xml"/><Relationship Id="rId9" Type="http://schemas.openxmlformats.org/officeDocument/2006/relationships/tags" Target="../tags/tag600.xml"/><Relationship Id="rId14" Type="http://schemas.openxmlformats.org/officeDocument/2006/relationships/tags" Target="../tags/tag605.xml"/></Relationships>
</file>

<file path=ppt/slides/_rels/slide14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xml"/><Relationship Id="rId1" Type="http://schemas.openxmlformats.org/officeDocument/2006/relationships/tags" Target="../tags/tag288.xml"/></Relationships>
</file>

<file path=ppt/slides/_rels/slide15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1.xml"/><Relationship Id="rId1" Type="http://schemas.openxmlformats.org/officeDocument/2006/relationships/tags" Target="../tags/tag289.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8" Type="http://schemas.openxmlformats.org/officeDocument/2006/relationships/tags" Target="../tags/tag615.xml"/><Relationship Id="rId13" Type="http://schemas.openxmlformats.org/officeDocument/2006/relationships/notesSlide" Target="../notesSlides/notesSlide66.xml"/><Relationship Id="rId3" Type="http://schemas.openxmlformats.org/officeDocument/2006/relationships/tags" Target="../tags/tag610.xml"/><Relationship Id="rId7" Type="http://schemas.openxmlformats.org/officeDocument/2006/relationships/tags" Target="../tags/tag614.xml"/><Relationship Id="rId12" Type="http://schemas.openxmlformats.org/officeDocument/2006/relationships/slideLayout" Target="../slideLayouts/slideLayout1.xml"/><Relationship Id="rId2" Type="http://schemas.openxmlformats.org/officeDocument/2006/relationships/tags" Target="../tags/tag609.xml"/><Relationship Id="rId1" Type="http://schemas.openxmlformats.org/officeDocument/2006/relationships/tags" Target="../tags/tag608.xml"/><Relationship Id="rId6" Type="http://schemas.openxmlformats.org/officeDocument/2006/relationships/tags" Target="../tags/tag613.xml"/><Relationship Id="rId11" Type="http://schemas.openxmlformats.org/officeDocument/2006/relationships/tags" Target="../tags/tag618.xml"/><Relationship Id="rId5" Type="http://schemas.openxmlformats.org/officeDocument/2006/relationships/tags" Target="../tags/tag612.xml"/><Relationship Id="rId10" Type="http://schemas.openxmlformats.org/officeDocument/2006/relationships/tags" Target="../tags/tag617.xml"/><Relationship Id="rId4" Type="http://schemas.openxmlformats.org/officeDocument/2006/relationships/tags" Target="../tags/tag611.xml"/><Relationship Id="rId9" Type="http://schemas.openxmlformats.org/officeDocument/2006/relationships/tags" Target="../tags/tag616.xml"/><Relationship Id="rId14" Type="http://schemas.openxmlformats.org/officeDocument/2006/relationships/image" Target="../media/image45.png"/></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image" Target="../media/image46.jpeg"/><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tags" Target="../tags/tag292.xml"/><Relationship Id="rId2" Type="http://schemas.openxmlformats.org/officeDocument/2006/relationships/tags" Target="../tags/tag291.xml"/><Relationship Id="rId1" Type="http://schemas.openxmlformats.org/officeDocument/2006/relationships/tags" Target="../tags/tag290.xml"/><Relationship Id="rId6" Type="http://schemas.openxmlformats.org/officeDocument/2006/relationships/notesSlide" Target="../notesSlides/notesSlide12.xml"/><Relationship Id="rId5" Type="http://schemas.openxmlformats.org/officeDocument/2006/relationships/slideLayout" Target="../slideLayouts/slideLayout2.xml"/><Relationship Id="rId4" Type="http://schemas.openxmlformats.org/officeDocument/2006/relationships/tags" Target="../tags/tag293.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52.jpeg"/><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jpeg"/><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jpeg"/><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13.xml"/><Relationship Id="rId1" Type="http://schemas.openxmlformats.org/officeDocument/2006/relationships/slideLayout" Target="../slideLayouts/slideLayout7.xml"/><Relationship Id="rId4" Type="http://schemas.openxmlformats.org/officeDocument/2006/relationships/image" Target="../media/image9.emf"/></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3" Type="http://schemas.openxmlformats.org/officeDocument/2006/relationships/tags" Target="../tags/tag621.xml"/><Relationship Id="rId7" Type="http://schemas.openxmlformats.org/officeDocument/2006/relationships/image" Target="../media/image57.png"/><Relationship Id="rId2" Type="http://schemas.openxmlformats.org/officeDocument/2006/relationships/tags" Target="../tags/tag620.xml"/><Relationship Id="rId1" Type="http://schemas.openxmlformats.org/officeDocument/2006/relationships/tags" Target="../tags/tag619.xml"/><Relationship Id="rId6" Type="http://schemas.openxmlformats.org/officeDocument/2006/relationships/notesSlide" Target="../notesSlides/notesSlide82.xml"/><Relationship Id="rId5" Type="http://schemas.openxmlformats.org/officeDocument/2006/relationships/slideLayout" Target="../slideLayouts/slideLayout7.xml"/><Relationship Id="rId4" Type="http://schemas.openxmlformats.org/officeDocument/2006/relationships/tags" Target="../tags/tag622.xml"/></Relationships>
</file>

<file path=ppt/slides/_rels/slide196.xml.rels><?xml version="1.0" encoding="UTF-8" standalone="yes"?>
<Relationships xmlns="http://schemas.openxmlformats.org/package/2006/relationships"><Relationship Id="rId8" Type="http://schemas.openxmlformats.org/officeDocument/2006/relationships/notesSlide" Target="../notesSlides/notesSlide83.xml"/><Relationship Id="rId3" Type="http://schemas.openxmlformats.org/officeDocument/2006/relationships/tags" Target="../tags/tag625.xml"/><Relationship Id="rId7" Type="http://schemas.openxmlformats.org/officeDocument/2006/relationships/slideLayout" Target="../slideLayouts/slideLayout6.xml"/><Relationship Id="rId2" Type="http://schemas.openxmlformats.org/officeDocument/2006/relationships/tags" Target="../tags/tag624.xml"/><Relationship Id="rId1" Type="http://schemas.openxmlformats.org/officeDocument/2006/relationships/tags" Target="../tags/tag623.xml"/><Relationship Id="rId6" Type="http://schemas.openxmlformats.org/officeDocument/2006/relationships/tags" Target="../tags/tag628.xml"/><Relationship Id="rId5" Type="http://schemas.openxmlformats.org/officeDocument/2006/relationships/tags" Target="../tags/tag627.xml"/><Relationship Id="rId10" Type="http://schemas.openxmlformats.org/officeDocument/2006/relationships/image" Target="../media/image59.png"/><Relationship Id="rId4" Type="http://schemas.openxmlformats.org/officeDocument/2006/relationships/tags" Target="../tags/tag626.xml"/><Relationship Id="rId9" Type="http://schemas.openxmlformats.org/officeDocument/2006/relationships/image" Target="../media/image58.png"/></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8.xml"/><Relationship Id="rId6" Type="http://schemas.openxmlformats.org/officeDocument/2006/relationships/image" Target="../media/image5.JPG"/><Relationship Id="rId5" Type="http://schemas.openxmlformats.org/officeDocument/2006/relationships/image" Target="../media/image4.jpe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customXml" Target="../ink/ink2.xml"/><Relationship Id="rId2" Type="http://schemas.openxmlformats.org/officeDocument/2006/relationships/notesSlide" Target="../notesSlides/notesSlide14.xml"/><Relationship Id="rId1" Type="http://schemas.openxmlformats.org/officeDocument/2006/relationships/slideLayout" Target="../slideLayouts/slideLayout7.xml"/><Relationship Id="rId4" Type="http://schemas.openxmlformats.org/officeDocument/2006/relationships/image" Target="../media/image10.emf"/></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_rels/slide209.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95.xml"/><Relationship Id="rId1" Type="http://schemas.openxmlformats.org/officeDocument/2006/relationships/slideLayout" Target="../slideLayouts/slideLayout7.xml"/><Relationship Id="rId4" Type="http://schemas.openxmlformats.org/officeDocument/2006/relationships/image" Target="../media/image61.png"/></Relationships>
</file>

<file path=ppt/slides/_rels/slide21.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customXml" Target="../ink/ink3.xml"/><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97.xml"/><Relationship Id="rId1" Type="http://schemas.openxmlformats.org/officeDocument/2006/relationships/slideLayout" Target="../slideLayouts/slideLayout7.xml"/><Relationship Id="rId5" Type="http://schemas.openxmlformats.org/officeDocument/2006/relationships/image" Target="../media/image64.png"/><Relationship Id="rId4" Type="http://schemas.openxmlformats.org/officeDocument/2006/relationships/image" Target="../media/image63.png"/></Relationships>
</file>

<file path=ppt/slides/_rels/slide212.xml.rels><?xml version="1.0" encoding="UTF-8" standalone="yes"?>
<Relationships xmlns="http://schemas.openxmlformats.org/package/2006/relationships"><Relationship Id="rId8" Type="http://schemas.openxmlformats.org/officeDocument/2006/relationships/tags" Target="../tags/tag636.xml"/><Relationship Id="rId13" Type="http://schemas.openxmlformats.org/officeDocument/2006/relationships/tags" Target="../tags/tag641.xml"/><Relationship Id="rId3" Type="http://schemas.openxmlformats.org/officeDocument/2006/relationships/tags" Target="../tags/tag631.xml"/><Relationship Id="rId7" Type="http://schemas.openxmlformats.org/officeDocument/2006/relationships/tags" Target="../tags/tag635.xml"/><Relationship Id="rId12" Type="http://schemas.openxmlformats.org/officeDocument/2006/relationships/tags" Target="../tags/tag640.xml"/><Relationship Id="rId2" Type="http://schemas.openxmlformats.org/officeDocument/2006/relationships/tags" Target="../tags/tag630.xml"/><Relationship Id="rId16" Type="http://schemas.openxmlformats.org/officeDocument/2006/relationships/notesSlide" Target="../notesSlides/notesSlide98.xml"/><Relationship Id="rId1" Type="http://schemas.openxmlformats.org/officeDocument/2006/relationships/tags" Target="../tags/tag629.xml"/><Relationship Id="rId6" Type="http://schemas.openxmlformats.org/officeDocument/2006/relationships/tags" Target="../tags/tag634.xml"/><Relationship Id="rId11" Type="http://schemas.openxmlformats.org/officeDocument/2006/relationships/tags" Target="../tags/tag639.xml"/><Relationship Id="rId5" Type="http://schemas.openxmlformats.org/officeDocument/2006/relationships/tags" Target="../tags/tag633.xml"/><Relationship Id="rId15" Type="http://schemas.openxmlformats.org/officeDocument/2006/relationships/slideLayout" Target="../slideLayouts/slideLayout7.xml"/><Relationship Id="rId10" Type="http://schemas.openxmlformats.org/officeDocument/2006/relationships/tags" Target="../tags/tag638.xml"/><Relationship Id="rId4" Type="http://schemas.openxmlformats.org/officeDocument/2006/relationships/tags" Target="../tags/tag632.xml"/><Relationship Id="rId9" Type="http://schemas.openxmlformats.org/officeDocument/2006/relationships/tags" Target="../tags/tag637.xml"/><Relationship Id="rId14" Type="http://schemas.openxmlformats.org/officeDocument/2006/relationships/tags" Target="../tags/tag642.xml"/></Relationships>
</file>

<file path=ppt/slides/_rels/slide213.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99.xml"/><Relationship Id="rId1" Type="http://schemas.openxmlformats.org/officeDocument/2006/relationships/slideLayout" Target="../slideLayouts/slideLayout7.xml"/><Relationship Id="rId4" Type="http://schemas.openxmlformats.org/officeDocument/2006/relationships/image" Target="../media/image66.jpeg"/></Relationships>
</file>

<file path=ppt/slides/_rels/slide214.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100.xml"/><Relationship Id="rId1" Type="http://schemas.openxmlformats.org/officeDocument/2006/relationships/slideLayout" Target="../slideLayouts/slideLayout7.xml"/><Relationship Id="rId4" Type="http://schemas.openxmlformats.org/officeDocument/2006/relationships/image" Target="../media/image66.jpeg"/></Relationships>
</file>

<file path=ppt/slides/_rels/slide21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101.xml"/><Relationship Id="rId1" Type="http://schemas.openxmlformats.org/officeDocument/2006/relationships/slideLayout" Target="../slideLayouts/slideLayout7.xml"/><Relationship Id="rId4" Type="http://schemas.openxmlformats.org/officeDocument/2006/relationships/image" Target="../media/image66.jpeg"/></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8" Type="http://schemas.openxmlformats.org/officeDocument/2006/relationships/tags" Target="../tags/tag650.xml"/><Relationship Id="rId13" Type="http://schemas.openxmlformats.org/officeDocument/2006/relationships/tags" Target="../tags/tag655.xml"/><Relationship Id="rId18" Type="http://schemas.openxmlformats.org/officeDocument/2006/relationships/tags" Target="../tags/tag660.xml"/><Relationship Id="rId26" Type="http://schemas.openxmlformats.org/officeDocument/2006/relationships/tags" Target="../tags/tag668.xml"/><Relationship Id="rId3" Type="http://schemas.openxmlformats.org/officeDocument/2006/relationships/tags" Target="../tags/tag645.xml"/><Relationship Id="rId21" Type="http://schemas.openxmlformats.org/officeDocument/2006/relationships/tags" Target="../tags/tag663.xml"/><Relationship Id="rId34" Type="http://schemas.openxmlformats.org/officeDocument/2006/relationships/notesSlide" Target="../notesSlides/notesSlide103.xml"/><Relationship Id="rId7" Type="http://schemas.openxmlformats.org/officeDocument/2006/relationships/tags" Target="../tags/tag649.xml"/><Relationship Id="rId12" Type="http://schemas.openxmlformats.org/officeDocument/2006/relationships/tags" Target="../tags/tag654.xml"/><Relationship Id="rId17" Type="http://schemas.openxmlformats.org/officeDocument/2006/relationships/tags" Target="../tags/tag659.xml"/><Relationship Id="rId25" Type="http://schemas.openxmlformats.org/officeDocument/2006/relationships/tags" Target="../tags/tag667.xml"/><Relationship Id="rId33" Type="http://schemas.openxmlformats.org/officeDocument/2006/relationships/slideLayout" Target="../slideLayouts/slideLayout6.xml"/><Relationship Id="rId2" Type="http://schemas.openxmlformats.org/officeDocument/2006/relationships/tags" Target="../tags/tag644.xml"/><Relationship Id="rId16" Type="http://schemas.openxmlformats.org/officeDocument/2006/relationships/tags" Target="../tags/tag658.xml"/><Relationship Id="rId20" Type="http://schemas.openxmlformats.org/officeDocument/2006/relationships/tags" Target="../tags/tag662.xml"/><Relationship Id="rId29" Type="http://schemas.openxmlformats.org/officeDocument/2006/relationships/tags" Target="../tags/tag671.xml"/><Relationship Id="rId1" Type="http://schemas.openxmlformats.org/officeDocument/2006/relationships/tags" Target="../tags/tag643.xml"/><Relationship Id="rId6" Type="http://schemas.openxmlformats.org/officeDocument/2006/relationships/tags" Target="../tags/tag648.xml"/><Relationship Id="rId11" Type="http://schemas.openxmlformats.org/officeDocument/2006/relationships/tags" Target="../tags/tag653.xml"/><Relationship Id="rId24" Type="http://schemas.openxmlformats.org/officeDocument/2006/relationships/tags" Target="../tags/tag666.xml"/><Relationship Id="rId32" Type="http://schemas.openxmlformats.org/officeDocument/2006/relationships/tags" Target="../tags/tag674.xml"/><Relationship Id="rId5" Type="http://schemas.openxmlformats.org/officeDocument/2006/relationships/tags" Target="../tags/tag647.xml"/><Relationship Id="rId15" Type="http://schemas.openxmlformats.org/officeDocument/2006/relationships/tags" Target="../tags/tag657.xml"/><Relationship Id="rId23" Type="http://schemas.openxmlformats.org/officeDocument/2006/relationships/tags" Target="../tags/tag665.xml"/><Relationship Id="rId28" Type="http://schemas.openxmlformats.org/officeDocument/2006/relationships/tags" Target="../tags/tag670.xml"/><Relationship Id="rId10" Type="http://schemas.openxmlformats.org/officeDocument/2006/relationships/tags" Target="../tags/tag652.xml"/><Relationship Id="rId19" Type="http://schemas.openxmlformats.org/officeDocument/2006/relationships/tags" Target="../tags/tag661.xml"/><Relationship Id="rId31" Type="http://schemas.openxmlformats.org/officeDocument/2006/relationships/tags" Target="../tags/tag673.xml"/><Relationship Id="rId4" Type="http://schemas.openxmlformats.org/officeDocument/2006/relationships/tags" Target="../tags/tag646.xml"/><Relationship Id="rId9" Type="http://schemas.openxmlformats.org/officeDocument/2006/relationships/tags" Target="../tags/tag651.xml"/><Relationship Id="rId14" Type="http://schemas.openxmlformats.org/officeDocument/2006/relationships/tags" Target="../tags/tag656.xml"/><Relationship Id="rId22" Type="http://schemas.openxmlformats.org/officeDocument/2006/relationships/tags" Target="../tags/tag664.xml"/><Relationship Id="rId27" Type="http://schemas.openxmlformats.org/officeDocument/2006/relationships/tags" Target="../tags/tag669.xml"/><Relationship Id="rId30" Type="http://schemas.openxmlformats.org/officeDocument/2006/relationships/tags" Target="../tags/tag672.xml"/></Relationships>
</file>

<file path=ppt/slides/_rels/slide218.xml.rels><?xml version="1.0" encoding="UTF-8" standalone="yes"?>
<Relationships xmlns="http://schemas.openxmlformats.org/package/2006/relationships"><Relationship Id="rId13" Type="http://schemas.openxmlformats.org/officeDocument/2006/relationships/tags" Target="../tags/tag687.xml"/><Relationship Id="rId18" Type="http://schemas.openxmlformats.org/officeDocument/2006/relationships/tags" Target="../tags/tag692.xml"/><Relationship Id="rId26" Type="http://schemas.openxmlformats.org/officeDocument/2006/relationships/tags" Target="../tags/tag700.xml"/><Relationship Id="rId39" Type="http://schemas.openxmlformats.org/officeDocument/2006/relationships/tags" Target="../tags/tag713.xml"/><Relationship Id="rId21" Type="http://schemas.openxmlformats.org/officeDocument/2006/relationships/tags" Target="../tags/tag695.xml"/><Relationship Id="rId34" Type="http://schemas.openxmlformats.org/officeDocument/2006/relationships/tags" Target="../tags/tag708.xml"/><Relationship Id="rId42" Type="http://schemas.openxmlformats.org/officeDocument/2006/relationships/tags" Target="../tags/tag716.xml"/><Relationship Id="rId47" Type="http://schemas.openxmlformats.org/officeDocument/2006/relationships/tags" Target="../tags/tag721.xml"/><Relationship Id="rId50" Type="http://schemas.openxmlformats.org/officeDocument/2006/relationships/tags" Target="../tags/tag724.xml"/><Relationship Id="rId55" Type="http://schemas.openxmlformats.org/officeDocument/2006/relationships/slideLayout" Target="../slideLayouts/slideLayout1.xml"/><Relationship Id="rId7" Type="http://schemas.openxmlformats.org/officeDocument/2006/relationships/tags" Target="../tags/tag681.xml"/><Relationship Id="rId12" Type="http://schemas.openxmlformats.org/officeDocument/2006/relationships/tags" Target="../tags/tag686.xml"/><Relationship Id="rId17" Type="http://schemas.openxmlformats.org/officeDocument/2006/relationships/tags" Target="../tags/tag691.xml"/><Relationship Id="rId25" Type="http://schemas.openxmlformats.org/officeDocument/2006/relationships/tags" Target="../tags/tag699.xml"/><Relationship Id="rId33" Type="http://schemas.openxmlformats.org/officeDocument/2006/relationships/tags" Target="../tags/tag707.xml"/><Relationship Id="rId38" Type="http://schemas.openxmlformats.org/officeDocument/2006/relationships/tags" Target="../tags/tag712.xml"/><Relationship Id="rId46" Type="http://schemas.openxmlformats.org/officeDocument/2006/relationships/tags" Target="../tags/tag720.xml"/><Relationship Id="rId2" Type="http://schemas.openxmlformats.org/officeDocument/2006/relationships/tags" Target="../tags/tag676.xml"/><Relationship Id="rId16" Type="http://schemas.openxmlformats.org/officeDocument/2006/relationships/tags" Target="../tags/tag690.xml"/><Relationship Id="rId20" Type="http://schemas.openxmlformats.org/officeDocument/2006/relationships/tags" Target="../tags/tag694.xml"/><Relationship Id="rId29" Type="http://schemas.openxmlformats.org/officeDocument/2006/relationships/tags" Target="../tags/tag703.xml"/><Relationship Id="rId41" Type="http://schemas.openxmlformats.org/officeDocument/2006/relationships/tags" Target="../tags/tag715.xml"/><Relationship Id="rId54" Type="http://schemas.openxmlformats.org/officeDocument/2006/relationships/tags" Target="../tags/tag728.xml"/><Relationship Id="rId1" Type="http://schemas.openxmlformats.org/officeDocument/2006/relationships/tags" Target="../tags/tag675.xml"/><Relationship Id="rId6" Type="http://schemas.openxmlformats.org/officeDocument/2006/relationships/tags" Target="../tags/tag680.xml"/><Relationship Id="rId11" Type="http://schemas.openxmlformats.org/officeDocument/2006/relationships/tags" Target="../tags/tag685.xml"/><Relationship Id="rId24" Type="http://schemas.openxmlformats.org/officeDocument/2006/relationships/tags" Target="../tags/tag698.xml"/><Relationship Id="rId32" Type="http://schemas.openxmlformats.org/officeDocument/2006/relationships/tags" Target="../tags/tag706.xml"/><Relationship Id="rId37" Type="http://schemas.openxmlformats.org/officeDocument/2006/relationships/tags" Target="../tags/tag711.xml"/><Relationship Id="rId40" Type="http://schemas.openxmlformats.org/officeDocument/2006/relationships/tags" Target="../tags/tag714.xml"/><Relationship Id="rId45" Type="http://schemas.openxmlformats.org/officeDocument/2006/relationships/tags" Target="../tags/tag719.xml"/><Relationship Id="rId53" Type="http://schemas.openxmlformats.org/officeDocument/2006/relationships/tags" Target="../tags/tag727.xml"/><Relationship Id="rId5" Type="http://schemas.openxmlformats.org/officeDocument/2006/relationships/tags" Target="../tags/tag679.xml"/><Relationship Id="rId15" Type="http://schemas.openxmlformats.org/officeDocument/2006/relationships/tags" Target="../tags/tag689.xml"/><Relationship Id="rId23" Type="http://schemas.openxmlformats.org/officeDocument/2006/relationships/tags" Target="../tags/tag697.xml"/><Relationship Id="rId28" Type="http://schemas.openxmlformats.org/officeDocument/2006/relationships/tags" Target="../tags/tag702.xml"/><Relationship Id="rId36" Type="http://schemas.openxmlformats.org/officeDocument/2006/relationships/tags" Target="../tags/tag710.xml"/><Relationship Id="rId49" Type="http://schemas.openxmlformats.org/officeDocument/2006/relationships/tags" Target="../tags/tag723.xml"/><Relationship Id="rId10" Type="http://schemas.openxmlformats.org/officeDocument/2006/relationships/tags" Target="../tags/tag684.xml"/><Relationship Id="rId19" Type="http://schemas.openxmlformats.org/officeDocument/2006/relationships/tags" Target="../tags/tag693.xml"/><Relationship Id="rId31" Type="http://schemas.openxmlformats.org/officeDocument/2006/relationships/tags" Target="../tags/tag705.xml"/><Relationship Id="rId44" Type="http://schemas.openxmlformats.org/officeDocument/2006/relationships/tags" Target="../tags/tag718.xml"/><Relationship Id="rId52" Type="http://schemas.openxmlformats.org/officeDocument/2006/relationships/tags" Target="../tags/tag726.xml"/><Relationship Id="rId4" Type="http://schemas.openxmlformats.org/officeDocument/2006/relationships/tags" Target="../tags/tag678.xml"/><Relationship Id="rId9" Type="http://schemas.openxmlformats.org/officeDocument/2006/relationships/tags" Target="../tags/tag683.xml"/><Relationship Id="rId14" Type="http://schemas.openxmlformats.org/officeDocument/2006/relationships/tags" Target="../tags/tag688.xml"/><Relationship Id="rId22" Type="http://schemas.openxmlformats.org/officeDocument/2006/relationships/tags" Target="../tags/tag696.xml"/><Relationship Id="rId27" Type="http://schemas.openxmlformats.org/officeDocument/2006/relationships/tags" Target="../tags/tag701.xml"/><Relationship Id="rId30" Type="http://schemas.openxmlformats.org/officeDocument/2006/relationships/tags" Target="../tags/tag704.xml"/><Relationship Id="rId35" Type="http://schemas.openxmlformats.org/officeDocument/2006/relationships/tags" Target="../tags/tag709.xml"/><Relationship Id="rId43" Type="http://schemas.openxmlformats.org/officeDocument/2006/relationships/tags" Target="../tags/tag717.xml"/><Relationship Id="rId48" Type="http://schemas.openxmlformats.org/officeDocument/2006/relationships/tags" Target="../tags/tag722.xml"/><Relationship Id="rId56" Type="http://schemas.openxmlformats.org/officeDocument/2006/relationships/notesSlide" Target="../notesSlides/notesSlide104.xml"/><Relationship Id="rId8" Type="http://schemas.openxmlformats.org/officeDocument/2006/relationships/tags" Target="../tags/tag682.xml"/><Relationship Id="rId51" Type="http://schemas.openxmlformats.org/officeDocument/2006/relationships/tags" Target="../tags/tag725.xml"/><Relationship Id="rId3" Type="http://schemas.openxmlformats.org/officeDocument/2006/relationships/tags" Target="../tags/tag677.xml"/></Relationships>
</file>

<file path=ppt/slides/_rels/slide219.xml.rels><?xml version="1.0" encoding="UTF-8" standalone="yes"?>
<Relationships xmlns="http://schemas.openxmlformats.org/package/2006/relationships"><Relationship Id="rId3" Type="http://schemas.openxmlformats.org/officeDocument/2006/relationships/tags" Target="../tags/tag731.xml"/><Relationship Id="rId2" Type="http://schemas.openxmlformats.org/officeDocument/2006/relationships/tags" Target="../tags/tag730.xml"/><Relationship Id="rId1" Type="http://schemas.openxmlformats.org/officeDocument/2006/relationships/tags" Target="../tags/tag729.xml"/><Relationship Id="rId6" Type="http://schemas.openxmlformats.org/officeDocument/2006/relationships/notesSlide" Target="../notesSlides/notesSlide105.xml"/><Relationship Id="rId5" Type="http://schemas.openxmlformats.org/officeDocument/2006/relationships/slideLayout" Target="../slideLayouts/slideLayout1.xml"/><Relationship Id="rId4" Type="http://schemas.openxmlformats.org/officeDocument/2006/relationships/tags" Target="../tags/tag73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3" Type="http://schemas.openxmlformats.org/officeDocument/2006/relationships/tags" Target="../tags/tag735.xml"/><Relationship Id="rId2" Type="http://schemas.openxmlformats.org/officeDocument/2006/relationships/tags" Target="../tags/tag734.xml"/><Relationship Id="rId1" Type="http://schemas.openxmlformats.org/officeDocument/2006/relationships/tags" Target="../tags/tag733.xml"/><Relationship Id="rId6" Type="http://schemas.openxmlformats.org/officeDocument/2006/relationships/notesSlide" Target="../notesSlides/notesSlide106.xml"/><Relationship Id="rId5" Type="http://schemas.openxmlformats.org/officeDocument/2006/relationships/slideLayout" Target="../slideLayouts/slideLayout1.xml"/><Relationship Id="rId4" Type="http://schemas.openxmlformats.org/officeDocument/2006/relationships/tags" Target="../tags/tag736.xml"/></Relationships>
</file>

<file path=ppt/slides/_rels/slide221.xml.rels><?xml version="1.0" encoding="UTF-8" standalone="yes"?>
<Relationships xmlns="http://schemas.openxmlformats.org/package/2006/relationships"><Relationship Id="rId3" Type="http://schemas.openxmlformats.org/officeDocument/2006/relationships/tags" Target="../tags/tag739.xml"/><Relationship Id="rId2" Type="http://schemas.openxmlformats.org/officeDocument/2006/relationships/tags" Target="../tags/tag738.xml"/><Relationship Id="rId1" Type="http://schemas.openxmlformats.org/officeDocument/2006/relationships/tags" Target="../tags/tag737.xml"/><Relationship Id="rId6" Type="http://schemas.openxmlformats.org/officeDocument/2006/relationships/notesSlide" Target="../notesSlides/notesSlide107.xml"/><Relationship Id="rId5" Type="http://schemas.openxmlformats.org/officeDocument/2006/relationships/slideLayout" Target="../slideLayouts/slideLayout1.xml"/><Relationship Id="rId4" Type="http://schemas.openxmlformats.org/officeDocument/2006/relationships/tags" Target="../tags/tag740.xml"/></Relationships>
</file>

<file path=ppt/slides/_rels/slide222.xml.rels><?xml version="1.0" encoding="UTF-8" standalone="yes"?>
<Relationships xmlns="http://schemas.openxmlformats.org/package/2006/relationships"><Relationship Id="rId3" Type="http://schemas.openxmlformats.org/officeDocument/2006/relationships/tags" Target="../tags/tag743.xml"/><Relationship Id="rId2" Type="http://schemas.openxmlformats.org/officeDocument/2006/relationships/tags" Target="../tags/tag742.xml"/><Relationship Id="rId1" Type="http://schemas.openxmlformats.org/officeDocument/2006/relationships/tags" Target="../tags/tag741.xml"/><Relationship Id="rId6" Type="http://schemas.openxmlformats.org/officeDocument/2006/relationships/notesSlide" Target="../notesSlides/notesSlide108.xml"/><Relationship Id="rId5" Type="http://schemas.openxmlformats.org/officeDocument/2006/relationships/slideLayout" Target="../slideLayouts/slideLayout1.xml"/><Relationship Id="rId4" Type="http://schemas.openxmlformats.org/officeDocument/2006/relationships/tags" Target="../tags/tag744.xml"/></Relationships>
</file>

<file path=ppt/slides/_rels/slide223.xml.rels><?xml version="1.0" encoding="UTF-8" standalone="yes"?>
<Relationships xmlns="http://schemas.openxmlformats.org/package/2006/relationships"><Relationship Id="rId8" Type="http://schemas.openxmlformats.org/officeDocument/2006/relationships/image" Target="../media/image67.jpeg"/><Relationship Id="rId3" Type="http://schemas.openxmlformats.org/officeDocument/2006/relationships/tags" Target="../tags/tag747.xml"/><Relationship Id="rId7" Type="http://schemas.openxmlformats.org/officeDocument/2006/relationships/notesSlide" Target="../notesSlides/notesSlide109.xml"/><Relationship Id="rId2" Type="http://schemas.openxmlformats.org/officeDocument/2006/relationships/tags" Target="../tags/tag746.xml"/><Relationship Id="rId1" Type="http://schemas.openxmlformats.org/officeDocument/2006/relationships/tags" Target="../tags/tag745.xml"/><Relationship Id="rId6" Type="http://schemas.openxmlformats.org/officeDocument/2006/relationships/slideLayout" Target="../slideLayouts/slideLayout6.xml"/><Relationship Id="rId5" Type="http://schemas.openxmlformats.org/officeDocument/2006/relationships/tags" Target="../tags/tag749.xml"/><Relationship Id="rId4" Type="http://schemas.openxmlformats.org/officeDocument/2006/relationships/tags" Target="../tags/tag748.xml"/></Relationships>
</file>

<file path=ppt/slides/_rels/slide224.xml.rels><?xml version="1.0" encoding="UTF-8" standalone="yes"?>
<Relationships xmlns="http://schemas.openxmlformats.org/package/2006/relationships"><Relationship Id="rId8" Type="http://schemas.openxmlformats.org/officeDocument/2006/relationships/image" Target="../media/image67.jpeg"/><Relationship Id="rId3" Type="http://schemas.openxmlformats.org/officeDocument/2006/relationships/tags" Target="../tags/tag752.xml"/><Relationship Id="rId7" Type="http://schemas.openxmlformats.org/officeDocument/2006/relationships/notesSlide" Target="../notesSlides/notesSlide110.xml"/><Relationship Id="rId2" Type="http://schemas.openxmlformats.org/officeDocument/2006/relationships/tags" Target="../tags/tag751.xml"/><Relationship Id="rId1" Type="http://schemas.openxmlformats.org/officeDocument/2006/relationships/tags" Target="../tags/tag750.xml"/><Relationship Id="rId6" Type="http://schemas.openxmlformats.org/officeDocument/2006/relationships/slideLayout" Target="../slideLayouts/slideLayout6.xml"/><Relationship Id="rId5" Type="http://schemas.openxmlformats.org/officeDocument/2006/relationships/tags" Target="../tags/tag754.xml"/><Relationship Id="rId4" Type="http://schemas.openxmlformats.org/officeDocument/2006/relationships/tags" Target="../tags/tag753.xml"/><Relationship Id="rId9" Type="http://schemas.openxmlformats.org/officeDocument/2006/relationships/image" Target="../media/image68.jpeg"/></Relationships>
</file>

<file path=ppt/slides/_rels/slide225.xml.rels><?xml version="1.0" encoding="UTF-8" standalone="yes"?>
<Relationships xmlns="http://schemas.openxmlformats.org/package/2006/relationships"><Relationship Id="rId8" Type="http://schemas.openxmlformats.org/officeDocument/2006/relationships/image" Target="../media/image67.jpeg"/><Relationship Id="rId3" Type="http://schemas.openxmlformats.org/officeDocument/2006/relationships/tags" Target="../tags/tag757.xml"/><Relationship Id="rId7" Type="http://schemas.openxmlformats.org/officeDocument/2006/relationships/notesSlide" Target="../notesSlides/notesSlide111.xml"/><Relationship Id="rId2" Type="http://schemas.openxmlformats.org/officeDocument/2006/relationships/tags" Target="../tags/tag756.xml"/><Relationship Id="rId1" Type="http://schemas.openxmlformats.org/officeDocument/2006/relationships/tags" Target="../tags/tag755.xml"/><Relationship Id="rId6" Type="http://schemas.openxmlformats.org/officeDocument/2006/relationships/slideLayout" Target="../slideLayouts/slideLayout6.xml"/><Relationship Id="rId5" Type="http://schemas.openxmlformats.org/officeDocument/2006/relationships/tags" Target="../tags/tag759.xml"/><Relationship Id="rId10" Type="http://schemas.openxmlformats.org/officeDocument/2006/relationships/image" Target="../media/image69.jpeg"/><Relationship Id="rId4" Type="http://schemas.openxmlformats.org/officeDocument/2006/relationships/tags" Target="../tags/tag758.xml"/><Relationship Id="rId9" Type="http://schemas.openxmlformats.org/officeDocument/2006/relationships/image" Target="../media/image68.jpeg"/></Relationships>
</file>

<file path=ppt/slides/_rels/slide226.xml.rels><?xml version="1.0" encoding="UTF-8" standalone="yes"?>
<Relationships xmlns="http://schemas.openxmlformats.org/package/2006/relationships"><Relationship Id="rId8" Type="http://schemas.openxmlformats.org/officeDocument/2006/relationships/image" Target="../media/image70.jpeg"/><Relationship Id="rId3" Type="http://schemas.openxmlformats.org/officeDocument/2006/relationships/tags" Target="../tags/tag762.xml"/><Relationship Id="rId7" Type="http://schemas.openxmlformats.org/officeDocument/2006/relationships/notesSlide" Target="../notesSlides/notesSlide112.xml"/><Relationship Id="rId2" Type="http://schemas.openxmlformats.org/officeDocument/2006/relationships/tags" Target="../tags/tag761.xml"/><Relationship Id="rId1" Type="http://schemas.openxmlformats.org/officeDocument/2006/relationships/tags" Target="../tags/tag760.xml"/><Relationship Id="rId6" Type="http://schemas.openxmlformats.org/officeDocument/2006/relationships/slideLayout" Target="../slideLayouts/slideLayout6.xml"/><Relationship Id="rId5" Type="http://schemas.openxmlformats.org/officeDocument/2006/relationships/tags" Target="../tags/tag764.xml"/><Relationship Id="rId4" Type="http://schemas.openxmlformats.org/officeDocument/2006/relationships/tags" Target="../tags/tag763.xml"/></Relationships>
</file>

<file path=ppt/slides/_rels/slide227.xml.rels><?xml version="1.0" encoding="UTF-8" standalone="yes"?>
<Relationships xmlns="http://schemas.openxmlformats.org/package/2006/relationships"><Relationship Id="rId8" Type="http://schemas.openxmlformats.org/officeDocument/2006/relationships/image" Target="../media/image71.jpeg"/><Relationship Id="rId3" Type="http://schemas.openxmlformats.org/officeDocument/2006/relationships/tags" Target="../tags/tag767.xml"/><Relationship Id="rId7" Type="http://schemas.openxmlformats.org/officeDocument/2006/relationships/notesSlide" Target="../notesSlides/notesSlide113.xml"/><Relationship Id="rId2" Type="http://schemas.openxmlformats.org/officeDocument/2006/relationships/tags" Target="../tags/tag766.xml"/><Relationship Id="rId1" Type="http://schemas.openxmlformats.org/officeDocument/2006/relationships/tags" Target="../tags/tag765.xml"/><Relationship Id="rId6" Type="http://schemas.openxmlformats.org/officeDocument/2006/relationships/slideLayout" Target="../slideLayouts/slideLayout6.xml"/><Relationship Id="rId5" Type="http://schemas.openxmlformats.org/officeDocument/2006/relationships/tags" Target="../tags/tag769.xml"/><Relationship Id="rId4" Type="http://schemas.openxmlformats.org/officeDocument/2006/relationships/tags" Target="../tags/tag768.xml"/><Relationship Id="rId9" Type="http://schemas.openxmlformats.org/officeDocument/2006/relationships/image" Target="../media/image72.jpeg"/></Relationships>
</file>

<file path=ppt/slides/_rels/slide228.xml.rels><?xml version="1.0" encoding="UTF-8" standalone="yes"?>
<Relationships xmlns="http://schemas.openxmlformats.org/package/2006/relationships"><Relationship Id="rId8" Type="http://schemas.openxmlformats.org/officeDocument/2006/relationships/image" Target="../media/image67.jpeg"/><Relationship Id="rId3" Type="http://schemas.openxmlformats.org/officeDocument/2006/relationships/tags" Target="../tags/tag772.xml"/><Relationship Id="rId7" Type="http://schemas.openxmlformats.org/officeDocument/2006/relationships/notesSlide" Target="../notesSlides/notesSlide114.xml"/><Relationship Id="rId2" Type="http://schemas.openxmlformats.org/officeDocument/2006/relationships/tags" Target="../tags/tag771.xml"/><Relationship Id="rId1" Type="http://schemas.openxmlformats.org/officeDocument/2006/relationships/tags" Target="../tags/tag770.xml"/><Relationship Id="rId6" Type="http://schemas.openxmlformats.org/officeDocument/2006/relationships/slideLayout" Target="../slideLayouts/slideLayout6.xml"/><Relationship Id="rId5" Type="http://schemas.openxmlformats.org/officeDocument/2006/relationships/tags" Target="../tags/tag774.xml"/><Relationship Id="rId4" Type="http://schemas.openxmlformats.org/officeDocument/2006/relationships/tags" Target="../tags/tag773.xml"/><Relationship Id="rId9" Type="http://schemas.openxmlformats.org/officeDocument/2006/relationships/image" Target="../media/image73.jpeg"/></Relationships>
</file>

<file path=ppt/slides/_rels/slide229.xml.rels><?xml version="1.0" encoding="UTF-8" standalone="yes"?>
<Relationships xmlns="http://schemas.openxmlformats.org/package/2006/relationships"><Relationship Id="rId8" Type="http://schemas.openxmlformats.org/officeDocument/2006/relationships/tags" Target="../tags/tag782.xml"/><Relationship Id="rId13" Type="http://schemas.openxmlformats.org/officeDocument/2006/relationships/tags" Target="../tags/tag787.xml"/><Relationship Id="rId18" Type="http://schemas.openxmlformats.org/officeDocument/2006/relationships/slideLayout" Target="../slideLayouts/slideLayout2.xml"/><Relationship Id="rId3" Type="http://schemas.openxmlformats.org/officeDocument/2006/relationships/tags" Target="../tags/tag777.xml"/><Relationship Id="rId7" Type="http://schemas.openxmlformats.org/officeDocument/2006/relationships/tags" Target="../tags/tag781.xml"/><Relationship Id="rId12" Type="http://schemas.openxmlformats.org/officeDocument/2006/relationships/tags" Target="../tags/tag786.xml"/><Relationship Id="rId17" Type="http://schemas.openxmlformats.org/officeDocument/2006/relationships/tags" Target="../tags/tag791.xml"/><Relationship Id="rId2" Type="http://schemas.openxmlformats.org/officeDocument/2006/relationships/tags" Target="../tags/tag776.xml"/><Relationship Id="rId16" Type="http://schemas.openxmlformats.org/officeDocument/2006/relationships/tags" Target="../tags/tag790.xml"/><Relationship Id="rId1" Type="http://schemas.openxmlformats.org/officeDocument/2006/relationships/tags" Target="../tags/tag775.xml"/><Relationship Id="rId6" Type="http://schemas.openxmlformats.org/officeDocument/2006/relationships/tags" Target="../tags/tag780.xml"/><Relationship Id="rId11" Type="http://schemas.openxmlformats.org/officeDocument/2006/relationships/tags" Target="../tags/tag785.xml"/><Relationship Id="rId5" Type="http://schemas.openxmlformats.org/officeDocument/2006/relationships/tags" Target="../tags/tag779.xml"/><Relationship Id="rId15" Type="http://schemas.openxmlformats.org/officeDocument/2006/relationships/tags" Target="../tags/tag789.xml"/><Relationship Id="rId10" Type="http://schemas.openxmlformats.org/officeDocument/2006/relationships/tags" Target="../tags/tag784.xml"/><Relationship Id="rId19" Type="http://schemas.openxmlformats.org/officeDocument/2006/relationships/notesSlide" Target="../notesSlides/notesSlide115.xml"/><Relationship Id="rId4" Type="http://schemas.openxmlformats.org/officeDocument/2006/relationships/tags" Target="../tags/tag778.xml"/><Relationship Id="rId9" Type="http://schemas.openxmlformats.org/officeDocument/2006/relationships/tags" Target="../tags/tag783.xml"/><Relationship Id="rId14" Type="http://schemas.openxmlformats.org/officeDocument/2006/relationships/tags" Target="../tags/tag78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7.xml"/><Relationship Id="rId5" Type="http://schemas.openxmlformats.org/officeDocument/2006/relationships/image" Target="../media/image4.jpeg"/><Relationship Id="rId4" Type="http://schemas.openxmlformats.org/officeDocument/2006/relationships/image" Target="../media/image3.png"/></Relationships>
</file>

<file path=ppt/slides/_rels/slide231.xml.rels><?xml version="1.0" encoding="UTF-8" standalone="yes"?>
<Relationships xmlns="http://schemas.openxmlformats.org/package/2006/relationships"><Relationship Id="rId26" Type="http://schemas.openxmlformats.org/officeDocument/2006/relationships/tags" Target="../tags/tag817.xml"/><Relationship Id="rId117" Type="http://schemas.openxmlformats.org/officeDocument/2006/relationships/tags" Target="../tags/tag908.xml"/><Relationship Id="rId21" Type="http://schemas.openxmlformats.org/officeDocument/2006/relationships/tags" Target="../tags/tag812.xml"/><Relationship Id="rId42" Type="http://schemas.openxmlformats.org/officeDocument/2006/relationships/tags" Target="../tags/tag833.xml"/><Relationship Id="rId47" Type="http://schemas.openxmlformats.org/officeDocument/2006/relationships/tags" Target="../tags/tag838.xml"/><Relationship Id="rId63" Type="http://schemas.openxmlformats.org/officeDocument/2006/relationships/tags" Target="../tags/tag854.xml"/><Relationship Id="rId68" Type="http://schemas.openxmlformats.org/officeDocument/2006/relationships/tags" Target="../tags/tag859.xml"/><Relationship Id="rId84" Type="http://schemas.openxmlformats.org/officeDocument/2006/relationships/tags" Target="../tags/tag875.xml"/><Relationship Id="rId89" Type="http://schemas.openxmlformats.org/officeDocument/2006/relationships/tags" Target="../tags/tag880.xml"/><Relationship Id="rId112" Type="http://schemas.openxmlformats.org/officeDocument/2006/relationships/tags" Target="../tags/tag903.xml"/><Relationship Id="rId133" Type="http://schemas.openxmlformats.org/officeDocument/2006/relationships/tags" Target="../tags/tag924.xml"/><Relationship Id="rId16" Type="http://schemas.openxmlformats.org/officeDocument/2006/relationships/tags" Target="../tags/tag807.xml"/><Relationship Id="rId107" Type="http://schemas.openxmlformats.org/officeDocument/2006/relationships/tags" Target="../tags/tag898.xml"/><Relationship Id="rId11" Type="http://schemas.openxmlformats.org/officeDocument/2006/relationships/tags" Target="../tags/tag802.xml"/><Relationship Id="rId32" Type="http://schemas.openxmlformats.org/officeDocument/2006/relationships/tags" Target="../tags/tag823.xml"/><Relationship Id="rId37" Type="http://schemas.openxmlformats.org/officeDocument/2006/relationships/tags" Target="../tags/tag828.xml"/><Relationship Id="rId53" Type="http://schemas.openxmlformats.org/officeDocument/2006/relationships/tags" Target="../tags/tag844.xml"/><Relationship Id="rId58" Type="http://schemas.openxmlformats.org/officeDocument/2006/relationships/tags" Target="../tags/tag849.xml"/><Relationship Id="rId74" Type="http://schemas.openxmlformats.org/officeDocument/2006/relationships/tags" Target="../tags/tag865.xml"/><Relationship Id="rId79" Type="http://schemas.openxmlformats.org/officeDocument/2006/relationships/tags" Target="../tags/tag870.xml"/><Relationship Id="rId102" Type="http://schemas.openxmlformats.org/officeDocument/2006/relationships/tags" Target="../tags/tag893.xml"/><Relationship Id="rId123" Type="http://schemas.openxmlformats.org/officeDocument/2006/relationships/tags" Target="../tags/tag914.xml"/><Relationship Id="rId128" Type="http://schemas.openxmlformats.org/officeDocument/2006/relationships/tags" Target="../tags/tag919.xml"/><Relationship Id="rId5" Type="http://schemas.openxmlformats.org/officeDocument/2006/relationships/tags" Target="../tags/tag796.xml"/><Relationship Id="rId90" Type="http://schemas.openxmlformats.org/officeDocument/2006/relationships/tags" Target="../tags/tag881.xml"/><Relationship Id="rId95" Type="http://schemas.openxmlformats.org/officeDocument/2006/relationships/tags" Target="../tags/tag886.xml"/><Relationship Id="rId14" Type="http://schemas.openxmlformats.org/officeDocument/2006/relationships/tags" Target="../tags/tag805.xml"/><Relationship Id="rId22" Type="http://schemas.openxmlformats.org/officeDocument/2006/relationships/tags" Target="../tags/tag813.xml"/><Relationship Id="rId27" Type="http://schemas.openxmlformats.org/officeDocument/2006/relationships/tags" Target="../tags/tag818.xml"/><Relationship Id="rId30" Type="http://schemas.openxmlformats.org/officeDocument/2006/relationships/tags" Target="../tags/tag821.xml"/><Relationship Id="rId35" Type="http://schemas.openxmlformats.org/officeDocument/2006/relationships/tags" Target="../tags/tag826.xml"/><Relationship Id="rId43" Type="http://schemas.openxmlformats.org/officeDocument/2006/relationships/tags" Target="../tags/tag834.xml"/><Relationship Id="rId48" Type="http://schemas.openxmlformats.org/officeDocument/2006/relationships/tags" Target="../tags/tag839.xml"/><Relationship Id="rId56" Type="http://schemas.openxmlformats.org/officeDocument/2006/relationships/tags" Target="../tags/tag847.xml"/><Relationship Id="rId64" Type="http://schemas.openxmlformats.org/officeDocument/2006/relationships/tags" Target="../tags/tag855.xml"/><Relationship Id="rId69" Type="http://schemas.openxmlformats.org/officeDocument/2006/relationships/tags" Target="../tags/tag860.xml"/><Relationship Id="rId77" Type="http://schemas.openxmlformats.org/officeDocument/2006/relationships/tags" Target="../tags/tag868.xml"/><Relationship Id="rId100" Type="http://schemas.openxmlformats.org/officeDocument/2006/relationships/tags" Target="../tags/tag891.xml"/><Relationship Id="rId105" Type="http://schemas.openxmlformats.org/officeDocument/2006/relationships/tags" Target="../tags/tag896.xml"/><Relationship Id="rId113" Type="http://schemas.openxmlformats.org/officeDocument/2006/relationships/tags" Target="../tags/tag904.xml"/><Relationship Id="rId118" Type="http://schemas.openxmlformats.org/officeDocument/2006/relationships/tags" Target="../tags/tag909.xml"/><Relationship Id="rId126" Type="http://schemas.openxmlformats.org/officeDocument/2006/relationships/tags" Target="../tags/tag917.xml"/><Relationship Id="rId134" Type="http://schemas.openxmlformats.org/officeDocument/2006/relationships/tags" Target="../tags/tag925.xml"/><Relationship Id="rId8" Type="http://schemas.openxmlformats.org/officeDocument/2006/relationships/tags" Target="../tags/tag799.xml"/><Relationship Id="rId51" Type="http://schemas.openxmlformats.org/officeDocument/2006/relationships/tags" Target="../tags/tag842.xml"/><Relationship Id="rId72" Type="http://schemas.openxmlformats.org/officeDocument/2006/relationships/tags" Target="../tags/tag863.xml"/><Relationship Id="rId80" Type="http://schemas.openxmlformats.org/officeDocument/2006/relationships/tags" Target="../tags/tag871.xml"/><Relationship Id="rId85" Type="http://schemas.openxmlformats.org/officeDocument/2006/relationships/tags" Target="../tags/tag876.xml"/><Relationship Id="rId93" Type="http://schemas.openxmlformats.org/officeDocument/2006/relationships/tags" Target="../tags/tag884.xml"/><Relationship Id="rId98" Type="http://schemas.openxmlformats.org/officeDocument/2006/relationships/tags" Target="../tags/tag889.xml"/><Relationship Id="rId121" Type="http://schemas.openxmlformats.org/officeDocument/2006/relationships/tags" Target="../tags/tag912.xml"/><Relationship Id="rId3" Type="http://schemas.openxmlformats.org/officeDocument/2006/relationships/tags" Target="../tags/tag794.xml"/><Relationship Id="rId12" Type="http://schemas.openxmlformats.org/officeDocument/2006/relationships/tags" Target="../tags/tag803.xml"/><Relationship Id="rId17" Type="http://schemas.openxmlformats.org/officeDocument/2006/relationships/tags" Target="../tags/tag808.xml"/><Relationship Id="rId25" Type="http://schemas.openxmlformats.org/officeDocument/2006/relationships/tags" Target="../tags/tag816.xml"/><Relationship Id="rId33" Type="http://schemas.openxmlformats.org/officeDocument/2006/relationships/tags" Target="../tags/tag824.xml"/><Relationship Id="rId38" Type="http://schemas.openxmlformats.org/officeDocument/2006/relationships/tags" Target="../tags/tag829.xml"/><Relationship Id="rId46" Type="http://schemas.openxmlformats.org/officeDocument/2006/relationships/tags" Target="../tags/tag837.xml"/><Relationship Id="rId59" Type="http://schemas.openxmlformats.org/officeDocument/2006/relationships/tags" Target="../tags/tag850.xml"/><Relationship Id="rId67" Type="http://schemas.openxmlformats.org/officeDocument/2006/relationships/tags" Target="../tags/tag858.xml"/><Relationship Id="rId103" Type="http://schemas.openxmlformats.org/officeDocument/2006/relationships/tags" Target="../tags/tag894.xml"/><Relationship Id="rId108" Type="http://schemas.openxmlformats.org/officeDocument/2006/relationships/tags" Target="../tags/tag899.xml"/><Relationship Id="rId116" Type="http://schemas.openxmlformats.org/officeDocument/2006/relationships/tags" Target="../tags/tag907.xml"/><Relationship Id="rId124" Type="http://schemas.openxmlformats.org/officeDocument/2006/relationships/tags" Target="../tags/tag915.xml"/><Relationship Id="rId129" Type="http://schemas.openxmlformats.org/officeDocument/2006/relationships/tags" Target="../tags/tag920.xml"/><Relationship Id="rId137" Type="http://schemas.openxmlformats.org/officeDocument/2006/relationships/slideLayout" Target="../slideLayouts/slideLayout7.xml"/><Relationship Id="rId20" Type="http://schemas.openxmlformats.org/officeDocument/2006/relationships/tags" Target="../tags/tag811.xml"/><Relationship Id="rId41" Type="http://schemas.openxmlformats.org/officeDocument/2006/relationships/tags" Target="../tags/tag832.xml"/><Relationship Id="rId54" Type="http://schemas.openxmlformats.org/officeDocument/2006/relationships/tags" Target="../tags/tag845.xml"/><Relationship Id="rId62" Type="http://schemas.openxmlformats.org/officeDocument/2006/relationships/tags" Target="../tags/tag853.xml"/><Relationship Id="rId70" Type="http://schemas.openxmlformats.org/officeDocument/2006/relationships/tags" Target="../tags/tag861.xml"/><Relationship Id="rId75" Type="http://schemas.openxmlformats.org/officeDocument/2006/relationships/tags" Target="../tags/tag866.xml"/><Relationship Id="rId83" Type="http://schemas.openxmlformats.org/officeDocument/2006/relationships/tags" Target="../tags/tag874.xml"/><Relationship Id="rId88" Type="http://schemas.openxmlformats.org/officeDocument/2006/relationships/tags" Target="../tags/tag879.xml"/><Relationship Id="rId91" Type="http://schemas.openxmlformats.org/officeDocument/2006/relationships/tags" Target="../tags/tag882.xml"/><Relationship Id="rId96" Type="http://schemas.openxmlformats.org/officeDocument/2006/relationships/tags" Target="../tags/tag887.xml"/><Relationship Id="rId111" Type="http://schemas.openxmlformats.org/officeDocument/2006/relationships/tags" Target="../tags/tag902.xml"/><Relationship Id="rId132" Type="http://schemas.openxmlformats.org/officeDocument/2006/relationships/tags" Target="../tags/tag923.xml"/><Relationship Id="rId1" Type="http://schemas.openxmlformats.org/officeDocument/2006/relationships/tags" Target="../tags/tag792.xml"/><Relationship Id="rId6" Type="http://schemas.openxmlformats.org/officeDocument/2006/relationships/tags" Target="../tags/tag797.xml"/><Relationship Id="rId15" Type="http://schemas.openxmlformats.org/officeDocument/2006/relationships/tags" Target="../tags/tag806.xml"/><Relationship Id="rId23" Type="http://schemas.openxmlformats.org/officeDocument/2006/relationships/tags" Target="../tags/tag814.xml"/><Relationship Id="rId28" Type="http://schemas.openxmlformats.org/officeDocument/2006/relationships/tags" Target="../tags/tag819.xml"/><Relationship Id="rId36" Type="http://schemas.openxmlformats.org/officeDocument/2006/relationships/tags" Target="../tags/tag827.xml"/><Relationship Id="rId49" Type="http://schemas.openxmlformats.org/officeDocument/2006/relationships/tags" Target="../tags/tag840.xml"/><Relationship Id="rId57" Type="http://schemas.openxmlformats.org/officeDocument/2006/relationships/tags" Target="../tags/tag848.xml"/><Relationship Id="rId106" Type="http://schemas.openxmlformats.org/officeDocument/2006/relationships/tags" Target="../tags/tag897.xml"/><Relationship Id="rId114" Type="http://schemas.openxmlformats.org/officeDocument/2006/relationships/tags" Target="../tags/tag905.xml"/><Relationship Id="rId119" Type="http://schemas.openxmlformats.org/officeDocument/2006/relationships/tags" Target="../tags/tag910.xml"/><Relationship Id="rId127" Type="http://schemas.openxmlformats.org/officeDocument/2006/relationships/tags" Target="../tags/tag918.xml"/><Relationship Id="rId10" Type="http://schemas.openxmlformats.org/officeDocument/2006/relationships/tags" Target="../tags/tag801.xml"/><Relationship Id="rId31" Type="http://schemas.openxmlformats.org/officeDocument/2006/relationships/tags" Target="../tags/tag822.xml"/><Relationship Id="rId44" Type="http://schemas.openxmlformats.org/officeDocument/2006/relationships/tags" Target="../tags/tag835.xml"/><Relationship Id="rId52" Type="http://schemas.openxmlformats.org/officeDocument/2006/relationships/tags" Target="../tags/tag843.xml"/><Relationship Id="rId60" Type="http://schemas.openxmlformats.org/officeDocument/2006/relationships/tags" Target="../tags/tag851.xml"/><Relationship Id="rId65" Type="http://schemas.openxmlformats.org/officeDocument/2006/relationships/tags" Target="../tags/tag856.xml"/><Relationship Id="rId73" Type="http://schemas.openxmlformats.org/officeDocument/2006/relationships/tags" Target="../tags/tag864.xml"/><Relationship Id="rId78" Type="http://schemas.openxmlformats.org/officeDocument/2006/relationships/tags" Target="../tags/tag869.xml"/><Relationship Id="rId81" Type="http://schemas.openxmlformats.org/officeDocument/2006/relationships/tags" Target="../tags/tag872.xml"/><Relationship Id="rId86" Type="http://schemas.openxmlformats.org/officeDocument/2006/relationships/tags" Target="../tags/tag877.xml"/><Relationship Id="rId94" Type="http://schemas.openxmlformats.org/officeDocument/2006/relationships/tags" Target="../tags/tag885.xml"/><Relationship Id="rId99" Type="http://schemas.openxmlformats.org/officeDocument/2006/relationships/tags" Target="../tags/tag890.xml"/><Relationship Id="rId101" Type="http://schemas.openxmlformats.org/officeDocument/2006/relationships/tags" Target="../tags/tag892.xml"/><Relationship Id="rId122" Type="http://schemas.openxmlformats.org/officeDocument/2006/relationships/tags" Target="../tags/tag913.xml"/><Relationship Id="rId130" Type="http://schemas.openxmlformats.org/officeDocument/2006/relationships/tags" Target="../tags/tag921.xml"/><Relationship Id="rId135" Type="http://schemas.openxmlformats.org/officeDocument/2006/relationships/tags" Target="../tags/tag926.xml"/><Relationship Id="rId4" Type="http://schemas.openxmlformats.org/officeDocument/2006/relationships/tags" Target="../tags/tag795.xml"/><Relationship Id="rId9" Type="http://schemas.openxmlformats.org/officeDocument/2006/relationships/tags" Target="../tags/tag800.xml"/><Relationship Id="rId13" Type="http://schemas.openxmlformats.org/officeDocument/2006/relationships/tags" Target="../tags/tag804.xml"/><Relationship Id="rId18" Type="http://schemas.openxmlformats.org/officeDocument/2006/relationships/tags" Target="../tags/tag809.xml"/><Relationship Id="rId39" Type="http://schemas.openxmlformats.org/officeDocument/2006/relationships/tags" Target="../tags/tag830.xml"/><Relationship Id="rId109" Type="http://schemas.openxmlformats.org/officeDocument/2006/relationships/tags" Target="../tags/tag900.xml"/><Relationship Id="rId34" Type="http://schemas.openxmlformats.org/officeDocument/2006/relationships/tags" Target="../tags/tag825.xml"/><Relationship Id="rId50" Type="http://schemas.openxmlformats.org/officeDocument/2006/relationships/tags" Target="../tags/tag841.xml"/><Relationship Id="rId55" Type="http://schemas.openxmlformats.org/officeDocument/2006/relationships/tags" Target="../tags/tag846.xml"/><Relationship Id="rId76" Type="http://schemas.openxmlformats.org/officeDocument/2006/relationships/tags" Target="../tags/tag867.xml"/><Relationship Id="rId97" Type="http://schemas.openxmlformats.org/officeDocument/2006/relationships/tags" Target="../tags/tag888.xml"/><Relationship Id="rId104" Type="http://schemas.openxmlformats.org/officeDocument/2006/relationships/tags" Target="../tags/tag895.xml"/><Relationship Id="rId120" Type="http://schemas.openxmlformats.org/officeDocument/2006/relationships/tags" Target="../tags/tag911.xml"/><Relationship Id="rId125" Type="http://schemas.openxmlformats.org/officeDocument/2006/relationships/tags" Target="../tags/tag916.xml"/><Relationship Id="rId7" Type="http://schemas.openxmlformats.org/officeDocument/2006/relationships/tags" Target="../tags/tag798.xml"/><Relationship Id="rId71" Type="http://schemas.openxmlformats.org/officeDocument/2006/relationships/tags" Target="../tags/tag862.xml"/><Relationship Id="rId92" Type="http://schemas.openxmlformats.org/officeDocument/2006/relationships/tags" Target="../tags/tag883.xml"/><Relationship Id="rId2" Type="http://schemas.openxmlformats.org/officeDocument/2006/relationships/tags" Target="../tags/tag793.xml"/><Relationship Id="rId29" Type="http://schemas.openxmlformats.org/officeDocument/2006/relationships/tags" Target="../tags/tag820.xml"/><Relationship Id="rId24" Type="http://schemas.openxmlformats.org/officeDocument/2006/relationships/tags" Target="../tags/tag815.xml"/><Relationship Id="rId40" Type="http://schemas.openxmlformats.org/officeDocument/2006/relationships/tags" Target="../tags/tag831.xml"/><Relationship Id="rId45" Type="http://schemas.openxmlformats.org/officeDocument/2006/relationships/tags" Target="../tags/tag836.xml"/><Relationship Id="rId66" Type="http://schemas.openxmlformats.org/officeDocument/2006/relationships/tags" Target="../tags/tag857.xml"/><Relationship Id="rId87" Type="http://schemas.openxmlformats.org/officeDocument/2006/relationships/tags" Target="../tags/tag878.xml"/><Relationship Id="rId110" Type="http://schemas.openxmlformats.org/officeDocument/2006/relationships/tags" Target="../tags/tag901.xml"/><Relationship Id="rId115" Type="http://schemas.openxmlformats.org/officeDocument/2006/relationships/tags" Target="../tags/tag906.xml"/><Relationship Id="rId131" Type="http://schemas.openxmlformats.org/officeDocument/2006/relationships/tags" Target="../tags/tag922.xml"/><Relationship Id="rId136" Type="http://schemas.openxmlformats.org/officeDocument/2006/relationships/tags" Target="../tags/tag927.xml"/><Relationship Id="rId61" Type="http://schemas.openxmlformats.org/officeDocument/2006/relationships/tags" Target="../tags/tag852.xml"/><Relationship Id="rId82" Type="http://schemas.openxmlformats.org/officeDocument/2006/relationships/tags" Target="../tags/tag873.xml"/><Relationship Id="rId19" Type="http://schemas.openxmlformats.org/officeDocument/2006/relationships/tags" Target="../tags/tag810.xml"/></Relationships>
</file>

<file path=ppt/slides/_rels/slide232.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7.xml"/></Relationships>
</file>

<file path=ppt/slides/_rels/slide233.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image" Target="../media/image75.png"/><Relationship Id="rId1" Type="http://schemas.openxmlformats.org/officeDocument/2006/relationships/slideLayout" Target="../slideLayouts/slideLayout7.xml"/><Relationship Id="rId4" Type="http://schemas.openxmlformats.org/officeDocument/2006/relationships/image" Target="../media/image77.png"/></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1.xml"/></Relationships>
</file>

<file path=ppt/slides/_rels/slide235.xml.rels><?xml version="1.0" encoding="UTF-8" standalone="yes"?>
<Relationships xmlns="http://schemas.openxmlformats.org/package/2006/relationships"><Relationship Id="rId3" Type="http://schemas.openxmlformats.org/officeDocument/2006/relationships/notesSlide" Target="../notesSlides/notesSlide117.xml"/><Relationship Id="rId2" Type="http://schemas.openxmlformats.org/officeDocument/2006/relationships/slideLayout" Target="../slideLayouts/slideLayout1.xml"/><Relationship Id="rId1" Type="http://schemas.openxmlformats.org/officeDocument/2006/relationships/tags" Target="../tags/tag928.xml"/></Relationships>
</file>

<file path=ppt/slides/_rels/slide236.xml.rels><?xml version="1.0" encoding="UTF-8" standalone="yes"?>
<Relationships xmlns="http://schemas.openxmlformats.org/package/2006/relationships"><Relationship Id="rId3" Type="http://schemas.openxmlformats.org/officeDocument/2006/relationships/tags" Target="../tags/tag931.xml"/><Relationship Id="rId2" Type="http://schemas.openxmlformats.org/officeDocument/2006/relationships/tags" Target="../tags/tag930.xml"/><Relationship Id="rId1" Type="http://schemas.openxmlformats.org/officeDocument/2006/relationships/tags" Target="../tags/tag929.xml"/><Relationship Id="rId6" Type="http://schemas.openxmlformats.org/officeDocument/2006/relationships/notesSlide" Target="../notesSlides/notesSlide118.xml"/><Relationship Id="rId5" Type="http://schemas.openxmlformats.org/officeDocument/2006/relationships/slideLayout" Target="../slideLayouts/slideLayout2.xml"/><Relationship Id="rId4" Type="http://schemas.openxmlformats.org/officeDocument/2006/relationships/tags" Target="../tags/tag932.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23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120.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4.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24.xml"/><Relationship Id="rId1" Type="http://schemas.openxmlformats.org/officeDocument/2006/relationships/slideLayout" Target="../slideLayouts/slideLayout7.xml"/><Relationship Id="rId4" Type="http://schemas.openxmlformats.org/officeDocument/2006/relationships/image" Target="../media/image54.png"/></Relationships>
</file>

<file path=ppt/slides/_rels/slide245.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7.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7.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1.xml"/></Relationships>
</file>

<file path=ppt/slides/_rels/slide248.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1.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customXml" Target="../ink/ink4.xml"/><Relationship Id="rId2" Type="http://schemas.openxmlformats.org/officeDocument/2006/relationships/notesSlide" Target="../notesSlides/notesSlide17.xml"/><Relationship Id="rId1" Type="http://schemas.openxmlformats.org/officeDocument/2006/relationships/slideLayout" Target="../slideLayouts/slideLayout7.xml"/><Relationship Id="rId4" Type="http://schemas.openxmlformats.org/officeDocument/2006/relationships/image" Target="../media/image12.emf"/></Relationships>
</file>

<file path=ppt/slides/_rels/slide250.xml.rels><?xml version="1.0" encoding="UTF-8" standalone="yes"?>
<Relationships xmlns="http://schemas.openxmlformats.org/package/2006/relationships"><Relationship Id="rId3" Type="http://schemas.openxmlformats.org/officeDocument/2006/relationships/tags" Target="../tags/tag935.xml"/><Relationship Id="rId7" Type="http://schemas.openxmlformats.org/officeDocument/2006/relationships/slideLayout" Target="../slideLayouts/slideLayout7.xml"/><Relationship Id="rId2" Type="http://schemas.openxmlformats.org/officeDocument/2006/relationships/tags" Target="../tags/tag934.xml"/><Relationship Id="rId1" Type="http://schemas.openxmlformats.org/officeDocument/2006/relationships/tags" Target="../tags/tag933.xml"/><Relationship Id="rId6" Type="http://schemas.openxmlformats.org/officeDocument/2006/relationships/tags" Target="../tags/tag938.xml"/><Relationship Id="rId5" Type="http://schemas.openxmlformats.org/officeDocument/2006/relationships/tags" Target="../tags/tag937.xml"/><Relationship Id="rId4" Type="http://schemas.openxmlformats.org/officeDocument/2006/relationships/tags" Target="../tags/tag936.xml"/></Relationships>
</file>

<file path=ppt/slides/_rels/slide251.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7.xml"/></Relationships>
</file>

<file path=ppt/slides/_rels/slide252.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image" Target="../media/image82.jpeg"/><Relationship Id="rId1" Type="http://schemas.openxmlformats.org/officeDocument/2006/relationships/slideLayout" Target="../slideLayouts/slideLayout7.xml"/><Relationship Id="rId4" Type="http://schemas.microsoft.com/office/2007/relationships/hdphoto" Target="../media/hdphoto1.wdp"/></Relationships>
</file>

<file path=ppt/slides/_rels/slide253.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1.xml"/></Relationships>
</file>

<file path=ppt/slides/_rels/slide254.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image" Target="../media/image84.png"/><Relationship Id="rId1" Type="http://schemas.openxmlformats.org/officeDocument/2006/relationships/slideLayout" Target="../slideLayouts/slideLayout1.xml"/></Relationships>
</file>

<file path=ppt/slides/_rels/slide255.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1.xml"/></Relationships>
</file>

<file path=ppt/slides/_rels/slide256.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1.xml"/></Relationships>
</file>

<file path=ppt/slides/_rels/slide25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88.png"/><Relationship Id="rId1" Type="http://schemas.openxmlformats.org/officeDocument/2006/relationships/slideLayout" Target="../slideLayouts/slideLayout1.xml"/></Relationships>
</file>

<file path=ppt/slides/_rels/slide258.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1.xml"/></Relationships>
</file>

<file path=ppt/slides/_rels/slide259.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png"/><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customXml" Target="../ink/ink5.xml"/><Relationship Id="rId2" Type="http://schemas.openxmlformats.org/officeDocument/2006/relationships/notesSlide" Target="../notesSlides/notesSlide18.xml"/><Relationship Id="rId1" Type="http://schemas.openxmlformats.org/officeDocument/2006/relationships/slideLayout" Target="../slideLayouts/slideLayout7.xml"/><Relationship Id="rId4" Type="http://schemas.openxmlformats.org/officeDocument/2006/relationships/image" Target="../media/image13.emf"/></Relationships>
</file>

<file path=ppt/slides/_rels/slide260.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1.xml"/></Relationships>
</file>

<file path=ppt/slides/_rels/slide261.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Layout" Target="../slideLayouts/slideLayout1.xml"/></Relationships>
</file>

<file path=ppt/slides/_rels/slide262.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1.xml"/></Relationships>
</file>

<file path=ppt/slides/_rels/slide263.xml.rels><?xml version="1.0" encoding="UTF-8" standalone="yes"?>
<Relationships xmlns="http://schemas.openxmlformats.org/package/2006/relationships"><Relationship Id="rId3" Type="http://schemas.openxmlformats.org/officeDocument/2006/relationships/image" Target="../media/image95.jpg"/><Relationship Id="rId2" Type="http://schemas.openxmlformats.org/officeDocument/2006/relationships/image" Target="../media/image94.png"/><Relationship Id="rId1" Type="http://schemas.openxmlformats.org/officeDocument/2006/relationships/slideLayout" Target="../slideLayouts/slideLayout1.xml"/></Relationships>
</file>

<file path=ppt/slides/_rels/slide264.xml.rels><?xml version="1.0" encoding="UTF-8" standalone="yes"?>
<Relationships xmlns="http://schemas.openxmlformats.org/package/2006/relationships"><Relationship Id="rId3" Type="http://schemas.openxmlformats.org/officeDocument/2006/relationships/image" Target="../media/image96.jpg"/><Relationship Id="rId2" Type="http://schemas.openxmlformats.org/officeDocument/2006/relationships/image" Target="../media/image94.png"/><Relationship Id="rId1" Type="http://schemas.openxmlformats.org/officeDocument/2006/relationships/slideLayout" Target="../slideLayouts/slideLayout1.xml"/></Relationships>
</file>

<file path=ppt/slides/_rels/slide265.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7.png"/><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1.xml"/></Relationships>
</file>

<file path=ppt/slides/_rels/slide268.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slideLayout" Target="../slideLayouts/slideLayout1.xml"/><Relationship Id="rId1" Type="http://schemas.openxmlformats.org/officeDocument/2006/relationships/tags" Target="../tags/tag939.xml"/><Relationship Id="rId4" Type="http://schemas.openxmlformats.org/officeDocument/2006/relationships/image" Target="../media/image29.JPG"/></Relationships>
</file>

<file path=ppt/slides/_rels/slide269.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slideLayout" Target="../slideLayouts/slideLayout1.xml"/><Relationship Id="rId1" Type="http://schemas.openxmlformats.org/officeDocument/2006/relationships/tags" Target="../tags/tag940.xml"/></Relationships>
</file>

<file path=ppt/slides/_rels/slide27.xml.rels><?xml version="1.0" encoding="UTF-8" standalone="yes"?>
<Relationships xmlns="http://schemas.openxmlformats.org/package/2006/relationships"><Relationship Id="rId3" Type="http://schemas.openxmlformats.org/officeDocument/2006/relationships/customXml" Target="../ink/ink6.xml"/><Relationship Id="rId2" Type="http://schemas.openxmlformats.org/officeDocument/2006/relationships/notesSlide" Target="../notesSlides/notesSlide19.xml"/><Relationship Id="rId1" Type="http://schemas.openxmlformats.org/officeDocument/2006/relationships/slideLayout" Target="../slideLayouts/slideLayout7.xml"/><Relationship Id="rId4" Type="http://schemas.openxmlformats.org/officeDocument/2006/relationships/image" Target="../media/image14.emf"/></Relationships>
</file>

<file path=ppt/slides/_rels/slide270.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1.xml"/></Relationships>
</file>

<file path=ppt/slides/_rels/slide271.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7.xml"/><Relationship Id="rId5" Type="http://schemas.openxmlformats.org/officeDocument/2006/relationships/image" Target="../media/image4.jpeg"/><Relationship Id="rId4" Type="http://schemas.openxmlformats.org/officeDocument/2006/relationships/image" Target="../media/image3.png"/></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3" Type="http://schemas.openxmlformats.org/officeDocument/2006/relationships/image" Target="../media/image93.emf"/><Relationship Id="rId2" Type="http://schemas.openxmlformats.org/officeDocument/2006/relationships/customXml" Target="../ink/ink75.xml"/><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3" Type="http://schemas.openxmlformats.org/officeDocument/2006/relationships/image" Target="../media/image95.emf"/><Relationship Id="rId2" Type="http://schemas.openxmlformats.org/officeDocument/2006/relationships/customXml" Target="../ink/ink76.xml"/><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3" Type="http://schemas.openxmlformats.org/officeDocument/2006/relationships/tags" Target="../tags/tag943.xml"/><Relationship Id="rId7" Type="http://schemas.microsoft.com/office/2007/relationships/hdphoto" Target="../media/hdphoto2.wdp"/><Relationship Id="rId2" Type="http://schemas.openxmlformats.org/officeDocument/2006/relationships/tags" Target="../tags/tag942.xml"/><Relationship Id="rId1" Type="http://schemas.openxmlformats.org/officeDocument/2006/relationships/tags" Target="../tags/tag941.xml"/><Relationship Id="rId6" Type="http://schemas.openxmlformats.org/officeDocument/2006/relationships/image" Target="../media/image104.png"/><Relationship Id="rId5" Type="http://schemas.openxmlformats.org/officeDocument/2006/relationships/image" Target="../media/image103.jpeg"/><Relationship Id="rId4" Type="http://schemas.openxmlformats.org/officeDocument/2006/relationships/slideLayout" Target="../slideLayouts/slideLayout1.xml"/></Relationships>
</file>

<file path=ppt/slides/_rels/slide278.xml.rels><?xml version="1.0" encoding="UTF-8" standalone="yes"?>
<Relationships xmlns="http://schemas.openxmlformats.org/package/2006/relationships"><Relationship Id="rId8" Type="http://schemas.openxmlformats.org/officeDocument/2006/relationships/image" Target="../media/image106.png"/><Relationship Id="rId3" Type="http://schemas.openxmlformats.org/officeDocument/2006/relationships/tags" Target="../tags/tag946.xml"/><Relationship Id="rId7" Type="http://schemas.openxmlformats.org/officeDocument/2006/relationships/image" Target="../media/image105.png"/><Relationship Id="rId2" Type="http://schemas.openxmlformats.org/officeDocument/2006/relationships/tags" Target="../tags/tag945.xml"/><Relationship Id="rId1" Type="http://schemas.openxmlformats.org/officeDocument/2006/relationships/tags" Target="../tags/tag944.xml"/><Relationship Id="rId6" Type="http://schemas.openxmlformats.org/officeDocument/2006/relationships/slideLayout" Target="../slideLayouts/slideLayout1.xml"/><Relationship Id="rId5" Type="http://schemas.openxmlformats.org/officeDocument/2006/relationships/tags" Target="../tags/tag948.xml"/><Relationship Id="rId4" Type="http://schemas.openxmlformats.org/officeDocument/2006/relationships/tags" Target="../tags/tag947.xml"/><Relationship Id="rId9" Type="http://schemas.openxmlformats.org/officeDocument/2006/relationships/image" Target="../media/image107.png"/></Relationships>
</file>

<file path=ppt/slides/_rels/slide279.xml.rels><?xml version="1.0" encoding="UTF-8" standalone="yes"?>
<Relationships xmlns="http://schemas.openxmlformats.org/package/2006/relationships"><Relationship Id="rId8" Type="http://schemas.openxmlformats.org/officeDocument/2006/relationships/image" Target="../media/image106.png"/><Relationship Id="rId3" Type="http://schemas.openxmlformats.org/officeDocument/2006/relationships/tags" Target="../tags/tag951.xml"/><Relationship Id="rId7" Type="http://schemas.openxmlformats.org/officeDocument/2006/relationships/image" Target="../media/image105.png"/><Relationship Id="rId2" Type="http://schemas.openxmlformats.org/officeDocument/2006/relationships/tags" Target="../tags/tag950.xml"/><Relationship Id="rId1" Type="http://schemas.openxmlformats.org/officeDocument/2006/relationships/tags" Target="../tags/tag949.xml"/><Relationship Id="rId6" Type="http://schemas.openxmlformats.org/officeDocument/2006/relationships/slideLayout" Target="../slideLayouts/slideLayout1.xml"/><Relationship Id="rId5" Type="http://schemas.openxmlformats.org/officeDocument/2006/relationships/tags" Target="../tags/tag953.xml"/><Relationship Id="rId4" Type="http://schemas.openxmlformats.org/officeDocument/2006/relationships/tags" Target="../tags/tag952.xml"/><Relationship Id="rId9" Type="http://schemas.openxmlformats.org/officeDocument/2006/relationships/image" Target="../media/image107.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80.xml.rels><?xml version="1.0" encoding="UTF-8" standalone="yes"?>
<Relationships xmlns="http://schemas.openxmlformats.org/package/2006/relationships"><Relationship Id="rId8" Type="http://schemas.openxmlformats.org/officeDocument/2006/relationships/tags" Target="../tags/tag961.xml"/><Relationship Id="rId13" Type="http://schemas.openxmlformats.org/officeDocument/2006/relationships/slideLayout" Target="../slideLayouts/slideLayout6.xml"/><Relationship Id="rId18" Type="http://schemas.openxmlformats.org/officeDocument/2006/relationships/image" Target="../media/image111.png"/><Relationship Id="rId3" Type="http://schemas.openxmlformats.org/officeDocument/2006/relationships/tags" Target="../tags/tag956.xml"/><Relationship Id="rId7" Type="http://schemas.openxmlformats.org/officeDocument/2006/relationships/tags" Target="../tags/tag960.xml"/><Relationship Id="rId12" Type="http://schemas.openxmlformats.org/officeDocument/2006/relationships/tags" Target="../tags/tag965.xml"/><Relationship Id="rId17" Type="http://schemas.openxmlformats.org/officeDocument/2006/relationships/image" Target="../media/image110.png"/><Relationship Id="rId2" Type="http://schemas.openxmlformats.org/officeDocument/2006/relationships/tags" Target="../tags/tag955.xml"/><Relationship Id="rId16" Type="http://schemas.openxmlformats.org/officeDocument/2006/relationships/image" Target="../media/image109.png"/><Relationship Id="rId1" Type="http://schemas.openxmlformats.org/officeDocument/2006/relationships/tags" Target="../tags/tag954.xml"/><Relationship Id="rId6" Type="http://schemas.openxmlformats.org/officeDocument/2006/relationships/tags" Target="../tags/tag959.xml"/><Relationship Id="rId11" Type="http://schemas.openxmlformats.org/officeDocument/2006/relationships/tags" Target="../tags/tag964.xml"/><Relationship Id="rId5" Type="http://schemas.openxmlformats.org/officeDocument/2006/relationships/tags" Target="../tags/tag958.xml"/><Relationship Id="rId15" Type="http://schemas.openxmlformats.org/officeDocument/2006/relationships/image" Target="../media/image108.jpeg"/><Relationship Id="rId10" Type="http://schemas.openxmlformats.org/officeDocument/2006/relationships/tags" Target="../tags/tag963.xml"/><Relationship Id="rId19" Type="http://schemas.openxmlformats.org/officeDocument/2006/relationships/image" Target="../media/image112.png"/><Relationship Id="rId4" Type="http://schemas.openxmlformats.org/officeDocument/2006/relationships/tags" Target="../tags/tag957.xml"/><Relationship Id="rId9" Type="http://schemas.openxmlformats.org/officeDocument/2006/relationships/tags" Target="../tags/tag962.xml"/><Relationship Id="rId14" Type="http://schemas.openxmlformats.org/officeDocument/2006/relationships/notesSlide" Target="../notesSlides/notesSlide125.xml"/></Relationships>
</file>

<file path=ppt/slides/_rels/slide281.xml.rels><?xml version="1.0" encoding="UTF-8" standalone="yes"?>
<Relationships xmlns="http://schemas.openxmlformats.org/package/2006/relationships"><Relationship Id="rId8" Type="http://schemas.openxmlformats.org/officeDocument/2006/relationships/tags" Target="../tags/tag973.xml"/><Relationship Id="rId13" Type="http://schemas.openxmlformats.org/officeDocument/2006/relationships/slideLayout" Target="../slideLayouts/slideLayout6.xml"/><Relationship Id="rId18" Type="http://schemas.openxmlformats.org/officeDocument/2006/relationships/image" Target="../media/image109.png"/><Relationship Id="rId3" Type="http://schemas.openxmlformats.org/officeDocument/2006/relationships/tags" Target="../tags/tag968.xml"/><Relationship Id="rId7" Type="http://schemas.openxmlformats.org/officeDocument/2006/relationships/tags" Target="../tags/tag972.xml"/><Relationship Id="rId12" Type="http://schemas.openxmlformats.org/officeDocument/2006/relationships/tags" Target="../tags/tag977.xml"/><Relationship Id="rId17" Type="http://schemas.openxmlformats.org/officeDocument/2006/relationships/image" Target="../media/image108.jpeg"/><Relationship Id="rId2" Type="http://schemas.openxmlformats.org/officeDocument/2006/relationships/tags" Target="../tags/tag967.xml"/><Relationship Id="rId16" Type="http://schemas.openxmlformats.org/officeDocument/2006/relationships/image" Target="../media/image114.png"/><Relationship Id="rId1" Type="http://schemas.openxmlformats.org/officeDocument/2006/relationships/tags" Target="../tags/tag966.xml"/><Relationship Id="rId6" Type="http://schemas.openxmlformats.org/officeDocument/2006/relationships/tags" Target="../tags/tag971.xml"/><Relationship Id="rId11" Type="http://schemas.openxmlformats.org/officeDocument/2006/relationships/tags" Target="../tags/tag976.xml"/><Relationship Id="rId5" Type="http://schemas.openxmlformats.org/officeDocument/2006/relationships/tags" Target="../tags/tag970.xml"/><Relationship Id="rId15" Type="http://schemas.openxmlformats.org/officeDocument/2006/relationships/image" Target="../media/image113.png"/><Relationship Id="rId10" Type="http://schemas.openxmlformats.org/officeDocument/2006/relationships/tags" Target="../tags/tag975.xml"/><Relationship Id="rId4" Type="http://schemas.openxmlformats.org/officeDocument/2006/relationships/tags" Target="../tags/tag969.xml"/><Relationship Id="rId9" Type="http://schemas.openxmlformats.org/officeDocument/2006/relationships/tags" Target="../tags/tag974.xml"/><Relationship Id="rId14" Type="http://schemas.openxmlformats.org/officeDocument/2006/relationships/notesSlide" Target="../notesSlides/notesSlide126.xml"/></Relationships>
</file>

<file path=ppt/slides/_rels/slide282.xml.rels><?xml version="1.0" encoding="UTF-8" standalone="yes"?>
<Relationships xmlns="http://schemas.openxmlformats.org/package/2006/relationships"><Relationship Id="rId8" Type="http://schemas.openxmlformats.org/officeDocument/2006/relationships/tags" Target="../tags/tag985.xml"/><Relationship Id="rId13" Type="http://schemas.openxmlformats.org/officeDocument/2006/relationships/tags" Target="../tags/tag990.xml"/><Relationship Id="rId18" Type="http://schemas.openxmlformats.org/officeDocument/2006/relationships/tags" Target="../tags/tag995.xml"/><Relationship Id="rId26" Type="http://schemas.openxmlformats.org/officeDocument/2006/relationships/tags" Target="../tags/tag1003.xml"/><Relationship Id="rId3" Type="http://schemas.openxmlformats.org/officeDocument/2006/relationships/tags" Target="../tags/tag980.xml"/><Relationship Id="rId21" Type="http://schemas.openxmlformats.org/officeDocument/2006/relationships/tags" Target="../tags/tag998.xml"/><Relationship Id="rId34" Type="http://schemas.openxmlformats.org/officeDocument/2006/relationships/slideLayout" Target="../slideLayouts/slideLayout6.xml"/><Relationship Id="rId7" Type="http://schemas.openxmlformats.org/officeDocument/2006/relationships/tags" Target="../tags/tag984.xml"/><Relationship Id="rId12" Type="http://schemas.openxmlformats.org/officeDocument/2006/relationships/tags" Target="../tags/tag989.xml"/><Relationship Id="rId17" Type="http://schemas.openxmlformats.org/officeDocument/2006/relationships/tags" Target="../tags/tag994.xml"/><Relationship Id="rId25" Type="http://schemas.openxmlformats.org/officeDocument/2006/relationships/tags" Target="../tags/tag1002.xml"/><Relationship Id="rId33" Type="http://schemas.openxmlformats.org/officeDocument/2006/relationships/tags" Target="../tags/tag1010.xml"/><Relationship Id="rId2" Type="http://schemas.openxmlformats.org/officeDocument/2006/relationships/tags" Target="../tags/tag979.xml"/><Relationship Id="rId16" Type="http://schemas.openxmlformats.org/officeDocument/2006/relationships/tags" Target="../tags/tag993.xml"/><Relationship Id="rId20" Type="http://schemas.openxmlformats.org/officeDocument/2006/relationships/tags" Target="../tags/tag997.xml"/><Relationship Id="rId29" Type="http://schemas.openxmlformats.org/officeDocument/2006/relationships/tags" Target="../tags/tag1006.xml"/><Relationship Id="rId1" Type="http://schemas.openxmlformats.org/officeDocument/2006/relationships/tags" Target="../tags/tag978.xml"/><Relationship Id="rId6" Type="http://schemas.openxmlformats.org/officeDocument/2006/relationships/tags" Target="../tags/tag983.xml"/><Relationship Id="rId11" Type="http://schemas.openxmlformats.org/officeDocument/2006/relationships/tags" Target="../tags/tag988.xml"/><Relationship Id="rId24" Type="http://schemas.openxmlformats.org/officeDocument/2006/relationships/tags" Target="../tags/tag1001.xml"/><Relationship Id="rId32" Type="http://schemas.openxmlformats.org/officeDocument/2006/relationships/tags" Target="../tags/tag1009.xml"/><Relationship Id="rId5" Type="http://schemas.openxmlformats.org/officeDocument/2006/relationships/tags" Target="../tags/tag982.xml"/><Relationship Id="rId15" Type="http://schemas.openxmlformats.org/officeDocument/2006/relationships/tags" Target="../tags/tag992.xml"/><Relationship Id="rId23" Type="http://schemas.openxmlformats.org/officeDocument/2006/relationships/tags" Target="../tags/tag1000.xml"/><Relationship Id="rId28" Type="http://schemas.openxmlformats.org/officeDocument/2006/relationships/tags" Target="../tags/tag1005.xml"/><Relationship Id="rId10" Type="http://schemas.openxmlformats.org/officeDocument/2006/relationships/tags" Target="../tags/tag987.xml"/><Relationship Id="rId19" Type="http://schemas.openxmlformats.org/officeDocument/2006/relationships/tags" Target="../tags/tag996.xml"/><Relationship Id="rId31" Type="http://schemas.openxmlformats.org/officeDocument/2006/relationships/tags" Target="../tags/tag1008.xml"/><Relationship Id="rId4" Type="http://schemas.openxmlformats.org/officeDocument/2006/relationships/tags" Target="../tags/tag981.xml"/><Relationship Id="rId9" Type="http://schemas.openxmlformats.org/officeDocument/2006/relationships/tags" Target="../tags/tag986.xml"/><Relationship Id="rId14" Type="http://schemas.openxmlformats.org/officeDocument/2006/relationships/tags" Target="../tags/tag991.xml"/><Relationship Id="rId22" Type="http://schemas.openxmlformats.org/officeDocument/2006/relationships/tags" Target="../tags/tag999.xml"/><Relationship Id="rId27" Type="http://schemas.openxmlformats.org/officeDocument/2006/relationships/tags" Target="../tags/tag1004.xml"/><Relationship Id="rId30" Type="http://schemas.openxmlformats.org/officeDocument/2006/relationships/tags" Target="../tags/tag1007.xml"/><Relationship Id="rId35" Type="http://schemas.openxmlformats.org/officeDocument/2006/relationships/notesSlide" Target="../notesSlides/notesSlide127.xml"/></Relationships>
</file>

<file path=ppt/slides/_rels/slide283.xml.rels><?xml version="1.0" encoding="UTF-8" standalone="yes"?>
<Relationships xmlns="http://schemas.openxmlformats.org/package/2006/relationships"><Relationship Id="rId13" Type="http://schemas.openxmlformats.org/officeDocument/2006/relationships/tags" Target="../tags/tag1023.xml"/><Relationship Id="rId18" Type="http://schemas.openxmlformats.org/officeDocument/2006/relationships/tags" Target="../tags/tag1028.xml"/><Relationship Id="rId26" Type="http://schemas.openxmlformats.org/officeDocument/2006/relationships/tags" Target="../tags/tag1036.xml"/><Relationship Id="rId39" Type="http://schemas.openxmlformats.org/officeDocument/2006/relationships/tags" Target="../tags/tag1049.xml"/><Relationship Id="rId21" Type="http://schemas.openxmlformats.org/officeDocument/2006/relationships/tags" Target="../tags/tag1031.xml"/><Relationship Id="rId34" Type="http://schemas.openxmlformats.org/officeDocument/2006/relationships/tags" Target="../tags/tag1044.xml"/><Relationship Id="rId42" Type="http://schemas.openxmlformats.org/officeDocument/2006/relationships/tags" Target="../tags/tag1052.xml"/><Relationship Id="rId47" Type="http://schemas.openxmlformats.org/officeDocument/2006/relationships/tags" Target="../tags/tag1057.xml"/><Relationship Id="rId50" Type="http://schemas.openxmlformats.org/officeDocument/2006/relationships/tags" Target="../tags/tag1060.xml"/><Relationship Id="rId55" Type="http://schemas.openxmlformats.org/officeDocument/2006/relationships/notesSlide" Target="../notesSlides/notesSlide128.xml"/><Relationship Id="rId7" Type="http://schemas.openxmlformats.org/officeDocument/2006/relationships/tags" Target="../tags/tag1017.xml"/><Relationship Id="rId12" Type="http://schemas.openxmlformats.org/officeDocument/2006/relationships/tags" Target="../tags/tag1022.xml"/><Relationship Id="rId17" Type="http://schemas.openxmlformats.org/officeDocument/2006/relationships/tags" Target="../tags/tag1027.xml"/><Relationship Id="rId25" Type="http://schemas.openxmlformats.org/officeDocument/2006/relationships/tags" Target="../tags/tag1035.xml"/><Relationship Id="rId33" Type="http://schemas.openxmlformats.org/officeDocument/2006/relationships/tags" Target="../tags/tag1043.xml"/><Relationship Id="rId38" Type="http://schemas.openxmlformats.org/officeDocument/2006/relationships/tags" Target="../tags/tag1048.xml"/><Relationship Id="rId46" Type="http://schemas.openxmlformats.org/officeDocument/2006/relationships/tags" Target="../tags/tag1056.xml"/><Relationship Id="rId2" Type="http://schemas.openxmlformats.org/officeDocument/2006/relationships/tags" Target="../tags/tag1012.xml"/><Relationship Id="rId16" Type="http://schemas.openxmlformats.org/officeDocument/2006/relationships/tags" Target="../tags/tag1026.xml"/><Relationship Id="rId20" Type="http://schemas.openxmlformats.org/officeDocument/2006/relationships/tags" Target="../tags/tag1030.xml"/><Relationship Id="rId29" Type="http://schemas.openxmlformats.org/officeDocument/2006/relationships/tags" Target="../tags/tag1039.xml"/><Relationship Id="rId41" Type="http://schemas.openxmlformats.org/officeDocument/2006/relationships/tags" Target="../tags/tag1051.xml"/><Relationship Id="rId54" Type="http://schemas.openxmlformats.org/officeDocument/2006/relationships/slideLayout" Target="../slideLayouts/slideLayout6.xml"/><Relationship Id="rId1" Type="http://schemas.openxmlformats.org/officeDocument/2006/relationships/tags" Target="../tags/tag1011.xml"/><Relationship Id="rId6" Type="http://schemas.openxmlformats.org/officeDocument/2006/relationships/tags" Target="../tags/tag1016.xml"/><Relationship Id="rId11" Type="http://schemas.openxmlformats.org/officeDocument/2006/relationships/tags" Target="../tags/tag1021.xml"/><Relationship Id="rId24" Type="http://schemas.openxmlformats.org/officeDocument/2006/relationships/tags" Target="../tags/tag1034.xml"/><Relationship Id="rId32" Type="http://schemas.openxmlformats.org/officeDocument/2006/relationships/tags" Target="../tags/tag1042.xml"/><Relationship Id="rId37" Type="http://schemas.openxmlformats.org/officeDocument/2006/relationships/tags" Target="../tags/tag1047.xml"/><Relationship Id="rId40" Type="http://schemas.openxmlformats.org/officeDocument/2006/relationships/tags" Target="../tags/tag1050.xml"/><Relationship Id="rId45" Type="http://schemas.openxmlformats.org/officeDocument/2006/relationships/tags" Target="../tags/tag1055.xml"/><Relationship Id="rId53" Type="http://schemas.openxmlformats.org/officeDocument/2006/relationships/tags" Target="../tags/tag1063.xml"/><Relationship Id="rId5" Type="http://schemas.openxmlformats.org/officeDocument/2006/relationships/tags" Target="../tags/tag1015.xml"/><Relationship Id="rId15" Type="http://schemas.openxmlformats.org/officeDocument/2006/relationships/tags" Target="../tags/tag1025.xml"/><Relationship Id="rId23" Type="http://schemas.openxmlformats.org/officeDocument/2006/relationships/tags" Target="../tags/tag1033.xml"/><Relationship Id="rId28" Type="http://schemas.openxmlformats.org/officeDocument/2006/relationships/tags" Target="../tags/tag1038.xml"/><Relationship Id="rId36" Type="http://schemas.openxmlformats.org/officeDocument/2006/relationships/tags" Target="../tags/tag1046.xml"/><Relationship Id="rId49" Type="http://schemas.openxmlformats.org/officeDocument/2006/relationships/tags" Target="../tags/tag1059.xml"/><Relationship Id="rId10" Type="http://schemas.openxmlformats.org/officeDocument/2006/relationships/tags" Target="../tags/tag1020.xml"/><Relationship Id="rId19" Type="http://schemas.openxmlformats.org/officeDocument/2006/relationships/tags" Target="../tags/tag1029.xml"/><Relationship Id="rId31" Type="http://schemas.openxmlformats.org/officeDocument/2006/relationships/tags" Target="../tags/tag1041.xml"/><Relationship Id="rId44" Type="http://schemas.openxmlformats.org/officeDocument/2006/relationships/tags" Target="../tags/tag1054.xml"/><Relationship Id="rId52" Type="http://schemas.openxmlformats.org/officeDocument/2006/relationships/tags" Target="../tags/tag1062.xml"/><Relationship Id="rId4" Type="http://schemas.openxmlformats.org/officeDocument/2006/relationships/tags" Target="../tags/tag1014.xml"/><Relationship Id="rId9" Type="http://schemas.openxmlformats.org/officeDocument/2006/relationships/tags" Target="../tags/tag1019.xml"/><Relationship Id="rId14" Type="http://schemas.openxmlformats.org/officeDocument/2006/relationships/tags" Target="../tags/tag1024.xml"/><Relationship Id="rId22" Type="http://schemas.openxmlformats.org/officeDocument/2006/relationships/tags" Target="../tags/tag1032.xml"/><Relationship Id="rId27" Type="http://schemas.openxmlformats.org/officeDocument/2006/relationships/tags" Target="../tags/tag1037.xml"/><Relationship Id="rId30" Type="http://schemas.openxmlformats.org/officeDocument/2006/relationships/tags" Target="../tags/tag1040.xml"/><Relationship Id="rId35" Type="http://schemas.openxmlformats.org/officeDocument/2006/relationships/tags" Target="../tags/tag1045.xml"/><Relationship Id="rId43" Type="http://schemas.openxmlformats.org/officeDocument/2006/relationships/tags" Target="../tags/tag1053.xml"/><Relationship Id="rId48" Type="http://schemas.openxmlformats.org/officeDocument/2006/relationships/tags" Target="../tags/tag1058.xml"/><Relationship Id="rId8" Type="http://schemas.openxmlformats.org/officeDocument/2006/relationships/tags" Target="../tags/tag1018.xml"/><Relationship Id="rId51" Type="http://schemas.openxmlformats.org/officeDocument/2006/relationships/tags" Target="../tags/tag1061.xml"/><Relationship Id="rId3" Type="http://schemas.openxmlformats.org/officeDocument/2006/relationships/tags" Target="../tags/tag1013.xml"/></Relationships>
</file>

<file path=ppt/slides/_rels/slide28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064.xml"/></Relationships>
</file>

<file path=ppt/slides/_rels/slide285.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slideLayout" Target="../slideLayouts/slideLayout6.xml"/><Relationship Id="rId1" Type="http://schemas.openxmlformats.org/officeDocument/2006/relationships/tags" Target="../tags/tag1065.xml"/></Relationships>
</file>

<file path=ppt/slides/_rels/slide286.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slideLayout" Target="../slideLayouts/slideLayout6.xml"/><Relationship Id="rId1" Type="http://schemas.openxmlformats.org/officeDocument/2006/relationships/tags" Target="../tags/tag1066.xml"/></Relationships>
</file>

<file path=ppt/slides/_rels/slide287.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slideLayout" Target="../slideLayouts/slideLayout6.xml"/><Relationship Id="rId1" Type="http://schemas.openxmlformats.org/officeDocument/2006/relationships/tags" Target="../tags/tag1067.xml"/></Relationships>
</file>

<file path=ppt/slides/_rels/slide288.xml.rels><?xml version="1.0" encoding="UTF-8" standalone="yes"?>
<Relationships xmlns="http://schemas.openxmlformats.org/package/2006/relationships"><Relationship Id="rId8" Type="http://schemas.openxmlformats.org/officeDocument/2006/relationships/tags" Target="../tags/tag1075.xml"/><Relationship Id="rId13" Type="http://schemas.openxmlformats.org/officeDocument/2006/relationships/tags" Target="../tags/tag1080.xml"/><Relationship Id="rId18" Type="http://schemas.openxmlformats.org/officeDocument/2006/relationships/tags" Target="../tags/tag1085.xml"/><Relationship Id="rId26" Type="http://schemas.openxmlformats.org/officeDocument/2006/relationships/slideLayout" Target="../slideLayouts/slideLayout6.xml"/><Relationship Id="rId3" Type="http://schemas.openxmlformats.org/officeDocument/2006/relationships/tags" Target="../tags/tag1070.xml"/><Relationship Id="rId21" Type="http://schemas.openxmlformats.org/officeDocument/2006/relationships/tags" Target="../tags/tag1088.xml"/><Relationship Id="rId7" Type="http://schemas.openxmlformats.org/officeDocument/2006/relationships/tags" Target="../tags/tag1074.xml"/><Relationship Id="rId12" Type="http://schemas.openxmlformats.org/officeDocument/2006/relationships/tags" Target="../tags/tag1079.xml"/><Relationship Id="rId17" Type="http://schemas.openxmlformats.org/officeDocument/2006/relationships/tags" Target="../tags/tag1084.xml"/><Relationship Id="rId25" Type="http://schemas.openxmlformats.org/officeDocument/2006/relationships/tags" Target="../tags/tag1092.xml"/><Relationship Id="rId2" Type="http://schemas.openxmlformats.org/officeDocument/2006/relationships/tags" Target="../tags/tag1069.xml"/><Relationship Id="rId16" Type="http://schemas.openxmlformats.org/officeDocument/2006/relationships/tags" Target="../tags/tag1083.xml"/><Relationship Id="rId20" Type="http://schemas.openxmlformats.org/officeDocument/2006/relationships/tags" Target="../tags/tag1087.xml"/><Relationship Id="rId29" Type="http://schemas.openxmlformats.org/officeDocument/2006/relationships/image" Target="../media/image107.emf"/><Relationship Id="rId1" Type="http://schemas.openxmlformats.org/officeDocument/2006/relationships/tags" Target="../tags/tag1068.xml"/><Relationship Id="rId6" Type="http://schemas.openxmlformats.org/officeDocument/2006/relationships/tags" Target="../tags/tag1073.xml"/><Relationship Id="rId11" Type="http://schemas.openxmlformats.org/officeDocument/2006/relationships/tags" Target="../tags/tag1078.xml"/><Relationship Id="rId24" Type="http://schemas.openxmlformats.org/officeDocument/2006/relationships/tags" Target="../tags/tag1091.xml"/><Relationship Id="rId5" Type="http://schemas.openxmlformats.org/officeDocument/2006/relationships/tags" Target="../tags/tag1072.xml"/><Relationship Id="rId15" Type="http://schemas.openxmlformats.org/officeDocument/2006/relationships/tags" Target="../tags/tag1082.xml"/><Relationship Id="rId23" Type="http://schemas.openxmlformats.org/officeDocument/2006/relationships/tags" Target="../tags/tag1090.xml"/><Relationship Id="rId28" Type="http://schemas.openxmlformats.org/officeDocument/2006/relationships/customXml" Target="../ink/ink77.xml"/><Relationship Id="rId10" Type="http://schemas.openxmlformats.org/officeDocument/2006/relationships/tags" Target="../tags/tag1077.xml"/><Relationship Id="rId19" Type="http://schemas.openxmlformats.org/officeDocument/2006/relationships/tags" Target="../tags/tag1086.xml"/><Relationship Id="rId4" Type="http://schemas.openxmlformats.org/officeDocument/2006/relationships/tags" Target="../tags/tag1071.xml"/><Relationship Id="rId9" Type="http://schemas.openxmlformats.org/officeDocument/2006/relationships/tags" Target="../tags/tag1076.xml"/><Relationship Id="rId14" Type="http://schemas.openxmlformats.org/officeDocument/2006/relationships/tags" Target="../tags/tag1081.xml"/><Relationship Id="rId22" Type="http://schemas.openxmlformats.org/officeDocument/2006/relationships/tags" Target="../tags/tag1089.xml"/><Relationship Id="rId27" Type="http://schemas.openxmlformats.org/officeDocument/2006/relationships/notesSlide" Target="../notesSlides/notesSlide129.xml"/></Relationships>
</file>

<file path=ppt/slides/_rels/slide289.xml.rels><?xml version="1.0" encoding="UTF-8" standalone="yes"?>
<Relationships xmlns="http://schemas.openxmlformats.org/package/2006/relationships"><Relationship Id="rId8" Type="http://schemas.openxmlformats.org/officeDocument/2006/relationships/tags" Target="../tags/tag1100.xml"/><Relationship Id="rId13" Type="http://schemas.openxmlformats.org/officeDocument/2006/relationships/tags" Target="../tags/tag1105.xml"/><Relationship Id="rId18" Type="http://schemas.openxmlformats.org/officeDocument/2006/relationships/tags" Target="../tags/tag1110.xml"/><Relationship Id="rId3" Type="http://schemas.openxmlformats.org/officeDocument/2006/relationships/tags" Target="../tags/tag1095.xml"/><Relationship Id="rId21" Type="http://schemas.openxmlformats.org/officeDocument/2006/relationships/tags" Target="../tags/tag1113.xml"/><Relationship Id="rId7" Type="http://schemas.openxmlformats.org/officeDocument/2006/relationships/tags" Target="../tags/tag1099.xml"/><Relationship Id="rId12" Type="http://schemas.openxmlformats.org/officeDocument/2006/relationships/tags" Target="../tags/tag1104.xml"/><Relationship Id="rId17" Type="http://schemas.openxmlformats.org/officeDocument/2006/relationships/tags" Target="../tags/tag1109.xml"/><Relationship Id="rId25" Type="http://schemas.openxmlformats.org/officeDocument/2006/relationships/notesSlide" Target="../notesSlides/notesSlide130.xml"/><Relationship Id="rId2" Type="http://schemas.openxmlformats.org/officeDocument/2006/relationships/tags" Target="../tags/tag1094.xml"/><Relationship Id="rId16" Type="http://schemas.openxmlformats.org/officeDocument/2006/relationships/tags" Target="../tags/tag1108.xml"/><Relationship Id="rId20" Type="http://schemas.openxmlformats.org/officeDocument/2006/relationships/tags" Target="../tags/tag1112.xml"/><Relationship Id="rId1" Type="http://schemas.openxmlformats.org/officeDocument/2006/relationships/tags" Target="../tags/tag1093.xml"/><Relationship Id="rId6" Type="http://schemas.openxmlformats.org/officeDocument/2006/relationships/tags" Target="../tags/tag1098.xml"/><Relationship Id="rId11" Type="http://schemas.openxmlformats.org/officeDocument/2006/relationships/tags" Target="../tags/tag1103.xml"/><Relationship Id="rId24" Type="http://schemas.openxmlformats.org/officeDocument/2006/relationships/slideLayout" Target="../slideLayouts/slideLayout6.xml"/><Relationship Id="rId5" Type="http://schemas.openxmlformats.org/officeDocument/2006/relationships/tags" Target="../tags/tag1097.xml"/><Relationship Id="rId15" Type="http://schemas.openxmlformats.org/officeDocument/2006/relationships/tags" Target="../tags/tag1107.xml"/><Relationship Id="rId23" Type="http://schemas.openxmlformats.org/officeDocument/2006/relationships/tags" Target="../tags/tag1115.xml"/><Relationship Id="rId10" Type="http://schemas.openxmlformats.org/officeDocument/2006/relationships/tags" Target="../tags/tag1102.xml"/><Relationship Id="rId19" Type="http://schemas.openxmlformats.org/officeDocument/2006/relationships/tags" Target="../tags/tag1111.xml"/><Relationship Id="rId4" Type="http://schemas.openxmlformats.org/officeDocument/2006/relationships/tags" Target="../tags/tag1096.xml"/><Relationship Id="rId9" Type="http://schemas.openxmlformats.org/officeDocument/2006/relationships/tags" Target="../tags/tag1101.xml"/><Relationship Id="rId14" Type="http://schemas.openxmlformats.org/officeDocument/2006/relationships/tags" Target="../tags/tag1106.xml"/><Relationship Id="rId22" Type="http://schemas.openxmlformats.org/officeDocument/2006/relationships/tags" Target="../tags/tag1114.xml"/></Relationships>
</file>

<file path=ppt/slides/_rels/slide29.xml.rels><?xml version="1.0" encoding="UTF-8" standalone="yes"?>
<Relationships xmlns="http://schemas.openxmlformats.org/package/2006/relationships"><Relationship Id="rId3" Type="http://schemas.openxmlformats.org/officeDocument/2006/relationships/customXml" Target="../ink/ink7.xml"/><Relationship Id="rId2" Type="http://schemas.openxmlformats.org/officeDocument/2006/relationships/notesSlide" Target="../notesSlides/notesSlide21.xml"/><Relationship Id="rId1" Type="http://schemas.openxmlformats.org/officeDocument/2006/relationships/slideLayout" Target="../slideLayouts/slideLayout7.xml"/><Relationship Id="rId4" Type="http://schemas.openxmlformats.org/officeDocument/2006/relationships/image" Target="../media/image15.emf"/></Relationships>
</file>

<file path=ppt/slides/_rels/slide29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116.xml"/></Relationships>
</file>

<file path=ppt/slides/_rels/slide291.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image" Target="../media/image116.png"/><Relationship Id="rId1" Type="http://schemas.openxmlformats.org/officeDocument/2006/relationships/slideLayout" Target="../slideLayouts/slideLayout7.xml"/></Relationships>
</file>

<file path=ppt/slides/_rels/slide292.xml.rels><?xml version="1.0" encoding="UTF-8" standalone="yes"?>
<Relationships xmlns="http://schemas.openxmlformats.org/package/2006/relationships"><Relationship Id="rId8" Type="http://schemas.openxmlformats.org/officeDocument/2006/relationships/tags" Target="../tags/tag1124.xml"/><Relationship Id="rId13" Type="http://schemas.openxmlformats.org/officeDocument/2006/relationships/tags" Target="../tags/tag1129.xml"/><Relationship Id="rId18" Type="http://schemas.openxmlformats.org/officeDocument/2006/relationships/tags" Target="../tags/tag1134.xml"/><Relationship Id="rId26" Type="http://schemas.openxmlformats.org/officeDocument/2006/relationships/tags" Target="../tags/tag1142.xml"/><Relationship Id="rId39" Type="http://schemas.openxmlformats.org/officeDocument/2006/relationships/notesSlide" Target="../notesSlides/notesSlide131.xml"/><Relationship Id="rId3" Type="http://schemas.openxmlformats.org/officeDocument/2006/relationships/tags" Target="../tags/tag1119.xml"/><Relationship Id="rId21" Type="http://schemas.openxmlformats.org/officeDocument/2006/relationships/tags" Target="../tags/tag1137.xml"/><Relationship Id="rId34" Type="http://schemas.openxmlformats.org/officeDocument/2006/relationships/tags" Target="../tags/tag1150.xml"/><Relationship Id="rId7" Type="http://schemas.openxmlformats.org/officeDocument/2006/relationships/tags" Target="../tags/tag1123.xml"/><Relationship Id="rId12" Type="http://schemas.openxmlformats.org/officeDocument/2006/relationships/tags" Target="../tags/tag1128.xml"/><Relationship Id="rId17" Type="http://schemas.openxmlformats.org/officeDocument/2006/relationships/tags" Target="../tags/tag1133.xml"/><Relationship Id="rId25" Type="http://schemas.openxmlformats.org/officeDocument/2006/relationships/tags" Target="../tags/tag1141.xml"/><Relationship Id="rId33" Type="http://schemas.openxmlformats.org/officeDocument/2006/relationships/tags" Target="../tags/tag1149.xml"/><Relationship Id="rId38" Type="http://schemas.openxmlformats.org/officeDocument/2006/relationships/slideLayout" Target="../slideLayouts/slideLayout6.xml"/><Relationship Id="rId2" Type="http://schemas.openxmlformats.org/officeDocument/2006/relationships/tags" Target="../tags/tag1118.xml"/><Relationship Id="rId16" Type="http://schemas.openxmlformats.org/officeDocument/2006/relationships/tags" Target="../tags/tag1132.xml"/><Relationship Id="rId20" Type="http://schemas.openxmlformats.org/officeDocument/2006/relationships/tags" Target="../tags/tag1136.xml"/><Relationship Id="rId29" Type="http://schemas.openxmlformats.org/officeDocument/2006/relationships/tags" Target="../tags/tag1145.xml"/><Relationship Id="rId1" Type="http://schemas.openxmlformats.org/officeDocument/2006/relationships/tags" Target="../tags/tag1117.xml"/><Relationship Id="rId6" Type="http://schemas.openxmlformats.org/officeDocument/2006/relationships/tags" Target="../tags/tag1122.xml"/><Relationship Id="rId11" Type="http://schemas.openxmlformats.org/officeDocument/2006/relationships/tags" Target="../tags/tag1127.xml"/><Relationship Id="rId24" Type="http://schemas.openxmlformats.org/officeDocument/2006/relationships/tags" Target="../tags/tag1140.xml"/><Relationship Id="rId32" Type="http://schemas.openxmlformats.org/officeDocument/2006/relationships/tags" Target="../tags/tag1148.xml"/><Relationship Id="rId37" Type="http://schemas.openxmlformats.org/officeDocument/2006/relationships/tags" Target="../tags/tag1153.xml"/><Relationship Id="rId5" Type="http://schemas.openxmlformats.org/officeDocument/2006/relationships/tags" Target="../tags/tag1121.xml"/><Relationship Id="rId15" Type="http://schemas.openxmlformats.org/officeDocument/2006/relationships/tags" Target="../tags/tag1131.xml"/><Relationship Id="rId23" Type="http://schemas.openxmlformats.org/officeDocument/2006/relationships/tags" Target="../tags/tag1139.xml"/><Relationship Id="rId28" Type="http://schemas.openxmlformats.org/officeDocument/2006/relationships/tags" Target="../tags/tag1144.xml"/><Relationship Id="rId36" Type="http://schemas.openxmlformats.org/officeDocument/2006/relationships/tags" Target="../tags/tag1152.xml"/><Relationship Id="rId10" Type="http://schemas.openxmlformats.org/officeDocument/2006/relationships/tags" Target="../tags/tag1126.xml"/><Relationship Id="rId19" Type="http://schemas.openxmlformats.org/officeDocument/2006/relationships/tags" Target="../tags/tag1135.xml"/><Relationship Id="rId31" Type="http://schemas.openxmlformats.org/officeDocument/2006/relationships/tags" Target="../tags/tag1147.xml"/><Relationship Id="rId4" Type="http://schemas.openxmlformats.org/officeDocument/2006/relationships/tags" Target="../tags/tag1120.xml"/><Relationship Id="rId9" Type="http://schemas.openxmlformats.org/officeDocument/2006/relationships/tags" Target="../tags/tag1125.xml"/><Relationship Id="rId14" Type="http://schemas.openxmlformats.org/officeDocument/2006/relationships/tags" Target="../tags/tag1130.xml"/><Relationship Id="rId22" Type="http://schemas.openxmlformats.org/officeDocument/2006/relationships/tags" Target="../tags/tag1138.xml"/><Relationship Id="rId27" Type="http://schemas.openxmlformats.org/officeDocument/2006/relationships/tags" Target="../tags/tag1143.xml"/><Relationship Id="rId30" Type="http://schemas.openxmlformats.org/officeDocument/2006/relationships/tags" Target="../tags/tag1146.xml"/><Relationship Id="rId35" Type="http://schemas.openxmlformats.org/officeDocument/2006/relationships/tags" Target="../tags/tag1151.xml"/></Relationships>
</file>

<file path=ppt/slides/_rels/slide293.xml.rels><?xml version="1.0" encoding="UTF-8" standalone="yes"?>
<Relationships xmlns="http://schemas.openxmlformats.org/package/2006/relationships"><Relationship Id="rId13" Type="http://schemas.openxmlformats.org/officeDocument/2006/relationships/tags" Target="../tags/tag1166.xml"/><Relationship Id="rId18" Type="http://schemas.openxmlformats.org/officeDocument/2006/relationships/tags" Target="../tags/tag1171.xml"/><Relationship Id="rId26" Type="http://schemas.openxmlformats.org/officeDocument/2006/relationships/tags" Target="../tags/tag1179.xml"/><Relationship Id="rId39" Type="http://schemas.openxmlformats.org/officeDocument/2006/relationships/tags" Target="../tags/tag1192.xml"/><Relationship Id="rId3" Type="http://schemas.openxmlformats.org/officeDocument/2006/relationships/tags" Target="../tags/tag1156.xml"/><Relationship Id="rId21" Type="http://schemas.openxmlformats.org/officeDocument/2006/relationships/tags" Target="../tags/tag1174.xml"/><Relationship Id="rId34" Type="http://schemas.openxmlformats.org/officeDocument/2006/relationships/tags" Target="../tags/tag1187.xml"/><Relationship Id="rId42" Type="http://schemas.openxmlformats.org/officeDocument/2006/relationships/tags" Target="../tags/tag1195.xml"/><Relationship Id="rId47" Type="http://schemas.openxmlformats.org/officeDocument/2006/relationships/notesSlide" Target="../notesSlides/notesSlide132.xml"/><Relationship Id="rId7" Type="http://schemas.openxmlformats.org/officeDocument/2006/relationships/tags" Target="../tags/tag1160.xml"/><Relationship Id="rId12" Type="http://schemas.openxmlformats.org/officeDocument/2006/relationships/tags" Target="../tags/tag1165.xml"/><Relationship Id="rId17" Type="http://schemas.openxmlformats.org/officeDocument/2006/relationships/tags" Target="../tags/tag1170.xml"/><Relationship Id="rId25" Type="http://schemas.openxmlformats.org/officeDocument/2006/relationships/tags" Target="../tags/tag1178.xml"/><Relationship Id="rId33" Type="http://schemas.openxmlformats.org/officeDocument/2006/relationships/tags" Target="../tags/tag1186.xml"/><Relationship Id="rId38" Type="http://schemas.openxmlformats.org/officeDocument/2006/relationships/tags" Target="../tags/tag1191.xml"/><Relationship Id="rId46" Type="http://schemas.openxmlformats.org/officeDocument/2006/relationships/slideLayout" Target="../slideLayouts/slideLayout6.xml"/><Relationship Id="rId2" Type="http://schemas.openxmlformats.org/officeDocument/2006/relationships/tags" Target="../tags/tag1155.xml"/><Relationship Id="rId16" Type="http://schemas.openxmlformats.org/officeDocument/2006/relationships/tags" Target="../tags/tag1169.xml"/><Relationship Id="rId20" Type="http://schemas.openxmlformats.org/officeDocument/2006/relationships/tags" Target="../tags/tag1173.xml"/><Relationship Id="rId29" Type="http://schemas.openxmlformats.org/officeDocument/2006/relationships/tags" Target="../tags/tag1182.xml"/><Relationship Id="rId41" Type="http://schemas.openxmlformats.org/officeDocument/2006/relationships/tags" Target="../tags/tag1194.xml"/><Relationship Id="rId1" Type="http://schemas.openxmlformats.org/officeDocument/2006/relationships/tags" Target="../tags/tag1154.xml"/><Relationship Id="rId6" Type="http://schemas.openxmlformats.org/officeDocument/2006/relationships/tags" Target="../tags/tag1159.xml"/><Relationship Id="rId11" Type="http://schemas.openxmlformats.org/officeDocument/2006/relationships/tags" Target="../tags/tag1164.xml"/><Relationship Id="rId24" Type="http://schemas.openxmlformats.org/officeDocument/2006/relationships/tags" Target="../tags/tag1177.xml"/><Relationship Id="rId32" Type="http://schemas.openxmlformats.org/officeDocument/2006/relationships/tags" Target="../tags/tag1185.xml"/><Relationship Id="rId37" Type="http://schemas.openxmlformats.org/officeDocument/2006/relationships/tags" Target="../tags/tag1190.xml"/><Relationship Id="rId40" Type="http://schemas.openxmlformats.org/officeDocument/2006/relationships/tags" Target="../tags/tag1193.xml"/><Relationship Id="rId45" Type="http://schemas.openxmlformats.org/officeDocument/2006/relationships/tags" Target="../tags/tag1198.xml"/><Relationship Id="rId5" Type="http://schemas.openxmlformats.org/officeDocument/2006/relationships/tags" Target="../tags/tag1158.xml"/><Relationship Id="rId15" Type="http://schemas.openxmlformats.org/officeDocument/2006/relationships/tags" Target="../tags/tag1168.xml"/><Relationship Id="rId23" Type="http://schemas.openxmlformats.org/officeDocument/2006/relationships/tags" Target="../tags/tag1176.xml"/><Relationship Id="rId28" Type="http://schemas.openxmlformats.org/officeDocument/2006/relationships/tags" Target="../tags/tag1181.xml"/><Relationship Id="rId36" Type="http://schemas.openxmlformats.org/officeDocument/2006/relationships/tags" Target="../tags/tag1189.xml"/><Relationship Id="rId49" Type="http://schemas.openxmlformats.org/officeDocument/2006/relationships/image" Target="../media/image110.emf"/><Relationship Id="rId10" Type="http://schemas.openxmlformats.org/officeDocument/2006/relationships/tags" Target="../tags/tag1163.xml"/><Relationship Id="rId19" Type="http://schemas.openxmlformats.org/officeDocument/2006/relationships/tags" Target="../tags/tag1172.xml"/><Relationship Id="rId31" Type="http://schemas.openxmlformats.org/officeDocument/2006/relationships/tags" Target="../tags/tag1184.xml"/><Relationship Id="rId44" Type="http://schemas.openxmlformats.org/officeDocument/2006/relationships/tags" Target="../tags/tag1197.xml"/><Relationship Id="rId4" Type="http://schemas.openxmlformats.org/officeDocument/2006/relationships/tags" Target="../tags/tag1157.xml"/><Relationship Id="rId9" Type="http://schemas.openxmlformats.org/officeDocument/2006/relationships/tags" Target="../tags/tag1162.xml"/><Relationship Id="rId14" Type="http://schemas.openxmlformats.org/officeDocument/2006/relationships/tags" Target="../tags/tag1167.xml"/><Relationship Id="rId22" Type="http://schemas.openxmlformats.org/officeDocument/2006/relationships/tags" Target="../tags/tag1175.xml"/><Relationship Id="rId27" Type="http://schemas.openxmlformats.org/officeDocument/2006/relationships/tags" Target="../tags/tag1180.xml"/><Relationship Id="rId30" Type="http://schemas.openxmlformats.org/officeDocument/2006/relationships/tags" Target="../tags/tag1183.xml"/><Relationship Id="rId35" Type="http://schemas.openxmlformats.org/officeDocument/2006/relationships/tags" Target="../tags/tag1188.xml"/><Relationship Id="rId43" Type="http://schemas.openxmlformats.org/officeDocument/2006/relationships/tags" Target="../tags/tag1196.xml"/><Relationship Id="rId48" Type="http://schemas.openxmlformats.org/officeDocument/2006/relationships/customXml" Target="../ink/ink78.xml"/><Relationship Id="rId8" Type="http://schemas.openxmlformats.org/officeDocument/2006/relationships/tags" Target="../tags/tag1161.xml"/></Relationships>
</file>

<file path=ppt/slides/_rels/slide294.xml.rels><?xml version="1.0" encoding="UTF-8" standalone="yes"?>
<Relationships xmlns="http://schemas.openxmlformats.org/package/2006/relationships"><Relationship Id="rId8" Type="http://schemas.openxmlformats.org/officeDocument/2006/relationships/tags" Target="../tags/tag1206.xml"/><Relationship Id="rId13" Type="http://schemas.openxmlformats.org/officeDocument/2006/relationships/tags" Target="../tags/tag1211.xml"/><Relationship Id="rId18" Type="http://schemas.openxmlformats.org/officeDocument/2006/relationships/tags" Target="../tags/tag1216.xml"/><Relationship Id="rId3" Type="http://schemas.openxmlformats.org/officeDocument/2006/relationships/tags" Target="../tags/tag1201.xml"/><Relationship Id="rId21" Type="http://schemas.openxmlformats.org/officeDocument/2006/relationships/image" Target="../media/image118.png"/><Relationship Id="rId7" Type="http://schemas.openxmlformats.org/officeDocument/2006/relationships/tags" Target="../tags/tag1205.xml"/><Relationship Id="rId12" Type="http://schemas.openxmlformats.org/officeDocument/2006/relationships/tags" Target="../tags/tag1210.xml"/><Relationship Id="rId17" Type="http://schemas.openxmlformats.org/officeDocument/2006/relationships/tags" Target="../tags/tag1215.xml"/><Relationship Id="rId2" Type="http://schemas.openxmlformats.org/officeDocument/2006/relationships/tags" Target="../tags/tag1200.xml"/><Relationship Id="rId16" Type="http://schemas.openxmlformats.org/officeDocument/2006/relationships/tags" Target="../tags/tag1214.xml"/><Relationship Id="rId20" Type="http://schemas.openxmlformats.org/officeDocument/2006/relationships/notesSlide" Target="../notesSlides/notesSlide133.xml"/><Relationship Id="rId1" Type="http://schemas.openxmlformats.org/officeDocument/2006/relationships/tags" Target="../tags/tag1199.xml"/><Relationship Id="rId6" Type="http://schemas.openxmlformats.org/officeDocument/2006/relationships/tags" Target="../tags/tag1204.xml"/><Relationship Id="rId11" Type="http://schemas.openxmlformats.org/officeDocument/2006/relationships/tags" Target="../tags/tag1209.xml"/><Relationship Id="rId5" Type="http://schemas.openxmlformats.org/officeDocument/2006/relationships/tags" Target="../tags/tag1203.xml"/><Relationship Id="rId15" Type="http://schemas.openxmlformats.org/officeDocument/2006/relationships/tags" Target="../tags/tag1213.xml"/><Relationship Id="rId10" Type="http://schemas.openxmlformats.org/officeDocument/2006/relationships/tags" Target="../tags/tag1208.xml"/><Relationship Id="rId19" Type="http://schemas.openxmlformats.org/officeDocument/2006/relationships/slideLayout" Target="../slideLayouts/slideLayout6.xml"/><Relationship Id="rId4" Type="http://schemas.openxmlformats.org/officeDocument/2006/relationships/tags" Target="../tags/tag1202.xml"/><Relationship Id="rId9" Type="http://schemas.openxmlformats.org/officeDocument/2006/relationships/tags" Target="../tags/tag1207.xml"/><Relationship Id="rId14" Type="http://schemas.openxmlformats.org/officeDocument/2006/relationships/tags" Target="../tags/tag1212.xml"/></Relationships>
</file>

<file path=ppt/slides/_rels/slide295.xml.rels><?xml version="1.0" encoding="UTF-8" standalone="yes"?>
<Relationships xmlns="http://schemas.openxmlformats.org/package/2006/relationships"><Relationship Id="rId8" Type="http://schemas.openxmlformats.org/officeDocument/2006/relationships/tags" Target="../tags/tag1224.xml"/><Relationship Id="rId13" Type="http://schemas.openxmlformats.org/officeDocument/2006/relationships/tags" Target="../tags/tag1229.xml"/><Relationship Id="rId18" Type="http://schemas.openxmlformats.org/officeDocument/2006/relationships/tags" Target="../tags/tag1234.xml"/><Relationship Id="rId26" Type="http://schemas.openxmlformats.org/officeDocument/2006/relationships/notesSlide" Target="../notesSlides/notesSlide134.xml"/><Relationship Id="rId3" Type="http://schemas.openxmlformats.org/officeDocument/2006/relationships/tags" Target="../tags/tag1219.xml"/><Relationship Id="rId21" Type="http://schemas.openxmlformats.org/officeDocument/2006/relationships/tags" Target="../tags/tag1237.xml"/><Relationship Id="rId7" Type="http://schemas.openxmlformats.org/officeDocument/2006/relationships/tags" Target="../tags/tag1223.xml"/><Relationship Id="rId12" Type="http://schemas.openxmlformats.org/officeDocument/2006/relationships/tags" Target="../tags/tag1228.xml"/><Relationship Id="rId17" Type="http://schemas.openxmlformats.org/officeDocument/2006/relationships/tags" Target="../tags/tag1233.xml"/><Relationship Id="rId25" Type="http://schemas.openxmlformats.org/officeDocument/2006/relationships/slideLayout" Target="../slideLayouts/slideLayout6.xml"/><Relationship Id="rId2" Type="http://schemas.openxmlformats.org/officeDocument/2006/relationships/tags" Target="../tags/tag1218.xml"/><Relationship Id="rId16" Type="http://schemas.openxmlformats.org/officeDocument/2006/relationships/tags" Target="../tags/tag1232.xml"/><Relationship Id="rId20" Type="http://schemas.openxmlformats.org/officeDocument/2006/relationships/tags" Target="../tags/tag1236.xml"/><Relationship Id="rId1" Type="http://schemas.openxmlformats.org/officeDocument/2006/relationships/tags" Target="../tags/tag1217.xml"/><Relationship Id="rId6" Type="http://schemas.openxmlformats.org/officeDocument/2006/relationships/tags" Target="../tags/tag1222.xml"/><Relationship Id="rId11" Type="http://schemas.openxmlformats.org/officeDocument/2006/relationships/tags" Target="../tags/tag1227.xml"/><Relationship Id="rId24" Type="http://schemas.openxmlformats.org/officeDocument/2006/relationships/tags" Target="../tags/tag1240.xml"/><Relationship Id="rId5" Type="http://schemas.openxmlformats.org/officeDocument/2006/relationships/tags" Target="../tags/tag1221.xml"/><Relationship Id="rId15" Type="http://schemas.openxmlformats.org/officeDocument/2006/relationships/tags" Target="../tags/tag1231.xml"/><Relationship Id="rId23" Type="http://schemas.openxmlformats.org/officeDocument/2006/relationships/tags" Target="../tags/tag1239.xml"/><Relationship Id="rId28" Type="http://schemas.openxmlformats.org/officeDocument/2006/relationships/image" Target="../media/image112.emf"/><Relationship Id="rId10" Type="http://schemas.openxmlformats.org/officeDocument/2006/relationships/tags" Target="../tags/tag1226.xml"/><Relationship Id="rId19" Type="http://schemas.openxmlformats.org/officeDocument/2006/relationships/tags" Target="../tags/tag1235.xml"/><Relationship Id="rId4" Type="http://schemas.openxmlformats.org/officeDocument/2006/relationships/tags" Target="../tags/tag1220.xml"/><Relationship Id="rId9" Type="http://schemas.openxmlformats.org/officeDocument/2006/relationships/tags" Target="../tags/tag1225.xml"/><Relationship Id="rId14" Type="http://schemas.openxmlformats.org/officeDocument/2006/relationships/tags" Target="../tags/tag1230.xml"/><Relationship Id="rId22" Type="http://schemas.openxmlformats.org/officeDocument/2006/relationships/tags" Target="../tags/tag1238.xml"/><Relationship Id="rId27" Type="http://schemas.openxmlformats.org/officeDocument/2006/relationships/customXml" Target="../ink/ink79.xml"/></Relationships>
</file>

<file path=ppt/slides/_rels/slide296.xml.rels><?xml version="1.0" encoding="UTF-8" standalone="yes"?>
<Relationships xmlns="http://schemas.openxmlformats.org/package/2006/relationships"><Relationship Id="rId8" Type="http://schemas.openxmlformats.org/officeDocument/2006/relationships/tags" Target="../tags/tag1248.xml"/><Relationship Id="rId13" Type="http://schemas.openxmlformats.org/officeDocument/2006/relationships/tags" Target="../tags/tag1253.xml"/><Relationship Id="rId18" Type="http://schemas.openxmlformats.org/officeDocument/2006/relationships/tags" Target="../tags/tag1258.xml"/><Relationship Id="rId26" Type="http://schemas.openxmlformats.org/officeDocument/2006/relationships/tags" Target="../tags/tag1266.xml"/><Relationship Id="rId3" Type="http://schemas.openxmlformats.org/officeDocument/2006/relationships/tags" Target="../tags/tag1243.xml"/><Relationship Id="rId21" Type="http://schemas.openxmlformats.org/officeDocument/2006/relationships/tags" Target="../tags/tag1261.xml"/><Relationship Id="rId7" Type="http://schemas.openxmlformats.org/officeDocument/2006/relationships/tags" Target="../tags/tag1247.xml"/><Relationship Id="rId12" Type="http://schemas.openxmlformats.org/officeDocument/2006/relationships/tags" Target="../tags/tag1252.xml"/><Relationship Id="rId17" Type="http://schemas.openxmlformats.org/officeDocument/2006/relationships/tags" Target="../tags/tag1257.xml"/><Relationship Id="rId25" Type="http://schemas.openxmlformats.org/officeDocument/2006/relationships/tags" Target="../tags/tag1265.xml"/><Relationship Id="rId33" Type="http://schemas.openxmlformats.org/officeDocument/2006/relationships/notesSlide" Target="../notesSlides/notesSlide135.xml"/><Relationship Id="rId2" Type="http://schemas.openxmlformats.org/officeDocument/2006/relationships/tags" Target="../tags/tag1242.xml"/><Relationship Id="rId16" Type="http://schemas.openxmlformats.org/officeDocument/2006/relationships/tags" Target="../tags/tag1256.xml"/><Relationship Id="rId20" Type="http://schemas.openxmlformats.org/officeDocument/2006/relationships/tags" Target="../tags/tag1260.xml"/><Relationship Id="rId29" Type="http://schemas.openxmlformats.org/officeDocument/2006/relationships/tags" Target="../tags/tag1269.xml"/><Relationship Id="rId1" Type="http://schemas.openxmlformats.org/officeDocument/2006/relationships/tags" Target="../tags/tag1241.xml"/><Relationship Id="rId6" Type="http://schemas.openxmlformats.org/officeDocument/2006/relationships/tags" Target="../tags/tag1246.xml"/><Relationship Id="rId11" Type="http://schemas.openxmlformats.org/officeDocument/2006/relationships/tags" Target="../tags/tag1251.xml"/><Relationship Id="rId24" Type="http://schemas.openxmlformats.org/officeDocument/2006/relationships/tags" Target="../tags/tag1264.xml"/><Relationship Id="rId32" Type="http://schemas.openxmlformats.org/officeDocument/2006/relationships/slideLayout" Target="../slideLayouts/slideLayout6.xml"/><Relationship Id="rId5" Type="http://schemas.openxmlformats.org/officeDocument/2006/relationships/tags" Target="../tags/tag1245.xml"/><Relationship Id="rId15" Type="http://schemas.openxmlformats.org/officeDocument/2006/relationships/tags" Target="../tags/tag1255.xml"/><Relationship Id="rId23" Type="http://schemas.openxmlformats.org/officeDocument/2006/relationships/tags" Target="../tags/tag1263.xml"/><Relationship Id="rId28" Type="http://schemas.openxmlformats.org/officeDocument/2006/relationships/tags" Target="../tags/tag1268.xml"/><Relationship Id="rId10" Type="http://schemas.openxmlformats.org/officeDocument/2006/relationships/tags" Target="../tags/tag1250.xml"/><Relationship Id="rId19" Type="http://schemas.openxmlformats.org/officeDocument/2006/relationships/tags" Target="../tags/tag1259.xml"/><Relationship Id="rId31" Type="http://schemas.openxmlformats.org/officeDocument/2006/relationships/tags" Target="../tags/tag1271.xml"/><Relationship Id="rId4" Type="http://schemas.openxmlformats.org/officeDocument/2006/relationships/tags" Target="../tags/tag1244.xml"/><Relationship Id="rId9" Type="http://schemas.openxmlformats.org/officeDocument/2006/relationships/tags" Target="../tags/tag1249.xml"/><Relationship Id="rId14" Type="http://schemas.openxmlformats.org/officeDocument/2006/relationships/tags" Target="../tags/tag1254.xml"/><Relationship Id="rId22" Type="http://schemas.openxmlformats.org/officeDocument/2006/relationships/tags" Target="../tags/tag1262.xml"/><Relationship Id="rId27" Type="http://schemas.openxmlformats.org/officeDocument/2006/relationships/tags" Target="../tags/tag1267.xml"/><Relationship Id="rId30" Type="http://schemas.openxmlformats.org/officeDocument/2006/relationships/tags" Target="../tags/tag1270.xml"/></Relationships>
</file>

<file path=ppt/slides/_rels/slide297.xml.rels><?xml version="1.0" encoding="UTF-8" standalone="yes"?>
<Relationships xmlns="http://schemas.openxmlformats.org/package/2006/relationships"><Relationship Id="rId8" Type="http://schemas.openxmlformats.org/officeDocument/2006/relationships/tags" Target="../tags/tag1279.xml"/><Relationship Id="rId13" Type="http://schemas.openxmlformats.org/officeDocument/2006/relationships/tags" Target="../tags/tag1284.xml"/><Relationship Id="rId18" Type="http://schemas.openxmlformats.org/officeDocument/2006/relationships/tags" Target="../tags/tag1289.xml"/><Relationship Id="rId26" Type="http://schemas.openxmlformats.org/officeDocument/2006/relationships/tags" Target="../tags/tag1297.xml"/><Relationship Id="rId3" Type="http://schemas.openxmlformats.org/officeDocument/2006/relationships/tags" Target="../tags/tag1274.xml"/><Relationship Id="rId21" Type="http://schemas.openxmlformats.org/officeDocument/2006/relationships/tags" Target="../tags/tag1292.xml"/><Relationship Id="rId7" Type="http://schemas.openxmlformats.org/officeDocument/2006/relationships/tags" Target="../tags/tag1278.xml"/><Relationship Id="rId12" Type="http://schemas.openxmlformats.org/officeDocument/2006/relationships/tags" Target="../tags/tag1283.xml"/><Relationship Id="rId17" Type="http://schemas.openxmlformats.org/officeDocument/2006/relationships/tags" Target="../tags/tag1288.xml"/><Relationship Id="rId25" Type="http://schemas.openxmlformats.org/officeDocument/2006/relationships/tags" Target="../tags/tag1296.xml"/><Relationship Id="rId33" Type="http://schemas.openxmlformats.org/officeDocument/2006/relationships/notesSlide" Target="../notesSlides/notesSlide136.xml"/><Relationship Id="rId2" Type="http://schemas.openxmlformats.org/officeDocument/2006/relationships/tags" Target="../tags/tag1273.xml"/><Relationship Id="rId16" Type="http://schemas.openxmlformats.org/officeDocument/2006/relationships/tags" Target="../tags/tag1287.xml"/><Relationship Id="rId20" Type="http://schemas.openxmlformats.org/officeDocument/2006/relationships/tags" Target="../tags/tag1291.xml"/><Relationship Id="rId29" Type="http://schemas.openxmlformats.org/officeDocument/2006/relationships/tags" Target="../tags/tag1300.xml"/><Relationship Id="rId1" Type="http://schemas.openxmlformats.org/officeDocument/2006/relationships/tags" Target="../tags/tag1272.xml"/><Relationship Id="rId6" Type="http://schemas.openxmlformats.org/officeDocument/2006/relationships/tags" Target="../tags/tag1277.xml"/><Relationship Id="rId11" Type="http://schemas.openxmlformats.org/officeDocument/2006/relationships/tags" Target="../tags/tag1282.xml"/><Relationship Id="rId24" Type="http://schemas.openxmlformats.org/officeDocument/2006/relationships/tags" Target="../tags/tag1295.xml"/><Relationship Id="rId32" Type="http://schemas.openxmlformats.org/officeDocument/2006/relationships/slideLayout" Target="../slideLayouts/slideLayout6.xml"/><Relationship Id="rId5" Type="http://schemas.openxmlformats.org/officeDocument/2006/relationships/tags" Target="../tags/tag1276.xml"/><Relationship Id="rId15" Type="http://schemas.openxmlformats.org/officeDocument/2006/relationships/tags" Target="../tags/tag1286.xml"/><Relationship Id="rId23" Type="http://schemas.openxmlformats.org/officeDocument/2006/relationships/tags" Target="../tags/tag1294.xml"/><Relationship Id="rId28" Type="http://schemas.openxmlformats.org/officeDocument/2006/relationships/tags" Target="../tags/tag1299.xml"/><Relationship Id="rId10" Type="http://schemas.openxmlformats.org/officeDocument/2006/relationships/tags" Target="../tags/tag1281.xml"/><Relationship Id="rId19" Type="http://schemas.openxmlformats.org/officeDocument/2006/relationships/tags" Target="../tags/tag1290.xml"/><Relationship Id="rId31" Type="http://schemas.openxmlformats.org/officeDocument/2006/relationships/tags" Target="../tags/tag1302.xml"/><Relationship Id="rId4" Type="http://schemas.openxmlformats.org/officeDocument/2006/relationships/tags" Target="../tags/tag1275.xml"/><Relationship Id="rId9" Type="http://schemas.openxmlformats.org/officeDocument/2006/relationships/tags" Target="../tags/tag1280.xml"/><Relationship Id="rId14" Type="http://schemas.openxmlformats.org/officeDocument/2006/relationships/tags" Target="../tags/tag1285.xml"/><Relationship Id="rId22" Type="http://schemas.openxmlformats.org/officeDocument/2006/relationships/tags" Target="../tags/tag1293.xml"/><Relationship Id="rId27" Type="http://schemas.openxmlformats.org/officeDocument/2006/relationships/tags" Target="../tags/tag1298.xml"/><Relationship Id="rId30" Type="http://schemas.openxmlformats.org/officeDocument/2006/relationships/tags" Target="../tags/tag1301.xml"/></Relationships>
</file>

<file path=ppt/slides/_rels/slide298.xml.rels><?xml version="1.0" encoding="UTF-8" standalone="yes"?>
<Relationships xmlns="http://schemas.openxmlformats.org/package/2006/relationships"><Relationship Id="rId13" Type="http://schemas.openxmlformats.org/officeDocument/2006/relationships/tags" Target="../tags/tag1315.xml"/><Relationship Id="rId18" Type="http://schemas.openxmlformats.org/officeDocument/2006/relationships/tags" Target="../tags/tag1320.xml"/><Relationship Id="rId26" Type="http://schemas.openxmlformats.org/officeDocument/2006/relationships/tags" Target="../tags/tag1328.xml"/><Relationship Id="rId39" Type="http://schemas.openxmlformats.org/officeDocument/2006/relationships/tags" Target="../tags/tag1341.xml"/><Relationship Id="rId21" Type="http://schemas.openxmlformats.org/officeDocument/2006/relationships/tags" Target="../tags/tag1323.xml"/><Relationship Id="rId34" Type="http://schemas.openxmlformats.org/officeDocument/2006/relationships/tags" Target="../tags/tag1336.xml"/><Relationship Id="rId42" Type="http://schemas.openxmlformats.org/officeDocument/2006/relationships/tags" Target="../tags/tag1344.xml"/><Relationship Id="rId47" Type="http://schemas.openxmlformats.org/officeDocument/2006/relationships/tags" Target="../tags/tag1349.xml"/><Relationship Id="rId50" Type="http://schemas.openxmlformats.org/officeDocument/2006/relationships/tags" Target="../tags/tag1352.xml"/><Relationship Id="rId55" Type="http://schemas.openxmlformats.org/officeDocument/2006/relationships/tags" Target="../tags/tag1357.xml"/><Relationship Id="rId7" Type="http://schemas.openxmlformats.org/officeDocument/2006/relationships/tags" Target="../tags/tag1309.xml"/><Relationship Id="rId2" Type="http://schemas.openxmlformats.org/officeDocument/2006/relationships/tags" Target="../tags/tag1304.xml"/><Relationship Id="rId16" Type="http://schemas.openxmlformats.org/officeDocument/2006/relationships/tags" Target="../tags/tag1318.xml"/><Relationship Id="rId20" Type="http://schemas.openxmlformats.org/officeDocument/2006/relationships/tags" Target="../tags/tag1322.xml"/><Relationship Id="rId29" Type="http://schemas.openxmlformats.org/officeDocument/2006/relationships/tags" Target="../tags/tag1331.xml"/><Relationship Id="rId41" Type="http://schemas.openxmlformats.org/officeDocument/2006/relationships/tags" Target="../tags/tag1343.xml"/><Relationship Id="rId54" Type="http://schemas.openxmlformats.org/officeDocument/2006/relationships/tags" Target="../tags/tag1356.xml"/><Relationship Id="rId62" Type="http://schemas.openxmlformats.org/officeDocument/2006/relationships/notesSlide" Target="../notesSlides/notesSlide137.xml"/><Relationship Id="rId1" Type="http://schemas.openxmlformats.org/officeDocument/2006/relationships/tags" Target="../tags/tag1303.xml"/><Relationship Id="rId6" Type="http://schemas.openxmlformats.org/officeDocument/2006/relationships/tags" Target="../tags/tag1308.xml"/><Relationship Id="rId11" Type="http://schemas.openxmlformats.org/officeDocument/2006/relationships/tags" Target="../tags/tag1313.xml"/><Relationship Id="rId24" Type="http://schemas.openxmlformats.org/officeDocument/2006/relationships/tags" Target="../tags/tag1326.xml"/><Relationship Id="rId32" Type="http://schemas.openxmlformats.org/officeDocument/2006/relationships/tags" Target="../tags/tag1334.xml"/><Relationship Id="rId37" Type="http://schemas.openxmlformats.org/officeDocument/2006/relationships/tags" Target="../tags/tag1339.xml"/><Relationship Id="rId40" Type="http://schemas.openxmlformats.org/officeDocument/2006/relationships/tags" Target="../tags/tag1342.xml"/><Relationship Id="rId45" Type="http://schemas.openxmlformats.org/officeDocument/2006/relationships/tags" Target="../tags/tag1347.xml"/><Relationship Id="rId53" Type="http://schemas.openxmlformats.org/officeDocument/2006/relationships/tags" Target="../tags/tag1355.xml"/><Relationship Id="rId58" Type="http://schemas.openxmlformats.org/officeDocument/2006/relationships/tags" Target="../tags/tag1360.xml"/><Relationship Id="rId5" Type="http://schemas.openxmlformats.org/officeDocument/2006/relationships/tags" Target="../tags/tag1307.xml"/><Relationship Id="rId15" Type="http://schemas.openxmlformats.org/officeDocument/2006/relationships/tags" Target="../tags/tag1317.xml"/><Relationship Id="rId23" Type="http://schemas.openxmlformats.org/officeDocument/2006/relationships/tags" Target="../tags/tag1325.xml"/><Relationship Id="rId28" Type="http://schemas.openxmlformats.org/officeDocument/2006/relationships/tags" Target="../tags/tag1330.xml"/><Relationship Id="rId36" Type="http://schemas.openxmlformats.org/officeDocument/2006/relationships/tags" Target="../tags/tag1338.xml"/><Relationship Id="rId49" Type="http://schemas.openxmlformats.org/officeDocument/2006/relationships/tags" Target="../tags/tag1351.xml"/><Relationship Id="rId57" Type="http://schemas.openxmlformats.org/officeDocument/2006/relationships/tags" Target="../tags/tag1359.xml"/><Relationship Id="rId61" Type="http://schemas.openxmlformats.org/officeDocument/2006/relationships/slideLayout" Target="../slideLayouts/slideLayout6.xml"/><Relationship Id="rId10" Type="http://schemas.openxmlformats.org/officeDocument/2006/relationships/tags" Target="../tags/tag1312.xml"/><Relationship Id="rId19" Type="http://schemas.openxmlformats.org/officeDocument/2006/relationships/tags" Target="../tags/tag1321.xml"/><Relationship Id="rId31" Type="http://schemas.openxmlformats.org/officeDocument/2006/relationships/tags" Target="../tags/tag1333.xml"/><Relationship Id="rId44" Type="http://schemas.openxmlformats.org/officeDocument/2006/relationships/tags" Target="../tags/tag1346.xml"/><Relationship Id="rId52" Type="http://schemas.openxmlformats.org/officeDocument/2006/relationships/tags" Target="../tags/tag1354.xml"/><Relationship Id="rId60" Type="http://schemas.openxmlformats.org/officeDocument/2006/relationships/tags" Target="../tags/tag1362.xml"/><Relationship Id="rId4" Type="http://schemas.openxmlformats.org/officeDocument/2006/relationships/tags" Target="../tags/tag1306.xml"/><Relationship Id="rId9" Type="http://schemas.openxmlformats.org/officeDocument/2006/relationships/tags" Target="../tags/tag1311.xml"/><Relationship Id="rId14" Type="http://schemas.openxmlformats.org/officeDocument/2006/relationships/tags" Target="../tags/tag1316.xml"/><Relationship Id="rId22" Type="http://schemas.openxmlformats.org/officeDocument/2006/relationships/tags" Target="../tags/tag1324.xml"/><Relationship Id="rId27" Type="http://schemas.openxmlformats.org/officeDocument/2006/relationships/tags" Target="../tags/tag1329.xml"/><Relationship Id="rId30" Type="http://schemas.openxmlformats.org/officeDocument/2006/relationships/tags" Target="../tags/tag1332.xml"/><Relationship Id="rId35" Type="http://schemas.openxmlformats.org/officeDocument/2006/relationships/tags" Target="../tags/tag1337.xml"/><Relationship Id="rId43" Type="http://schemas.openxmlformats.org/officeDocument/2006/relationships/tags" Target="../tags/tag1345.xml"/><Relationship Id="rId48" Type="http://schemas.openxmlformats.org/officeDocument/2006/relationships/tags" Target="../tags/tag1350.xml"/><Relationship Id="rId56" Type="http://schemas.openxmlformats.org/officeDocument/2006/relationships/tags" Target="../tags/tag1358.xml"/><Relationship Id="rId8" Type="http://schemas.openxmlformats.org/officeDocument/2006/relationships/tags" Target="../tags/tag1310.xml"/><Relationship Id="rId51" Type="http://schemas.openxmlformats.org/officeDocument/2006/relationships/tags" Target="../tags/tag1353.xml"/><Relationship Id="rId3" Type="http://schemas.openxmlformats.org/officeDocument/2006/relationships/tags" Target="../tags/tag1305.xml"/><Relationship Id="rId12" Type="http://schemas.openxmlformats.org/officeDocument/2006/relationships/tags" Target="../tags/tag1314.xml"/><Relationship Id="rId17" Type="http://schemas.openxmlformats.org/officeDocument/2006/relationships/tags" Target="../tags/tag1319.xml"/><Relationship Id="rId25" Type="http://schemas.openxmlformats.org/officeDocument/2006/relationships/tags" Target="../tags/tag1327.xml"/><Relationship Id="rId33" Type="http://schemas.openxmlformats.org/officeDocument/2006/relationships/tags" Target="../tags/tag1335.xml"/><Relationship Id="rId38" Type="http://schemas.openxmlformats.org/officeDocument/2006/relationships/tags" Target="../tags/tag1340.xml"/><Relationship Id="rId46" Type="http://schemas.openxmlformats.org/officeDocument/2006/relationships/tags" Target="../tags/tag1348.xml"/><Relationship Id="rId59" Type="http://schemas.openxmlformats.org/officeDocument/2006/relationships/tags" Target="../tags/tag1361.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JPG"/><Relationship Id="rId2" Type="http://schemas.openxmlformats.org/officeDocument/2006/relationships/image" Target="../media/image1.png"/><Relationship Id="rId1" Type="http://schemas.openxmlformats.org/officeDocument/2006/relationships/slideLayout" Target="../slideLayouts/slideLayout18.xml"/><Relationship Id="rId6" Type="http://schemas.openxmlformats.org/officeDocument/2006/relationships/image" Target="../media/image5.JPG"/><Relationship Id="rId5" Type="http://schemas.openxmlformats.org/officeDocument/2006/relationships/image" Target="../media/image4.jpeg"/><Relationship Id="rId4" Type="http://schemas.openxmlformats.org/officeDocument/2006/relationships/image" Target="../media/image3.png"/></Relationships>
</file>

<file path=ppt/slides/_rels/slide30.xml.rels><?xml version="1.0" encoding="UTF-8" standalone="yes"?>
<Relationships xmlns="http://schemas.openxmlformats.org/package/2006/relationships"><Relationship Id="rId3" Type="http://schemas.openxmlformats.org/officeDocument/2006/relationships/customXml" Target="../ink/ink8.xml"/><Relationship Id="rId2" Type="http://schemas.openxmlformats.org/officeDocument/2006/relationships/notesSlide" Target="../notesSlides/notesSlide22.xml"/><Relationship Id="rId1" Type="http://schemas.openxmlformats.org/officeDocument/2006/relationships/slideLayout" Target="../slideLayouts/slideLayout7.xml"/><Relationship Id="rId4" Type="http://schemas.openxmlformats.org/officeDocument/2006/relationships/image" Target="../media/image16.emf"/></Relationships>
</file>

<file path=ppt/slides/_rels/slide30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slideLayout" Target="../slideLayouts/slideLayout1.xml"/><Relationship Id="rId1" Type="http://schemas.openxmlformats.org/officeDocument/2006/relationships/tags" Target="../tags/tag1363.xml"/><Relationship Id="rId5" Type="http://schemas.openxmlformats.org/officeDocument/2006/relationships/image" Target="../media/image3500.emf"/><Relationship Id="rId4" Type="http://schemas.openxmlformats.org/officeDocument/2006/relationships/customXml" Target="../ink/ink80.xml"/></Relationships>
</file>

<file path=ppt/slides/_rels/slide301.xml.rels><?xml version="1.0" encoding="UTF-8" standalone="yes"?>
<Relationships xmlns="http://schemas.openxmlformats.org/package/2006/relationships"><Relationship Id="rId3" Type="http://schemas.openxmlformats.org/officeDocument/2006/relationships/customXml" Target="../ink/ink81.xml"/><Relationship Id="rId2" Type="http://schemas.openxmlformats.org/officeDocument/2006/relationships/image" Target="../media/image119.PNG"/><Relationship Id="rId1" Type="http://schemas.openxmlformats.org/officeDocument/2006/relationships/slideLayout" Target="../slideLayouts/slideLayout1.xml"/><Relationship Id="rId4" Type="http://schemas.openxmlformats.org/officeDocument/2006/relationships/image" Target="../media/image44.emf"/></Relationships>
</file>

<file path=ppt/slides/_rels/slide31.xml.rels><?xml version="1.0" encoding="UTF-8" standalone="yes"?>
<Relationships xmlns="http://schemas.openxmlformats.org/package/2006/relationships"><Relationship Id="rId3" Type="http://schemas.openxmlformats.org/officeDocument/2006/relationships/customXml" Target="../ink/ink9.xml"/><Relationship Id="rId2" Type="http://schemas.openxmlformats.org/officeDocument/2006/relationships/notesSlide" Target="../notesSlides/notesSlide23.xml"/><Relationship Id="rId1" Type="http://schemas.openxmlformats.org/officeDocument/2006/relationships/slideLayout" Target="../slideLayouts/slideLayout7.xml"/><Relationship Id="rId4" Type="http://schemas.openxmlformats.org/officeDocument/2006/relationships/image" Target="../media/image17.emf"/></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customXml" Target="../ink/ink10.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customXml" Target="../ink/ink11.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customXml" Target="../ink/ink12.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8" Type="http://schemas.openxmlformats.org/officeDocument/2006/relationships/image" Target="../media/image7.JPG"/><Relationship Id="rId3" Type="http://schemas.openxmlformats.org/officeDocument/2006/relationships/image" Target="../media/image2.png"/><Relationship Id="rId7" Type="http://schemas.openxmlformats.org/officeDocument/2006/relationships/image" Target="../media/image6.JPG"/><Relationship Id="rId2" Type="http://schemas.openxmlformats.org/officeDocument/2006/relationships/image" Target="../media/image1.png"/><Relationship Id="rId1" Type="http://schemas.openxmlformats.org/officeDocument/2006/relationships/slideLayout" Target="../slideLayouts/slideLayout18.xml"/><Relationship Id="rId6" Type="http://schemas.openxmlformats.org/officeDocument/2006/relationships/image" Target="../media/image5.JPG"/><Relationship Id="rId5" Type="http://schemas.openxmlformats.org/officeDocument/2006/relationships/image" Target="../media/image4.jpeg"/><Relationship Id="rId4" Type="http://schemas.openxmlformats.org/officeDocument/2006/relationships/image" Target="../media/image3.png"/></Relationships>
</file>

<file path=ppt/slides/_rels/slide4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customXml" Target="../ink/ink13.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customXml" Target="../ink/ink14.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customXml" Target="../ink/ink15.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customXml" Target="../ink/ink16.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8.xml"/><Relationship Id="rId5" Type="http://schemas.openxmlformats.org/officeDocument/2006/relationships/image" Target="../media/image4.jpeg"/><Relationship Id="rId4" Type="http://schemas.openxmlformats.org/officeDocument/2006/relationships/image" Target="../media/image3.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customXml" Target="../ink/ink17.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3.xml"/><Relationship Id="rId1" Type="http://schemas.openxmlformats.org/officeDocument/2006/relationships/tags" Target="../tags/tag2.xml"/><Relationship Id="rId5" Type="http://schemas.openxmlformats.org/officeDocument/2006/relationships/image" Target="../media/image8.png"/><Relationship Id="rId4" Type="http://schemas.openxmlformats.org/officeDocument/2006/relationships/notesSlide" Target="../notesSlides/notesSlide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slideLayout" Target="../slideLayouts/slideLayout12.xml"/><Relationship Id="rId1" Type="http://schemas.openxmlformats.org/officeDocument/2006/relationships/tags" Target="../tags/tag294.xml"/></Relationships>
</file>

<file path=ppt/slides/_rels/slide6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slideLayout" Target="../slideLayouts/slideLayout12.xml"/><Relationship Id="rId1" Type="http://schemas.openxmlformats.org/officeDocument/2006/relationships/tags" Target="../tags/tag295.xml"/><Relationship Id="rId4" Type="http://schemas.openxmlformats.org/officeDocument/2006/relationships/image" Target="../media/image18.JPG"/></Relationships>
</file>

<file path=ppt/slides/_rels/slide65.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slideLayout" Target="../slideLayouts/slideLayout12.xml"/><Relationship Id="rId1" Type="http://schemas.openxmlformats.org/officeDocument/2006/relationships/tags" Target="../tags/tag296.xml"/></Relationships>
</file>

<file path=ppt/slides/_rels/slide66.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slideLayout" Target="../slideLayouts/slideLayout12.xml"/><Relationship Id="rId1" Type="http://schemas.openxmlformats.org/officeDocument/2006/relationships/tags" Target="../tags/tag297.xml"/></Relationships>
</file>

<file path=ppt/slides/_rels/slide67.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slideLayout" Target="../slideLayouts/slideLayout12.xml"/><Relationship Id="rId1" Type="http://schemas.openxmlformats.org/officeDocument/2006/relationships/tags" Target="../tags/tag298.xml"/></Relationships>
</file>

<file path=ppt/slides/_rels/slide68.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slideLayout" Target="../slideLayouts/slideLayout12.xml"/><Relationship Id="rId1" Type="http://schemas.openxmlformats.org/officeDocument/2006/relationships/tags" Target="../tags/tag299.xml"/></Relationships>
</file>

<file path=ppt/slides/_rels/slide69.xml.rels><?xml version="1.0" encoding="UTF-8" standalone="yes"?>
<Relationships xmlns="http://schemas.openxmlformats.org/package/2006/relationships"><Relationship Id="rId3" Type="http://schemas.openxmlformats.org/officeDocument/2006/relationships/tags" Target="../tags/tag302.xml"/><Relationship Id="rId2" Type="http://schemas.openxmlformats.org/officeDocument/2006/relationships/tags" Target="../tags/tag301.xml"/><Relationship Id="rId1" Type="http://schemas.openxmlformats.org/officeDocument/2006/relationships/tags" Target="../tags/tag300.xml"/><Relationship Id="rId5" Type="http://schemas.openxmlformats.org/officeDocument/2006/relationships/image" Target="../media/image23.JPG"/><Relationship Id="rId4"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117" Type="http://schemas.openxmlformats.org/officeDocument/2006/relationships/tags" Target="../tags/tag120.xml"/><Relationship Id="rId21" Type="http://schemas.openxmlformats.org/officeDocument/2006/relationships/tags" Target="../tags/tag24.xml"/><Relationship Id="rId42" Type="http://schemas.openxmlformats.org/officeDocument/2006/relationships/tags" Target="../tags/tag45.xml"/><Relationship Id="rId63" Type="http://schemas.openxmlformats.org/officeDocument/2006/relationships/tags" Target="../tags/tag66.xml"/><Relationship Id="rId84" Type="http://schemas.openxmlformats.org/officeDocument/2006/relationships/tags" Target="../tags/tag87.xml"/><Relationship Id="rId138" Type="http://schemas.openxmlformats.org/officeDocument/2006/relationships/tags" Target="../tags/tag141.xml"/><Relationship Id="rId159" Type="http://schemas.openxmlformats.org/officeDocument/2006/relationships/tags" Target="../tags/tag162.xml"/><Relationship Id="rId170" Type="http://schemas.openxmlformats.org/officeDocument/2006/relationships/tags" Target="../tags/tag173.xml"/><Relationship Id="rId191" Type="http://schemas.openxmlformats.org/officeDocument/2006/relationships/tags" Target="../tags/tag194.xml"/><Relationship Id="rId205" Type="http://schemas.openxmlformats.org/officeDocument/2006/relationships/tags" Target="../tags/tag208.xml"/><Relationship Id="rId226" Type="http://schemas.openxmlformats.org/officeDocument/2006/relationships/tags" Target="../tags/tag229.xml"/><Relationship Id="rId247" Type="http://schemas.openxmlformats.org/officeDocument/2006/relationships/tags" Target="../tags/tag250.xml"/><Relationship Id="rId107" Type="http://schemas.openxmlformats.org/officeDocument/2006/relationships/tags" Target="../tags/tag110.xml"/><Relationship Id="rId268" Type="http://schemas.openxmlformats.org/officeDocument/2006/relationships/tags" Target="../tags/tag271.xml"/><Relationship Id="rId11" Type="http://schemas.openxmlformats.org/officeDocument/2006/relationships/tags" Target="../tags/tag14.xml"/><Relationship Id="rId32" Type="http://schemas.openxmlformats.org/officeDocument/2006/relationships/tags" Target="../tags/tag35.xml"/><Relationship Id="rId53" Type="http://schemas.openxmlformats.org/officeDocument/2006/relationships/tags" Target="../tags/tag56.xml"/><Relationship Id="rId74" Type="http://schemas.openxmlformats.org/officeDocument/2006/relationships/tags" Target="../tags/tag77.xml"/><Relationship Id="rId128" Type="http://schemas.openxmlformats.org/officeDocument/2006/relationships/tags" Target="../tags/tag131.xml"/><Relationship Id="rId149" Type="http://schemas.openxmlformats.org/officeDocument/2006/relationships/tags" Target="../tags/tag152.xml"/><Relationship Id="rId5" Type="http://schemas.openxmlformats.org/officeDocument/2006/relationships/tags" Target="../tags/tag8.xml"/><Relationship Id="rId95" Type="http://schemas.openxmlformats.org/officeDocument/2006/relationships/tags" Target="../tags/tag98.xml"/><Relationship Id="rId160" Type="http://schemas.openxmlformats.org/officeDocument/2006/relationships/tags" Target="../tags/tag163.xml"/><Relationship Id="rId181" Type="http://schemas.openxmlformats.org/officeDocument/2006/relationships/tags" Target="../tags/tag184.xml"/><Relationship Id="rId216" Type="http://schemas.openxmlformats.org/officeDocument/2006/relationships/tags" Target="../tags/tag219.xml"/><Relationship Id="rId237" Type="http://schemas.openxmlformats.org/officeDocument/2006/relationships/tags" Target="../tags/tag240.xml"/><Relationship Id="rId258" Type="http://schemas.openxmlformats.org/officeDocument/2006/relationships/tags" Target="../tags/tag261.xml"/><Relationship Id="rId22" Type="http://schemas.openxmlformats.org/officeDocument/2006/relationships/tags" Target="../tags/tag25.xml"/><Relationship Id="rId43" Type="http://schemas.openxmlformats.org/officeDocument/2006/relationships/tags" Target="../tags/tag46.xml"/><Relationship Id="rId64" Type="http://schemas.openxmlformats.org/officeDocument/2006/relationships/tags" Target="../tags/tag67.xml"/><Relationship Id="rId118" Type="http://schemas.openxmlformats.org/officeDocument/2006/relationships/tags" Target="../tags/tag121.xml"/><Relationship Id="rId139" Type="http://schemas.openxmlformats.org/officeDocument/2006/relationships/tags" Target="../tags/tag142.xml"/><Relationship Id="rId85" Type="http://schemas.openxmlformats.org/officeDocument/2006/relationships/tags" Target="../tags/tag88.xml"/><Relationship Id="rId150" Type="http://schemas.openxmlformats.org/officeDocument/2006/relationships/tags" Target="../tags/tag153.xml"/><Relationship Id="rId171" Type="http://schemas.openxmlformats.org/officeDocument/2006/relationships/tags" Target="../tags/tag174.xml"/><Relationship Id="rId192" Type="http://schemas.openxmlformats.org/officeDocument/2006/relationships/tags" Target="../tags/tag195.xml"/><Relationship Id="rId206" Type="http://schemas.openxmlformats.org/officeDocument/2006/relationships/tags" Target="../tags/tag209.xml"/><Relationship Id="rId227" Type="http://schemas.openxmlformats.org/officeDocument/2006/relationships/tags" Target="../tags/tag230.xml"/><Relationship Id="rId248" Type="http://schemas.openxmlformats.org/officeDocument/2006/relationships/tags" Target="../tags/tag251.xml"/><Relationship Id="rId269" Type="http://schemas.openxmlformats.org/officeDocument/2006/relationships/tags" Target="../tags/tag272.xml"/><Relationship Id="rId12" Type="http://schemas.openxmlformats.org/officeDocument/2006/relationships/tags" Target="../tags/tag15.xml"/><Relationship Id="rId33" Type="http://schemas.openxmlformats.org/officeDocument/2006/relationships/tags" Target="../tags/tag36.xml"/><Relationship Id="rId108" Type="http://schemas.openxmlformats.org/officeDocument/2006/relationships/tags" Target="../tags/tag111.xml"/><Relationship Id="rId129" Type="http://schemas.openxmlformats.org/officeDocument/2006/relationships/tags" Target="../tags/tag132.xml"/><Relationship Id="rId54" Type="http://schemas.openxmlformats.org/officeDocument/2006/relationships/tags" Target="../tags/tag57.xml"/><Relationship Id="rId75" Type="http://schemas.openxmlformats.org/officeDocument/2006/relationships/tags" Target="../tags/tag78.xml"/><Relationship Id="rId96" Type="http://schemas.openxmlformats.org/officeDocument/2006/relationships/tags" Target="../tags/tag99.xml"/><Relationship Id="rId140" Type="http://schemas.openxmlformats.org/officeDocument/2006/relationships/tags" Target="../tags/tag143.xml"/><Relationship Id="rId161" Type="http://schemas.openxmlformats.org/officeDocument/2006/relationships/tags" Target="../tags/tag164.xml"/><Relationship Id="rId182" Type="http://schemas.openxmlformats.org/officeDocument/2006/relationships/tags" Target="../tags/tag185.xml"/><Relationship Id="rId217" Type="http://schemas.openxmlformats.org/officeDocument/2006/relationships/tags" Target="../tags/tag220.xml"/><Relationship Id="rId6" Type="http://schemas.openxmlformats.org/officeDocument/2006/relationships/tags" Target="../tags/tag9.xml"/><Relationship Id="rId238" Type="http://schemas.openxmlformats.org/officeDocument/2006/relationships/tags" Target="../tags/tag241.xml"/><Relationship Id="rId259" Type="http://schemas.openxmlformats.org/officeDocument/2006/relationships/tags" Target="../tags/tag262.xml"/><Relationship Id="rId23" Type="http://schemas.openxmlformats.org/officeDocument/2006/relationships/tags" Target="../tags/tag26.xml"/><Relationship Id="rId119" Type="http://schemas.openxmlformats.org/officeDocument/2006/relationships/tags" Target="../tags/tag122.xml"/><Relationship Id="rId270" Type="http://schemas.openxmlformats.org/officeDocument/2006/relationships/tags" Target="../tags/tag273.xml"/><Relationship Id="rId44" Type="http://schemas.openxmlformats.org/officeDocument/2006/relationships/tags" Target="../tags/tag47.xml"/><Relationship Id="rId65" Type="http://schemas.openxmlformats.org/officeDocument/2006/relationships/tags" Target="../tags/tag68.xml"/><Relationship Id="rId86" Type="http://schemas.openxmlformats.org/officeDocument/2006/relationships/tags" Target="../tags/tag89.xml"/><Relationship Id="rId130" Type="http://schemas.openxmlformats.org/officeDocument/2006/relationships/tags" Target="../tags/tag133.xml"/><Relationship Id="rId151" Type="http://schemas.openxmlformats.org/officeDocument/2006/relationships/tags" Target="../tags/tag154.xml"/><Relationship Id="rId172" Type="http://schemas.openxmlformats.org/officeDocument/2006/relationships/tags" Target="../tags/tag175.xml"/><Relationship Id="rId193" Type="http://schemas.openxmlformats.org/officeDocument/2006/relationships/tags" Target="../tags/tag196.xml"/><Relationship Id="rId202" Type="http://schemas.openxmlformats.org/officeDocument/2006/relationships/tags" Target="../tags/tag205.xml"/><Relationship Id="rId207" Type="http://schemas.openxmlformats.org/officeDocument/2006/relationships/tags" Target="../tags/tag210.xml"/><Relationship Id="rId223" Type="http://schemas.openxmlformats.org/officeDocument/2006/relationships/tags" Target="../tags/tag226.xml"/><Relationship Id="rId228" Type="http://schemas.openxmlformats.org/officeDocument/2006/relationships/tags" Target="../tags/tag231.xml"/><Relationship Id="rId244" Type="http://schemas.openxmlformats.org/officeDocument/2006/relationships/tags" Target="../tags/tag247.xml"/><Relationship Id="rId249" Type="http://schemas.openxmlformats.org/officeDocument/2006/relationships/tags" Target="../tags/tag252.xml"/><Relationship Id="rId13" Type="http://schemas.openxmlformats.org/officeDocument/2006/relationships/tags" Target="../tags/tag16.xml"/><Relationship Id="rId18" Type="http://schemas.openxmlformats.org/officeDocument/2006/relationships/tags" Target="../tags/tag21.xml"/><Relationship Id="rId39" Type="http://schemas.openxmlformats.org/officeDocument/2006/relationships/tags" Target="../tags/tag42.xml"/><Relationship Id="rId109" Type="http://schemas.openxmlformats.org/officeDocument/2006/relationships/tags" Target="../tags/tag112.xml"/><Relationship Id="rId260" Type="http://schemas.openxmlformats.org/officeDocument/2006/relationships/tags" Target="../tags/tag263.xml"/><Relationship Id="rId265" Type="http://schemas.openxmlformats.org/officeDocument/2006/relationships/tags" Target="../tags/tag268.xml"/><Relationship Id="rId34" Type="http://schemas.openxmlformats.org/officeDocument/2006/relationships/tags" Target="../tags/tag37.xml"/><Relationship Id="rId50" Type="http://schemas.openxmlformats.org/officeDocument/2006/relationships/tags" Target="../tags/tag53.xml"/><Relationship Id="rId55" Type="http://schemas.openxmlformats.org/officeDocument/2006/relationships/tags" Target="../tags/tag58.xml"/><Relationship Id="rId76" Type="http://schemas.openxmlformats.org/officeDocument/2006/relationships/tags" Target="../tags/tag79.xml"/><Relationship Id="rId97" Type="http://schemas.openxmlformats.org/officeDocument/2006/relationships/tags" Target="../tags/tag100.xml"/><Relationship Id="rId104" Type="http://schemas.openxmlformats.org/officeDocument/2006/relationships/tags" Target="../tags/tag107.xml"/><Relationship Id="rId120" Type="http://schemas.openxmlformats.org/officeDocument/2006/relationships/tags" Target="../tags/tag123.xml"/><Relationship Id="rId125" Type="http://schemas.openxmlformats.org/officeDocument/2006/relationships/tags" Target="../tags/tag128.xml"/><Relationship Id="rId141" Type="http://schemas.openxmlformats.org/officeDocument/2006/relationships/tags" Target="../tags/tag144.xml"/><Relationship Id="rId146" Type="http://schemas.openxmlformats.org/officeDocument/2006/relationships/tags" Target="../tags/tag149.xml"/><Relationship Id="rId167" Type="http://schemas.openxmlformats.org/officeDocument/2006/relationships/tags" Target="../tags/tag170.xml"/><Relationship Id="rId188" Type="http://schemas.openxmlformats.org/officeDocument/2006/relationships/tags" Target="../tags/tag191.xml"/><Relationship Id="rId7" Type="http://schemas.openxmlformats.org/officeDocument/2006/relationships/tags" Target="../tags/tag10.xml"/><Relationship Id="rId71" Type="http://schemas.openxmlformats.org/officeDocument/2006/relationships/tags" Target="../tags/tag74.xml"/><Relationship Id="rId92" Type="http://schemas.openxmlformats.org/officeDocument/2006/relationships/tags" Target="../tags/tag95.xml"/><Relationship Id="rId162" Type="http://schemas.openxmlformats.org/officeDocument/2006/relationships/tags" Target="../tags/tag165.xml"/><Relationship Id="rId183" Type="http://schemas.openxmlformats.org/officeDocument/2006/relationships/tags" Target="../tags/tag186.xml"/><Relationship Id="rId213" Type="http://schemas.openxmlformats.org/officeDocument/2006/relationships/tags" Target="../tags/tag216.xml"/><Relationship Id="rId218" Type="http://schemas.openxmlformats.org/officeDocument/2006/relationships/tags" Target="../tags/tag221.xml"/><Relationship Id="rId234" Type="http://schemas.openxmlformats.org/officeDocument/2006/relationships/tags" Target="../tags/tag237.xml"/><Relationship Id="rId239" Type="http://schemas.openxmlformats.org/officeDocument/2006/relationships/tags" Target="../tags/tag242.xml"/><Relationship Id="rId2" Type="http://schemas.openxmlformats.org/officeDocument/2006/relationships/tags" Target="../tags/tag5.xml"/><Relationship Id="rId29" Type="http://schemas.openxmlformats.org/officeDocument/2006/relationships/tags" Target="../tags/tag32.xml"/><Relationship Id="rId250" Type="http://schemas.openxmlformats.org/officeDocument/2006/relationships/tags" Target="../tags/tag253.xml"/><Relationship Id="rId255" Type="http://schemas.openxmlformats.org/officeDocument/2006/relationships/tags" Target="../tags/tag258.xml"/><Relationship Id="rId271" Type="http://schemas.openxmlformats.org/officeDocument/2006/relationships/tags" Target="../tags/tag274.xml"/><Relationship Id="rId276" Type="http://schemas.openxmlformats.org/officeDocument/2006/relationships/tags" Target="../tags/tag279.xml"/><Relationship Id="rId24" Type="http://schemas.openxmlformats.org/officeDocument/2006/relationships/tags" Target="../tags/tag27.xml"/><Relationship Id="rId40" Type="http://schemas.openxmlformats.org/officeDocument/2006/relationships/tags" Target="../tags/tag43.xml"/><Relationship Id="rId45" Type="http://schemas.openxmlformats.org/officeDocument/2006/relationships/tags" Target="../tags/tag48.xml"/><Relationship Id="rId66" Type="http://schemas.openxmlformats.org/officeDocument/2006/relationships/tags" Target="../tags/tag69.xml"/><Relationship Id="rId87" Type="http://schemas.openxmlformats.org/officeDocument/2006/relationships/tags" Target="../tags/tag90.xml"/><Relationship Id="rId110" Type="http://schemas.openxmlformats.org/officeDocument/2006/relationships/tags" Target="../tags/tag113.xml"/><Relationship Id="rId115" Type="http://schemas.openxmlformats.org/officeDocument/2006/relationships/tags" Target="../tags/tag118.xml"/><Relationship Id="rId131" Type="http://schemas.openxmlformats.org/officeDocument/2006/relationships/tags" Target="../tags/tag134.xml"/><Relationship Id="rId136" Type="http://schemas.openxmlformats.org/officeDocument/2006/relationships/tags" Target="../tags/tag139.xml"/><Relationship Id="rId157" Type="http://schemas.openxmlformats.org/officeDocument/2006/relationships/tags" Target="../tags/tag160.xml"/><Relationship Id="rId178" Type="http://schemas.openxmlformats.org/officeDocument/2006/relationships/tags" Target="../tags/tag181.xml"/><Relationship Id="rId61" Type="http://schemas.openxmlformats.org/officeDocument/2006/relationships/tags" Target="../tags/tag64.xml"/><Relationship Id="rId82" Type="http://schemas.openxmlformats.org/officeDocument/2006/relationships/tags" Target="../tags/tag85.xml"/><Relationship Id="rId152" Type="http://schemas.openxmlformats.org/officeDocument/2006/relationships/tags" Target="../tags/tag155.xml"/><Relationship Id="rId173" Type="http://schemas.openxmlformats.org/officeDocument/2006/relationships/tags" Target="../tags/tag176.xml"/><Relationship Id="rId194" Type="http://schemas.openxmlformats.org/officeDocument/2006/relationships/tags" Target="../tags/tag197.xml"/><Relationship Id="rId199" Type="http://schemas.openxmlformats.org/officeDocument/2006/relationships/tags" Target="../tags/tag202.xml"/><Relationship Id="rId203" Type="http://schemas.openxmlformats.org/officeDocument/2006/relationships/tags" Target="../tags/tag206.xml"/><Relationship Id="rId208" Type="http://schemas.openxmlformats.org/officeDocument/2006/relationships/tags" Target="../tags/tag211.xml"/><Relationship Id="rId229" Type="http://schemas.openxmlformats.org/officeDocument/2006/relationships/tags" Target="../tags/tag232.xml"/><Relationship Id="rId19" Type="http://schemas.openxmlformats.org/officeDocument/2006/relationships/tags" Target="../tags/tag22.xml"/><Relationship Id="rId224" Type="http://schemas.openxmlformats.org/officeDocument/2006/relationships/tags" Target="../tags/tag227.xml"/><Relationship Id="rId240" Type="http://schemas.openxmlformats.org/officeDocument/2006/relationships/tags" Target="../tags/tag243.xml"/><Relationship Id="rId245" Type="http://schemas.openxmlformats.org/officeDocument/2006/relationships/tags" Target="../tags/tag248.xml"/><Relationship Id="rId261" Type="http://schemas.openxmlformats.org/officeDocument/2006/relationships/tags" Target="../tags/tag264.xml"/><Relationship Id="rId266" Type="http://schemas.openxmlformats.org/officeDocument/2006/relationships/tags" Target="../tags/tag269.xml"/><Relationship Id="rId14" Type="http://schemas.openxmlformats.org/officeDocument/2006/relationships/tags" Target="../tags/tag17.xml"/><Relationship Id="rId30" Type="http://schemas.openxmlformats.org/officeDocument/2006/relationships/tags" Target="../tags/tag33.xml"/><Relationship Id="rId35" Type="http://schemas.openxmlformats.org/officeDocument/2006/relationships/tags" Target="../tags/tag38.xml"/><Relationship Id="rId56" Type="http://schemas.openxmlformats.org/officeDocument/2006/relationships/tags" Target="../tags/tag59.xml"/><Relationship Id="rId77" Type="http://schemas.openxmlformats.org/officeDocument/2006/relationships/tags" Target="../tags/tag80.xml"/><Relationship Id="rId100" Type="http://schemas.openxmlformats.org/officeDocument/2006/relationships/tags" Target="../tags/tag103.xml"/><Relationship Id="rId105" Type="http://schemas.openxmlformats.org/officeDocument/2006/relationships/tags" Target="../tags/tag108.xml"/><Relationship Id="rId126" Type="http://schemas.openxmlformats.org/officeDocument/2006/relationships/tags" Target="../tags/tag129.xml"/><Relationship Id="rId147" Type="http://schemas.openxmlformats.org/officeDocument/2006/relationships/tags" Target="../tags/tag150.xml"/><Relationship Id="rId168" Type="http://schemas.openxmlformats.org/officeDocument/2006/relationships/tags" Target="../tags/tag171.xml"/><Relationship Id="rId8" Type="http://schemas.openxmlformats.org/officeDocument/2006/relationships/tags" Target="../tags/tag11.xml"/><Relationship Id="rId51" Type="http://schemas.openxmlformats.org/officeDocument/2006/relationships/tags" Target="../tags/tag54.xml"/><Relationship Id="rId72" Type="http://schemas.openxmlformats.org/officeDocument/2006/relationships/tags" Target="../tags/tag75.xml"/><Relationship Id="rId93" Type="http://schemas.openxmlformats.org/officeDocument/2006/relationships/tags" Target="../tags/tag96.xml"/><Relationship Id="rId98" Type="http://schemas.openxmlformats.org/officeDocument/2006/relationships/tags" Target="../tags/tag101.xml"/><Relationship Id="rId121" Type="http://schemas.openxmlformats.org/officeDocument/2006/relationships/tags" Target="../tags/tag124.xml"/><Relationship Id="rId142" Type="http://schemas.openxmlformats.org/officeDocument/2006/relationships/tags" Target="../tags/tag145.xml"/><Relationship Id="rId163" Type="http://schemas.openxmlformats.org/officeDocument/2006/relationships/tags" Target="../tags/tag166.xml"/><Relationship Id="rId184" Type="http://schemas.openxmlformats.org/officeDocument/2006/relationships/tags" Target="../tags/tag187.xml"/><Relationship Id="rId189" Type="http://schemas.openxmlformats.org/officeDocument/2006/relationships/tags" Target="../tags/tag192.xml"/><Relationship Id="rId219" Type="http://schemas.openxmlformats.org/officeDocument/2006/relationships/tags" Target="../tags/tag222.xml"/><Relationship Id="rId3" Type="http://schemas.openxmlformats.org/officeDocument/2006/relationships/tags" Target="../tags/tag6.xml"/><Relationship Id="rId214" Type="http://schemas.openxmlformats.org/officeDocument/2006/relationships/tags" Target="../tags/tag217.xml"/><Relationship Id="rId230" Type="http://schemas.openxmlformats.org/officeDocument/2006/relationships/tags" Target="../tags/tag233.xml"/><Relationship Id="rId235" Type="http://schemas.openxmlformats.org/officeDocument/2006/relationships/tags" Target="../tags/tag238.xml"/><Relationship Id="rId251" Type="http://schemas.openxmlformats.org/officeDocument/2006/relationships/tags" Target="../tags/tag254.xml"/><Relationship Id="rId256" Type="http://schemas.openxmlformats.org/officeDocument/2006/relationships/tags" Target="../tags/tag259.xml"/><Relationship Id="rId277" Type="http://schemas.openxmlformats.org/officeDocument/2006/relationships/slideLayout" Target="../slideLayouts/slideLayout18.xml"/><Relationship Id="rId25" Type="http://schemas.openxmlformats.org/officeDocument/2006/relationships/tags" Target="../tags/tag28.xml"/><Relationship Id="rId46" Type="http://schemas.openxmlformats.org/officeDocument/2006/relationships/tags" Target="../tags/tag49.xml"/><Relationship Id="rId67" Type="http://schemas.openxmlformats.org/officeDocument/2006/relationships/tags" Target="../tags/tag70.xml"/><Relationship Id="rId116" Type="http://schemas.openxmlformats.org/officeDocument/2006/relationships/tags" Target="../tags/tag119.xml"/><Relationship Id="rId137" Type="http://schemas.openxmlformats.org/officeDocument/2006/relationships/tags" Target="../tags/tag140.xml"/><Relationship Id="rId158" Type="http://schemas.openxmlformats.org/officeDocument/2006/relationships/tags" Target="../tags/tag161.xml"/><Relationship Id="rId272" Type="http://schemas.openxmlformats.org/officeDocument/2006/relationships/tags" Target="../tags/tag275.xml"/><Relationship Id="rId20" Type="http://schemas.openxmlformats.org/officeDocument/2006/relationships/tags" Target="../tags/tag23.xml"/><Relationship Id="rId41" Type="http://schemas.openxmlformats.org/officeDocument/2006/relationships/tags" Target="../tags/tag44.xml"/><Relationship Id="rId62" Type="http://schemas.openxmlformats.org/officeDocument/2006/relationships/tags" Target="../tags/tag65.xml"/><Relationship Id="rId83" Type="http://schemas.openxmlformats.org/officeDocument/2006/relationships/tags" Target="../tags/tag86.xml"/><Relationship Id="rId88" Type="http://schemas.openxmlformats.org/officeDocument/2006/relationships/tags" Target="../tags/tag91.xml"/><Relationship Id="rId111" Type="http://schemas.openxmlformats.org/officeDocument/2006/relationships/tags" Target="../tags/tag114.xml"/><Relationship Id="rId132" Type="http://schemas.openxmlformats.org/officeDocument/2006/relationships/tags" Target="../tags/tag135.xml"/><Relationship Id="rId153" Type="http://schemas.openxmlformats.org/officeDocument/2006/relationships/tags" Target="../tags/tag156.xml"/><Relationship Id="rId174" Type="http://schemas.openxmlformats.org/officeDocument/2006/relationships/tags" Target="../tags/tag177.xml"/><Relationship Id="rId179" Type="http://schemas.openxmlformats.org/officeDocument/2006/relationships/tags" Target="../tags/tag182.xml"/><Relationship Id="rId195" Type="http://schemas.openxmlformats.org/officeDocument/2006/relationships/tags" Target="../tags/tag198.xml"/><Relationship Id="rId209" Type="http://schemas.openxmlformats.org/officeDocument/2006/relationships/tags" Target="../tags/tag212.xml"/><Relationship Id="rId190" Type="http://schemas.openxmlformats.org/officeDocument/2006/relationships/tags" Target="../tags/tag193.xml"/><Relationship Id="rId204" Type="http://schemas.openxmlformats.org/officeDocument/2006/relationships/tags" Target="../tags/tag207.xml"/><Relationship Id="rId220" Type="http://schemas.openxmlformats.org/officeDocument/2006/relationships/tags" Target="../tags/tag223.xml"/><Relationship Id="rId225" Type="http://schemas.openxmlformats.org/officeDocument/2006/relationships/tags" Target="../tags/tag228.xml"/><Relationship Id="rId241" Type="http://schemas.openxmlformats.org/officeDocument/2006/relationships/tags" Target="../tags/tag244.xml"/><Relationship Id="rId246" Type="http://schemas.openxmlformats.org/officeDocument/2006/relationships/tags" Target="../tags/tag249.xml"/><Relationship Id="rId267" Type="http://schemas.openxmlformats.org/officeDocument/2006/relationships/tags" Target="../tags/tag270.xml"/><Relationship Id="rId15" Type="http://schemas.openxmlformats.org/officeDocument/2006/relationships/tags" Target="../tags/tag18.xml"/><Relationship Id="rId36" Type="http://schemas.openxmlformats.org/officeDocument/2006/relationships/tags" Target="../tags/tag39.xml"/><Relationship Id="rId57" Type="http://schemas.openxmlformats.org/officeDocument/2006/relationships/tags" Target="../tags/tag60.xml"/><Relationship Id="rId106" Type="http://schemas.openxmlformats.org/officeDocument/2006/relationships/tags" Target="../tags/tag109.xml"/><Relationship Id="rId127" Type="http://schemas.openxmlformats.org/officeDocument/2006/relationships/tags" Target="../tags/tag130.xml"/><Relationship Id="rId262" Type="http://schemas.openxmlformats.org/officeDocument/2006/relationships/tags" Target="../tags/tag265.xml"/><Relationship Id="rId10" Type="http://schemas.openxmlformats.org/officeDocument/2006/relationships/tags" Target="../tags/tag13.xml"/><Relationship Id="rId31" Type="http://schemas.openxmlformats.org/officeDocument/2006/relationships/tags" Target="../tags/tag34.xml"/><Relationship Id="rId52" Type="http://schemas.openxmlformats.org/officeDocument/2006/relationships/tags" Target="../tags/tag55.xml"/><Relationship Id="rId73" Type="http://schemas.openxmlformats.org/officeDocument/2006/relationships/tags" Target="../tags/tag76.xml"/><Relationship Id="rId78" Type="http://schemas.openxmlformats.org/officeDocument/2006/relationships/tags" Target="../tags/tag81.xml"/><Relationship Id="rId94" Type="http://schemas.openxmlformats.org/officeDocument/2006/relationships/tags" Target="../tags/tag97.xml"/><Relationship Id="rId99" Type="http://schemas.openxmlformats.org/officeDocument/2006/relationships/tags" Target="../tags/tag102.xml"/><Relationship Id="rId101" Type="http://schemas.openxmlformats.org/officeDocument/2006/relationships/tags" Target="../tags/tag104.xml"/><Relationship Id="rId122" Type="http://schemas.openxmlformats.org/officeDocument/2006/relationships/tags" Target="../tags/tag125.xml"/><Relationship Id="rId143" Type="http://schemas.openxmlformats.org/officeDocument/2006/relationships/tags" Target="../tags/tag146.xml"/><Relationship Id="rId148" Type="http://schemas.openxmlformats.org/officeDocument/2006/relationships/tags" Target="../tags/tag151.xml"/><Relationship Id="rId164" Type="http://schemas.openxmlformats.org/officeDocument/2006/relationships/tags" Target="../tags/tag167.xml"/><Relationship Id="rId169" Type="http://schemas.openxmlformats.org/officeDocument/2006/relationships/tags" Target="../tags/tag172.xml"/><Relationship Id="rId185" Type="http://schemas.openxmlformats.org/officeDocument/2006/relationships/tags" Target="../tags/tag188.xml"/><Relationship Id="rId4" Type="http://schemas.openxmlformats.org/officeDocument/2006/relationships/tags" Target="../tags/tag7.xml"/><Relationship Id="rId9" Type="http://schemas.openxmlformats.org/officeDocument/2006/relationships/tags" Target="../tags/tag12.xml"/><Relationship Id="rId180" Type="http://schemas.openxmlformats.org/officeDocument/2006/relationships/tags" Target="../tags/tag183.xml"/><Relationship Id="rId210" Type="http://schemas.openxmlformats.org/officeDocument/2006/relationships/tags" Target="../tags/tag213.xml"/><Relationship Id="rId215" Type="http://schemas.openxmlformats.org/officeDocument/2006/relationships/tags" Target="../tags/tag218.xml"/><Relationship Id="rId236" Type="http://schemas.openxmlformats.org/officeDocument/2006/relationships/tags" Target="../tags/tag239.xml"/><Relationship Id="rId257" Type="http://schemas.openxmlformats.org/officeDocument/2006/relationships/tags" Target="../tags/tag260.xml"/><Relationship Id="rId26" Type="http://schemas.openxmlformats.org/officeDocument/2006/relationships/tags" Target="../tags/tag29.xml"/><Relationship Id="rId231" Type="http://schemas.openxmlformats.org/officeDocument/2006/relationships/tags" Target="../tags/tag234.xml"/><Relationship Id="rId252" Type="http://schemas.openxmlformats.org/officeDocument/2006/relationships/tags" Target="../tags/tag255.xml"/><Relationship Id="rId273" Type="http://schemas.openxmlformats.org/officeDocument/2006/relationships/tags" Target="../tags/tag276.xml"/><Relationship Id="rId47" Type="http://schemas.openxmlformats.org/officeDocument/2006/relationships/tags" Target="../tags/tag50.xml"/><Relationship Id="rId68" Type="http://schemas.openxmlformats.org/officeDocument/2006/relationships/tags" Target="../tags/tag71.xml"/><Relationship Id="rId89" Type="http://schemas.openxmlformats.org/officeDocument/2006/relationships/tags" Target="../tags/tag92.xml"/><Relationship Id="rId112" Type="http://schemas.openxmlformats.org/officeDocument/2006/relationships/tags" Target="../tags/tag115.xml"/><Relationship Id="rId133" Type="http://schemas.openxmlformats.org/officeDocument/2006/relationships/tags" Target="../tags/tag136.xml"/><Relationship Id="rId154" Type="http://schemas.openxmlformats.org/officeDocument/2006/relationships/tags" Target="../tags/tag157.xml"/><Relationship Id="rId175" Type="http://schemas.openxmlformats.org/officeDocument/2006/relationships/tags" Target="../tags/tag178.xml"/><Relationship Id="rId196" Type="http://schemas.openxmlformats.org/officeDocument/2006/relationships/tags" Target="../tags/tag199.xml"/><Relationship Id="rId200" Type="http://schemas.openxmlformats.org/officeDocument/2006/relationships/tags" Target="../tags/tag203.xml"/><Relationship Id="rId16" Type="http://schemas.openxmlformats.org/officeDocument/2006/relationships/tags" Target="../tags/tag19.xml"/><Relationship Id="rId221" Type="http://schemas.openxmlformats.org/officeDocument/2006/relationships/tags" Target="../tags/tag224.xml"/><Relationship Id="rId242" Type="http://schemas.openxmlformats.org/officeDocument/2006/relationships/tags" Target="../tags/tag245.xml"/><Relationship Id="rId263" Type="http://schemas.openxmlformats.org/officeDocument/2006/relationships/tags" Target="../tags/tag266.xml"/><Relationship Id="rId37" Type="http://schemas.openxmlformats.org/officeDocument/2006/relationships/tags" Target="../tags/tag40.xml"/><Relationship Id="rId58" Type="http://schemas.openxmlformats.org/officeDocument/2006/relationships/tags" Target="../tags/tag61.xml"/><Relationship Id="rId79" Type="http://schemas.openxmlformats.org/officeDocument/2006/relationships/tags" Target="../tags/tag82.xml"/><Relationship Id="rId102" Type="http://schemas.openxmlformats.org/officeDocument/2006/relationships/tags" Target="../tags/tag105.xml"/><Relationship Id="rId123" Type="http://schemas.openxmlformats.org/officeDocument/2006/relationships/tags" Target="../tags/tag126.xml"/><Relationship Id="rId144" Type="http://schemas.openxmlformats.org/officeDocument/2006/relationships/tags" Target="../tags/tag147.xml"/><Relationship Id="rId90" Type="http://schemas.openxmlformats.org/officeDocument/2006/relationships/tags" Target="../tags/tag93.xml"/><Relationship Id="rId165" Type="http://schemas.openxmlformats.org/officeDocument/2006/relationships/tags" Target="../tags/tag168.xml"/><Relationship Id="rId186" Type="http://schemas.openxmlformats.org/officeDocument/2006/relationships/tags" Target="../tags/tag189.xml"/><Relationship Id="rId211" Type="http://schemas.openxmlformats.org/officeDocument/2006/relationships/tags" Target="../tags/tag214.xml"/><Relationship Id="rId232" Type="http://schemas.openxmlformats.org/officeDocument/2006/relationships/tags" Target="../tags/tag235.xml"/><Relationship Id="rId253" Type="http://schemas.openxmlformats.org/officeDocument/2006/relationships/tags" Target="../tags/tag256.xml"/><Relationship Id="rId274" Type="http://schemas.openxmlformats.org/officeDocument/2006/relationships/tags" Target="../tags/tag277.xml"/><Relationship Id="rId27" Type="http://schemas.openxmlformats.org/officeDocument/2006/relationships/tags" Target="../tags/tag30.xml"/><Relationship Id="rId48" Type="http://schemas.openxmlformats.org/officeDocument/2006/relationships/tags" Target="../tags/tag51.xml"/><Relationship Id="rId69" Type="http://schemas.openxmlformats.org/officeDocument/2006/relationships/tags" Target="../tags/tag72.xml"/><Relationship Id="rId113" Type="http://schemas.openxmlformats.org/officeDocument/2006/relationships/tags" Target="../tags/tag116.xml"/><Relationship Id="rId134" Type="http://schemas.openxmlformats.org/officeDocument/2006/relationships/tags" Target="../tags/tag137.xml"/><Relationship Id="rId80" Type="http://schemas.openxmlformats.org/officeDocument/2006/relationships/tags" Target="../tags/tag83.xml"/><Relationship Id="rId155" Type="http://schemas.openxmlformats.org/officeDocument/2006/relationships/tags" Target="../tags/tag158.xml"/><Relationship Id="rId176" Type="http://schemas.openxmlformats.org/officeDocument/2006/relationships/tags" Target="../tags/tag179.xml"/><Relationship Id="rId197" Type="http://schemas.openxmlformats.org/officeDocument/2006/relationships/tags" Target="../tags/tag200.xml"/><Relationship Id="rId201" Type="http://schemas.openxmlformats.org/officeDocument/2006/relationships/tags" Target="../tags/tag204.xml"/><Relationship Id="rId222" Type="http://schemas.openxmlformats.org/officeDocument/2006/relationships/tags" Target="../tags/tag225.xml"/><Relationship Id="rId243" Type="http://schemas.openxmlformats.org/officeDocument/2006/relationships/tags" Target="../tags/tag246.xml"/><Relationship Id="rId264" Type="http://schemas.openxmlformats.org/officeDocument/2006/relationships/tags" Target="../tags/tag267.xml"/><Relationship Id="rId17" Type="http://schemas.openxmlformats.org/officeDocument/2006/relationships/tags" Target="../tags/tag20.xml"/><Relationship Id="rId38" Type="http://schemas.openxmlformats.org/officeDocument/2006/relationships/tags" Target="../tags/tag41.xml"/><Relationship Id="rId59" Type="http://schemas.openxmlformats.org/officeDocument/2006/relationships/tags" Target="../tags/tag62.xml"/><Relationship Id="rId103" Type="http://schemas.openxmlformats.org/officeDocument/2006/relationships/tags" Target="../tags/tag106.xml"/><Relationship Id="rId124" Type="http://schemas.openxmlformats.org/officeDocument/2006/relationships/tags" Target="../tags/tag127.xml"/><Relationship Id="rId70" Type="http://schemas.openxmlformats.org/officeDocument/2006/relationships/tags" Target="../tags/tag73.xml"/><Relationship Id="rId91" Type="http://schemas.openxmlformats.org/officeDocument/2006/relationships/tags" Target="../tags/tag94.xml"/><Relationship Id="rId145" Type="http://schemas.openxmlformats.org/officeDocument/2006/relationships/tags" Target="../tags/tag148.xml"/><Relationship Id="rId166" Type="http://schemas.openxmlformats.org/officeDocument/2006/relationships/tags" Target="../tags/tag169.xml"/><Relationship Id="rId187" Type="http://schemas.openxmlformats.org/officeDocument/2006/relationships/tags" Target="../tags/tag190.xml"/><Relationship Id="rId1" Type="http://schemas.openxmlformats.org/officeDocument/2006/relationships/tags" Target="../tags/tag4.xml"/><Relationship Id="rId212" Type="http://schemas.openxmlformats.org/officeDocument/2006/relationships/tags" Target="../tags/tag215.xml"/><Relationship Id="rId233" Type="http://schemas.openxmlformats.org/officeDocument/2006/relationships/tags" Target="../tags/tag236.xml"/><Relationship Id="rId254" Type="http://schemas.openxmlformats.org/officeDocument/2006/relationships/tags" Target="../tags/tag257.xml"/><Relationship Id="rId28" Type="http://schemas.openxmlformats.org/officeDocument/2006/relationships/tags" Target="../tags/tag31.xml"/><Relationship Id="rId49" Type="http://schemas.openxmlformats.org/officeDocument/2006/relationships/tags" Target="../tags/tag52.xml"/><Relationship Id="rId114" Type="http://schemas.openxmlformats.org/officeDocument/2006/relationships/tags" Target="../tags/tag117.xml"/><Relationship Id="rId275" Type="http://schemas.openxmlformats.org/officeDocument/2006/relationships/tags" Target="../tags/tag278.xml"/><Relationship Id="rId60" Type="http://schemas.openxmlformats.org/officeDocument/2006/relationships/tags" Target="../tags/tag63.xml"/><Relationship Id="rId81" Type="http://schemas.openxmlformats.org/officeDocument/2006/relationships/tags" Target="../tags/tag84.xml"/><Relationship Id="rId135" Type="http://schemas.openxmlformats.org/officeDocument/2006/relationships/tags" Target="../tags/tag138.xml"/><Relationship Id="rId156" Type="http://schemas.openxmlformats.org/officeDocument/2006/relationships/tags" Target="../tags/tag159.xml"/><Relationship Id="rId177" Type="http://schemas.openxmlformats.org/officeDocument/2006/relationships/tags" Target="../tags/tag180.xml"/><Relationship Id="rId198" Type="http://schemas.openxmlformats.org/officeDocument/2006/relationships/tags" Target="../tags/tag20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customXml" Target="../ink/ink18.xml"/><Relationship Id="rId2" Type="http://schemas.openxmlformats.org/officeDocument/2006/relationships/notesSlide" Target="../notesSlides/notesSlide25.xml"/><Relationship Id="rId1" Type="http://schemas.openxmlformats.org/officeDocument/2006/relationships/slideLayout" Target="../slideLayouts/slideLayout7.xml"/><Relationship Id="rId4" Type="http://schemas.openxmlformats.org/officeDocument/2006/relationships/image" Target="../media/image251.emf"/></Relationships>
</file>

<file path=ppt/slides/_rels/slide72.xml.rels><?xml version="1.0" encoding="UTF-8" standalone="yes"?>
<Relationships xmlns="http://schemas.openxmlformats.org/package/2006/relationships"><Relationship Id="rId3" Type="http://schemas.openxmlformats.org/officeDocument/2006/relationships/customXml" Target="../ink/ink19.xml"/><Relationship Id="rId2" Type="http://schemas.openxmlformats.org/officeDocument/2006/relationships/notesSlide" Target="../notesSlides/notesSlide26.xml"/><Relationship Id="rId1" Type="http://schemas.openxmlformats.org/officeDocument/2006/relationships/slideLayout" Target="../slideLayouts/slideLayout7.xml"/><Relationship Id="rId4" Type="http://schemas.openxmlformats.org/officeDocument/2006/relationships/image" Target="../media/image261.emf"/></Relationships>
</file>

<file path=ppt/slides/_rels/slide73.xml.rels><?xml version="1.0" encoding="UTF-8" standalone="yes"?>
<Relationships xmlns="http://schemas.openxmlformats.org/package/2006/relationships"><Relationship Id="rId3" Type="http://schemas.openxmlformats.org/officeDocument/2006/relationships/customXml" Target="../ink/ink20.xml"/><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image" Target="../media/image160.emf"/></Relationships>
</file>

<file path=ppt/slides/_rels/slide74.xml.rels><?xml version="1.0" encoding="UTF-8" standalone="yes"?>
<Relationships xmlns="http://schemas.openxmlformats.org/package/2006/relationships"><Relationship Id="rId3" Type="http://schemas.openxmlformats.org/officeDocument/2006/relationships/customXml" Target="../ink/ink21.xml"/><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170.emf"/><Relationship Id="rId5" Type="http://schemas.openxmlformats.org/officeDocument/2006/relationships/customXml" Target="../ink/ink22.xml"/><Relationship Id="rId4" Type="http://schemas.openxmlformats.org/officeDocument/2006/relationships/image" Target="../media/image36.emf"/></Relationships>
</file>

<file path=ppt/slides/_rels/slide75.xml.rels><?xml version="1.0" encoding="UTF-8" standalone="yes"?>
<Relationships xmlns="http://schemas.openxmlformats.org/package/2006/relationships"><Relationship Id="rId3" Type="http://schemas.openxmlformats.org/officeDocument/2006/relationships/customXml" Target="../ink/ink23.xml"/><Relationship Id="rId2" Type="http://schemas.openxmlformats.org/officeDocument/2006/relationships/notesSlide" Target="../notesSlides/notesSlide29.xml"/><Relationship Id="rId1" Type="http://schemas.openxmlformats.org/officeDocument/2006/relationships/slideLayout" Target="../slideLayouts/slideLayout7.xml"/><Relationship Id="rId4" Type="http://schemas.openxmlformats.org/officeDocument/2006/relationships/image" Target="../media/image181.emf"/></Relationships>
</file>

<file path=ppt/slides/_rels/slide76.xml.rels><?xml version="1.0" encoding="UTF-8" standalone="yes"?>
<Relationships xmlns="http://schemas.openxmlformats.org/package/2006/relationships"><Relationship Id="rId3" Type="http://schemas.openxmlformats.org/officeDocument/2006/relationships/customXml" Target="../ink/ink24.xml"/><Relationship Id="rId2" Type="http://schemas.openxmlformats.org/officeDocument/2006/relationships/notesSlide" Target="../notesSlides/notesSlide30.xml"/><Relationship Id="rId1" Type="http://schemas.openxmlformats.org/officeDocument/2006/relationships/slideLayout" Target="../slideLayouts/slideLayout7.xml"/><Relationship Id="rId4" Type="http://schemas.openxmlformats.org/officeDocument/2006/relationships/image" Target="../media/image191.emf"/></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3" Type="http://schemas.openxmlformats.org/officeDocument/2006/relationships/customXml" Target="../ink/ink25.xml"/><Relationship Id="rId2" Type="http://schemas.openxmlformats.org/officeDocument/2006/relationships/notesSlide" Target="../notesSlides/notesSlide32.xml"/><Relationship Id="rId1" Type="http://schemas.openxmlformats.org/officeDocument/2006/relationships/slideLayout" Target="../slideLayouts/slideLayout7.xml"/><Relationship Id="rId4" Type="http://schemas.openxmlformats.org/officeDocument/2006/relationships/image" Target="../media/image39.emf"/></Relationships>
</file>

<file path=ppt/slides/_rels/slide79.xml.rels><?xml version="1.0" encoding="UTF-8" standalone="yes"?>
<Relationships xmlns="http://schemas.openxmlformats.org/package/2006/relationships"><Relationship Id="rId3" Type="http://schemas.openxmlformats.org/officeDocument/2006/relationships/customXml" Target="../ink/ink26.xml"/><Relationship Id="rId2" Type="http://schemas.openxmlformats.org/officeDocument/2006/relationships/notesSlide" Target="../notesSlides/notesSlide33.xml"/><Relationship Id="rId1" Type="http://schemas.openxmlformats.org/officeDocument/2006/relationships/slideLayout" Target="../slideLayouts/slideLayout7.xml"/><Relationship Id="rId4" Type="http://schemas.openxmlformats.org/officeDocument/2006/relationships/image" Target="../media/image271.emf"/></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tags" Target="../tags/tag281.xml"/><Relationship Id="rId1" Type="http://schemas.openxmlformats.org/officeDocument/2006/relationships/tags" Target="../tags/tag280.xml"/><Relationship Id="rId4" Type="http://schemas.openxmlformats.org/officeDocument/2006/relationships/notesSlide" Target="../notesSlides/notesSlide2.xml"/></Relationships>
</file>

<file path=ppt/slides/_rels/slide80.xml.rels><?xml version="1.0" encoding="UTF-8" standalone="yes"?>
<Relationships xmlns="http://schemas.openxmlformats.org/package/2006/relationships"><Relationship Id="rId3" Type="http://schemas.openxmlformats.org/officeDocument/2006/relationships/customXml" Target="../ink/ink27.xml"/><Relationship Id="rId2" Type="http://schemas.openxmlformats.org/officeDocument/2006/relationships/notesSlide" Target="../notesSlides/notesSlide34.xml"/><Relationship Id="rId1" Type="http://schemas.openxmlformats.org/officeDocument/2006/relationships/slideLayout" Target="../slideLayouts/slideLayout7.xml"/><Relationship Id="rId4" Type="http://schemas.openxmlformats.org/officeDocument/2006/relationships/image" Target="../media/image281.emf"/></Relationships>
</file>

<file path=ppt/slides/_rels/slide81.xml.rels><?xml version="1.0" encoding="UTF-8" standalone="yes"?>
<Relationships xmlns="http://schemas.openxmlformats.org/package/2006/relationships"><Relationship Id="rId3" Type="http://schemas.openxmlformats.org/officeDocument/2006/relationships/customXml" Target="../ink/ink28.xml"/><Relationship Id="rId2" Type="http://schemas.openxmlformats.org/officeDocument/2006/relationships/notesSlide" Target="../notesSlides/notesSlide35.xml"/><Relationship Id="rId1" Type="http://schemas.openxmlformats.org/officeDocument/2006/relationships/slideLayout" Target="../slideLayouts/slideLayout7.xml"/><Relationship Id="rId4" Type="http://schemas.openxmlformats.org/officeDocument/2006/relationships/image" Target="../media/image291.emf"/></Relationships>
</file>

<file path=ppt/slides/_rels/slide82.xml.rels><?xml version="1.0" encoding="UTF-8" standalone="yes"?>
<Relationships xmlns="http://schemas.openxmlformats.org/package/2006/relationships"><Relationship Id="rId3" Type="http://schemas.openxmlformats.org/officeDocument/2006/relationships/customXml" Target="../ink/ink29.xml"/><Relationship Id="rId2" Type="http://schemas.openxmlformats.org/officeDocument/2006/relationships/notesSlide" Target="../notesSlides/notesSlide36.xml"/><Relationship Id="rId1" Type="http://schemas.openxmlformats.org/officeDocument/2006/relationships/slideLayout" Target="../slideLayouts/slideLayout7.xml"/><Relationship Id="rId4" Type="http://schemas.openxmlformats.org/officeDocument/2006/relationships/image" Target="../media/image302.emf"/></Relationships>
</file>

<file path=ppt/slides/_rels/slide83.xml.rels><?xml version="1.0" encoding="UTF-8" standalone="yes"?>
<Relationships xmlns="http://schemas.openxmlformats.org/package/2006/relationships"><Relationship Id="rId3" Type="http://schemas.openxmlformats.org/officeDocument/2006/relationships/image" Target="../media/image391.emf"/><Relationship Id="rId2" Type="http://schemas.openxmlformats.org/officeDocument/2006/relationships/customXml" Target="../ink/ink30.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3" Type="http://schemas.openxmlformats.org/officeDocument/2006/relationships/customXml" Target="../ink/ink31.xml"/><Relationship Id="rId2" Type="http://schemas.openxmlformats.org/officeDocument/2006/relationships/notesSlide" Target="../notesSlides/notesSlide37.xml"/><Relationship Id="rId1" Type="http://schemas.openxmlformats.org/officeDocument/2006/relationships/slideLayout" Target="../slideLayouts/slideLayout7.xml"/><Relationship Id="rId4" Type="http://schemas.openxmlformats.org/officeDocument/2006/relationships/image" Target="../media/image301.emf"/></Relationships>
</file>

<file path=ppt/slides/_rels/slide85.xml.rels><?xml version="1.0" encoding="UTF-8" standalone="yes"?>
<Relationships xmlns="http://schemas.openxmlformats.org/package/2006/relationships"><Relationship Id="rId3" Type="http://schemas.openxmlformats.org/officeDocument/2006/relationships/customXml" Target="../ink/ink32.xml"/><Relationship Id="rId2" Type="http://schemas.openxmlformats.org/officeDocument/2006/relationships/notesSlide" Target="../notesSlides/notesSlide38.xml"/><Relationship Id="rId1" Type="http://schemas.openxmlformats.org/officeDocument/2006/relationships/slideLayout" Target="../slideLayouts/slideLayout7.xml"/><Relationship Id="rId4" Type="http://schemas.openxmlformats.org/officeDocument/2006/relationships/image" Target="../media/image311.emf"/></Relationships>
</file>

<file path=ppt/slides/_rels/slide86.xml.rels><?xml version="1.0" encoding="UTF-8" standalone="yes"?>
<Relationships xmlns="http://schemas.openxmlformats.org/package/2006/relationships"><Relationship Id="rId3" Type="http://schemas.openxmlformats.org/officeDocument/2006/relationships/customXml" Target="../ink/ink33.xml"/><Relationship Id="rId2" Type="http://schemas.openxmlformats.org/officeDocument/2006/relationships/notesSlide" Target="../notesSlides/notesSlide39.xml"/><Relationship Id="rId1" Type="http://schemas.openxmlformats.org/officeDocument/2006/relationships/slideLayout" Target="../slideLayouts/slideLayout7.xml"/><Relationship Id="rId4" Type="http://schemas.openxmlformats.org/officeDocument/2006/relationships/image" Target="../media/image322.emf"/></Relationships>
</file>

<file path=ppt/slides/_rels/slide87.xml.rels><?xml version="1.0" encoding="UTF-8" standalone="yes"?>
<Relationships xmlns="http://schemas.openxmlformats.org/package/2006/relationships"><Relationship Id="rId3" Type="http://schemas.openxmlformats.org/officeDocument/2006/relationships/customXml" Target="../ink/ink34.xml"/><Relationship Id="rId2" Type="http://schemas.openxmlformats.org/officeDocument/2006/relationships/notesSlide" Target="../notesSlides/notesSlide40.xml"/><Relationship Id="rId1" Type="http://schemas.openxmlformats.org/officeDocument/2006/relationships/slideLayout" Target="../slideLayouts/slideLayout7.xml"/><Relationship Id="rId4" Type="http://schemas.openxmlformats.org/officeDocument/2006/relationships/image" Target="../media/image331.emf"/></Relationships>
</file>

<file path=ppt/slides/_rels/slide88.xml.rels><?xml version="1.0" encoding="UTF-8" standalone="yes"?>
<Relationships xmlns="http://schemas.openxmlformats.org/package/2006/relationships"><Relationship Id="rId3" Type="http://schemas.openxmlformats.org/officeDocument/2006/relationships/image" Target="../media/image381.emf"/><Relationship Id="rId2" Type="http://schemas.openxmlformats.org/officeDocument/2006/relationships/customXml" Target="../ink/ink35.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3" Type="http://schemas.openxmlformats.org/officeDocument/2006/relationships/image" Target="../media/image401.emf"/><Relationship Id="rId2" Type="http://schemas.openxmlformats.org/officeDocument/2006/relationships/customXml" Target="../ink/ink36.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ags" Target="../tags/tag282.xml"/></Relationships>
</file>

<file path=ppt/slides/_rels/slide90.xml.rels><?xml version="1.0" encoding="UTF-8" standalone="yes"?>
<Relationships xmlns="http://schemas.openxmlformats.org/package/2006/relationships"><Relationship Id="rId3" Type="http://schemas.openxmlformats.org/officeDocument/2006/relationships/image" Target="../media/image401.emf"/><Relationship Id="rId2" Type="http://schemas.openxmlformats.org/officeDocument/2006/relationships/customXml" Target="../ink/ink37.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3" Type="http://schemas.openxmlformats.org/officeDocument/2006/relationships/image" Target="../media/image321.emf"/><Relationship Id="rId2" Type="http://schemas.openxmlformats.org/officeDocument/2006/relationships/customXml" Target="../ink/ink38.xml"/><Relationship Id="rId1" Type="http://schemas.openxmlformats.org/officeDocument/2006/relationships/slideLayout" Target="../slideLayouts/slideLayout7.xml"/><Relationship Id="rId5" Type="http://schemas.openxmlformats.org/officeDocument/2006/relationships/image" Target="../media/image411.emf"/><Relationship Id="rId4" Type="http://schemas.openxmlformats.org/officeDocument/2006/relationships/customXml" Target="../ink/ink39.xml"/></Relationships>
</file>

<file path=ppt/slides/_rels/slide92.xml.rels><?xml version="1.0" encoding="UTF-8" standalone="yes"?>
<Relationships xmlns="http://schemas.openxmlformats.org/package/2006/relationships"><Relationship Id="rId3" Type="http://schemas.openxmlformats.org/officeDocument/2006/relationships/customXml" Target="../ink/ink40.xml"/><Relationship Id="rId2" Type="http://schemas.openxmlformats.org/officeDocument/2006/relationships/notesSlide" Target="../notesSlides/notesSlide41.xml"/><Relationship Id="rId1" Type="http://schemas.openxmlformats.org/officeDocument/2006/relationships/slideLayout" Target="../slideLayouts/slideLayout7.xml"/><Relationship Id="rId4" Type="http://schemas.openxmlformats.org/officeDocument/2006/relationships/image" Target="../media/image180.emf"/></Relationships>
</file>

<file path=ppt/slides/_rels/slide93.xml.rels><?xml version="1.0" encoding="UTF-8" standalone="yes"?>
<Relationships xmlns="http://schemas.openxmlformats.org/package/2006/relationships"><Relationship Id="rId3" Type="http://schemas.openxmlformats.org/officeDocument/2006/relationships/image" Target="../media/image190.emf"/><Relationship Id="rId2" Type="http://schemas.openxmlformats.org/officeDocument/2006/relationships/customXml" Target="../ink/ink41.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3" Type="http://schemas.openxmlformats.org/officeDocument/2006/relationships/image" Target="../media/image200.emf"/><Relationship Id="rId2" Type="http://schemas.openxmlformats.org/officeDocument/2006/relationships/customXml" Target="../ink/ink42.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image" Target="../media/image210.emf"/><Relationship Id="rId2" Type="http://schemas.openxmlformats.org/officeDocument/2006/relationships/customXml" Target="../ink/ink43.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8" Type="http://schemas.openxmlformats.org/officeDocument/2006/relationships/customXml" Target="../ink/ink47.xml"/><Relationship Id="rId13" Type="http://schemas.openxmlformats.org/officeDocument/2006/relationships/image" Target="../media/image270.emf"/><Relationship Id="rId18" Type="http://schemas.openxmlformats.org/officeDocument/2006/relationships/customXml" Target="../ink/ink52.xml"/><Relationship Id="rId3" Type="http://schemas.openxmlformats.org/officeDocument/2006/relationships/image" Target="../media/image220.emf"/><Relationship Id="rId7" Type="http://schemas.openxmlformats.org/officeDocument/2006/relationships/image" Target="../media/image240.emf"/><Relationship Id="rId12" Type="http://schemas.openxmlformats.org/officeDocument/2006/relationships/customXml" Target="../ink/ink49.xml"/><Relationship Id="rId17" Type="http://schemas.openxmlformats.org/officeDocument/2006/relationships/image" Target="../media/image290.emf"/><Relationship Id="rId2" Type="http://schemas.openxmlformats.org/officeDocument/2006/relationships/customXml" Target="../ink/ink44.xml"/><Relationship Id="rId16" Type="http://schemas.openxmlformats.org/officeDocument/2006/relationships/customXml" Target="../ink/ink51.xml"/><Relationship Id="rId1" Type="http://schemas.openxmlformats.org/officeDocument/2006/relationships/slideLayout" Target="../slideLayouts/slideLayout7.xml"/><Relationship Id="rId6" Type="http://schemas.openxmlformats.org/officeDocument/2006/relationships/customXml" Target="../ink/ink46.xml"/><Relationship Id="rId11" Type="http://schemas.openxmlformats.org/officeDocument/2006/relationships/image" Target="../media/image260.emf"/><Relationship Id="rId5" Type="http://schemas.openxmlformats.org/officeDocument/2006/relationships/image" Target="../media/image230.emf"/><Relationship Id="rId15" Type="http://schemas.openxmlformats.org/officeDocument/2006/relationships/image" Target="../media/image280.emf"/><Relationship Id="rId10" Type="http://schemas.openxmlformats.org/officeDocument/2006/relationships/customXml" Target="../ink/ink48.xml"/><Relationship Id="rId19" Type="http://schemas.openxmlformats.org/officeDocument/2006/relationships/image" Target="../media/image300.emf"/><Relationship Id="rId4" Type="http://schemas.openxmlformats.org/officeDocument/2006/relationships/customXml" Target="../ink/ink45.xml"/><Relationship Id="rId9" Type="http://schemas.openxmlformats.org/officeDocument/2006/relationships/image" Target="../media/image250.emf"/><Relationship Id="rId14" Type="http://schemas.openxmlformats.org/officeDocument/2006/relationships/customXml" Target="../ink/ink50.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425583" y="3429000"/>
            <a:ext cx="5060817" cy="829749"/>
          </a:xfrm>
          <a:prstGeom prst="roundRect">
            <a:avLst/>
          </a:prstGeom>
          <a:solidFill>
            <a:srgbClr val="FFC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 name="Rounded Rectangle 4"/>
          <p:cNvSpPr/>
          <p:nvPr/>
        </p:nvSpPr>
        <p:spPr bwMode="auto">
          <a:xfrm>
            <a:off x="4953000" y="399538"/>
            <a:ext cx="3733800" cy="667262"/>
          </a:xfrm>
          <a:prstGeom prst="roundRect">
            <a:avLst/>
          </a:prstGeom>
          <a:solidFill>
            <a:srgbClr val="CCFFCC"/>
          </a:solidFill>
          <a:ln w="19050" cap="flat" cmpd="sng" algn="ctr">
            <a:solidFill>
              <a:srgbClr val="CCFF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ounded Rectangle 3"/>
          <p:cNvSpPr/>
          <p:nvPr/>
        </p:nvSpPr>
        <p:spPr bwMode="auto">
          <a:xfrm>
            <a:off x="228600" y="4468779"/>
            <a:ext cx="8780463" cy="2313021"/>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smtClean="0">
              <a:ln>
                <a:noFill/>
              </a:ln>
              <a:solidFill>
                <a:schemeClr val="tx1"/>
              </a:solidFill>
              <a:effectLst/>
              <a:latin typeface="Times" pitchFamily="1" charset="0"/>
              <a:ea typeface="ＭＳ Ｐゴシック" pitchFamily="1" charset="-128"/>
            </a:endParaRPr>
          </a:p>
        </p:txBody>
      </p:sp>
      <p:grpSp>
        <p:nvGrpSpPr>
          <p:cNvPr id="2052" name="Group 7"/>
          <p:cNvGrpSpPr>
            <a:grpSpLocks/>
          </p:cNvGrpSpPr>
          <p:nvPr/>
        </p:nvGrpSpPr>
        <p:grpSpPr bwMode="auto">
          <a:xfrm>
            <a:off x="3197555" y="2376160"/>
            <a:ext cx="596900" cy="749300"/>
            <a:chOff x="3456" y="1784"/>
            <a:chExt cx="952" cy="1048"/>
          </a:xfrm>
        </p:grpSpPr>
        <p:sp>
          <p:nvSpPr>
            <p:cNvPr id="2249"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50"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51"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52"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3"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54"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5"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6"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7"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1"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2"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3"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5"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53" name="Text Box 25"/>
          <p:cNvSpPr txBox="1">
            <a:spLocks noChangeArrowheads="1"/>
          </p:cNvSpPr>
          <p:nvPr/>
        </p:nvSpPr>
        <p:spPr bwMode="auto">
          <a:xfrm>
            <a:off x="609600" y="1524000"/>
            <a:ext cx="6826154"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800" dirty="0">
                <a:latin typeface="Cambria" pitchFamily="18" charset="0"/>
              </a:rPr>
              <a:t>  Thinking </a:t>
            </a:r>
            <a:r>
              <a:rPr lang="en-US" sz="2800" i="1" dirty="0" err="1">
                <a:latin typeface="Cambria" pitchFamily="18" charset="0"/>
              </a:rPr>
              <a:t>loopily</a:t>
            </a:r>
            <a:r>
              <a:rPr lang="en-US" sz="2800" i="1" dirty="0">
                <a:latin typeface="Cambria" pitchFamily="18" charset="0"/>
              </a:rPr>
              <a:t>                 </a:t>
            </a:r>
            <a:r>
              <a:rPr lang="en-US" sz="2800" dirty="0">
                <a:latin typeface="Cambria" pitchFamily="18" charset="0"/>
              </a:rPr>
              <a:t>and </a:t>
            </a:r>
            <a:r>
              <a:rPr lang="en-US" sz="2800" i="1" dirty="0">
                <a:latin typeface="Cambria" pitchFamily="18" charset="0"/>
              </a:rPr>
              <a:t>cumulatively</a:t>
            </a:r>
            <a:endParaRPr lang="en-US" sz="2800" i="1" dirty="0">
              <a:solidFill>
                <a:schemeClr val="accent2"/>
              </a:solidFill>
              <a:latin typeface="Cambria" pitchFamily="18" charset="0"/>
            </a:endParaRPr>
          </a:p>
        </p:txBody>
      </p:sp>
      <p:grpSp>
        <p:nvGrpSpPr>
          <p:cNvPr id="2054" name="Group 26"/>
          <p:cNvGrpSpPr>
            <a:grpSpLocks/>
          </p:cNvGrpSpPr>
          <p:nvPr/>
        </p:nvGrpSpPr>
        <p:grpSpPr bwMode="auto">
          <a:xfrm>
            <a:off x="7186517" y="2287260"/>
            <a:ext cx="444500" cy="444500"/>
            <a:chOff x="3456" y="1784"/>
            <a:chExt cx="952" cy="1048"/>
          </a:xfrm>
        </p:grpSpPr>
        <p:sp>
          <p:nvSpPr>
            <p:cNvPr id="2232" name="Freeform 27"/>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33" name="Freeform 28"/>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34" name="Freeform 29"/>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35" name="Freeform 30"/>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36" name="Oval 31"/>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37" name="Oval 32"/>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38" name="Oval 33"/>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39" name="Oval 34"/>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0" name="Oval 35"/>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1" name="Oval 36"/>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2" name="Oval 37"/>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3" name="AutoShape 38"/>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44" name="Freeform 39"/>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45" name="Freeform 40"/>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46" name="Freeform 41"/>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47" name="Freeform 42"/>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48" name="Freeform 43"/>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5" name="Group 44"/>
          <p:cNvGrpSpPr>
            <a:grpSpLocks/>
          </p:cNvGrpSpPr>
          <p:nvPr/>
        </p:nvGrpSpPr>
        <p:grpSpPr bwMode="auto">
          <a:xfrm>
            <a:off x="6749954" y="2287260"/>
            <a:ext cx="444500" cy="444500"/>
            <a:chOff x="3456" y="1784"/>
            <a:chExt cx="952" cy="1048"/>
          </a:xfrm>
        </p:grpSpPr>
        <p:sp>
          <p:nvSpPr>
            <p:cNvPr id="2215" name="Freeform 45"/>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16" name="Freeform 46"/>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17" name="Freeform 47"/>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18" name="Freeform 48"/>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19" name="Oval 49"/>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20" name="Oval 50"/>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1" name="Oval 51"/>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2" name="Oval 52"/>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3" name="Oval 53"/>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4" name="Oval 54"/>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5" name="Oval 55"/>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6" name="AutoShape 56"/>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27" name="Freeform 57"/>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28" name="Freeform 58"/>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29" name="Freeform 59"/>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30" name="Freeform 60"/>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31" name="Freeform 61"/>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6" name="Group 62"/>
          <p:cNvGrpSpPr>
            <a:grpSpLocks/>
          </p:cNvGrpSpPr>
          <p:nvPr/>
        </p:nvGrpSpPr>
        <p:grpSpPr bwMode="auto">
          <a:xfrm>
            <a:off x="8058054" y="2287260"/>
            <a:ext cx="444500" cy="444500"/>
            <a:chOff x="3456" y="1784"/>
            <a:chExt cx="952" cy="1048"/>
          </a:xfrm>
        </p:grpSpPr>
        <p:sp>
          <p:nvSpPr>
            <p:cNvPr id="2198" name="Freeform 63"/>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99" name="Freeform 64"/>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00" name="Freeform 65"/>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01" name="Freeform 66"/>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02" name="Oval 67"/>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03" name="Oval 68"/>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4" name="Oval 69"/>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5" name="Oval 70"/>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6" name="Oval 71"/>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7" name="Oval 72"/>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8" name="Oval 73"/>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9" name="AutoShape 74"/>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10" name="Freeform 75"/>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11" name="Freeform 76"/>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12" name="Freeform 77"/>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13" name="Freeform 78"/>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14" name="Freeform 79"/>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7" name="Group 80"/>
          <p:cNvGrpSpPr>
            <a:grpSpLocks/>
          </p:cNvGrpSpPr>
          <p:nvPr/>
        </p:nvGrpSpPr>
        <p:grpSpPr bwMode="auto">
          <a:xfrm>
            <a:off x="7623079" y="2287260"/>
            <a:ext cx="444500" cy="444500"/>
            <a:chOff x="3456" y="1784"/>
            <a:chExt cx="952" cy="1048"/>
          </a:xfrm>
        </p:grpSpPr>
        <p:sp>
          <p:nvSpPr>
            <p:cNvPr id="2181" name="Freeform 81"/>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82" name="Freeform 82"/>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83" name="Freeform 83"/>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84" name="Freeform 84"/>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85" name="Oval 85"/>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86" name="Oval 86"/>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87" name="Oval 87"/>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88" name="Oval 88"/>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89" name="Oval 89"/>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90" name="Oval 90"/>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91" name="Oval 91"/>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92" name="AutoShape 92"/>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93" name="Freeform 93"/>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94" name="Freeform 94"/>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95" name="Freeform 95"/>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6" name="Freeform 96"/>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97" name="Freeform 97"/>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8" name="Group 98"/>
          <p:cNvGrpSpPr>
            <a:grpSpLocks/>
          </p:cNvGrpSpPr>
          <p:nvPr/>
        </p:nvGrpSpPr>
        <p:grpSpPr bwMode="auto">
          <a:xfrm>
            <a:off x="6953154" y="2528560"/>
            <a:ext cx="444500" cy="444500"/>
            <a:chOff x="3456" y="1784"/>
            <a:chExt cx="952" cy="1048"/>
          </a:xfrm>
        </p:grpSpPr>
        <p:sp>
          <p:nvSpPr>
            <p:cNvPr id="2164" name="Freeform 9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65" name="Freeform 10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66" name="Freeform 10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67" name="Freeform 10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68" name="Oval 10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69" name="Oval 10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0" name="Oval 10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1" name="Oval 10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2" name="Oval 10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3" name="Oval 10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4" name="Oval 10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5" name="AutoShape 11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76" name="Freeform 11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77" name="Freeform 11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78" name="Freeform 11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9" name="Freeform 11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80" name="Freeform 11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9" name="Group 116"/>
          <p:cNvGrpSpPr>
            <a:grpSpLocks/>
          </p:cNvGrpSpPr>
          <p:nvPr/>
        </p:nvGrpSpPr>
        <p:grpSpPr bwMode="auto">
          <a:xfrm>
            <a:off x="7824692" y="2528560"/>
            <a:ext cx="444500" cy="444500"/>
            <a:chOff x="3456" y="1784"/>
            <a:chExt cx="952" cy="1048"/>
          </a:xfrm>
        </p:grpSpPr>
        <p:sp>
          <p:nvSpPr>
            <p:cNvPr id="2147" name="Freeform 117"/>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48" name="Freeform 118"/>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49" name="Freeform 119"/>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50" name="Freeform 120"/>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1" name="Oval 121"/>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2" name="Oval 122"/>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3" name="Oval 123"/>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4" name="Oval 124"/>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 name="Oval 125"/>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 name="Oval 126"/>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 name="Oval 127"/>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 name="AutoShape 128"/>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9" name="Freeform 129"/>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 name="Freeform 130"/>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1" name="Freeform 131"/>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2" name="Freeform 132"/>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3" name="Freeform 133"/>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0" name="Group 134"/>
          <p:cNvGrpSpPr>
            <a:grpSpLocks/>
          </p:cNvGrpSpPr>
          <p:nvPr/>
        </p:nvGrpSpPr>
        <p:grpSpPr bwMode="auto">
          <a:xfrm>
            <a:off x="7389717" y="2528560"/>
            <a:ext cx="444500" cy="444500"/>
            <a:chOff x="3456" y="1784"/>
            <a:chExt cx="952" cy="1048"/>
          </a:xfrm>
        </p:grpSpPr>
        <p:sp>
          <p:nvSpPr>
            <p:cNvPr id="2130" name="Freeform 135"/>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31" name="Freeform 136"/>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32" name="Freeform 137"/>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33" name="Freeform 138"/>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34" name="Oval 139"/>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35" name="Oval 140"/>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6" name="Oval 141"/>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7" name="Oval 142"/>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8" name="Oval 143"/>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9" name="Oval 144"/>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40" name="Oval 145"/>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41" name="AutoShape 146"/>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42" name="Freeform 147"/>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43" name="Freeform 148"/>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44" name="Freeform 149"/>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5" name="Freeform 150"/>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46" name="Freeform 151"/>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1" name="Group 152"/>
          <p:cNvGrpSpPr>
            <a:grpSpLocks/>
          </p:cNvGrpSpPr>
          <p:nvPr/>
        </p:nvGrpSpPr>
        <p:grpSpPr bwMode="auto">
          <a:xfrm>
            <a:off x="7578629" y="2833360"/>
            <a:ext cx="444500" cy="444500"/>
            <a:chOff x="3456" y="1784"/>
            <a:chExt cx="952" cy="1048"/>
          </a:xfrm>
        </p:grpSpPr>
        <p:sp>
          <p:nvSpPr>
            <p:cNvPr id="2113" name="Freeform 153"/>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14" name="Freeform 154"/>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15" name="Freeform 155"/>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16" name="Freeform 156"/>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17" name="Oval 157"/>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18" name="Oval 158"/>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19" name="Oval 159"/>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0" name="Oval 160"/>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1" name="Oval 161"/>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2" name="Oval 162"/>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3" name="Oval 163"/>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4" name="AutoShape 164"/>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25" name="Freeform 165"/>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26" name="Freeform 166"/>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27" name="Freeform 167"/>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8" name="Freeform 168"/>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29" name="Freeform 169"/>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2" name="Group 170"/>
          <p:cNvGrpSpPr>
            <a:grpSpLocks/>
          </p:cNvGrpSpPr>
          <p:nvPr/>
        </p:nvGrpSpPr>
        <p:grpSpPr bwMode="auto">
          <a:xfrm>
            <a:off x="7143654" y="2833360"/>
            <a:ext cx="444500" cy="444500"/>
            <a:chOff x="3456" y="1784"/>
            <a:chExt cx="952" cy="1048"/>
          </a:xfrm>
        </p:grpSpPr>
        <p:sp>
          <p:nvSpPr>
            <p:cNvPr id="2096" name="Freeform 171"/>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97" name="Freeform 172"/>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98" name="Freeform 173"/>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99" name="Freeform 174"/>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00" name="Oval 175"/>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01" name="Oval 176"/>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2" name="Oval 177"/>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3" name="Oval 178"/>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4" name="Oval 179"/>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5" name="Oval 180"/>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6" name="Oval 181"/>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7" name="AutoShape 182"/>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08" name="Freeform 183"/>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09" name="Freeform 184"/>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10" name="Freeform 185"/>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1" name="Freeform 186"/>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12" name="Freeform 187"/>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3" name="Group 188"/>
          <p:cNvGrpSpPr>
            <a:grpSpLocks/>
          </p:cNvGrpSpPr>
          <p:nvPr/>
        </p:nvGrpSpPr>
        <p:grpSpPr bwMode="auto">
          <a:xfrm>
            <a:off x="7334154" y="3138160"/>
            <a:ext cx="444500" cy="444500"/>
            <a:chOff x="3456" y="1784"/>
            <a:chExt cx="952" cy="1048"/>
          </a:xfrm>
        </p:grpSpPr>
        <p:sp>
          <p:nvSpPr>
            <p:cNvPr id="2079"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80"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81"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82"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83"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84"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5"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6"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7"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8"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9"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90"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91"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92"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93"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4"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95"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64" name="Text Box 206"/>
          <p:cNvSpPr txBox="1">
            <a:spLocks noChangeArrowheads="1"/>
          </p:cNvSpPr>
          <p:nvPr/>
        </p:nvSpPr>
        <p:spPr bwMode="auto">
          <a:xfrm>
            <a:off x="3765087" y="2667883"/>
            <a:ext cx="17764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dirty="0">
                <a:solidFill>
                  <a:srgbClr val="047F0A"/>
                </a:solidFill>
                <a:latin typeface="Calibri" pitchFamily="34" charset="0"/>
              </a:rPr>
              <a:t>sounds natural </a:t>
            </a:r>
            <a:r>
              <a:rPr lang="en-US" sz="1200" dirty="0" smtClean="0">
                <a:solidFill>
                  <a:srgbClr val="047F0A"/>
                </a:solidFill>
                <a:latin typeface="Calibri" pitchFamily="34" charset="0"/>
              </a:rPr>
              <a:t>to </a:t>
            </a:r>
            <a:r>
              <a:rPr lang="en-US" sz="1200" dirty="0">
                <a:solidFill>
                  <a:srgbClr val="047F0A"/>
                </a:solidFill>
                <a:latin typeface="Calibri" pitchFamily="34" charset="0"/>
              </a:rPr>
              <a:t>me!</a:t>
            </a:r>
          </a:p>
        </p:txBody>
      </p:sp>
      <p:sp>
        <p:nvSpPr>
          <p:cNvPr id="2065" name="AutoShape 207"/>
          <p:cNvSpPr>
            <a:spLocks noChangeArrowheads="1"/>
          </p:cNvSpPr>
          <p:nvPr/>
        </p:nvSpPr>
        <p:spPr bwMode="auto">
          <a:xfrm rot="1316922">
            <a:off x="3819855" y="1952468"/>
            <a:ext cx="609600" cy="431800"/>
          </a:xfrm>
          <a:prstGeom prst="sun">
            <a:avLst>
              <a:gd name="adj" fmla="val 25000"/>
            </a:avLst>
          </a:prstGeom>
          <a:solidFill>
            <a:srgbClr val="FFCC00"/>
          </a:solidFill>
          <a:ln w="9525">
            <a:solidFill>
              <a:schemeClr val="tx1"/>
            </a:solidFill>
            <a:miter lim="800000"/>
            <a:headEnd/>
            <a:tailEnd/>
          </a:ln>
        </p:spPr>
        <p:txBody>
          <a:bodyPr wrap="none" anchor="ctr"/>
          <a:lstStyle/>
          <a:p>
            <a:endParaRPr lang="en-US">
              <a:solidFill>
                <a:srgbClr val="FFCC00"/>
              </a:solidFill>
            </a:endParaRPr>
          </a:p>
        </p:txBody>
      </p:sp>
      <p:sp>
        <p:nvSpPr>
          <p:cNvPr id="2066" name="Oval 208"/>
          <p:cNvSpPr>
            <a:spLocks noChangeArrowheads="1"/>
          </p:cNvSpPr>
          <p:nvPr/>
        </p:nvSpPr>
        <p:spPr bwMode="auto">
          <a:xfrm rot="1166402">
            <a:off x="3496005" y="1963581"/>
            <a:ext cx="1338263" cy="411162"/>
          </a:xfrm>
          <a:prstGeom prst="ellipse">
            <a:avLst/>
          </a:prstGeom>
          <a:noFill/>
          <a:ln w="19050">
            <a:solidFill>
              <a:srgbClr val="80008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067" name="Oval 209"/>
          <p:cNvSpPr>
            <a:spLocks noChangeArrowheads="1"/>
          </p:cNvSpPr>
          <p:nvPr/>
        </p:nvSpPr>
        <p:spPr bwMode="auto">
          <a:xfrm>
            <a:off x="4486605" y="2403318"/>
            <a:ext cx="100013" cy="100013"/>
          </a:xfrm>
          <a:prstGeom prst="ellipse">
            <a:avLst/>
          </a:pr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68" name="Oval 210"/>
          <p:cNvSpPr>
            <a:spLocks noChangeArrowheads="1"/>
          </p:cNvSpPr>
          <p:nvPr/>
        </p:nvSpPr>
        <p:spPr bwMode="auto">
          <a:xfrm>
            <a:off x="3496005" y="1947706"/>
            <a:ext cx="100013" cy="10001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69" name="Oval 211"/>
          <p:cNvSpPr>
            <a:spLocks noChangeArrowheads="1"/>
          </p:cNvSpPr>
          <p:nvPr/>
        </p:nvSpPr>
        <p:spPr bwMode="auto">
          <a:xfrm>
            <a:off x="4653293" y="2176306"/>
            <a:ext cx="100012" cy="10001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70" name="Rectangle 216"/>
          <p:cNvSpPr>
            <a:spLocks noChangeArrowheads="1"/>
          </p:cNvSpPr>
          <p:nvPr/>
        </p:nvSpPr>
        <p:spPr bwMode="auto">
          <a:xfrm>
            <a:off x="900791" y="2057400"/>
            <a:ext cx="21932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dirty="0">
                <a:solidFill>
                  <a:srgbClr val="0E03FC"/>
                </a:solidFill>
                <a:latin typeface="Courier New" pitchFamily="49" charset="0"/>
              </a:rPr>
              <a:t>for </a:t>
            </a:r>
            <a:r>
              <a:rPr lang="en-US" b="1" dirty="0">
                <a:latin typeface="Cambria" pitchFamily="18" charset="0"/>
              </a:rPr>
              <a:t>a</a:t>
            </a:r>
            <a:r>
              <a:rPr lang="en-US" b="1" dirty="0">
                <a:solidFill>
                  <a:srgbClr val="0E03FC"/>
                </a:solidFill>
                <a:latin typeface="Courier New" pitchFamily="49" charset="0"/>
              </a:rPr>
              <a:t> while</a:t>
            </a:r>
          </a:p>
        </p:txBody>
      </p:sp>
      <p:sp>
        <p:nvSpPr>
          <p:cNvPr id="2071" name="Rectangle 218"/>
          <p:cNvSpPr>
            <a:spLocks noChangeArrowheads="1"/>
          </p:cNvSpPr>
          <p:nvPr/>
        </p:nvSpPr>
        <p:spPr bwMode="auto">
          <a:xfrm>
            <a:off x="5818518" y="2057400"/>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E03FC"/>
                </a:solidFill>
                <a:latin typeface="Courier New" pitchFamily="49" charset="0"/>
              </a:rPr>
              <a:t>+=</a:t>
            </a:r>
          </a:p>
        </p:txBody>
      </p:sp>
      <p:sp>
        <p:nvSpPr>
          <p:cNvPr id="2072" name="Text Box 227"/>
          <p:cNvSpPr txBox="1">
            <a:spLocks noChangeArrowheads="1"/>
          </p:cNvSpPr>
          <p:nvPr/>
        </p:nvSpPr>
        <p:spPr bwMode="auto">
          <a:xfrm>
            <a:off x="502413" y="3568079"/>
            <a:ext cx="48947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800" b="1" i="1" dirty="0" smtClean="0">
                <a:latin typeface="Cambria" pitchFamily="18" charset="0"/>
              </a:rPr>
              <a:t>Today</a:t>
            </a:r>
            <a:r>
              <a:rPr lang="en-US" sz="2800" dirty="0" smtClean="0">
                <a:latin typeface="Cambria" pitchFamily="18" charset="0"/>
              </a:rPr>
              <a:t>   </a:t>
            </a:r>
            <a:r>
              <a:rPr lang="en-US" sz="2800" b="1" i="1" dirty="0" smtClean="0">
                <a:solidFill>
                  <a:srgbClr val="0000FF"/>
                </a:solidFill>
                <a:latin typeface="Cambria" pitchFamily="18" charset="0"/>
              </a:rPr>
              <a:t>Loops </a:t>
            </a:r>
            <a:r>
              <a:rPr lang="en-US" sz="2800" i="1" dirty="0" smtClean="0">
                <a:latin typeface="Cambria" pitchFamily="18" charset="0"/>
              </a:rPr>
              <a:t> </a:t>
            </a:r>
            <a:r>
              <a:rPr lang="en-US" sz="2800" dirty="0" smtClean="0">
                <a:latin typeface="Cambria" pitchFamily="18" charset="0"/>
              </a:rPr>
              <a:t>have  arrived… </a:t>
            </a:r>
            <a:endParaRPr lang="en-US" sz="2800" dirty="0">
              <a:latin typeface="Cambria" pitchFamily="18" charset="0"/>
            </a:endParaRPr>
          </a:p>
        </p:txBody>
      </p:sp>
      <p:pic>
        <p:nvPicPr>
          <p:cNvPr id="2073" name="Picture 22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5257800"/>
            <a:ext cx="1362075"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2074" name="Picture 23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98700" y="5334000"/>
            <a:ext cx="12382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2075" name="Picture 231" descr="Picture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14800" y="5334000"/>
            <a:ext cx="2970213" cy="1143000"/>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pic>
      <p:sp>
        <p:nvSpPr>
          <p:cNvPr id="2076" name="Rectangle 237"/>
          <p:cNvSpPr>
            <a:spLocks noChangeArrowheads="1"/>
          </p:cNvSpPr>
          <p:nvPr/>
        </p:nvSpPr>
        <p:spPr bwMode="auto">
          <a:xfrm>
            <a:off x="5157941" y="561451"/>
            <a:ext cx="33914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800" dirty="0" err="1" smtClean="0">
                <a:latin typeface="Cambria" pitchFamily="18" charset="0"/>
              </a:rPr>
              <a:t>hw</a:t>
            </a:r>
            <a:r>
              <a:rPr lang="en-US" sz="1800" dirty="0" smtClean="0">
                <a:latin typeface="Cambria" pitchFamily="18" charset="0"/>
              </a:rPr>
              <a:t> #6 due...   </a:t>
            </a:r>
            <a:r>
              <a:rPr lang="en-US" sz="1800" b="1" dirty="0" smtClean="0">
                <a:latin typeface="Cambria" pitchFamily="18" charset="0"/>
              </a:rPr>
              <a:t>Mon., Oct. 29</a:t>
            </a:r>
            <a:endParaRPr lang="en-US" sz="1800" b="1" dirty="0">
              <a:latin typeface="Cambria" pitchFamily="18" charset="0"/>
            </a:endParaRPr>
          </a:p>
        </p:txBody>
      </p:sp>
      <p:pic>
        <p:nvPicPr>
          <p:cNvPr id="2078" name="Picture 219" descr="ascii-mona.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543800" y="5181600"/>
            <a:ext cx="1109663" cy="146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p:nvPr/>
        </p:nvSpPr>
        <p:spPr>
          <a:xfrm>
            <a:off x="1331640" y="4396013"/>
            <a:ext cx="6593160" cy="720197"/>
          </a:xfrm>
          <a:prstGeom prst="rect">
            <a:avLst/>
          </a:prstGeom>
        </p:spPr>
        <p:txBody>
          <a:bodyPr wrap="square">
            <a:spAutoFit/>
          </a:bodyPr>
          <a:lstStyle/>
          <a:p>
            <a:pPr lvl="0">
              <a:lnSpc>
                <a:spcPct val="170000"/>
              </a:lnSpc>
            </a:pPr>
            <a:r>
              <a:rPr lang="en-US" b="1" i="1" dirty="0" smtClean="0">
                <a:solidFill>
                  <a:srgbClr val="0508FB"/>
                </a:solidFill>
                <a:latin typeface="Cambria" pitchFamily="18" charset="0"/>
              </a:rPr>
              <a:t>This week + next</a:t>
            </a:r>
            <a:r>
              <a:rPr lang="en-US" dirty="0" smtClean="0">
                <a:solidFill>
                  <a:srgbClr val="0508FB"/>
                </a:solidFill>
                <a:latin typeface="Cambria" pitchFamily="18" charset="0"/>
              </a:rPr>
              <a:t>:</a:t>
            </a:r>
            <a:r>
              <a:rPr lang="en-US" dirty="0" smtClean="0">
                <a:solidFill>
                  <a:srgbClr val="000000"/>
                </a:solidFill>
                <a:latin typeface="Cambria" pitchFamily="18" charset="0"/>
              </a:rPr>
              <a:t>    </a:t>
            </a:r>
            <a:r>
              <a:rPr lang="en-US" dirty="0">
                <a:solidFill>
                  <a:srgbClr val="000000"/>
                </a:solidFill>
                <a:latin typeface="Cambria" pitchFamily="18" charset="0"/>
              </a:rPr>
              <a:t>putting loops to good </a:t>
            </a:r>
            <a:r>
              <a:rPr lang="en-US" dirty="0" smtClean="0">
                <a:solidFill>
                  <a:srgbClr val="000000"/>
                </a:solidFill>
                <a:latin typeface="Cambria" pitchFamily="18" charset="0"/>
              </a:rPr>
              <a:t>use</a:t>
            </a:r>
            <a:r>
              <a:rPr lang="en-US" dirty="0">
                <a:solidFill>
                  <a:srgbClr val="000000"/>
                </a:solidFill>
                <a:latin typeface="Cambria" pitchFamily="18" charset="0"/>
              </a:rPr>
              <a:t>:</a:t>
            </a:r>
          </a:p>
        </p:txBody>
      </p:sp>
      <p:sp>
        <p:nvSpPr>
          <p:cNvPr id="7" name="Rectangle 6"/>
          <p:cNvSpPr/>
          <p:nvPr/>
        </p:nvSpPr>
        <p:spPr>
          <a:xfrm>
            <a:off x="276640" y="322542"/>
            <a:ext cx="4044120" cy="738664"/>
          </a:xfrm>
          <a:prstGeom prst="rect">
            <a:avLst/>
          </a:prstGeom>
        </p:spPr>
        <p:txBody>
          <a:bodyPr wrap="none">
            <a:spAutoFit/>
          </a:bodyPr>
          <a:lstStyle/>
          <a:p>
            <a:pPr lvl="0"/>
            <a:r>
              <a:rPr lang="en-US" sz="4200" dirty="0" smtClean="0">
                <a:solidFill>
                  <a:srgbClr val="000000"/>
                </a:solidFill>
                <a:latin typeface="Cambria" pitchFamily="18" charset="0"/>
              </a:rPr>
              <a:t>Coding in </a:t>
            </a:r>
            <a:r>
              <a:rPr lang="en-US" sz="4200" i="1" dirty="0" smtClean="0">
                <a:solidFill>
                  <a:srgbClr val="000000"/>
                </a:solidFill>
                <a:latin typeface="Cambria" pitchFamily="18" charset="0"/>
              </a:rPr>
              <a:t>circles</a:t>
            </a:r>
            <a:r>
              <a:rPr lang="en-US" sz="4200" dirty="0" smtClean="0">
                <a:solidFill>
                  <a:srgbClr val="000000"/>
                </a:solidFill>
                <a:latin typeface="Cambria" pitchFamily="18" charset="0"/>
              </a:rPr>
              <a:t>!</a:t>
            </a:r>
            <a:endParaRPr lang="en-US" sz="4200" dirty="0">
              <a:solidFill>
                <a:srgbClr val="000000"/>
              </a:solidFill>
              <a:latin typeface="Cambria" pitchFamily="18" charset="0"/>
            </a:endParaRPr>
          </a:p>
        </p:txBody>
      </p:sp>
    </p:spTree>
    <p:extLst>
      <p:ext uri="{BB962C8B-B14F-4D97-AF65-F5344CB8AC3E}">
        <p14:creationId xmlns:p14="http://schemas.microsoft.com/office/powerpoint/2010/main" val="3563536289"/>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606337" y="2514599"/>
            <a:ext cx="8248901" cy="433137"/>
          </a:xfrm>
          <a:prstGeom prst="roundRect">
            <a:avLst/>
          </a:prstGeom>
          <a:solidFill>
            <a:srgbClr val="FFCC99"/>
          </a:solidFill>
          <a:ln w="3175" cap="flat" cmpd="sng" algn="ctr">
            <a:solidFill>
              <a:srgbClr val="E30E1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16386" name="Text Box 69"/>
          <p:cNvSpPr txBox="1">
            <a:spLocks noChangeArrowheads="1"/>
          </p:cNvSpPr>
          <p:nvPr>
            <p:custDataLst>
              <p:tags r:id="rId1"/>
            </p:custDataLst>
          </p:nvPr>
        </p:nvSpPr>
        <p:spPr bwMode="auto">
          <a:xfrm>
            <a:off x="392113" y="176213"/>
            <a:ext cx="82946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a:latin typeface="Cambria" pitchFamily="18" charset="0"/>
              </a:rPr>
              <a:t>Hmmm-thinking   </a:t>
            </a:r>
            <a:r>
              <a:rPr lang="en-US" sz="4200" i="1" dirty="0">
                <a:latin typeface="Cambria" pitchFamily="18" charset="0"/>
              </a:rPr>
              <a:t>in Python</a:t>
            </a:r>
          </a:p>
        </p:txBody>
      </p:sp>
      <p:sp>
        <p:nvSpPr>
          <p:cNvPr id="16387" name="Rectangle 97"/>
          <p:cNvSpPr>
            <a:spLocks noChangeArrowheads="1"/>
          </p:cNvSpPr>
          <p:nvPr/>
        </p:nvSpPr>
        <p:spPr bwMode="auto">
          <a:xfrm>
            <a:off x="5562600" y="2516188"/>
            <a:ext cx="3362325"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dirty="0">
                <a:solidFill>
                  <a:srgbClr val="000000"/>
                </a:solidFill>
                <a:latin typeface="Courier New" pitchFamily="49" charset="0"/>
              </a:rPr>
              <a:t>00 read </a:t>
            </a:r>
            <a:r>
              <a:rPr lang="en-US" b="1" dirty="0">
                <a:solidFill>
                  <a:srgbClr val="C00000"/>
                </a:solidFill>
                <a:latin typeface="Courier New" pitchFamily="49" charset="0"/>
              </a:rPr>
              <a:t>r1          </a:t>
            </a:r>
          </a:p>
          <a:p>
            <a:pPr algn="l"/>
            <a:r>
              <a:rPr lang="en-US" b="1" dirty="0">
                <a:solidFill>
                  <a:srgbClr val="0AA318"/>
                </a:solidFill>
                <a:latin typeface="Courier New" pitchFamily="49" charset="0"/>
              </a:rPr>
              <a:t>01 </a:t>
            </a:r>
            <a:r>
              <a:rPr lang="en-US" b="1" dirty="0" err="1">
                <a:solidFill>
                  <a:srgbClr val="0AA318"/>
                </a:solidFill>
                <a:latin typeface="Courier New" pitchFamily="49" charset="0"/>
              </a:rPr>
              <a:t>setn</a:t>
            </a:r>
            <a:r>
              <a:rPr lang="en-US" b="1" dirty="0">
                <a:solidFill>
                  <a:srgbClr val="0AA318"/>
                </a:solidFill>
                <a:latin typeface="Courier New" pitchFamily="49" charset="0"/>
              </a:rPr>
              <a:t> r13 1</a:t>
            </a:r>
          </a:p>
          <a:p>
            <a:pPr algn="l"/>
            <a:r>
              <a:rPr lang="en-US" b="1" dirty="0">
                <a:solidFill>
                  <a:srgbClr val="F78B09"/>
                </a:solidFill>
                <a:latin typeface="Courier New" pitchFamily="49" charset="0"/>
              </a:rPr>
              <a:t>02 </a:t>
            </a:r>
            <a:r>
              <a:rPr lang="en-US" b="1" dirty="0" err="1">
                <a:solidFill>
                  <a:srgbClr val="F78B09"/>
                </a:solidFill>
                <a:latin typeface="Courier New" pitchFamily="49" charset="0"/>
              </a:rPr>
              <a:t>jeqzn</a:t>
            </a:r>
            <a:r>
              <a:rPr lang="en-US" b="1" dirty="0">
                <a:solidFill>
                  <a:srgbClr val="F78B09"/>
                </a:solidFill>
                <a:latin typeface="Courier New" pitchFamily="49" charset="0"/>
              </a:rPr>
              <a:t> </a:t>
            </a:r>
            <a:r>
              <a:rPr lang="en-US" b="1" dirty="0">
                <a:solidFill>
                  <a:srgbClr val="C00000"/>
                </a:solidFill>
                <a:latin typeface="Courier New" pitchFamily="49" charset="0"/>
              </a:rPr>
              <a:t>r1 </a:t>
            </a:r>
            <a:r>
              <a:rPr lang="en-US" b="1" dirty="0">
                <a:solidFill>
                  <a:srgbClr val="000000"/>
                </a:solidFill>
                <a:latin typeface="Courier New" pitchFamily="49" charset="0"/>
              </a:rPr>
              <a:t>6</a:t>
            </a:r>
          </a:p>
          <a:p>
            <a:pPr algn="l"/>
            <a:r>
              <a:rPr lang="en-US" b="1" dirty="0">
                <a:solidFill>
                  <a:srgbClr val="0508FB"/>
                </a:solidFill>
                <a:latin typeface="Courier New" pitchFamily="49" charset="0"/>
              </a:rPr>
              <a:t>03 </a:t>
            </a:r>
            <a:r>
              <a:rPr lang="en-US" b="1" dirty="0" err="1">
                <a:solidFill>
                  <a:srgbClr val="0508FB"/>
                </a:solidFill>
                <a:latin typeface="Courier New" pitchFamily="49" charset="0"/>
              </a:rPr>
              <a:t>mul</a:t>
            </a:r>
            <a:r>
              <a:rPr lang="en-US" b="1" dirty="0">
                <a:solidFill>
                  <a:srgbClr val="0508FB"/>
                </a:solidFill>
                <a:latin typeface="Courier New" pitchFamily="49" charset="0"/>
              </a:rPr>
              <a:t> </a:t>
            </a:r>
            <a:r>
              <a:rPr lang="en-US" b="1" dirty="0">
                <a:solidFill>
                  <a:srgbClr val="0AA318"/>
                </a:solidFill>
                <a:latin typeface="Courier New" pitchFamily="49" charset="0"/>
              </a:rPr>
              <a:t>r13 </a:t>
            </a:r>
            <a:r>
              <a:rPr lang="en-US" b="1" dirty="0" err="1">
                <a:solidFill>
                  <a:srgbClr val="0AA318"/>
                </a:solidFill>
                <a:latin typeface="Courier New" pitchFamily="49" charset="0"/>
              </a:rPr>
              <a:t>r13</a:t>
            </a:r>
            <a:r>
              <a:rPr lang="en-US" b="1" dirty="0">
                <a:solidFill>
                  <a:srgbClr val="0AA318"/>
                </a:solidFill>
                <a:latin typeface="Courier New" pitchFamily="49" charset="0"/>
              </a:rPr>
              <a:t> </a:t>
            </a:r>
            <a:r>
              <a:rPr lang="en-US" b="1" dirty="0">
                <a:solidFill>
                  <a:srgbClr val="C00000"/>
                </a:solidFill>
                <a:latin typeface="Courier New" pitchFamily="49" charset="0"/>
              </a:rPr>
              <a:t>r1</a:t>
            </a:r>
          </a:p>
          <a:p>
            <a:pPr algn="l"/>
            <a:r>
              <a:rPr lang="en-US" b="1" dirty="0">
                <a:solidFill>
                  <a:srgbClr val="0508FB"/>
                </a:solidFill>
                <a:latin typeface="Courier New" pitchFamily="49" charset="0"/>
              </a:rPr>
              <a:t>04 </a:t>
            </a:r>
            <a:r>
              <a:rPr lang="en-US" b="1" dirty="0" err="1">
                <a:solidFill>
                  <a:srgbClr val="0508FB"/>
                </a:solidFill>
                <a:latin typeface="Courier New" pitchFamily="49" charset="0"/>
              </a:rPr>
              <a:t>addn</a:t>
            </a:r>
            <a:r>
              <a:rPr lang="en-US" b="1" dirty="0">
                <a:solidFill>
                  <a:srgbClr val="0508FB"/>
                </a:solidFill>
                <a:latin typeface="Courier New" pitchFamily="49" charset="0"/>
              </a:rPr>
              <a:t> </a:t>
            </a:r>
            <a:r>
              <a:rPr lang="en-US" b="1" dirty="0">
                <a:solidFill>
                  <a:srgbClr val="C00000"/>
                </a:solidFill>
                <a:latin typeface="Courier New" pitchFamily="49" charset="0"/>
              </a:rPr>
              <a:t>r1</a:t>
            </a:r>
            <a:r>
              <a:rPr lang="en-US" b="1" dirty="0">
                <a:solidFill>
                  <a:srgbClr val="0508FB"/>
                </a:solidFill>
                <a:latin typeface="Courier New" pitchFamily="49" charset="0"/>
              </a:rPr>
              <a:t> </a:t>
            </a:r>
            <a:r>
              <a:rPr lang="en-US" b="1" dirty="0">
                <a:solidFill>
                  <a:srgbClr val="000000"/>
                </a:solidFill>
                <a:latin typeface="Courier New" pitchFamily="49" charset="0"/>
              </a:rPr>
              <a:t>-1</a:t>
            </a:r>
          </a:p>
          <a:p>
            <a:pPr algn="l"/>
            <a:r>
              <a:rPr lang="en-US" b="1" dirty="0">
                <a:solidFill>
                  <a:srgbClr val="F78B09"/>
                </a:solidFill>
                <a:latin typeface="Courier New" pitchFamily="49" charset="0"/>
              </a:rPr>
              <a:t>05 </a:t>
            </a:r>
            <a:r>
              <a:rPr lang="en-US" b="1" dirty="0" err="1">
                <a:solidFill>
                  <a:srgbClr val="F78B09"/>
                </a:solidFill>
                <a:latin typeface="Courier New" pitchFamily="49" charset="0"/>
              </a:rPr>
              <a:t>jumpn</a:t>
            </a:r>
            <a:r>
              <a:rPr lang="en-US" b="1" dirty="0">
                <a:solidFill>
                  <a:srgbClr val="F78B09"/>
                </a:solidFill>
                <a:latin typeface="Courier New" pitchFamily="49" charset="0"/>
              </a:rPr>
              <a:t> 02</a:t>
            </a:r>
          </a:p>
          <a:p>
            <a:pPr algn="l"/>
            <a:r>
              <a:rPr lang="en-US" b="1" dirty="0">
                <a:solidFill>
                  <a:srgbClr val="000000"/>
                </a:solidFill>
                <a:latin typeface="Courier New" pitchFamily="49" charset="0"/>
              </a:rPr>
              <a:t>06 write </a:t>
            </a:r>
            <a:r>
              <a:rPr lang="en-US" b="1" dirty="0">
                <a:solidFill>
                  <a:srgbClr val="0AA318"/>
                </a:solidFill>
                <a:latin typeface="Courier New" pitchFamily="49" charset="0"/>
              </a:rPr>
              <a:t>r13</a:t>
            </a:r>
          </a:p>
          <a:p>
            <a:pPr algn="l"/>
            <a:r>
              <a:rPr lang="en-US" b="1" dirty="0">
                <a:solidFill>
                  <a:srgbClr val="000000"/>
                </a:solidFill>
                <a:latin typeface="Courier New" pitchFamily="49" charset="0"/>
              </a:rPr>
              <a:t>07 halt</a:t>
            </a:r>
            <a:endParaRPr lang="en-US" b="1" dirty="0">
              <a:solidFill>
                <a:srgbClr val="FF0515"/>
              </a:solidFill>
              <a:latin typeface="Courier New" pitchFamily="49" charset="0"/>
            </a:endParaRPr>
          </a:p>
        </p:txBody>
      </p:sp>
      <p:sp>
        <p:nvSpPr>
          <p:cNvPr id="16388" name="Text Box 137"/>
          <p:cNvSpPr txBox="1">
            <a:spLocks noChangeArrowheads="1"/>
          </p:cNvSpPr>
          <p:nvPr/>
        </p:nvSpPr>
        <p:spPr bwMode="auto">
          <a:xfrm>
            <a:off x="5715000" y="1524000"/>
            <a:ext cx="2744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800">
                <a:solidFill>
                  <a:srgbClr val="000000"/>
                </a:solidFill>
                <a:latin typeface="Cambria" pitchFamily="18" charset="0"/>
              </a:rPr>
              <a:t>Jumps in Hmmm</a:t>
            </a:r>
          </a:p>
        </p:txBody>
      </p:sp>
      <p:grpSp>
        <p:nvGrpSpPr>
          <p:cNvPr id="16389" name="Group 7"/>
          <p:cNvGrpSpPr>
            <a:grpSpLocks/>
          </p:cNvGrpSpPr>
          <p:nvPr/>
        </p:nvGrpSpPr>
        <p:grpSpPr bwMode="auto">
          <a:xfrm>
            <a:off x="152400" y="5867400"/>
            <a:ext cx="685800" cy="838200"/>
            <a:chOff x="3456" y="1784"/>
            <a:chExt cx="952" cy="1048"/>
          </a:xfrm>
        </p:grpSpPr>
        <p:sp>
          <p:nvSpPr>
            <p:cNvPr id="16393"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solidFill>
                  <a:srgbClr val="000000"/>
                </a:solidFill>
              </a:endParaRPr>
            </a:p>
          </p:txBody>
        </p:sp>
        <p:sp>
          <p:nvSpPr>
            <p:cNvPr id="16394"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solidFill>
                  <a:srgbClr val="000000"/>
                </a:solidFill>
              </a:endParaRPr>
            </a:p>
          </p:txBody>
        </p:sp>
        <p:sp>
          <p:nvSpPr>
            <p:cNvPr id="16395"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solidFill>
                  <a:srgbClr val="000000"/>
                </a:solidFill>
              </a:endParaRPr>
            </a:p>
          </p:txBody>
        </p:sp>
        <p:sp>
          <p:nvSpPr>
            <p:cNvPr id="16396"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solidFill>
                  <a:srgbClr val="000000"/>
                </a:solidFill>
              </a:endParaRPr>
            </a:p>
          </p:txBody>
        </p:sp>
        <p:sp>
          <p:nvSpPr>
            <p:cNvPr id="16397"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16398"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399"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0"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1"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2"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3"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4"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16405"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solidFill>
                  <a:srgbClr val="000000"/>
                </a:solidFill>
              </a:endParaRPr>
            </a:p>
          </p:txBody>
        </p:sp>
        <p:sp>
          <p:nvSpPr>
            <p:cNvPr id="16406"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solidFill>
                  <a:srgbClr val="000000"/>
                </a:solidFill>
              </a:endParaRPr>
            </a:p>
          </p:txBody>
        </p:sp>
        <p:sp>
          <p:nvSpPr>
            <p:cNvPr id="16407"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16408"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endParaRPr>
            </a:p>
          </p:txBody>
        </p:sp>
        <p:sp>
          <p:nvSpPr>
            <p:cNvPr id="16409"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endParaRPr>
            </a:p>
          </p:txBody>
        </p:sp>
      </p:grpSp>
      <p:sp>
        <p:nvSpPr>
          <p:cNvPr id="16390" name="Rectangle 28"/>
          <p:cNvSpPr>
            <a:spLocks noChangeArrowheads="1"/>
          </p:cNvSpPr>
          <p:nvPr/>
        </p:nvSpPr>
        <p:spPr bwMode="auto">
          <a:xfrm>
            <a:off x="666750" y="2514600"/>
            <a:ext cx="3143250"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dirty="0" err="1">
                <a:solidFill>
                  <a:srgbClr val="FF6600"/>
                </a:solidFill>
                <a:latin typeface="Courier New" pitchFamily="49" charset="0"/>
              </a:rPr>
              <a:t>def</a:t>
            </a:r>
            <a:r>
              <a:rPr lang="en-US" b="1" dirty="0">
                <a:solidFill>
                  <a:srgbClr val="000000"/>
                </a:solidFill>
                <a:latin typeface="Courier New" pitchFamily="49" charset="0"/>
              </a:rPr>
              <a:t> </a:t>
            </a:r>
            <a:r>
              <a:rPr lang="en-US" b="1" dirty="0" err="1">
                <a:solidFill>
                  <a:srgbClr val="000000"/>
                </a:solidFill>
                <a:latin typeface="Courier New" pitchFamily="49" charset="0"/>
              </a:rPr>
              <a:t>fac</a:t>
            </a:r>
            <a:r>
              <a:rPr lang="en-US" b="1" dirty="0">
                <a:solidFill>
                  <a:srgbClr val="000000"/>
                </a:solidFill>
                <a:latin typeface="Courier New" pitchFamily="49" charset="0"/>
              </a:rPr>
              <a:t>(</a:t>
            </a:r>
            <a:r>
              <a:rPr lang="en-US" b="1" dirty="0">
                <a:solidFill>
                  <a:srgbClr val="C00000"/>
                </a:solidFill>
                <a:latin typeface="Courier New" pitchFamily="49" charset="0"/>
              </a:rPr>
              <a:t>x</a:t>
            </a:r>
            <a:r>
              <a:rPr lang="en-US" b="1" dirty="0">
                <a:solidFill>
                  <a:srgbClr val="000000"/>
                </a:solidFill>
                <a:latin typeface="Courier New" pitchFamily="49" charset="0"/>
              </a:rPr>
              <a:t>):</a:t>
            </a:r>
          </a:p>
          <a:p>
            <a:pPr algn="l"/>
            <a:r>
              <a:rPr lang="en-US" b="1" dirty="0">
                <a:solidFill>
                  <a:srgbClr val="000000"/>
                </a:solidFill>
                <a:latin typeface="Courier New" pitchFamily="49" charset="0"/>
              </a:rPr>
              <a:t>  </a:t>
            </a:r>
            <a:r>
              <a:rPr lang="en-US" b="1" dirty="0">
                <a:solidFill>
                  <a:srgbClr val="0AA318"/>
                </a:solidFill>
                <a:latin typeface="Courier New" pitchFamily="49" charset="0"/>
              </a:rPr>
              <a:t>result = 1</a:t>
            </a:r>
          </a:p>
          <a:p>
            <a:pPr algn="l"/>
            <a:r>
              <a:rPr lang="en-US" b="1" dirty="0">
                <a:solidFill>
                  <a:srgbClr val="000000"/>
                </a:solidFill>
                <a:latin typeface="Courier New" pitchFamily="49" charset="0"/>
              </a:rPr>
              <a:t>  </a:t>
            </a:r>
            <a:r>
              <a:rPr lang="en-US" b="1" dirty="0">
                <a:solidFill>
                  <a:srgbClr val="FF6600"/>
                </a:solidFill>
                <a:latin typeface="Courier New" pitchFamily="49" charset="0"/>
              </a:rPr>
              <a:t>while</a:t>
            </a:r>
            <a:r>
              <a:rPr lang="en-US" b="1" dirty="0">
                <a:solidFill>
                  <a:srgbClr val="000000"/>
                </a:solidFill>
                <a:latin typeface="Courier New" pitchFamily="49" charset="0"/>
              </a:rPr>
              <a:t> </a:t>
            </a:r>
            <a:r>
              <a:rPr lang="en-US" b="1" dirty="0">
                <a:solidFill>
                  <a:srgbClr val="C00000"/>
                </a:solidFill>
                <a:latin typeface="Courier New" pitchFamily="49" charset="0"/>
              </a:rPr>
              <a:t>x != 0</a:t>
            </a:r>
            <a:r>
              <a:rPr lang="en-US" b="1" dirty="0">
                <a:solidFill>
                  <a:srgbClr val="047F0A"/>
                </a:solidFill>
                <a:latin typeface="Courier New" pitchFamily="49" charset="0"/>
              </a:rPr>
              <a:t>:</a:t>
            </a:r>
            <a:endParaRPr lang="en-US" b="1" dirty="0">
              <a:solidFill>
                <a:srgbClr val="000000"/>
              </a:solidFill>
              <a:latin typeface="Courier New" pitchFamily="49" charset="0"/>
            </a:endParaRPr>
          </a:p>
          <a:p>
            <a:pPr algn="l"/>
            <a:r>
              <a:rPr lang="en-US" b="1" dirty="0">
                <a:solidFill>
                  <a:srgbClr val="000000"/>
                </a:solidFill>
                <a:latin typeface="Courier New" pitchFamily="49" charset="0"/>
              </a:rPr>
              <a:t>    </a:t>
            </a:r>
            <a:r>
              <a:rPr lang="en-US" b="1" dirty="0">
                <a:solidFill>
                  <a:srgbClr val="0AA318"/>
                </a:solidFill>
                <a:latin typeface="Courier New" pitchFamily="49" charset="0"/>
              </a:rPr>
              <a:t>result</a:t>
            </a:r>
            <a:r>
              <a:rPr lang="en-US" b="1" dirty="0">
                <a:solidFill>
                  <a:srgbClr val="0508FB"/>
                </a:solidFill>
                <a:latin typeface="Courier New" pitchFamily="49" charset="0"/>
              </a:rPr>
              <a:t> </a:t>
            </a:r>
            <a:r>
              <a:rPr lang="en-US" b="1" dirty="0">
                <a:solidFill>
                  <a:srgbClr val="0504FD"/>
                </a:solidFill>
                <a:latin typeface="Courier New" pitchFamily="49" charset="0"/>
              </a:rPr>
              <a:t>*=</a:t>
            </a:r>
            <a:r>
              <a:rPr lang="en-US" b="1" dirty="0">
                <a:solidFill>
                  <a:srgbClr val="0508FB"/>
                </a:solidFill>
                <a:latin typeface="Courier New" pitchFamily="49" charset="0"/>
              </a:rPr>
              <a:t> </a:t>
            </a:r>
            <a:r>
              <a:rPr lang="en-US" b="1" dirty="0">
                <a:solidFill>
                  <a:srgbClr val="C00000"/>
                </a:solidFill>
                <a:latin typeface="Courier New" pitchFamily="49" charset="0"/>
              </a:rPr>
              <a:t>x</a:t>
            </a:r>
          </a:p>
          <a:p>
            <a:pPr algn="l"/>
            <a:r>
              <a:rPr lang="en-US" b="1" dirty="0">
                <a:solidFill>
                  <a:srgbClr val="0508FB"/>
                </a:solidFill>
                <a:latin typeface="Courier New" pitchFamily="49" charset="0"/>
              </a:rPr>
              <a:t>    </a:t>
            </a:r>
            <a:r>
              <a:rPr lang="en-US" b="1" dirty="0">
                <a:solidFill>
                  <a:srgbClr val="C00000"/>
                </a:solidFill>
                <a:latin typeface="Courier New" pitchFamily="49" charset="0"/>
              </a:rPr>
              <a:t>x</a:t>
            </a:r>
            <a:r>
              <a:rPr lang="en-US" b="1" dirty="0">
                <a:solidFill>
                  <a:srgbClr val="0508FB"/>
                </a:solidFill>
                <a:latin typeface="Courier New" pitchFamily="49" charset="0"/>
              </a:rPr>
              <a:t> -= </a:t>
            </a:r>
            <a:r>
              <a:rPr lang="en-US" b="1" dirty="0">
                <a:solidFill>
                  <a:srgbClr val="000000"/>
                </a:solidFill>
                <a:latin typeface="Courier New" pitchFamily="49" charset="0"/>
              </a:rPr>
              <a:t>1</a:t>
            </a:r>
          </a:p>
          <a:p>
            <a:pPr algn="l"/>
            <a:endParaRPr lang="en-US" b="1" dirty="0">
              <a:solidFill>
                <a:srgbClr val="000000"/>
              </a:solidFill>
              <a:latin typeface="Courier New" pitchFamily="49" charset="0"/>
            </a:endParaRPr>
          </a:p>
          <a:p>
            <a:pPr algn="l"/>
            <a:r>
              <a:rPr lang="en-US" b="1" dirty="0">
                <a:solidFill>
                  <a:srgbClr val="000000"/>
                </a:solidFill>
                <a:latin typeface="Courier New" pitchFamily="49" charset="0"/>
              </a:rPr>
              <a:t>  </a:t>
            </a:r>
            <a:r>
              <a:rPr lang="en-US" b="1" dirty="0">
                <a:solidFill>
                  <a:srgbClr val="FF6600"/>
                </a:solidFill>
                <a:latin typeface="Courier New" pitchFamily="49" charset="0"/>
              </a:rPr>
              <a:t>return</a:t>
            </a:r>
            <a:r>
              <a:rPr lang="en-US" b="1" dirty="0">
                <a:solidFill>
                  <a:srgbClr val="000000"/>
                </a:solidFill>
                <a:latin typeface="Courier New" pitchFamily="49" charset="0"/>
              </a:rPr>
              <a:t> </a:t>
            </a:r>
            <a:r>
              <a:rPr lang="en-US" b="1" dirty="0">
                <a:solidFill>
                  <a:srgbClr val="0AA318"/>
                </a:solidFill>
                <a:latin typeface="Courier New" pitchFamily="49" charset="0"/>
              </a:rPr>
              <a:t>result</a:t>
            </a:r>
          </a:p>
        </p:txBody>
      </p:sp>
      <p:sp>
        <p:nvSpPr>
          <p:cNvPr id="16391" name="Text Box 29"/>
          <p:cNvSpPr txBox="1">
            <a:spLocks noChangeArrowheads="1"/>
          </p:cNvSpPr>
          <p:nvPr/>
        </p:nvSpPr>
        <p:spPr bwMode="auto">
          <a:xfrm>
            <a:off x="739775" y="1524000"/>
            <a:ext cx="26654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800">
                <a:solidFill>
                  <a:srgbClr val="000000"/>
                </a:solidFill>
                <a:latin typeface="Cambria" pitchFamily="18" charset="0"/>
              </a:rPr>
              <a:t>Loops in Python</a:t>
            </a:r>
          </a:p>
        </p:txBody>
      </p:sp>
      <p:sp>
        <p:nvSpPr>
          <p:cNvPr id="16392" name="Text Box 24"/>
          <p:cNvSpPr txBox="1">
            <a:spLocks noChangeArrowheads="1"/>
          </p:cNvSpPr>
          <p:nvPr/>
        </p:nvSpPr>
        <p:spPr bwMode="auto">
          <a:xfrm>
            <a:off x="381000" y="5562600"/>
            <a:ext cx="24145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smtClean="0">
                <a:solidFill>
                  <a:srgbClr val="067B0E"/>
                </a:solidFill>
                <a:latin typeface="Cambria" pitchFamily="18" charset="0"/>
              </a:rPr>
              <a:t>It figures </a:t>
            </a:r>
            <a:r>
              <a:rPr lang="en-US" sz="1200" dirty="0">
                <a:solidFill>
                  <a:srgbClr val="067B0E"/>
                </a:solidFill>
                <a:latin typeface="Cambria" pitchFamily="18" charset="0"/>
              </a:rPr>
              <a:t>a Python would prefer looping to jumping!</a:t>
            </a:r>
          </a:p>
        </p:txBody>
      </p:sp>
    </p:spTree>
    <p:extLst>
      <p:ext uri="{BB962C8B-B14F-4D97-AF65-F5344CB8AC3E}">
        <p14:creationId xmlns:p14="http://schemas.microsoft.com/office/powerpoint/2010/main" val="1558747103"/>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172433" y="6208296"/>
            <a:ext cx="1883209" cy="461665"/>
          </a:xfrm>
          <a:prstGeom prst="rect">
            <a:avLst/>
          </a:prstGeom>
          <a:solidFill>
            <a:srgbClr val="CCFFCC"/>
          </a:solidFill>
        </p:spPr>
        <p:txBody>
          <a:bodyPr wrap="none">
            <a:spAutoFit/>
          </a:bodyPr>
          <a:lstStyle/>
          <a:p>
            <a:r>
              <a:rPr lang="en-US" i="1" dirty="0" smtClean="0">
                <a:latin typeface="Cambria" pitchFamily="18" charset="0"/>
              </a:rPr>
              <a:t>other circuits</a:t>
            </a:r>
            <a:endParaRPr lang="en-US" i="1" dirty="0"/>
          </a:p>
        </p:txBody>
      </p:sp>
      <p:sp>
        <p:nvSpPr>
          <p:cNvPr id="4" name="Right Arrow 3"/>
          <p:cNvSpPr/>
          <p:nvPr/>
        </p:nvSpPr>
        <p:spPr bwMode="auto">
          <a:xfrm rot="16200000">
            <a:off x="2438400" y="6172200"/>
            <a:ext cx="609600" cy="457200"/>
          </a:xfrm>
          <a:prstGeom prst="rightArrow">
            <a:avLst>
              <a:gd name="adj1" fmla="val 44186"/>
              <a:gd name="adj2" fmla="val 57895"/>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4799" y="457200"/>
            <a:ext cx="8288467" cy="5029200"/>
          </a:xfrm>
          <a:prstGeom prst="rect">
            <a:avLst/>
          </a:prstGeom>
        </p:spPr>
      </p:pic>
    </p:spTree>
    <p:extLst>
      <p:ext uri="{BB962C8B-B14F-4D97-AF65-F5344CB8AC3E}">
        <p14:creationId xmlns:p14="http://schemas.microsoft.com/office/powerpoint/2010/main" val="151913461"/>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058" name="Group 2"/>
          <p:cNvGrpSpPr>
            <a:grpSpLocks/>
          </p:cNvGrpSpPr>
          <p:nvPr>
            <p:custDataLst>
              <p:tags r:id="rId1"/>
            </p:custDataLst>
          </p:nvPr>
        </p:nvGrpSpPr>
        <p:grpSpPr bwMode="auto">
          <a:xfrm>
            <a:off x="533400" y="1066800"/>
            <a:ext cx="8218488" cy="180975"/>
            <a:chOff x="295" y="1311"/>
            <a:chExt cx="5177" cy="114"/>
          </a:xfrm>
        </p:grpSpPr>
        <p:sp>
          <p:nvSpPr>
            <p:cNvPr id="45063"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45064"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45059" name="Text Box 6"/>
          <p:cNvSpPr txBox="1">
            <a:spLocks noChangeArrowheads="1"/>
          </p:cNvSpPr>
          <p:nvPr>
            <p:custDataLst>
              <p:tags r:id="rId2"/>
            </p:custDataLst>
          </p:nvPr>
        </p:nvSpPr>
        <p:spPr bwMode="auto">
          <a:xfrm>
            <a:off x="1077913" y="4621213"/>
            <a:ext cx="3806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t>An engineering challenge:</a:t>
            </a:r>
            <a:endParaRPr lang="en-US"/>
          </a:p>
        </p:txBody>
      </p:sp>
      <p:sp>
        <p:nvSpPr>
          <p:cNvPr id="45060" name="Text Box 7"/>
          <p:cNvSpPr txBox="1">
            <a:spLocks noChangeArrowheads="1"/>
          </p:cNvSpPr>
          <p:nvPr/>
        </p:nvSpPr>
        <p:spPr bwMode="auto">
          <a:xfrm>
            <a:off x="2457450" y="190500"/>
            <a:ext cx="42322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t>hw8, pr2</a:t>
            </a:r>
            <a:endParaRPr lang="en-US" sz="4200">
              <a:latin typeface="Symbol" pitchFamily="18" charset="2"/>
              <a:sym typeface="Symbol" pitchFamily="18" charset="2"/>
            </a:endParaRPr>
          </a:p>
        </p:txBody>
      </p:sp>
      <p:sp>
        <p:nvSpPr>
          <p:cNvPr id="45061" name="Text Box 8"/>
          <p:cNvSpPr txBox="1">
            <a:spLocks noChangeArrowheads="1"/>
          </p:cNvSpPr>
          <p:nvPr/>
        </p:nvSpPr>
        <p:spPr bwMode="auto">
          <a:xfrm>
            <a:off x="2362200" y="1905000"/>
            <a:ext cx="42322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solidFill>
                  <a:srgbClr val="0A04EB"/>
                </a:solidFill>
              </a:rPr>
              <a:t>from pie to </a:t>
            </a:r>
            <a:r>
              <a:rPr lang="en-US" sz="4200">
                <a:solidFill>
                  <a:srgbClr val="0A04EB"/>
                </a:solidFill>
                <a:latin typeface="Symbol" pitchFamily="18" charset="2"/>
                <a:sym typeface="Symbol" pitchFamily="18" charset="2"/>
              </a:rPr>
              <a:t></a:t>
            </a:r>
          </a:p>
        </p:txBody>
      </p:sp>
      <p:sp>
        <p:nvSpPr>
          <p:cNvPr id="45062" name="Rectangle 9"/>
          <p:cNvSpPr>
            <a:spLocks noChangeArrowheads="1"/>
          </p:cNvSpPr>
          <p:nvPr/>
        </p:nvSpPr>
        <p:spPr bwMode="auto">
          <a:xfrm>
            <a:off x="3098800" y="5268913"/>
            <a:ext cx="46513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t>to estimate </a:t>
            </a:r>
            <a:r>
              <a:rPr lang="en-US">
                <a:latin typeface="Symbol" pitchFamily="18" charset="2"/>
                <a:sym typeface="Symbol" pitchFamily="18" charset="2"/>
              </a:rPr>
              <a:t>p</a:t>
            </a:r>
            <a:r>
              <a:rPr lang="en-US"/>
              <a:t> using everyday items...</a:t>
            </a:r>
          </a:p>
        </p:txBody>
      </p:sp>
    </p:spTree>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Oval 2"/>
          <p:cNvSpPr>
            <a:spLocks noChangeArrowheads="1"/>
          </p:cNvSpPr>
          <p:nvPr>
            <p:custDataLst>
              <p:tags r:id="rId1"/>
            </p:custDataLst>
          </p:nvPr>
        </p:nvSpPr>
        <p:spPr bwMode="auto">
          <a:xfrm>
            <a:off x="2894013" y="674688"/>
            <a:ext cx="5716587" cy="5640387"/>
          </a:xfrm>
          <a:prstGeom prst="ellipse">
            <a:avLst/>
          </a:prstGeom>
          <a:noFill/>
          <a:ln w="28575">
            <a:solidFill>
              <a:srgbClr val="008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6083" name="Text Box 3"/>
          <p:cNvSpPr txBox="1">
            <a:spLocks noChangeArrowheads="1"/>
          </p:cNvSpPr>
          <p:nvPr>
            <p:custDataLst>
              <p:tags r:id="rId2"/>
            </p:custDataLst>
          </p:nvPr>
        </p:nvSpPr>
        <p:spPr bwMode="auto">
          <a:xfrm>
            <a:off x="914400" y="12954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b="1"/>
              <a:t>Visualize:</a:t>
            </a:r>
            <a:endParaRPr lang="en-US"/>
          </a:p>
        </p:txBody>
      </p:sp>
      <p:sp>
        <p:nvSpPr>
          <p:cNvPr id="46084" name="Rectangle 4"/>
          <p:cNvSpPr>
            <a:spLocks noChangeArrowheads="1"/>
          </p:cNvSpPr>
          <p:nvPr>
            <p:custDataLst>
              <p:tags r:id="rId3"/>
            </p:custDataLst>
          </p:nvPr>
        </p:nvSpPr>
        <p:spPr bwMode="auto">
          <a:xfrm>
            <a:off x="2894013" y="669925"/>
            <a:ext cx="5715000" cy="5654675"/>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6085" name="Text Box 5"/>
          <p:cNvSpPr txBox="1">
            <a:spLocks noChangeArrowheads="1"/>
          </p:cNvSpPr>
          <p:nvPr>
            <p:custDataLst>
              <p:tags r:id="rId4"/>
            </p:custDataLst>
          </p:nvPr>
        </p:nvSpPr>
        <p:spPr bwMode="auto">
          <a:xfrm>
            <a:off x="76200" y="76200"/>
            <a:ext cx="25146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Easy as </a:t>
            </a:r>
            <a:r>
              <a:rPr lang="en-US" sz="6000">
                <a:latin typeface="Symbol" pitchFamily="18" charset="2"/>
                <a:sym typeface="Symbol" pitchFamily="18" charset="2"/>
              </a:rPr>
              <a:t>p</a:t>
            </a:r>
            <a:endParaRPr lang="en-US" sz="4000"/>
          </a:p>
        </p:txBody>
      </p:sp>
      <p:sp>
        <p:nvSpPr>
          <p:cNvPr id="46086" name="Text Box 6"/>
          <p:cNvSpPr txBox="1">
            <a:spLocks noChangeArrowheads="1"/>
          </p:cNvSpPr>
          <p:nvPr>
            <p:custDataLst>
              <p:tags r:id="rId5"/>
            </p:custDataLst>
          </p:nvPr>
        </p:nvSpPr>
        <p:spPr bwMode="auto">
          <a:xfrm>
            <a:off x="2378075" y="6308725"/>
            <a:ext cx="8223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latin typeface="Arial" pitchFamily="34" charset="0"/>
              </a:rPr>
              <a:t>(-1,-1)</a:t>
            </a:r>
          </a:p>
        </p:txBody>
      </p:sp>
      <p:sp>
        <p:nvSpPr>
          <p:cNvPr id="46087" name="Text Box 7"/>
          <p:cNvSpPr txBox="1">
            <a:spLocks noChangeArrowheads="1"/>
          </p:cNvSpPr>
          <p:nvPr>
            <p:custDataLst>
              <p:tags r:id="rId6"/>
            </p:custDataLst>
          </p:nvPr>
        </p:nvSpPr>
        <p:spPr bwMode="auto">
          <a:xfrm>
            <a:off x="8510588" y="38100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latin typeface="Arial" pitchFamily="34" charset="0"/>
              </a:rPr>
              <a:t>(1,1)</a:t>
            </a:r>
          </a:p>
        </p:txBody>
      </p:sp>
      <p:sp>
        <p:nvSpPr>
          <p:cNvPr id="46088" name="Text Box 8"/>
          <p:cNvSpPr txBox="1">
            <a:spLocks noChangeArrowheads="1"/>
          </p:cNvSpPr>
          <p:nvPr/>
        </p:nvSpPr>
        <p:spPr bwMode="auto">
          <a:xfrm>
            <a:off x="4191000" y="5334000"/>
            <a:ext cx="9255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a:solidFill>
                  <a:srgbClr val="027F04"/>
                </a:solidFill>
                <a:latin typeface="Comic Sans MS" pitchFamily="66" charset="0"/>
              </a:rPr>
              <a:t>Pie</a:t>
            </a:r>
            <a:endParaRPr lang="en-US"/>
          </a:p>
        </p:txBody>
      </p:sp>
      <p:sp>
        <p:nvSpPr>
          <p:cNvPr id="46089" name="Text Box 8"/>
          <p:cNvSpPr txBox="1">
            <a:spLocks noChangeArrowheads="1"/>
          </p:cNvSpPr>
          <p:nvPr/>
        </p:nvSpPr>
        <p:spPr bwMode="auto">
          <a:xfrm>
            <a:off x="7532688" y="5759450"/>
            <a:ext cx="12303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a:solidFill>
                  <a:srgbClr val="FF0000"/>
                </a:solidFill>
                <a:latin typeface="Comic Sans MS" pitchFamily="66" charset="0"/>
              </a:rPr>
              <a:t>Pi ?</a:t>
            </a:r>
            <a:endParaRPr lang="en-US">
              <a:solidFill>
                <a:srgbClr val="FF0000"/>
              </a:solidFill>
            </a:endParaRPr>
          </a:p>
        </p:txBody>
      </p:sp>
    </p:spTree>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3"/>
          <p:cNvSpPr txBox="1">
            <a:spLocks noChangeArrowheads="1"/>
          </p:cNvSpPr>
          <p:nvPr/>
        </p:nvSpPr>
        <p:spPr bwMode="auto">
          <a:xfrm>
            <a:off x="2971800" y="152400"/>
            <a:ext cx="2895600" cy="314325"/>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508FB"/>
                </a:solidFill>
                <a:latin typeface="Comic Sans MS" pitchFamily="66" charset="0"/>
              </a:rPr>
              <a:t>What do these two loops do?</a:t>
            </a:r>
          </a:p>
        </p:txBody>
      </p:sp>
      <p:sp>
        <p:nvSpPr>
          <p:cNvPr id="47107" name="Line 7"/>
          <p:cNvSpPr>
            <a:spLocks noChangeShapeType="1"/>
          </p:cNvSpPr>
          <p:nvPr/>
        </p:nvSpPr>
        <p:spPr bwMode="auto">
          <a:xfrm rot="-5400000">
            <a:off x="2689225" y="2568575"/>
            <a:ext cx="3460750" cy="0"/>
          </a:xfrm>
          <a:prstGeom prst="line">
            <a:avLst/>
          </a:prstGeom>
          <a:noFill/>
          <a:ln w="19050">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7108" name="Rectangle 16"/>
          <p:cNvSpPr>
            <a:spLocks noChangeArrowheads="1"/>
          </p:cNvSpPr>
          <p:nvPr/>
        </p:nvSpPr>
        <p:spPr bwMode="auto">
          <a:xfrm>
            <a:off x="396875" y="1476375"/>
            <a:ext cx="3587750" cy="194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a:solidFill>
                  <a:srgbClr val="FF6600"/>
                </a:solidFill>
                <a:latin typeface="Courier New" pitchFamily="49" charset="0"/>
              </a:rPr>
              <a:t>def</a:t>
            </a:r>
            <a:r>
              <a:rPr lang="en-US" sz="1800" b="1">
                <a:latin typeface="Courier New" pitchFamily="49" charset="0"/>
              </a:rPr>
              <a:t> </a:t>
            </a:r>
            <a:r>
              <a:rPr lang="en-US" sz="1800" b="1">
                <a:solidFill>
                  <a:srgbClr val="0504FD"/>
                </a:solidFill>
                <a:latin typeface="Courier New" pitchFamily="49" charset="0"/>
              </a:rPr>
              <a:t>count</a:t>
            </a:r>
            <a:r>
              <a:rPr lang="en-US" sz="1800" b="1">
                <a:latin typeface="Courier New" pitchFamily="49" charset="0"/>
              </a:rPr>
              <a:t>( WORD ):</a:t>
            </a:r>
          </a:p>
          <a:p>
            <a:pPr algn="l">
              <a:lnSpc>
                <a:spcPct val="70000"/>
              </a:lnSpc>
              <a:spcBef>
                <a:spcPct val="50000"/>
              </a:spcBef>
            </a:pPr>
            <a:r>
              <a:rPr lang="en-US" sz="1800" b="1">
                <a:solidFill>
                  <a:srgbClr val="FF6600"/>
                </a:solidFill>
                <a:latin typeface="Courier New" pitchFamily="49" charset="0"/>
              </a:rPr>
              <a:t>  </a:t>
            </a:r>
            <a:r>
              <a:rPr lang="en-US" sz="1800" b="1">
                <a:latin typeface="Courier New" pitchFamily="49" charset="0"/>
              </a:rPr>
              <a:t>n = 0</a:t>
            </a:r>
            <a:r>
              <a:rPr lang="en-US" sz="1800" b="1">
                <a:solidFill>
                  <a:srgbClr val="FF6600"/>
                </a:solidFill>
                <a:latin typeface="Courier New" pitchFamily="49" charset="0"/>
              </a:rPr>
              <a:t> </a:t>
            </a:r>
          </a:p>
          <a:p>
            <a:pPr algn="l">
              <a:lnSpc>
                <a:spcPct val="70000"/>
              </a:lnSpc>
              <a:spcBef>
                <a:spcPct val="50000"/>
              </a:spcBef>
            </a:pPr>
            <a:r>
              <a:rPr lang="en-US" sz="1800" b="1">
                <a:solidFill>
                  <a:srgbClr val="FF6600"/>
                </a:solidFill>
                <a:latin typeface="Courier New" pitchFamily="49" charset="0"/>
              </a:rPr>
              <a:t>  for</a:t>
            </a:r>
            <a:r>
              <a:rPr lang="en-US" sz="1800" b="1">
                <a:latin typeface="Courier New" pitchFamily="49" charset="0"/>
              </a:rPr>
              <a:t> c </a:t>
            </a:r>
            <a:r>
              <a:rPr lang="en-US" sz="1800" b="1">
                <a:solidFill>
                  <a:srgbClr val="FF6600"/>
                </a:solidFill>
                <a:latin typeface="Courier New" pitchFamily="49" charset="0"/>
              </a:rPr>
              <a:t>in</a:t>
            </a:r>
            <a:r>
              <a:rPr lang="en-US" sz="1800" b="1">
                <a:latin typeface="Courier New" pitchFamily="49" charset="0"/>
              </a:rPr>
              <a:t> WORD:</a:t>
            </a:r>
          </a:p>
          <a:p>
            <a:pPr algn="l">
              <a:lnSpc>
                <a:spcPct val="70000"/>
              </a:lnSpc>
              <a:spcBef>
                <a:spcPct val="50000"/>
              </a:spcBef>
            </a:pPr>
            <a:r>
              <a:rPr lang="en-US" sz="1800" b="1">
                <a:latin typeface="Courier New" pitchFamily="49" charset="0"/>
              </a:rPr>
              <a:t>    </a:t>
            </a:r>
            <a:r>
              <a:rPr lang="en-US" sz="1800" b="1">
                <a:solidFill>
                  <a:srgbClr val="FF6600"/>
                </a:solidFill>
                <a:latin typeface="Courier New" pitchFamily="49" charset="0"/>
              </a:rPr>
              <a:t>if</a:t>
            </a:r>
            <a:r>
              <a:rPr lang="en-US" sz="1800" b="1">
                <a:latin typeface="Courier New" pitchFamily="49" charset="0"/>
              </a:rPr>
              <a:t> c </a:t>
            </a:r>
            <a:r>
              <a:rPr lang="en-US" sz="1800" b="1">
                <a:solidFill>
                  <a:srgbClr val="FF6600"/>
                </a:solidFill>
                <a:latin typeface="Courier New" pitchFamily="49" charset="0"/>
              </a:rPr>
              <a:t>not in</a:t>
            </a:r>
            <a:r>
              <a:rPr lang="en-US" sz="1800" b="1">
                <a:latin typeface="Courier New" pitchFamily="49" charset="0"/>
              </a:rPr>
              <a:t> </a:t>
            </a:r>
            <a:r>
              <a:rPr lang="en-US" sz="1800" b="1">
                <a:solidFill>
                  <a:srgbClr val="008000"/>
                </a:solidFill>
                <a:latin typeface="Courier New" pitchFamily="49" charset="0"/>
              </a:rPr>
              <a:t>'aeiou'</a:t>
            </a:r>
            <a:r>
              <a:rPr lang="en-US" sz="1800" b="1">
                <a:latin typeface="Courier New" pitchFamily="49" charset="0"/>
              </a:rPr>
              <a:t>:</a:t>
            </a:r>
          </a:p>
          <a:p>
            <a:pPr algn="l">
              <a:lnSpc>
                <a:spcPct val="70000"/>
              </a:lnSpc>
              <a:spcBef>
                <a:spcPct val="50000"/>
              </a:spcBef>
            </a:pPr>
            <a:r>
              <a:rPr lang="en-US" sz="1800" b="1">
                <a:latin typeface="Courier New" pitchFamily="49" charset="0"/>
              </a:rPr>
              <a:t>      n += 1</a:t>
            </a:r>
          </a:p>
          <a:p>
            <a:pPr algn="l">
              <a:lnSpc>
                <a:spcPct val="70000"/>
              </a:lnSpc>
              <a:spcBef>
                <a:spcPct val="50000"/>
              </a:spcBef>
            </a:pPr>
            <a:r>
              <a:rPr lang="en-US" sz="1800" b="1">
                <a:solidFill>
                  <a:srgbClr val="FF6600"/>
                </a:solidFill>
                <a:latin typeface="Courier New" pitchFamily="49" charset="0"/>
              </a:rPr>
              <a:t>  return</a:t>
            </a:r>
            <a:r>
              <a:rPr lang="en-US" sz="1800" b="1">
                <a:latin typeface="Courier New" pitchFamily="49" charset="0"/>
              </a:rPr>
              <a:t> n</a:t>
            </a:r>
          </a:p>
        </p:txBody>
      </p:sp>
      <p:sp>
        <p:nvSpPr>
          <p:cNvPr id="47109" name="Rectangle 18"/>
          <p:cNvSpPr>
            <a:spLocks noChangeArrowheads="1"/>
          </p:cNvSpPr>
          <p:nvPr/>
        </p:nvSpPr>
        <p:spPr bwMode="auto">
          <a:xfrm>
            <a:off x="5067300" y="1096963"/>
            <a:ext cx="3030538" cy="201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FF6600"/>
                </a:solidFill>
                <a:latin typeface="Courier New" pitchFamily="49" charset="0"/>
              </a:rPr>
              <a:t>def</a:t>
            </a:r>
            <a:r>
              <a:rPr lang="en-US" sz="1800" b="1">
                <a:latin typeface="Courier New" pitchFamily="49" charset="0"/>
              </a:rPr>
              <a:t> </a:t>
            </a:r>
            <a:r>
              <a:rPr lang="en-US" sz="1800" b="1">
                <a:solidFill>
                  <a:srgbClr val="0504FD"/>
                </a:solidFill>
                <a:latin typeface="Courier New" pitchFamily="49" charset="0"/>
              </a:rPr>
              <a:t>mystery</a:t>
            </a:r>
            <a:r>
              <a:rPr lang="en-US" sz="1800" b="1">
                <a:latin typeface="Courier New" pitchFamily="49" charset="0"/>
              </a:rPr>
              <a:t>( n ):</a:t>
            </a:r>
          </a:p>
          <a:p>
            <a:pPr algn="l"/>
            <a:r>
              <a:rPr lang="en-US" sz="1800" b="1">
                <a:solidFill>
                  <a:srgbClr val="FF6600"/>
                </a:solidFill>
                <a:latin typeface="Courier New" pitchFamily="49" charset="0"/>
              </a:rPr>
              <a:t>  while</a:t>
            </a:r>
            <a:r>
              <a:rPr lang="en-US" sz="1800" b="1">
                <a:latin typeface="Courier New" pitchFamily="49" charset="0"/>
              </a:rPr>
              <a:t> n != 1:</a:t>
            </a:r>
          </a:p>
          <a:p>
            <a:pPr algn="l"/>
            <a:r>
              <a:rPr lang="en-US" sz="1800" b="1">
                <a:latin typeface="Courier New" pitchFamily="49" charset="0"/>
              </a:rPr>
              <a:t>    </a:t>
            </a:r>
            <a:r>
              <a:rPr lang="en-US" sz="1800" b="1">
                <a:solidFill>
                  <a:srgbClr val="FF6600"/>
                </a:solidFill>
                <a:latin typeface="Courier New" pitchFamily="49" charset="0"/>
              </a:rPr>
              <a:t>if</a:t>
            </a:r>
            <a:r>
              <a:rPr lang="en-US" sz="1800" b="1">
                <a:latin typeface="Courier New" pitchFamily="49" charset="0"/>
              </a:rPr>
              <a:t> n%2 == 0:</a:t>
            </a:r>
          </a:p>
          <a:p>
            <a:pPr algn="l"/>
            <a:r>
              <a:rPr lang="en-US" sz="1800" b="1">
                <a:latin typeface="Courier New" pitchFamily="49" charset="0"/>
              </a:rPr>
              <a:t>      n = n/2</a:t>
            </a:r>
          </a:p>
          <a:p>
            <a:pPr algn="l"/>
            <a:r>
              <a:rPr lang="en-US" sz="1800" b="1">
                <a:latin typeface="Courier New" pitchFamily="49" charset="0"/>
              </a:rPr>
              <a:t>    </a:t>
            </a:r>
            <a:r>
              <a:rPr lang="en-US" sz="1800" b="1">
                <a:solidFill>
                  <a:srgbClr val="FF6600"/>
                </a:solidFill>
                <a:latin typeface="Courier New" pitchFamily="49" charset="0"/>
              </a:rPr>
              <a:t>else</a:t>
            </a:r>
            <a:r>
              <a:rPr lang="en-US" sz="1800" b="1">
                <a:latin typeface="Courier New" pitchFamily="49" charset="0"/>
              </a:rPr>
              <a:t>:</a:t>
            </a:r>
          </a:p>
          <a:p>
            <a:pPr algn="l"/>
            <a:r>
              <a:rPr lang="en-US" sz="1800" b="1">
                <a:latin typeface="Courier New" pitchFamily="49" charset="0"/>
              </a:rPr>
              <a:t>      </a:t>
            </a:r>
            <a:r>
              <a:rPr lang="en-US" sz="1800" b="1">
                <a:solidFill>
                  <a:srgbClr val="FF6600"/>
                </a:solidFill>
                <a:latin typeface="Courier New" pitchFamily="49" charset="0"/>
              </a:rPr>
              <a:t>return</a:t>
            </a:r>
            <a:r>
              <a:rPr lang="en-US" sz="1800" b="1">
                <a:latin typeface="Courier New" pitchFamily="49" charset="0"/>
              </a:rPr>
              <a:t> </a:t>
            </a:r>
            <a:r>
              <a:rPr lang="en-US" sz="1800" b="1">
                <a:solidFill>
                  <a:srgbClr val="6105A5"/>
                </a:solidFill>
                <a:latin typeface="Courier New" pitchFamily="49" charset="0"/>
              </a:rPr>
              <a:t>False</a:t>
            </a:r>
            <a:endParaRPr lang="en-US" sz="1800" b="1">
              <a:latin typeface="Courier New" pitchFamily="49" charset="0"/>
            </a:endParaRPr>
          </a:p>
          <a:p>
            <a:pPr algn="l"/>
            <a:r>
              <a:rPr lang="en-US" sz="1800" b="1">
                <a:latin typeface="Courier New" pitchFamily="49" charset="0"/>
              </a:rPr>
              <a:t>  </a:t>
            </a:r>
            <a:r>
              <a:rPr lang="en-US" sz="1800" b="1">
                <a:solidFill>
                  <a:srgbClr val="FF6600"/>
                </a:solidFill>
                <a:latin typeface="Courier New" pitchFamily="49" charset="0"/>
              </a:rPr>
              <a:t>return</a:t>
            </a:r>
            <a:r>
              <a:rPr lang="en-US" sz="1800" b="1">
                <a:latin typeface="Courier New" pitchFamily="49" charset="0"/>
              </a:rPr>
              <a:t> </a:t>
            </a:r>
            <a:r>
              <a:rPr lang="en-US" sz="1800" b="1">
                <a:solidFill>
                  <a:srgbClr val="6105A5"/>
                </a:solidFill>
                <a:latin typeface="Courier New" pitchFamily="49" charset="0"/>
              </a:rPr>
              <a:t>True</a:t>
            </a:r>
            <a:endParaRPr lang="en-US" sz="1800" b="1">
              <a:latin typeface="Courier New" pitchFamily="49" charset="0"/>
            </a:endParaRPr>
          </a:p>
        </p:txBody>
      </p:sp>
      <p:sp>
        <p:nvSpPr>
          <p:cNvPr id="47110" name="Line 19"/>
          <p:cNvSpPr>
            <a:spLocks noChangeShapeType="1"/>
          </p:cNvSpPr>
          <p:nvPr/>
        </p:nvSpPr>
        <p:spPr bwMode="auto">
          <a:xfrm flipH="1">
            <a:off x="7078663" y="835025"/>
            <a:ext cx="936625" cy="295275"/>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11" name="Text Box 20"/>
          <p:cNvSpPr txBox="1">
            <a:spLocks noChangeArrowheads="1"/>
          </p:cNvSpPr>
          <p:nvPr/>
        </p:nvSpPr>
        <p:spPr bwMode="auto">
          <a:xfrm>
            <a:off x="6669088" y="517525"/>
            <a:ext cx="20193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t>Let </a:t>
            </a:r>
            <a:r>
              <a:rPr lang="en-US" sz="1800" b="1">
                <a:latin typeface="Courier New" pitchFamily="49" charset="0"/>
              </a:rPr>
              <a:t>n</a:t>
            </a:r>
            <a:r>
              <a:rPr lang="en-US" sz="1800"/>
              <a:t> = 12</a:t>
            </a:r>
          </a:p>
        </p:txBody>
      </p:sp>
      <p:sp>
        <p:nvSpPr>
          <p:cNvPr id="47112" name="Line 21"/>
          <p:cNvSpPr>
            <a:spLocks noChangeShapeType="1"/>
          </p:cNvSpPr>
          <p:nvPr/>
        </p:nvSpPr>
        <p:spPr bwMode="auto">
          <a:xfrm flipH="1">
            <a:off x="2232025" y="1069975"/>
            <a:ext cx="417513" cy="37465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13" name="Text Box 22"/>
          <p:cNvSpPr txBox="1">
            <a:spLocks noChangeArrowheads="1"/>
          </p:cNvSpPr>
          <p:nvPr/>
        </p:nvSpPr>
        <p:spPr bwMode="auto">
          <a:xfrm>
            <a:off x="1068388" y="727075"/>
            <a:ext cx="27003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t>Let </a:t>
            </a:r>
            <a:r>
              <a:rPr lang="en-US" sz="1800" b="1">
                <a:latin typeface="Courier New" pitchFamily="49" charset="0"/>
              </a:rPr>
              <a:t>WORD</a:t>
            </a:r>
            <a:r>
              <a:rPr lang="en-US" sz="1800"/>
              <a:t> = </a:t>
            </a:r>
            <a:r>
              <a:rPr lang="en-US" sz="1800" b="1"/>
              <a:t>'forty-two'</a:t>
            </a:r>
          </a:p>
        </p:txBody>
      </p:sp>
      <p:sp>
        <p:nvSpPr>
          <p:cNvPr id="47114" name="Ink 10"/>
          <p:cNvSpPr>
            <a:spLocks noRot="1" noChangeAspect="1" noEditPoints="1" noChangeArrowheads="1" noChangeShapeType="1" noTextEdit="1"/>
          </p:cNvSpPr>
          <p:nvPr/>
        </p:nvSpPr>
        <p:spPr bwMode="auto">
          <a:xfrm>
            <a:off x="2182813" y="2973388"/>
            <a:ext cx="1587" cy="6350"/>
          </a:xfrm>
          <a:custGeom>
            <a:avLst/>
            <a:gdLst>
              <a:gd name="T0" fmla="*/ 0 w 5"/>
              <a:gd name="T1" fmla="*/ 2147483647 h 16"/>
              <a:gd name="T2" fmla="*/ 2147483647 w 5"/>
              <a:gd name="T3" fmla="*/ 2147483647 h 16"/>
              <a:gd name="T4" fmla="*/ 0 60000 65536"/>
              <a:gd name="T5" fmla="*/ 0 60000 65536"/>
              <a:gd name="T6" fmla="*/ 0 w 5"/>
              <a:gd name="T7" fmla="*/ 0 h 16"/>
              <a:gd name="T8" fmla="*/ 5 w 5"/>
              <a:gd name="T9" fmla="*/ 16 h 16"/>
            </a:gdLst>
            <a:ahLst/>
            <a:cxnLst>
              <a:cxn ang="T4">
                <a:pos x="T0" y="T1"/>
              </a:cxn>
              <a:cxn ang="T5">
                <a:pos x="T2" y="T3"/>
              </a:cxn>
            </a:cxnLst>
            <a:rect l="T6" t="T7" r="T8" b="T9"/>
            <a:pathLst>
              <a:path w="5" h="16" extrusionOk="0">
                <a:moveTo>
                  <a:pt x="0" y="6"/>
                </a:moveTo>
                <a:cubicBezTo>
                  <a:pt x="5" y="17"/>
                  <a:pt x="6" y="18"/>
                  <a:pt x="4"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15" name="Ink 11"/>
          <p:cNvSpPr>
            <a:spLocks noRot="1" noChangeAspect="1" noEditPoints="1" noChangeArrowheads="1" noChangeShapeType="1" noTextEdit="1"/>
          </p:cNvSpPr>
          <p:nvPr/>
        </p:nvSpPr>
        <p:spPr bwMode="auto">
          <a:xfrm>
            <a:off x="1685925" y="1090613"/>
            <a:ext cx="2189163" cy="2943225"/>
          </a:xfrm>
          <a:custGeom>
            <a:avLst/>
            <a:gdLst>
              <a:gd name="T0" fmla="*/ 0 w 6079"/>
              <a:gd name="T1" fmla="*/ 2147483647 h 8174"/>
              <a:gd name="T2" fmla="*/ 2147483647 w 6079"/>
              <a:gd name="T3" fmla="*/ 2147483647 h 8174"/>
              <a:gd name="T4" fmla="*/ 2147483647 w 6079"/>
              <a:gd name="T5" fmla="*/ 2147483647 h 8174"/>
              <a:gd name="T6" fmla="*/ 2147483647 w 6079"/>
              <a:gd name="T7" fmla="*/ 2147483647 h 8174"/>
              <a:gd name="T8" fmla="*/ 2147483647 w 6079"/>
              <a:gd name="T9" fmla="*/ 2147483647 h 8174"/>
              <a:gd name="T10" fmla="*/ 2147483647 w 6079"/>
              <a:gd name="T11" fmla="*/ 2147483647 h 8174"/>
              <a:gd name="T12" fmla="*/ 2147483647 w 6079"/>
              <a:gd name="T13" fmla="*/ 2147483647 h 8174"/>
              <a:gd name="T14" fmla="*/ 2147483647 w 6079"/>
              <a:gd name="T15" fmla="*/ 2147483647 h 8174"/>
              <a:gd name="T16" fmla="*/ 2147483647 w 6079"/>
              <a:gd name="T17" fmla="*/ 2147483647 h 8174"/>
              <a:gd name="T18" fmla="*/ 2147483647 w 6079"/>
              <a:gd name="T19" fmla="*/ 2147483647 h 8174"/>
              <a:gd name="T20" fmla="*/ 2147483647 w 6079"/>
              <a:gd name="T21" fmla="*/ 2147483647 h 8174"/>
              <a:gd name="T22" fmla="*/ 2147483647 w 6079"/>
              <a:gd name="T23" fmla="*/ 2147483647 h 8174"/>
              <a:gd name="T24" fmla="*/ 2147483647 w 6079"/>
              <a:gd name="T25" fmla="*/ 2147483647 h 8174"/>
              <a:gd name="T26" fmla="*/ 2147483647 w 6079"/>
              <a:gd name="T27" fmla="*/ 2147483647 h 817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079"/>
              <a:gd name="T43" fmla="*/ 0 h 8174"/>
              <a:gd name="T44" fmla="*/ 6079 w 6079"/>
              <a:gd name="T45" fmla="*/ 8174 h 817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079" h="8174" extrusionOk="0">
                <a:moveTo>
                  <a:pt x="0" y="4396"/>
                </a:moveTo>
                <a:cubicBezTo>
                  <a:pt x="324" y="4342"/>
                  <a:pt x="660" y="4340"/>
                  <a:pt x="988" y="4347"/>
                </a:cubicBezTo>
                <a:cubicBezTo>
                  <a:pt x="1222" y="4352"/>
                  <a:pt x="1454" y="4386"/>
                  <a:pt x="1688" y="4393"/>
                </a:cubicBezTo>
                <a:cubicBezTo>
                  <a:pt x="2141" y="4407"/>
                  <a:pt x="2595" y="4364"/>
                  <a:pt x="3048" y="4368"/>
                </a:cubicBezTo>
                <a:cubicBezTo>
                  <a:pt x="3631" y="4373"/>
                  <a:pt x="4214" y="4336"/>
                  <a:pt x="4797" y="4342"/>
                </a:cubicBezTo>
                <a:cubicBezTo>
                  <a:pt x="4873" y="4343"/>
                  <a:pt x="5053" y="4352"/>
                  <a:pt x="5078" y="4345"/>
                </a:cubicBezTo>
                <a:cubicBezTo>
                  <a:pt x="5072" y="4342"/>
                  <a:pt x="5066" y="4340"/>
                  <a:pt x="5060" y="4337"/>
                </a:cubicBezTo>
              </a:path>
              <a:path w="6079" h="8174" extrusionOk="0">
                <a:moveTo>
                  <a:pt x="4244" y="0"/>
                </a:moveTo>
                <a:cubicBezTo>
                  <a:pt x="4287" y="76"/>
                  <a:pt x="4168" y="77"/>
                  <a:pt x="4325" y="170"/>
                </a:cubicBezTo>
                <a:cubicBezTo>
                  <a:pt x="4684" y="384"/>
                  <a:pt x="5060" y="432"/>
                  <a:pt x="5369" y="754"/>
                </a:cubicBezTo>
                <a:cubicBezTo>
                  <a:pt x="5960" y="1369"/>
                  <a:pt x="6062" y="2340"/>
                  <a:pt x="6078" y="3150"/>
                </a:cubicBezTo>
                <a:cubicBezTo>
                  <a:pt x="6106" y="4547"/>
                  <a:pt x="5913" y="5942"/>
                  <a:pt x="5909" y="7340"/>
                </a:cubicBezTo>
                <a:cubicBezTo>
                  <a:pt x="5909" y="7460"/>
                  <a:pt x="5982" y="8072"/>
                  <a:pt x="5841" y="8151"/>
                </a:cubicBezTo>
                <a:cubicBezTo>
                  <a:pt x="5762" y="8195"/>
                  <a:pt x="5754" y="8113"/>
                  <a:pt x="5691" y="812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16" name="Ink 12"/>
          <p:cNvSpPr>
            <a:spLocks noRot="1" noChangeAspect="1" noEditPoints="1" noChangeArrowheads="1" noChangeShapeType="1" noTextEdit="1"/>
          </p:cNvSpPr>
          <p:nvPr/>
        </p:nvSpPr>
        <p:spPr bwMode="auto">
          <a:xfrm>
            <a:off x="5791200" y="4438650"/>
            <a:ext cx="604838" cy="2054225"/>
          </a:xfrm>
          <a:custGeom>
            <a:avLst/>
            <a:gdLst>
              <a:gd name="T0" fmla="*/ 2147483647 w 1680"/>
              <a:gd name="T1" fmla="*/ 2147483647 h 5706"/>
              <a:gd name="T2" fmla="*/ 2147483647 w 1680"/>
              <a:gd name="T3" fmla="*/ 2147483647 h 5706"/>
              <a:gd name="T4" fmla="*/ 2147483647 w 1680"/>
              <a:gd name="T5" fmla="*/ 2147483647 h 5706"/>
              <a:gd name="T6" fmla="*/ 2147483647 w 1680"/>
              <a:gd name="T7" fmla="*/ 2147483647 h 5706"/>
              <a:gd name="T8" fmla="*/ 2147483647 w 1680"/>
              <a:gd name="T9" fmla="*/ 2147483647 h 5706"/>
              <a:gd name="T10" fmla="*/ 2147483647 w 1680"/>
              <a:gd name="T11" fmla="*/ 2147483647 h 5706"/>
              <a:gd name="T12" fmla="*/ 2147483647 w 1680"/>
              <a:gd name="T13" fmla="*/ 2147483647 h 5706"/>
              <a:gd name="T14" fmla="*/ 2147483647 w 1680"/>
              <a:gd name="T15" fmla="*/ 2147483647 h 5706"/>
              <a:gd name="T16" fmla="*/ 2147483647 w 1680"/>
              <a:gd name="T17" fmla="*/ 2147483647 h 5706"/>
              <a:gd name="T18" fmla="*/ 2147483647 w 1680"/>
              <a:gd name="T19" fmla="*/ 2147483647 h 5706"/>
              <a:gd name="T20" fmla="*/ 2147483647 w 1680"/>
              <a:gd name="T21" fmla="*/ 2147483647 h 5706"/>
              <a:gd name="T22" fmla="*/ 2147483647 w 1680"/>
              <a:gd name="T23" fmla="*/ 2147483647 h 5706"/>
              <a:gd name="T24" fmla="*/ 2147483647 w 1680"/>
              <a:gd name="T25" fmla="*/ 2147483647 h 5706"/>
              <a:gd name="T26" fmla="*/ 2147483647 w 1680"/>
              <a:gd name="T27" fmla="*/ 2147483647 h 5706"/>
              <a:gd name="T28" fmla="*/ 2147483647 w 1680"/>
              <a:gd name="T29" fmla="*/ 2147483647 h 5706"/>
              <a:gd name="T30" fmla="*/ 2147483647 w 1680"/>
              <a:gd name="T31" fmla="*/ 2147483647 h 5706"/>
              <a:gd name="T32" fmla="*/ 2147483647 w 1680"/>
              <a:gd name="T33" fmla="*/ 2147483647 h 5706"/>
              <a:gd name="T34" fmla="*/ 2147483647 w 1680"/>
              <a:gd name="T35" fmla="*/ 2147483647 h 5706"/>
              <a:gd name="T36" fmla="*/ 2147483647 w 1680"/>
              <a:gd name="T37" fmla="*/ 2147483647 h 5706"/>
              <a:gd name="T38" fmla="*/ 2147483647 w 1680"/>
              <a:gd name="T39" fmla="*/ 2147483647 h 5706"/>
              <a:gd name="T40" fmla="*/ 2147483647 w 1680"/>
              <a:gd name="T41" fmla="*/ 2147483647 h 5706"/>
              <a:gd name="T42" fmla="*/ 2147483647 w 1680"/>
              <a:gd name="T43" fmla="*/ 2147483647 h 5706"/>
              <a:gd name="T44" fmla="*/ 2147483647 w 1680"/>
              <a:gd name="T45" fmla="*/ 2147483647 h 5706"/>
              <a:gd name="T46" fmla="*/ 2147483647 w 1680"/>
              <a:gd name="T47" fmla="*/ 2147483647 h 5706"/>
              <a:gd name="T48" fmla="*/ 2147483647 w 1680"/>
              <a:gd name="T49" fmla="*/ 2147483647 h 5706"/>
              <a:gd name="T50" fmla="*/ 2147483647 w 1680"/>
              <a:gd name="T51" fmla="*/ 2147483647 h 5706"/>
              <a:gd name="T52" fmla="*/ 2147483647 w 1680"/>
              <a:gd name="T53" fmla="*/ 2147483647 h 5706"/>
              <a:gd name="T54" fmla="*/ 2147483647 w 1680"/>
              <a:gd name="T55" fmla="*/ 2147483647 h 5706"/>
              <a:gd name="T56" fmla="*/ 2147483647 w 1680"/>
              <a:gd name="T57" fmla="*/ 2147483647 h 5706"/>
              <a:gd name="T58" fmla="*/ 2147483647 w 1680"/>
              <a:gd name="T59" fmla="*/ 2147483647 h 5706"/>
              <a:gd name="T60" fmla="*/ 2147483647 w 1680"/>
              <a:gd name="T61" fmla="*/ 2147483647 h 5706"/>
              <a:gd name="T62" fmla="*/ 0 w 1680"/>
              <a:gd name="T63" fmla="*/ 2147483647 h 5706"/>
              <a:gd name="T64" fmla="*/ 2147483647 w 1680"/>
              <a:gd name="T65" fmla="*/ 2147483647 h 5706"/>
              <a:gd name="T66" fmla="*/ 2147483647 w 1680"/>
              <a:gd name="T67" fmla="*/ 2147483647 h 5706"/>
              <a:gd name="T68" fmla="*/ 2147483647 w 1680"/>
              <a:gd name="T69" fmla="*/ 2147483647 h 5706"/>
              <a:gd name="T70" fmla="*/ 2147483647 w 1680"/>
              <a:gd name="T71" fmla="*/ 2147483647 h 57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80"/>
              <a:gd name="T109" fmla="*/ 0 h 5706"/>
              <a:gd name="T110" fmla="*/ 1680 w 1680"/>
              <a:gd name="T111" fmla="*/ 5706 h 57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80" h="5706" extrusionOk="0">
                <a:moveTo>
                  <a:pt x="636" y="318"/>
                </a:moveTo>
                <a:cubicBezTo>
                  <a:pt x="664" y="291"/>
                  <a:pt x="679" y="290"/>
                  <a:pt x="691" y="252"/>
                </a:cubicBezTo>
                <a:cubicBezTo>
                  <a:pt x="702" y="215"/>
                  <a:pt x="693" y="190"/>
                  <a:pt x="670" y="158"/>
                </a:cubicBezTo>
                <a:cubicBezTo>
                  <a:pt x="631" y="103"/>
                  <a:pt x="549" y="71"/>
                  <a:pt x="484" y="68"/>
                </a:cubicBezTo>
                <a:cubicBezTo>
                  <a:pt x="379" y="63"/>
                  <a:pt x="353" y="154"/>
                  <a:pt x="364" y="243"/>
                </a:cubicBezTo>
                <a:cubicBezTo>
                  <a:pt x="382" y="387"/>
                  <a:pt x="456" y="524"/>
                  <a:pt x="522" y="650"/>
                </a:cubicBezTo>
                <a:cubicBezTo>
                  <a:pt x="638" y="870"/>
                  <a:pt x="781" y="1079"/>
                  <a:pt x="869" y="1312"/>
                </a:cubicBezTo>
                <a:cubicBezTo>
                  <a:pt x="890" y="1367"/>
                  <a:pt x="930" y="1476"/>
                  <a:pt x="868" y="1522"/>
                </a:cubicBezTo>
                <a:cubicBezTo>
                  <a:pt x="812" y="1563"/>
                  <a:pt x="713" y="1521"/>
                  <a:pt x="664" y="1492"/>
                </a:cubicBezTo>
                <a:cubicBezTo>
                  <a:pt x="525" y="1412"/>
                  <a:pt x="419" y="1264"/>
                  <a:pt x="428" y="1100"/>
                </a:cubicBezTo>
                <a:cubicBezTo>
                  <a:pt x="438" y="924"/>
                  <a:pt x="575" y="776"/>
                  <a:pt x="684" y="649"/>
                </a:cubicBezTo>
                <a:cubicBezTo>
                  <a:pt x="743" y="580"/>
                  <a:pt x="831" y="495"/>
                  <a:pt x="853" y="402"/>
                </a:cubicBezTo>
                <a:cubicBezTo>
                  <a:pt x="861" y="366"/>
                  <a:pt x="854" y="353"/>
                  <a:pt x="849" y="319"/>
                </a:cubicBezTo>
              </a:path>
              <a:path w="1680" h="5706" extrusionOk="0">
                <a:moveTo>
                  <a:pt x="956" y="127"/>
                </a:moveTo>
                <a:cubicBezTo>
                  <a:pt x="988" y="79"/>
                  <a:pt x="1016" y="39"/>
                  <a:pt x="1060" y="4"/>
                </a:cubicBezTo>
                <a:cubicBezTo>
                  <a:pt x="1064" y="3"/>
                  <a:pt x="1067" y="1"/>
                  <a:pt x="1071" y="0"/>
                </a:cubicBezTo>
                <a:cubicBezTo>
                  <a:pt x="1058" y="68"/>
                  <a:pt x="1037" y="121"/>
                  <a:pt x="1006" y="186"/>
                </a:cubicBezTo>
                <a:cubicBezTo>
                  <a:pt x="805" y="616"/>
                  <a:pt x="539" y="1011"/>
                  <a:pt x="303" y="1421"/>
                </a:cubicBezTo>
                <a:cubicBezTo>
                  <a:pt x="281" y="1459"/>
                  <a:pt x="212" y="1570"/>
                  <a:pt x="242" y="1537"/>
                </a:cubicBezTo>
                <a:cubicBezTo>
                  <a:pt x="257" y="1511"/>
                  <a:pt x="261" y="1503"/>
                  <a:pt x="274" y="1488"/>
                </a:cubicBezTo>
              </a:path>
              <a:path w="1680" h="5706" extrusionOk="0">
                <a:moveTo>
                  <a:pt x="461" y="1939"/>
                </a:moveTo>
                <a:cubicBezTo>
                  <a:pt x="454" y="1979"/>
                  <a:pt x="440" y="2018"/>
                  <a:pt x="432" y="2058"/>
                </a:cubicBezTo>
                <a:cubicBezTo>
                  <a:pt x="419" y="2123"/>
                  <a:pt x="412" y="2189"/>
                  <a:pt x="423" y="2255"/>
                </a:cubicBezTo>
                <a:cubicBezTo>
                  <a:pt x="433" y="2314"/>
                  <a:pt x="463" y="2375"/>
                  <a:pt x="528" y="2387"/>
                </a:cubicBezTo>
                <a:cubicBezTo>
                  <a:pt x="605" y="2402"/>
                  <a:pt x="689" y="2359"/>
                  <a:pt x="750" y="2318"/>
                </a:cubicBezTo>
                <a:cubicBezTo>
                  <a:pt x="769" y="2303"/>
                  <a:pt x="788" y="2288"/>
                  <a:pt x="807" y="2273"/>
                </a:cubicBezTo>
              </a:path>
              <a:path w="1680" h="5706" extrusionOk="0">
                <a:moveTo>
                  <a:pt x="1030" y="1820"/>
                </a:moveTo>
                <a:cubicBezTo>
                  <a:pt x="997" y="1833"/>
                  <a:pt x="975" y="1848"/>
                  <a:pt x="956" y="1897"/>
                </a:cubicBezTo>
                <a:cubicBezTo>
                  <a:pt x="918" y="1994"/>
                  <a:pt x="897" y="2104"/>
                  <a:pt x="875" y="2205"/>
                </a:cubicBezTo>
                <a:cubicBezTo>
                  <a:pt x="851" y="2319"/>
                  <a:pt x="830" y="2434"/>
                  <a:pt x="808" y="2549"/>
                </a:cubicBezTo>
                <a:cubicBezTo>
                  <a:pt x="795" y="2617"/>
                  <a:pt x="786" y="2696"/>
                  <a:pt x="762" y="2761"/>
                </a:cubicBezTo>
                <a:cubicBezTo>
                  <a:pt x="747" y="2801"/>
                  <a:pt x="738" y="2794"/>
                  <a:pt x="731" y="2794"/>
                </a:cubicBezTo>
              </a:path>
              <a:path w="1680" h="5706" extrusionOk="0">
                <a:moveTo>
                  <a:pt x="1070" y="1643"/>
                </a:moveTo>
                <a:cubicBezTo>
                  <a:pt x="1070" y="1648"/>
                  <a:pt x="1072" y="1698"/>
                  <a:pt x="1057" y="1732"/>
                </a:cubicBezTo>
                <a:cubicBezTo>
                  <a:pt x="1004" y="1850"/>
                  <a:pt x="932" y="1963"/>
                  <a:pt x="864" y="2073"/>
                </a:cubicBezTo>
                <a:cubicBezTo>
                  <a:pt x="686" y="2360"/>
                  <a:pt x="490" y="2636"/>
                  <a:pt x="277" y="2898"/>
                </a:cubicBezTo>
                <a:cubicBezTo>
                  <a:pt x="245" y="2937"/>
                  <a:pt x="239" y="2934"/>
                  <a:pt x="252" y="2893"/>
                </a:cubicBezTo>
                <a:cubicBezTo>
                  <a:pt x="257" y="2883"/>
                  <a:pt x="263" y="2872"/>
                  <a:pt x="268" y="2862"/>
                </a:cubicBezTo>
              </a:path>
              <a:path w="1680" h="5706" extrusionOk="0">
                <a:moveTo>
                  <a:pt x="597" y="3239"/>
                </a:moveTo>
                <a:cubicBezTo>
                  <a:pt x="622" y="3244"/>
                  <a:pt x="625" y="3240"/>
                  <a:pt x="650" y="3246"/>
                </a:cubicBezTo>
                <a:cubicBezTo>
                  <a:pt x="702" y="3259"/>
                  <a:pt x="740" y="3294"/>
                  <a:pt x="748" y="3348"/>
                </a:cubicBezTo>
                <a:cubicBezTo>
                  <a:pt x="759" y="3422"/>
                  <a:pt x="721" y="3495"/>
                  <a:pt x="688" y="3558"/>
                </a:cubicBezTo>
                <a:cubicBezTo>
                  <a:pt x="629" y="3672"/>
                  <a:pt x="540" y="3764"/>
                  <a:pt x="473" y="3872"/>
                </a:cubicBezTo>
                <a:cubicBezTo>
                  <a:pt x="460" y="3898"/>
                  <a:pt x="456" y="3905"/>
                  <a:pt x="450" y="3922"/>
                </a:cubicBezTo>
                <a:cubicBezTo>
                  <a:pt x="473" y="3946"/>
                  <a:pt x="479" y="3951"/>
                  <a:pt x="519" y="3946"/>
                </a:cubicBezTo>
                <a:cubicBezTo>
                  <a:pt x="568" y="3940"/>
                  <a:pt x="632" y="3928"/>
                  <a:pt x="676" y="3906"/>
                </a:cubicBezTo>
                <a:cubicBezTo>
                  <a:pt x="720" y="3884"/>
                  <a:pt x="762" y="3849"/>
                  <a:pt x="801" y="3819"/>
                </a:cubicBezTo>
              </a:path>
              <a:path w="1680" h="5706" extrusionOk="0">
                <a:moveTo>
                  <a:pt x="1067" y="3083"/>
                </a:moveTo>
                <a:cubicBezTo>
                  <a:pt x="1044" y="3095"/>
                  <a:pt x="1041" y="3095"/>
                  <a:pt x="1023" y="3114"/>
                </a:cubicBezTo>
                <a:cubicBezTo>
                  <a:pt x="933" y="3209"/>
                  <a:pt x="853" y="3317"/>
                  <a:pt x="772" y="3420"/>
                </a:cubicBezTo>
                <a:cubicBezTo>
                  <a:pt x="681" y="3536"/>
                  <a:pt x="590" y="3651"/>
                  <a:pt x="498" y="3766"/>
                </a:cubicBezTo>
                <a:cubicBezTo>
                  <a:pt x="427" y="3854"/>
                  <a:pt x="351" y="3938"/>
                  <a:pt x="282" y="4028"/>
                </a:cubicBezTo>
                <a:cubicBezTo>
                  <a:pt x="270" y="4043"/>
                  <a:pt x="230" y="4078"/>
                  <a:pt x="265" y="4082"/>
                </a:cubicBezTo>
                <a:cubicBezTo>
                  <a:pt x="279" y="4075"/>
                  <a:pt x="285" y="4073"/>
                  <a:pt x="295" y="4069"/>
                </a:cubicBezTo>
              </a:path>
              <a:path w="1680" h="5706" extrusionOk="0">
                <a:moveTo>
                  <a:pt x="704" y="4325"/>
                </a:moveTo>
                <a:cubicBezTo>
                  <a:pt x="706" y="4348"/>
                  <a:pt x="708" y="4372"/>
                  <a:pt x="709" y="4395"/>
                </a:cubicBezTo>
                <a:cubicBezTo>
                  <a:pt x="713" y="4493"/>
                  <a:pt x="718" y="4590"/>
                  <a:pt x="725" y="4688"/>
                </a:cubicBezTo>
                <a:cubicBezTo>
                  <a:pt x="735" y="4839"/>
                  <a:pt x="744" y="4993"/>
                  <a:pt x="765" y="5143"/>
                </a:cubicBezTo>
                <a:cubicBezTo>
                  <a:pt x="767" y="5156"/>
                  <a:pt x="765" y="5229"/>
                  <a:pt x="784" y="5229"/>
                </a:cubicBezTo>
                <a:cubicBezTo>
                  <a:pt x="786" y="5223"/>
                  <a:pt x="787" y="5217"/>
                  <a:pt x="789" y="5211"/>
                </a:cubicBezTo>
              </a:path>
              <a:path w="1680" h="5706" extrusionOk="0">
                <a:moveTo>
                  <a:pt x="1089" y="4097"/>
                </a:moveTo>
                <a:cubicBezTo>
                  <a:pt x="1035" y="4010"/>
                  <a:pt x="982" y="3939"/>
                  <a:pt x="871" y="3921"/>
                </a:cubicBezTo>
                <a:cubicBezTo>
                  <a:pt x="626" y="3882"/>
                  <a:pt x="356" y="4074"/>
                  <a:pt x="221" y="4261"/>
                </a:cubicBezTo>
                <a:cubicBezTo>
                  <a:pt x="95" y="4435"/>
                  <a:pt x="11" y="4646"/>
                  <a:pt x="0" y="4861"/>
                </a:cubicBezTo>
                <a:cubicBezTo>
                  <a:pt x="-10" y="5067"/>
                  <a:pt x="73" y="5257"/>
                  <a:pt x="217" y="5402"/>
                </a:cubicBezTo>
                <a:cubicBezTo>
                  <a:pt x="292" y="5477"/>
                  <a:pt x="378" y="5538"/>
                  <a:pt x="473" y="5585"/>
                </a:cubicBezTo>
                <a:cubicBezTo>
                  <a:pt x="571" y="5634"/>
                  <a:pt x="674" y="5668"/>
                  <a:pt x="781" y="5688"/>
                </a:cubicBezTo>
                <a:cubicBezTo>
                  <a:pt x="906" y="5711"/>
                  <a:pt x="1044" y="5715"/>
                  <a:pt x="1169" y="5689"/>
                </a:cubicBezTo>
                <a:cubicBezTo>
                  <a:pt x="1333" y="5655"/>
                  <a:pt x="1460" y="5530"/>
                  <a:pt x="1534" y="5384"/>
                </a:cubicBezTo>
                <a:cubicBezTo>
                  <a:pt x="1680" y="5093"/>
                  <a:pt x="1713" y="4703"/>
                  <a:pt x="1661" y="4385"/>
                </a:cubicBezTo>
                <a:cubicBezTo>
                  <a:pt x="1627" y="4180"/>
                  <a:pt x="1537" y="3995"/>
                  <a:pt x="1329" y="3927"/>
                </a:cubicBezTo>
                <a:cubicBezTo>
                  <a:pt x="1122" y="3859"/>
                  <a:pt x="920" y="3933"/>
                  <a:pt x="721" y="398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17" name="Ink 13"/>
          <p:cNvSpPr>
            <a:spLocks noRot="1" noChangeAspect="1" noEditPoints="1" noChangeArrowheads="1" noChangeShapeType="1" noTextEdit="1"/>
          </p:cNvSpPr>
          <p:nvPr/>
        </p:nvSpPr>
        <p:spPr bwMode="auto">
          <a:xfrm>
            <a:off x="4476750" y="4071938"/>
            <a:ext cx="1089025" cy="2119312"/>
          </a:xfrm>
          <a:custGeom>
            <a:avLst/>
            <a:gdLst>
              <a:gd name="T0" fmla="*/ 2147483647 w 3024"/>
              <a:gd name="T1" fmla="*/ 2147483647 h 5888"/>
              <a:gd name="T2" fmla="*/ 2147483647 w 3024"/>
              <a:gd name="T3" fmla="*/ 2147483647 h 5888"/>
              <a:gd name="T4" fmla="*/ 2147483647 w 3024"/>
              <a:gd name="T5" fmla="*/ 2147483647 h 5888"/>
              <a:gd name="T6" fmla="*/ 2147483647 w 3024"/>
              <a:gd name="T7" fmla="*/ 2147483647 h 5888"/>
              <a:gd name="T8" fmla="*/ 2147483647 w 3024"/>
              <a:gd name="T9" fmla="*/ 2147483647 h 5888"/>
              <a:gd name="T10" fmla="*/ 2147483647 w 3024"/>
              <a:gd name="T11" fmla="*/ 2147483647 h 5888"/>
              <a:gd name="T12" fmla="*/ 2147483647 w 3024"/>
              <a:gd name="T13" fmla="*/ 2147483647 h 5888"/>
              <a:gd name="T14" fmla="*/ 2147483647 w 3024"/>
              <a:gd name="T15" fmla="*/ 2147483647 h 5888"/>
              <a:gd name="T16" fmla="*/ 2147483647 w 3024"/>
              <a:gd name="T17" fmla="*/ 2147483647 h 5888"/>
              <a:gd name="T18" fmla="*/ 2147483647 w 3024"/>
              <a:gd name="T19" fmla="*/ 2147483647 h 5888"/>
              <a:gd name="T20" fmla="*/ 2147483647 w 3024"/>
              <a:gd name="T21" fmla="*/ 2147483647 h 5888"/>
              <a:gd name="T22" fmla="*/ 2147483647 w 3024"/>
              <a:gd name="T23" fmla="*/ 2147483647 h 5888"/>
              <a:gd name="T24" fmla="*/ 2147483647 w 3024"/>
              <a:gd name="T25" fmla="*/ 2147483647 h 5888"/>
              <a:gd name="T26" fmla="*/ 2147483647 w 3024"/>
              <a:gd name="T27" fmla="*/ 2147483647 h 5888"/>
              <a:gd name="T28" fmla="*/ 2147483647 w 3024"/>
              <a:gd name="T29" fmla="*/ 2147483647 h 5888"/>
              <a:gd name="T30" fmla="*/ 2147483647 w 3024"/>
              <a:gd name="T31" fmla="*/ 2147483647 h 5888"/>
              <a:gd name="T32" fmla="*/ 2147483647 w 3024"/>
              <a:gd name="T33" fmla="*/ 2147483647 h 5888"/>
              <a:gd name="T34" fmla="*/ 2147483647 w 3024"/>
              <a:gd name="T35" fmla="*/ 2147483647 h 5888"/>
              <a:gd name="T36" fmla="*/ 2147483647 w 3024"/>
              <a:gd name="T37" fmla="*/ 2147483647 h 5888"/>
              <a:gd name="T38" fmla="*/ 2147483647 w 3024"/>
              <a:gd name="T39" fmla="*/ 2147483647 h 5888"/>
              <a:gd name="T40" fmla="*/ 2147483647 w 3024"/>
              <a:gd name="T41" fmla="*/ 2147483647 h 5888"/>
              <a:gd name="T42" fmla="*/ 2147483647 w 3024"/>
              <a:gd name="T43" fmla="*/ 2147483647 h 5888"/>
              <a:gd name="T44" fmla="*/ 2147483647 w 3024"/>
              <a:gd name="T45" fmla="*/ 2147483647 h 5888"/>
              <a:gd name="T46" fmla="*/ 2147483647 w 3024"/>
              <a:gd name="T47" fmla="*/ 2147483647 h 5888"/>
              <a:gd name="T48" fmla="*/ 2147483647 w 3024"/>
              <a:gd name="T49" fmla="*/ 2147483647 h 5888"/>
              <a:gd name="T50" fmla="*/ 2147483647 w 3024"/>
              <a:gd name="T51" fmla="*/ 2147483647 h 5888"/>
              <a:gd name="T52" fmla="*/ 2147483647 w 3024"/>
              <a:gd name="T53" fmla="*/ 2147483647 h 5888"/>
              <a:gd name="T54" fmla="*/ 2147483647 w 3024"/>
              <a:gd name="T55" fmla="*/ 2147483647 h 5888"/>
              <a:gd name="T56" fmla="*/ 2147483647 w 3024"/>
              <a:gd name="T57" fmla="*/ 2147483647 h 5888"/>
              <a:gd name="T58" fmla="*/ 2147483647 w 3024"/>
              <a:gd name="T59" fmla="*/ 2147483647 h 5888"/>
              <a:gd name="T60" fmla="*/ 2147483647 w 3024"/>
              <a:gd name="T61" fmla="*/ 2147483647 h 5888"/>
              <a:gd name="T62" fmla="*/ 2147483647 w 3024"/>
              <a:gd name="T63" fmla="*/ 2147483647 h 5888"/>
              <a:gd name="T64" fmla="*/ 2147483647 w 3024"/>
              <a:gd name="T65" fmla="*/ 2147483647 h 5888"/>
              <a:gd name="T66" fmla="*/ 2147483647 w 3024"/>
              <a:gd name="T67" fmla="*/ 2147483647 h 5888"/>
              <a:gd name="T68" fmla="*/ 2147483647 w 3024"/>
              <a:gd name="T69" fmla="*/ 2147483647 h 5888"/>
              <a:gd name="T70" fmla="*/ 2147483647 w 3024"/>
              <a:gd name="T71" fmla="*/ 2147483647 h 5888"/>
              <a:gd name="T72" fmla="*/ 2147483647 w 3024"/>
              <a:gd name="T73" fmla="*/ 2147483647 h 5888"/>
              <a:gd name="T74" fmla="*/ 2147483647 w 3024"/>
              <a:gd name="T75" fmla="*/ 2147483647 h 5888"/>
              <a:gd name="T76" fmla="*/ 2147483647 w 3024"/>
              <a:gd name="T77" fmla="*/ 2147483647 h 5888"/>
              <a:gd name="T78" fmla="*/ 2147483647 w 3024"/>
              <a:gd name="T79" fmla="*/ 2147483647 h 5888"/>
              <a:gd name="T80" fmla="*/ 2147483647 w 3024"/>
              <a:gd name="T81" fmla="*/ 2147483647 h 5888"/>
              <a:gd name="T82" fmla="*/ 2147483647 w 3024"/>
              <a:gd name="T83" fmla="*/ 2147483647 h 5888"/>
              <a:gd name="T84" fmla="*/ 2147483647 w 3024"/>
              <a:gd name="T85" fmla="*/ 2147483647 h 5888"/>
              <a:gd name="T86" fmla="*/ 2147483647 w 3024"/>
              <a:gd name="T87" fmla="*/ 2147483647 h 5888"/>
              <a:gd name="T88" fmla="*/ 2147483647 w 3024"/>
              <a:gd name="T89" fmla="*/ 2147483647 h 5888"/>
              <a:gd name="T90" fmla="*/ 2147483647 w 3024"/>
              <a:gd name="T91" fmla="*/ 2147483647 h 5888"/>
              <a:gd name="T92" fmla="*/ 2147483647 w 3024"/>
              <a:gd name="T93" fmla="*/ 2147483647 h 5888"/>
              <a:gd name="T94" fmla="*/ 2147483647 w 3024"/>
              <a:gd name="T95" fmla="*/ 2147483647 h 5888"/>
              <a:gd name="T96" fmla="*/ 2147483647 w 3024"/>
              <a:gd name="T97" fmla="*/ 2147483647 h 5888"/>
              <a:gd name="T98" fmla="*/ 2147483647 w 3024"/>
              <a:gd name="T99" fmla="*/ 2147483647 h 5888"/>
              <a:gd name="T100" fmla="*/ 2147483647 w 3024"/>
              <a:gd name="T101" fmla="*/ 2147483647 h 5888"/>
              <a:gd name="T102" fmla="*/ 2147483647 w 3024"/>
              <a:gd name="T103" fmla="*/ 2147483647 h 5888"/>
              <a:gd name="T104" fmla="*/ 2147483647 w 3024"/>
              <a:gd name="T105" fmla="*/ 2147483647 h 5888"/>
              <a:gd name="T106" fmla="*/ 2147483647 w 3024"/>
              <a:gd name="T107" fmla="*/ 2147483647 h 5888"/>
              <a:gd name="T108" fmla="*/ 2147483647 w 3024"/>
              <a:gd name="T109" fmla="*/ 2147483647 h 5888"/>
              <a:gd name="T110" fmla="*/ 2147483647 w 3024"/>
              <a:gd name="T111" fmla="*/ 2147483647 h 5888"/>
              <a:gd name="T112" fmla="*/ 2147483647 w 3024"/>
              <a:gd name="T113" fmla="*/ 2147483647 h 5888"/>
              <a:gd name="T114" fmla="*/ 2147483647 w 3024"/>
              <a:gd name="T115" fmla="*/ 2147483647 h 5888"/>
              <a:gd name="T116" fmla="*/ 2147483647 w 3024"/>
              <a:gd name="T117" fmla="*/ 2147483647 h 5888"/>
              <a:gd name="T118" fmla="*/ 2147483647 w 3024"/>
              <a:gd name="T119" fmla="*/ 2147483647 h 5888"/>
              <a:gd name="T120" fmla="*/ 2147483647 w 3024"/>
              <a:gd name="T121" fmla="*/ 2147483647 h 58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24"/>
              <a:gd name="T184" fmla="*/ 0 h 5888"/>
              <a:gd name="T185" fmla="*/ 3024 w 3024"/>
              <a:gd name="T186" fmla="*/ 5888 h 58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24" h="5888" extrusionOk="0">
                <a:moveTo>
                  <a:pt x="1055" y="980"/>
                </a:moveTo>
                <a:cubicBezTo>
                  <a:pt x="1060" y="952"/>
                  <a:pt x="1063" y="924"/>
                  <a:pt x="1067" y="898"/>
                </a:cubicBezTo>
                <a:cubicBezTo>
                  <a:pt x="1070" y="940"/>
                  <a:pt x="1069" y="982"/>
                  <a:pt x="1065" y="1026"/>
                </a:cubicBezTo>
                <a:cubicBezTo>
                  <a:pt x="1055" y="1127"/>
                  <a:pt x="1045" y="1228"/>
                  <a:pt x="1037" y="1329"/>
                </a:cubicBezTo>
                <a:cubicBezTo>
                  <a:pt x="1029" y="1432"/>
                  <a:pt x="1024" y="1535"/>
                  <a:pt x="1021" y="1638"/>
                </a:cubicBezTo>
                <a:cubicBezTo>
                  <a:pt x="1020" y="1676"/>
                  <a:pt x="995" y="1843"/>
                  <a:pt x="1016" y="1875"/>
                </a:cubicBezTo>
                <a:cubicBezTo>
                  <a:pt x="1030" y="1896"/>
                  <a:pt x="1028" y="1856"/>
                  <a:pt x="1031" y="1846"/>
                </a:cubicBezTo>
              </a:path>
              <a:path w="3024" h="5888" extrusionOk="0">
                <a:moveTo>
                  <a:pt x="1344" y="953"/>
                </a:moveTo>
                <a:cubicBezTo>
                  <a:pt x="1384" y="897"/>
                  <a:pt x="1425" y="840"/>
                  <a:pt x="1486" y="803"/>
                </a:cubicBezTo>
                <a:cubicBezTo>
                  <a:pt x="1551" y="764"/>
                  <a:pt x="1627" y="742"/>
                  <a:pt x="1701" y="731"/>
                </a:cubicBezTo>
                <a:cubicBezTo>
                  <a:pt x="1772" y="720"/>
                  <a:pt x="1854" y="723"/>
                  <a:pt x="1908" y="778"/>
                </a:cubicBezTo>
                <a:cubicBezTo>
                  <a:pt x="1974" y="846"/>
                  <a:pt x="1961" y="952"/>
                  <a:pt x="1935" y="1033"/>
                </a:cubicBezTo>
                <a:cubicBezTo>
                  <a:pt x="1890" y="1172"/>
                  <a:pt x="1790" y="1290"/>
                  <a:pt x="1695" y="1397"/>
                </a:cubicBezTo>
                <a:cubicBezTo>
                  <a:pt x="1610" y="1492"/>
                  <a:pt x="1508" y="1574"/>
                  <a:pt x="1431" y="1676"/>
                </a:cubicBezTo>
                <a:cubicBezTo>
                  <a:pt x="1400" y="1717"/>
                  <a:pt x="1361" y="1782"/>
                  <a:pt x="1425" y="1813"/>
                </a:cubicBezTo>
                <a:cubicBezTo>
                  <a:pt x="1508" y="1853"/>
                  <a:pt x="1630" y="1833"/>
                  <a:pt x="1717" y="1828"/>
                </a:cubicBezTo>
                <a:cubicBezTo>
                  <a:pt x="1786" y="1824"/>
                  <a:pt x="1855" y="1819"/>
                  <a:pt x="1924" y="1812"/>
                </a:cubicBezTo>
                <a:cubicBezTo>
                  <a:pt x="1951" y="1809"/>
                  <a:pt x="1964" y="1803"/>
                  <a:pt x="1988" y="1795"/>
                </a:cubicBezTo>
              </a:path>
              <a:path w="3024" h="5888" extrusionOk="0">
                <a:moveTo>
                  <a:pt x="2309" y="89"/>
                </a:moveTo>
                <a:cubicBezTo>
                  <a:pt x="2314" y="56"/>
                  <a:pt x="2312" y="28"/>
                  <a:pt x="2314" y="0"/>
                </a:cubicBezTo>
                <a:cubicBezTo>
                  <a:pt x="2230" y="87"/>
                  <a:pt x="2172" y="189"/>
                  <a:pt x="2108" y="292"/>
                </a:cubicBezTo>
                <a:cubicBezTo>
                  <a:pt x="1978" y="501"/>
                  <a:pt x="1853" y="712"/>
                  <a:pt x="1718" y="918"/>
                </a:cubicBezTo>
                <a:cubicBezTo>
                  <a:pt x="1389" y="1421"/>
                  <a:pt x="980" y="1853"/>
                  <a:pt x="626" y="2335"/>
                </a:cubicBezTo>
                <a:cubicBezTo>
                  <a:pt x="620" y="2344"/>
                  <a:pt x="542" y="2431"/>
                  <a:pt x="559" y="2448"/>
                </a:cubicBezTo>
                <a:cubicBezTo>
                  <a:pt x="563" y="2452"/>
                  <a:pt x="642" y="2376"/>
                  <a:pt x="644" y="2374"/>
                </a:cubicBezTo>
              </a:path>
              <a:path w="3024" h="5888" extrusionOk="0">
                <a:moveTo>
                  <a:pt x="1480" y="2136"/>
                </a:moveTo>
                <a:cubicBezTo>
                  <a:pt x="1516" y="2085"/>
                  <a:pt x="1484" y="2128"/>
                  <a:pt x="1470" y="2154"/>
                </a:cubicBezTo>
                <a:cubicBezTo>
                  <a:pt x="1328" y="2416"/>
                  <a:pt x="1212" y="2705"/>
                  <a:pt x="1157" y="2998"/>
                </a:cubicBezTo>
                <a:cubicBezTo>
                  <a:pt x="1129" y="3147"/>
                  <a:pt x="1104" y="3350"/>
                  <a:pt x="1218" y="3473"/>
                </a:cubicBezTo>
                <a:cubicBezTo>
                  <a:pt x="1288" y="3549"/>
                  <a:pt x="1398" y="3553"/>
                  <a:pt x="1491" y="3527"/>
                </a:cubicBezTo>
                <a:cubicBezTo>
                  <a:pt x="1620" y="3491"/>
                  <a:pt x="1745" y="3390"/>
                  <a:pt x="1794" y="3263"/>
                </a:cubicBezTo>
                <a:cubicBezTo>
                  <a:pt x="1837" y="3150"/>
                  <a:pt x="1777" y="3060"/>
                  <a:pt x="1660" y="3046"/>
                </a:cubicBezTo>
                <a:cubicBezTo>
                  <a:pt x="1487" y="3026"/>
                  <a:pt x="1280" y="3130"/>
                  <a:pt x="1166" y="3253"/>
                </a:cubicBezTo>
                <a:cubicBezTo>
                  <a:pt x="1117" y="3305"/>
                  <a:pt x="1140" y="3307"/>
                  <a:pt x="1143" y="3336"/>
                </a:cubicBezTo>
              </a:path>
              <a:path w="3024" h="5888" extrusionOk="0">
                <a:moveTo>
                  <a:pt x="2364" y="1993"/>
                </a:moveTo>
                <a:cubicBezTo>
                  <a:pt x="2317" y="2017"/>
                  <a:pt x="2297" y="2028"/>
                  <a:pt x="2258" y="2063"/>
                </a:cubicBezTo>
                <a:cubicBezTo>
                  <a:pt x="2119" y="2186"/>
                  <a:pt x="1996" y="2327"/>
                  <a:pt x="1872" y="2464"/>
                </a:cubicBezTo>
                <a:cubicBezTo>
                  <a:pt x="1440" y="2940"/>
                  <a:pt x="1044" y="3457"/>
                  <a:pt x="591" y="3911"/>
                </a:cubicBezTo>
                <a:cubicBezTo>
                  <a:pt x="615" y="3869"/>
                  <a:pt x="640" y="3833"/>
                  <a:pt x="671" y="3792"/>
                </a:cubicBezTo>
              </a:path>
              <a:path w="3024" h="5888" extrusionOk="0">
                <a:moveTo>
                  <a:pt x="1185" y="4117"/>
                </a:moveTo>
                <a:cubicBezTo>
                  <a:pt x="1221" y="4107"/>
                  <a:pt x="1223" y="4108"/>
                  <a:pt x="1257" y="4084"/>
                </a:cubicBezTo>
                <a:cubicBezTo>
                  <a:pt x="1306" y="4050"/>
                  <a:pt x="1359" y="4022"/>
                  <a:pt x="1416" y="4005"/>
                </a:cubicBezTo>
                <a:cubicBezTo>
                  <a:pt x="1507" y="3977"/>
                  <a:pt x="1648" y="3960"/>
                  <a:pt x="1714" y="4049"/>
                </a:cubicBezTo>
                <a:cubicBezTo>
                  <a:pt x="1761" y="4113"/>
                  <a:pt x="1712" y="4190"/>
                  <a:pt x="1670" y="4240"/>
                </a:cubicBezTo>
                <a:cubicBezTo>
                  <a:pt x="1600" y="4322"/>
                  <a:pt x="1508" y="4379"/>
                  <a:pt x="1415" y="4431"/>
                </a:cubicBezTo>
                <a:cubicBezTo>
                  <a:pt x="1387" y="4447"/>
                  <a:pt x="1258" y="4490"/>
                  <a:pt x="1257" y="4535"/>
                </a:cubicBezTo>
                <a:cubicBezTo>
                  <a:pt x="1255" y="4594"/>
                  <a:pt x="1372" y="4651"/>
                  <a:pt x="1408" y="4676"/>
                </a:cubicBezTo>
                <a:cubicBezTo>
                  <a:pt x="1534" y="4762"/>
                  <a:pt x="1667" y="4840"/>
                  <a:pt x="1786" y="4934"/>
                </a:cubicBezTo>
                <a:cubicBezTo>
                  <a:pt x="1827" y="4970"/>
                  <a:pt x="1839" y="4979"/>
                  <a:pt x="1858" y="5008"/>
                </a:cubicBezTo>
                <a:cubicBezTo>
                  <a:pt x="1821" y="5059"/>
                  <a:pt x="1815" y="5066"/>
                  <a:pt x="1730" y="5071"/>
                </a:cubicBezTo>
                <a:cubicBezTo>
                  <a:pt x="1574" y="5081"/>
                  <a:pt x="1414" y="5060"/>
                  <a:pt x="1259" y="5038"/>
                </a:cubicBezTo>
                <a:cubicBezTo>
                  <a:pt x="1214" y="5032"/>
                  <a:pt x="1038" y="5029"/>
                  <a:pt x="1008" y="4982"/>
                </a:cubicBezTo>
                <a:cubicBezTo>
                  <a:pt x="996" y="4963"/>
                  <a:pt x="992" y="4956"/>
                  <a:pt x="1005" y="4941"/>
                </a:cubicBezTo>
              </a:path>
              <a:path w="3024" h="5888" extrusionOk="0">
                <a:moveTo>
                  <a:pt x="2134" y="3816"/>
                </a:moveTo>
                <a:cubicBezTo>
                  <a:pt x="1966" y="3722"/>
                  <a:pt x="1829" y="3673"/>
                  <a:pt x="1629" y="3659"/>
                </a:cubicBezTo>
                <a:cubicBezTo>
                  <a:pt x="1156" y="3626"/>
                  <a:pt x="591" y="3737"/>
                  <a:pt x="244" y="4082"/>
                </a:cubicBezTo>
                <a:cubicBezTo>
                  <a:pt x="-83" y="4407"/>
                  <a:pt x="-50" y="4878"/>
                  <a:pt x="202" y="5236"/>
                </a:cubicBezTo>
                <a:cubicBezTo>
                  <a:pt x="794" y="6076"/>
                  <a:pt x="2234" y="6127"/>
                  <a:pt x="2813" y="5249"/>
                </a:cubicBezTo>
                <a:cubicBezTo>
                  <a:pt x="3148" y="4741"/>
                  <a:pt x="3085" y="3999"/>
                  <a:pt x="2593" y="3615"/>
                </a:cubicBezTo>
                <a:cubicBezTo>
                  <a:pt x="2243" y="3342"/>
                  <a:pt x="1787" y="3340"/>
                  <a:pt x="1383" y="3478"/>
                </a:cubicBezTo>
                <a:cubicBezTo>
                  <a:pt x="1321" y="3503"/>
                  <a:pt x="1260" y="3528"/>
                  <a:pt x="1198" y="355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18" name="Ink 14"/>
          <p:cNvSpPr>
            <a:spLocks noRot="1" noChangeAspect="1" noEditPoints="1" noChangeArrowheads="1" noChangeShapeType="1" noTextEdit="1"/>
          </p:cNvSpPr>
          <p:nvPr/>
        </p:nvSpPr>
        <p:spPr bwMode="auto">
          <a:xfrm>
            <a:off x="3586163" y="3886200"/>
            <a:ext cx="385762" cy="881063"/>
          </a:xfrm>
          <a:custGeom>
            <a:avLst/>
            <a:gdLst>
              <a:gd name="T0" fmla="*/ 2147483647 w 1073"/>
              <a:gd name="T1" fmla="*/ 2147483647 h 2445"/>
              <a:gd name="T2" fmla="*/ 2147483647 w 1073"/>
              <a:gd name="T3" fmla="*/ 2147483647 h 2445"/>
              <a:gd name="T4" fmla="*/ 2147483647 w 1073"/>
              <a:gd name="T5" fmla="*/ 2147483647 h 2445"/>
              <a:gd name="T6" fmla="*/ 2147483647 w 1073"/>
              <a:gd name="T7" fmla="*/ 2147483647 h 2445"/>
              <a:gd name="T8" fmla="*/ 2147483647 w 1073"/>
              <a:gd name="T9" fmla="*/ 2147483647 h 2445"/>
              <a:gd name="T10" fmla="*/ 2147483647 w 1073"/>
              <a:gd name="T11" fmla="*/ 2147483647 h 2445"/>
              <a:gd name="T12" fmla="*/ 2147483647 w 1073"/>
              <a:gd name="T13" fmla="*/ 2147483647 h 2445"/>
              <a:gd name="T14" fmla="*/ 2147483647 w 1073"/>
              <a:gd name="T15" fmla="*/ 2147483647 h 2445"/>
              <a:gd name="T16" fmla="*/ 2147483647 w 1073"/>
              <a:gd name="T17" fmla="*/ 2147483647 h 2445"/>
              <a:gd name="T18" fmla="*/ 2147483647 w 1073"/>
              <a:gd name="T19" fmla="*/ 2147483647 h 2445"/>
              <a:gd name="T20" fmla="*/ 2147483647 w 1073"/>
              <a:gd name="T21" fmla="*/ 2147483647 h 2445"/>
              <a:gd name="T22" fmla="*/ 2147483647 w 1073"/>
              <a:gd name="T23" fmla="*/ 2147483647 h 2445"/>
              <a:gd name="T24" fmla="*/ 2147483647 w 1073"/>
              <a:gd name="T25" fmla="*/ 2147483647 h 2445"/>
              <a:gd name="T26" fmla="*/ 2147483647 w 1073"/>
              <a:gd name="T27" fmla="*/ 2147483647 h 2445"/>
              <a:gd name="T28" fmla="*/ 2147483647 w 1073"/>
              <a:gd name="T29" fmla="*/ 2147483647 h 2445"/>
              <a:gd name="T30" fmla="*/ 2147483647 w 1073"/>
              <a:gd name="T31" fmla="*/ 2147483647 h 2445"/>
              <a:gd name="T32" fmla="*/ 2147483647 w 1073"/>
              <a:gd name="T33" fmla="*/ 2147483647 h 2445"/>
              <a:gd name="T34" fmla="*/ 2147483647 w 1073"/>
              <a:gd name="T35" fmla="*/ 2147483647 h 2445"/>
              <a:gd name="T36" fmla="*/ 2147483647 w 1073"/>
              <a:gd name="T37" fmla="*/ 2147483647 h 2445"/>
              <a:gd name="T38" fmla="*/ 2147483647 w 1073"/>
              <a:gd name="T39" fmla="*/ 2147483647 h 2445"/>
              <a:gd name="T40" fmla="*/ 2147483647 w 1073"/>
              <a:gd name="T41" fmla="*/ 2147483647 h 2445"/>
              <a:gd name="T42" fmla="*/ 2147483647 w 1073"/>
              <a:gd name="T43" fmla="*/ 2147483647 h 2445"/>
              <a:gd name="T44" fmla="*/ 2147483647 w 1073"/>
              <a:gd name="T45" fmla="*/ 2147483647 h 2445"/>
              <a:gd name="T46" fmla="*/ 2147483647 w 1073"/>
              <a:gd name="T47" fmla="*/ 2147483647 h 2445"/>
              <a:gd name="T48" fmla="*/ 2147483647 w 1073"/>
              <a:gd name="T49" fmla="*/ 2147483647 h 244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3"/>
              <a:gd name="T76" fmla="*/ 0 h 2445"/>
              <a:gd name="T77" fmla="*/ 1073 w 1073"/>
              <a:gd name="T78" fmla="*/ 2445 h 244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3" h="2445" extrusionOk="0">
                <a:moveTo>
                  <a:pt x="206" y="34"/>
                </a:moveTo>
                <a:cubicBezTo>
                  <a:pt x="202" y="15"/>
                  <a:pt x="199" y="11"/>
                  <a:pt x="206" y="0"/>
                </a:cubicBezTo>
                <a:cubicBezTo>
                  <a:pt x="238" y="29"/>
                  <a:pt x="253" y="54"/>
                  <a:pt x="272" y="96"/>
                </a:cubicBezTo>
                <a:cubicBezTo>
                  <a:pt x="311" y="183"/>
                  <a:pt x="336" y="275"/>
                  <a:pt x="370" y="364"/>
                </a:cubicBezTo>
                <a:cubicBezTo>
                  <a:pt x="400" y="440"/>
                  <a:pt x="430" y="532"/>
                  <a:pt x="502" y="579"/>
                </a:cubicBezTo>
                <a:cubicBezTo>
                  <a:pt x="574" y="626"/>
                  <a:pt x="662" y="594"/>
                  <a:pt x="730" y="556"/>
                </a:cubicBezTo>
                <a:cubicBezTo>
                  <a:pt x="824" y="504"/>
                  <a:pt x="911" y="420"/>
                  <a:pt x="971" y="332"/>
                </a:cubicBezTo>
                <a:cubicBezTo>
                  <a:pt x="1008" y="278"/>
                  <a:pt x="1064" y="189"/>
                  <a:pt x="1072" y="121"/>
                </a:cubicBezTo>
                <a:cubicBezTo>
                  <a:pt x="1071" y="116"/>
                  <a:pt x="1069" y="111"/>
                  <a:pt x="1068" y="106"/>
                </a:cubicBezTo>
              </a:path>
              <a:path w="1073" h="2445" extrusionOk="0">
                <a:moveTo>
                  <a:pt x="85" y="1343"/>
                </a:moveTo>
                <a:cubicBezTo>
                  <a:pt x="57" y="1320"/>
                  <a:pt x="46" y="1313"/>
                  <a:pt x="14" y="1298"/>
                </a:cubicBezTo>
                <a:cubicBezTo>
                  <a:pt x="19" y="1320"/>
                  <a:pt x="-13" y="1316"/>
                  <a:pt x="26" y="1346"/>
                </a:cubicBezTo>
                <a:cubicBezTo>
                  <a:pt x="73" y="1382"/>
                  <a:pt x="171" y="1364"/>
                  <a:pt x="222" y="1357"/>
                </a:cubicBezTo>
                <a:cubicBezTo>
                  <a:pt x="327" y="1342"/>
                  <a:pt x="428" y="1307"/>
                  <a:pt x="528" y="1272"/>
                </a:cubicBezTo>
                <a:cubicBezTo>
                  <a:pt x="601" y="1247"/>
                  <a:pt x="675" y="1211"/>
                  <a:pt x="751" y="1198"/>
                </a:cubicBezTo>
                <a:cubicBezTo>
                  <a:pt x="803" y="1189"/>
                  <a:pt x="815" y="1217"/>
                  <a:pt x="816" y="1265"/>
                </a:cubicBezTo>
                <a:cubicBezTo>
                  <a:pt x="822" y="1478"/>
                  <a:pt x="729" y="1718"/>
                  <a:pt x="682" y="1923"/>
                </a:cubicBezTo>
                <a:cubicBezTo>
                  <a:pt x="651" y="2060"/>
                  <a:pt x="622" y="2199"/>
                  <a:pt x="589" y="2336"/>
                </a:cubicBezTo>
                <a:cubicBezTo>
                  <a:pt x="574" y="2397"/>
                  <a:pt x="566" y="2418"/>
                  <a:pt x="551" y="2429"/>
                </a:cubicBezTo>
              </a:path>
              <a:path w="1073" h="2445" extrusionOk="0">
                <a:moveTo>
                  <a:pt x="401" y="1956"/>
                </a:moveTo>
                <a:cubicBezTo>
                  <a:pt x="389" y="1932"/>
                  <a:pt x="386" y="1927"/>
                  <a:pt x="384" y="1911"/>
                </a:cubicBezTo>
                <a:cubicBezTo>
                  <a:pt x="429" y="1907"/>
                  <a:pt x="471" y="1911"/>
                  <a:pt x="516" y="1915"/>
                </a:cubicBezTo>
                <a:cubicBezTo>
                  <a:pt x="579" y="1920"/>
                  <a:pt x="642" y="1924"/>
                  <a:pt x="705" y="1920"/>
                </a:cubicBezTo>
                <a:cubicBezTo>
                  <a:pt x="750" y="1917"/>
                  <a:pt x="801" y="1916"/>
                  <a:pt x="843" y="1896"/>
                </a:cubicBezTo>
                <a:cubicBezTo>
                  <a:pt x="872" y="1882"/>
                  <a:pt x="874" y="1869"/>
                  <a:pt x="883" y="18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19" name="Ink 15"/>
          <p:cNvSpPr>
            <a:spLocks noRot="1" noChangeAspect="1" noEditPoints="1" noChangeArrowheads="1" noChangeShapeType="1" noTextEdit="1"/>
          </p:cNvSpPr>
          <p:nvPr/>
        </p:nvSpPr>
        <p:spPr bwMode="auto">
          <a:xfrm>
            <a:off x="828675" y="3963988"/>
            <a:ext cx="1354138" cy="793750"/>
          </a:xfrm>
          <a:custGeom>
            <a:avLst/>
            <a:gdLst>
              <a:gd name="T0" fmla="*/ 2147483647 w 3760"/>
              <a:gd name="T1" fmla="*/ 2147483647 h 2207"/>
              <a:gd name="T2" fmla="*/ 2147483647 w 3760"/>
              <a:gd name="T3" fmla="*/ 2147483647 h 2207"/>
              <a:gd name="T4" fmla="*/ 2147483647 w 3760"/>
              <a:gd name="T5" fmla="*/ 2147483647 h 2207"/>
              <a:gd name="T6" fmla="*/ 2147483647 w 3760"/>
              <a:gd name="T7" fmla="*/ 2147483647 h 2207"/>
              <a:gd name="T8" fmla="*/ 2147483647 w 3760"/>
              <a:gd name="T9" fmla="*/ 2147483647 h 2207"/>
              <a:gd name="T10" fmla="*/ 2147483647 w 3760"/>
              <a:gd name="T11" fmla="*/ 2147483647 h 2207"/>
              <a:gd name="T12" fmla="*/ 2147483647 w 3760"/>
              <a:gd name="T13" fmla="*/ 2147483647 h 2207"/>
              <a:gd name="T14" fmla="*/ 2147483647 w 3760"/>
              <a:gd name="T15" fmla="*/ 2147483647 h 2207"/>
              <a:gd name="T16" fmla="*/ 2147483647 w 3760"/>
              <a:gd name="T17" fmla="*/ 2147483647 h 2207"/>
              <a:gd name="T18" fmla="*/ 2147483647 w 3760"/>
              <a:gd name="T19" fmla="*/ 2147483647 h 2207"/>
              <a:gd name="T20" fmla="*/ 2147483647 w 3760"/>
              <a:gd name="T21" fmla="*/ 2147483647 h 2207"/>
              <a:gd name="T22" fmla="*/ 2147483647 w 3760"/>
              <a:gd name="T23" fmla="*/ 2147483647 h 2207"/>
              <a:gd name="T24" fmla="*/ 2147483647 w 3760"/>
              <a:gd name="T25" fmla="*/ 2147483647 h 2207"/>
              <a:gd name="T26" fmla="*/ 2147483647 w 3760"/>
              <a:gd name="T27" fmla="*/ 2147483647 h 2207"/>
              <a:gd name="T28" fmla="*/ 2147483647 w 3760"/>
              <a:gd name="T29" fmla="*/ 2147483647 h 2207"/>
              <a:gd name="T30" fmla="*/ 2147483647 w 3760"/>
              <a:gd name="T31" fmla="*/ 2147483647 h 2207"/>
              <a:gd name="T32" fmla="*/ 2147483647 w 3760"/>
              <a:gd name="T33" fmla="*/ 2147483647 h 2207"/>
              <a:gd name="T34" fmla="*/ 2147483647 w 3760"/>
              <a:gd name="T35" fmla="*/ 2147483647 h 2207"/>
              <a:gd name="T36" fmla="*/ 2147483647 w 3760"/>
              <a:gd name="T37" fmla="*/ 2147483647 h 2207"/>
              <a:gd name="T38" fmla="*/ 2147483647 w 3760"/>
              <a:gd name="T39" fmla="*/ 2147483647 h 2207"/>
              <a:gd name="T40" fmla="*/ 2147483647 w 3760"/>
              <a:gd name="T41" fmla="*/ 2147483647 h 2207"/>
              <a:gd name="T42" fmla="*/ 2147483647 w 3760"/>
              <a:gd name="T43" fmla="*/ 2147483647 h 2207"/>
              <a:gd name="T44" fmla="*/ 2147483647 w 3760"/>
              <a:gd name="T45" fmla="*/ 2147483647 h 2207"/>
              <a:gd name="T46" fmla="*/ 2147483647 w 3760"/>
              <a:gd name="T47" fmla="*/ 2147483647 h 2207"/>
              <a:gd name="T48" fmla="*/ 2147483647 w 3760"/>
              <a:gd name="T49" fmla="*/ 2147483647 h 2207"/>
              <a:gd name="T50" fmla="*/ 2147483647 w 3760"/>
              <a:gd name="T51" fmla="*/ 2147483647 h 2207"/>
              <a:gd name="T52" fmla="*/ 2147483647 w 3760"/>
              <a:gd name="T53" fmla="*/ 2147483647 h 2207"/>
              <a:gd name="T54" fmla="*/ 2147483647 w 3760"/>
              <a:gd name="T55" fmla="*/ 2147483647 h 2207"/>
              <a:gd name="T56" fmla="*/ 2147483647 w 3760"/>
              <a:gd name="T57" fmla="*/ 2147483647 h 2207"/>
              <a:gd name="T58" fmla="*/ 2147483647 w 3760"/>
              <a:gd name="T59" fmla="*/ 2147483647 h 2207"/>
              <a:gd name="T60" fmla="*/ 2147483647 w 3760"/>
              <a:gd name="T61" fmla="*/ 2147483647 h 2207"/>
              <a:gd name="T62" fmla="*/ 2147483647 w 3760"/>
              <a:gd name="T63" fmla="*/ 2147483647 h 22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60"/>
              <a:gd name="T97" fmla="*/ 0 h 2207"/>
              <a:gd name="T98" fmla="*/ 3760 w 3760"/>
              <a:gd name="T99" fmla="*/ 2207 h 220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60" h="2207" extrusionOk="0">
                <a:moveTo>
                  <a:pt x="454" y="1497"/>
                </a:moveTo>
                <a:cubicBezTo>
                  <a:pt x="444" y="1454"/>
                  <a:pt x="448" y="1436"/>
                  <a:pt x="416" y="1397"/>
                </a:cubicBezTo>
                <a:cubicBezTo>
                  <a:pt x="332" y="1294"/>
                  <a:pt x="215" y="1277"/>
                  <a:pt x="127" y="1390"/>
                </a:cubicBezTo>
                <a:cubicBezTo>
                  <a:pt x="58" y="1479"/>
                  <a:pt x="29" y="1591"/>
                  <a:pt x="12" y="1700"/>
                </a:cubicBezTo>
                <a:cubicBezTo>
                  <a:pt x="-10" y="1841"/>
                  <a:pt x="-25" y="2050"/>
                  <a:pt x="79" y="2164"/>
                </a:cubicBezTo>
                <a:cubicBezTo>
                  <a:pt x="137" y="2228"/>
                  <a:pt x="238" y="2206"/>
                  <a:pt x="306" y="2173"/>
                </a:cubicBezTo>
                <a:cubicBezTo>
                  <a:pt x="426" y="2115"/>
                  <a:pt x="522" y="2033"/>
                  <a:pt x="617" y="1943"/>
                </a:cubicBezTo>
                <a:cubicBezTo>
                  <a:pt x="690" y="1874"/>
                  <a:pt x="749" y="1800"/>
                  <a:pt x="799" y="1712"/>
                </a:cubicBezTo>
                <a:cubicBezTo>
                  <a:pt x="803" y="1704"/>
                  <a:pt x="808" y="1695"/>
                  <a:pt x="812" y="1687"/>
                </a:cubicBezTo>
                <a:cubicBezTo>
                  <a:pt x="800" y="1697"/>
                  <a:pt x="758" y="1722"/>
                  <a:pt x="735" y="1767"/>
                </a:cubicBezTo>
                <a:cubicBezTo>
                  <a:pt x="707" y="1824"/>
                  <a:pt x="631" y="1990"/>
                  <a:pt x="683" y="2051"/>
                </a:cubicBezTo>
                <a:cubicBezTo>
                  <a:pt x="729" y="2105"/>
                  <a:pt x="775" y="2093"/>
                  <a:pt x="834" y="2059"/>
                </a:cubicBezTo>
                <a:cubicBezTo>
                  <a:pt x="905" y="2019"/>
                  <a:pt x="960" y="1954"/>
                  <a:pt x="996" y="1882"/>
                </a:cubicBezTo>
                <a:cubicBezTo>
                  <a:pt x="1054" y="1766"/>
                  <a:pt x="1032" y="1612"/>
                  <a:pt x="960" y="1505"/>
                </a:cubicBezTo>
                <a:cubicBezTo>
                  <a:pt x="946" y="1489"/>
                  <a:pt x="942" y="1482"/>
                  <a:pt x="952" y="1507"/>
                </a:cubicBezTo>
                <a:cubicBezTo>
                  <a:pt x="1052" y="1650"/>
                  <a:pt x="1182" y="1819"/>
                  <a:pt x="1371" y="1837"/>
                </a:cubicBezTo>
                <a:cubicBezTo>
                  <a:pt x="1440" y="1844"/>
                  <a:pt x="1510" y="1815"/>
                  <a:pt x="1551" y="1759"/>
                </a:cubicBezTo>
                <a:cubicBezTo>
                  <a:pt x="1601" y="1690"/>
                  <a:pt x="1578" y="1596"/>
                  <a:pt x="1554" y="1522"/>
                </a:cubicBezTo>
                <a:cubicBezTo>
                  <a:pt x="1545" y="1493"/>
                  <a:pt x="1358" y="1142"/>
                  <a:pt x="1336" y="1165"/>
                </a:cubicBezTo>
                <a:cubicBezTo>
                  <a:pt x="1333" y="1193"/>
                  <a:pt x="1333" y="1205"/>
                  <a:pt x="1348" y="1222"/>
                </a:cubicBezTo>
              </a:path>
              <a:path w="3760" h="2207" extrusionOk="0">
                <a:moveTo>
                  <a:pt x="1788" y="1605"/>
                </a:moveTo>
                <a:cubicBezTo>
                  <a:pt x="1831" y="1576"/>
                  <a:pt x="1836" y="1611"/>
                  <a:pt x="1835" y="1538"/>
                </a:cubicBezTo>
                <a:cubicBezTo>
                  <a:pt x="1834" y="1504"/>
                  <a:pt x="1819" y="1462"/>
                  <a:pt x="1813" y="1430"/>
                </a:cubicBezTo>
                <a:cubicBezTo>
                  <a:pt x="1850" y="1440"/>
                  <a:pt x="1888" y="1454"/>
                  <a:pt x="1926" y="1462"/>
                </a:cubicBezTo>
                <a:cubicBezTo>
                  <a:pt x="2000" y="1477"/>
                  <a:pt x="2099" y="1489"/>
                  <a:pt x="2159" y="1431"/>
                </a:cubicBezTo>
                <a:cubicBezTo>
                  <a:pt x="2213" y="1380"/>
                  <a:pt x="2212" y="1294"/>
                  <a:pt x="2197" y="1227"/>
                </a:cubicBezTo>
                <a:cubicBezTo>
                  <a:pt x="2166" y="1085"/>
                  <a:pt x="2108" y="946"/>
                  <a:pt x="2058" y="810"/>
                </a:cubicBezTo>
                <a:cubicBezTo>
                  <a:pt x="1993" y="633"/>
                  <a:pt x="1924" y="457"/>
                  <a:pt x="1863" y="279"/>
                </a:cubicBezTo>
                <a:cubicBezTo>
                  <a:pt x="1831" y="186"/>
                  <a:pt x="1800" y="94"/>
                  <a:pt x="1771" y="0"/>
                </a:cubicBezTo>
                <a:cubicBezTo>
                  <a:pt x="1833" y="115"/>
                  <a:pt x="1882" y="235"/>
                  <a:pt x="1932" y="356"/>
                </a:cubicBezTo>
                <a:cubicBezTo>
                  <a:pt x="2047" y="631"/>
                  <a:pt x="2154" y="922"/>
                  <a:pt x="2316" y="1174"/>
                </a:cubicBezTo>
                <a:cubicBezTo>
                  <a:pt x="2379" y="1272"/>
                  <a:pt x="2412" y="1293"/>
                  <a:pt x="2506" y="1331"/>
                </a:cubicBezTo>
                <a:cubicBezTo>
                  <a:pt x="2510" y="1248"/>
                  <a:pt x="2509" y="1218"/>
                  <a:pt x="2451" y="1138"/>
                </a:cubicBezTo>
                <a:cubicBezTo>
                  <a:pt x="2375" y="1033"/>
                  <a:pt x="2282" y="956"/>
                  <a:pt x="2177" y="882"/>
                </a:cubicBezTo>
                <a:cubicBezTo>
                  <a:pt x="2132" y="850"/>
                  <a:pt x="2086" y="826"/>
                  <a:pt x="2038" y="801"/>
                </a:cubicBezTo>
                <a:cubicBezTo>
                  <a:pt x="2086" y="817"/>
                  <a:pt x="2127" y="824"/>
                  <a:pt x="2180" y="827"/>
                </a:cubicBezTo>
                <a:cubicBezTo>
                  <a:pt x="2306" y="835"/>
                  <a:pt x="2412" y="807"/>
                  <a:pt x="2529" y="762"/>
                </a:cubicBezTo>
              </a:path>
              <a:path w="3760" h="2207" extrusionOk="0">
                <a:moveTo>
                  <a:pt x="2710" y="1014"/>
                </a:moveTo>
                <a:cubicBezTo>
                  <a:pt x="2692" y="1094"/>
                  <a:pt x="2678" y="1180"/>
                  <a:pt x="2648" y="1257"/>
                </a:cubicBezTo>
                <a:cubicBezTo>
                  <a:pt x="2635" y="1289"/>
                  <a:pt x="2632" y="1297"/>
                  <a:pt x="2606" y="1292"/>
                </a:cubicBezTo>
              </a:path>
              <a:path w="3760" h="2207" extrusionOk="0">
                <a:moveTo>
                  <a:pt x="2563" y="410"/>
                </a:moveTo>
                <a:cubicBezTo>
                  <a:pt x="2543" y="364"/>
                  <a:pt x="2540" y="321"/>
                  <a:pt x="2488" y="316"/>
                </a:cubicBezTo>
                <a:cubicBezTo>
                  <a:pt x="2475" y="363"/>
                  <a:pt x="2472" y="413"/>
                  <a:pt x="2471" y="462"/>
                </a:cubicBezTo>
                <a:cubicBezTo>
                  <a:pt x="2470" y="531"/>
                  <a:pt x="2478" y="598"/>
                  <a:pt x="2486" y="666"/>
                </a:cubicBezTo>
              </a:path>
              <a:path w="3760" h="2207" extrusionOk="0">
                <a:moveTo>
                  <a:pt x="2817" y="1228"/>
                </a:moveTo>
                <a:cubicBezTo>
                  <a:pt x="2859" y="1185"/>
                  <a:pt x="2861" y="1180"/>
                  <a:pt x="2868" y="1111"/>
                </a:cubicBezTo>
                <a:cubicBezTo>
                  <a:pt x="2874" y="1052"/>
                  <a:pt x="2874" y="996"/>
                  <a:pt x="2873" y="937"/>
                </a:cubicBezTo>
                <a:cubicBezTo>
                  <a:pt x="2873" y="929"/>
                  <a:pt x="2873" y="922"/>
                  <a:pt x="2873" y="914"/>
                </a:cubicBezTo>
                <a:cubicBezTo>
                  <a:pt x="2890" y="938"/>
                  <a:pt x="2906" y="968"/>
                  <a:pt x="2926" y="990"/>
                </a:cubicBezTo>
                <a:cubicBezTo>
                  <a:pt x="2951" y="1016"/>
                  <a:pt x="2949" y="1002"/>
                  <a:pt x="2975" y="1012"/>
                </a:cubicBezTo>
                <a:cubicBezTo>
                  <a:pt x="3017" y="959"/>
                  <a:pt x="3027" y="914"/>
                  <a:pt x="3046" y="847"/>
                </a:cubicBezTo>
                <a:cubicBezTo>
                  <a:pt x="3065" y="778"/>
                  <a:pt x="3080" y="708"/>
                  <a:pt x="3112" y="643"/>
                </a:cubicBezTo>
                <a:cubicBezTo>
                  <a:pt x="3129" y="613"/>
                  <a:pt x="3133" y="604"/>
                  <a:pt x="3153" y="592"/>
                </a:cubicBezTo>
                <a:cubicBezTo>
                  <a:pt x="3196" y="623"/>
                  <a:pt x="3207" y="630"/>
                  <a:pt x="3221" y="693"/>
                </a:cubicBezTo>
                <a:cubicBezTo>
                  <a:pt x="3239" y="772"/>
                  <a:pt x="3208" y="941"/>
                  <a:pt x="3266" y="1003"/>
                </a:cubicBezTo>
                <a:cubicBezTo>
                  <a:pt x="3281" y="1014"/>
                  <a:pt x="3285" y="1019"/>
                  <a:pt x="3297" y="1010"/>
                </a:cubicBezTo>
                <a:cubicBezTo>
                  <a:pt x="3329" y="967"/>
                  <a:pt x="3342" y="945"/>
                  <a:pt x="3351" y="887"/>
                </a:cubicBezTo>
                <a:cubicBezTo>
                  <a:pt x="3360" y="825"/>
                  <a:pt x="3356" y="768"/>
                  <a:pt x="3347" y="706"/>
                </a:cubicBezTo>
                <a:cubicBezTo>
                  <a:pt x="3376" y="840"/>
                  <a:pt x="3427" y="966"/>
                  <a:pt x="3480" y="1092"/>
                </a:cubicBezTo>
                <a:cubicBezTo>
                  <a:pt x="3570" y="1306"/>
                  <a:pt x="3704" y="1524"/>
                  <a:pt x="3753" y="1752"/>
                </a:cubicBezTo>
                <a:cubicBezTo>
                  <a:pt x="3765" y="1808"/>
                  <a:pt x="3759" y="1891"/>
                  <a:pt x="3680" y="1878"/>
                </a:cubicBezTo>
                <a:cubicBezTo>
                  <a:pt x="3599" y="1864"/>
                  <a:pt x="3529" y="1779"/>
                  <a:pt x="3490" y="1713"/>
                </a:cubicBezTo>
                <a:cubicBezTo>
                  <a:pt x="3439" y="1626"/>
                  <a:pt x="3413" y="1520"/>
                  <a:pt x="3409" y="1419"/>
                </a:cubicBezTo>
                <a:cubicBezTo>
                  <a:pt x="3407" y="1355"/>
                  <a:pt x="3441" y="1278"/>
                  <a:pt x="3431" y="1219"/>
                </a:cubicBezTo>
                <a:cubicBezTo>
                  <a:pt x="3423" y="1170"/>
                  <a:pt x="3418" y="1208"/>
                  <a:pt x="3393" y="118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20" name="Ink 16"/>
          <p:cNvSpPr>
            <a:spLocks noRot="1" noChangeAspect="1" noEditPoints="1" noChangeArrowheads="1" noChangeShapeType="1" noTextEdit="1"/>
          </p:cNvSpPr>
          <p:nvPr/>
        </p:nvSpPr>
        <p:spPr bwMode="auto">
          <a:xfrm>
            <a:off x="1377950" y="4440238"/>
            <a:ext cx="1355725" cy="785812"/>
          </a:xfrm>
          <a:custGeom>
            <a:avLst/>
            <a:gdLst>
              <a:gd name="T0" fmla="*/ 2147483647 w 3766"/>
              <a:gd name="T1" fmla="*/ 2147483647 h 2183"/>
              <a:gd name="T2" fmla="*/ 2147483647 w 3766"/>
              <a:gd name="T3" fmla="*/ 2147483647 h 2183"/>
              <a:gd name="T4" fmla="*/ 2147483647 w 3766"/>
              <a:gd name="T5" fmla="*/ 2147483647 h 2183"/>
              <a:gd name="T6" fmla="*/ 2147483647 w 3766"/>
              <a:gd name="T7" fmla="*/ 2147483647 h 2183"/>
              <a:gd name="T8" fmla="*/ 2147483647 w 3766"/>
              <a:gd name="T9" fmla="*/ 2147483647 h 2183"/>
              <a:gd name="T10" fmla="*/ 2147483647 w 3766"/>
              <a:gd name="T11" fmla="*/ 2147483647 h 2183"/>
              <a:gd name="T12" fmla="*/ 2147483647 w 3766"/>
              <a:gd name="T13" fmla="*/ 2147483647 h 2183"/>
              <a:gd name="T14" fmla="*/ 2147483647 w 3766"/>
              <a:gd name="T15" fmla="*/ 2147483647 h 2183"/>
              <a:gd name="T16" fmla="*/ 2147483647 w 3766"/>
              <a:gd name="T17" fmla="*/ 2147483647 h 2183"/>
              <a:gd name="T18" fmla="*/ 2147483647 w 3766"/>
              <a:gd name="T19" fmla="*/ 2147483647 h 2183"/>
              <a:gd name="T20" fmla="*/ 2147483647 w 3766"/>
              <a:gd name="T21" fmla="*/ 2147483647 h 2183"/>
              <a:gd name="T22" fmla="*/ 2147483647 w 3766"/>
              <a:gd name="T23" fmla="*/ 2147483647 h 2183"/>
              <a:gd name="T24" fmla="*/ 2147483647 w 3766"/>
              <a:gd name="T25" fmla="*/ 2147483647 h 2183"/>
              <a:gd name="T26" fmla="*/ 2147483647 w 3766"/>
              <a:gd name="T27" fmla="*/ 2147483647 h 2183"/>
              <a:gd name="T28" fmla="*/ 2147483647 w 3766"/>
              <a:gd name="T29" fmla="*/ 2147483647 h 2183"/>
              <a:gd name="T30" fmla="*/ 2147483647 w 3766"/>
              <a:gd name="T31" fmla="*/ 2147483647 h 2183"/>
              <a:gd name="T32" fmla="*/ 2147483647 w 3766"/>
              <a:gd name="T33" fmla="*/ 2147483647 h 2183"/>
              <a:gd name="T34" fmla="*/ 2147483647 w 3766"/>
              <a:gd name="T35" fmla="*/ 2147483647 h 2183"/>
              <a:gd name="T36" fmla="*/ 2147483647 w 3766"/>
              <a:gd name="T37" fmla="*/ 2147483647 h 2183"/>
              <a:gd name="T38" fmla="*/ 2147483647 w 3766"/>
              <a:gd name="T39" fmla="*/ 2147483647 h 2183"/>
              <a:gd name="T40" fmla="*/ 2147483647 w 3766"/>
              <a:gd name="T41" fmla="*/ 2147483647 h 2183"/>
              <a:gd name="T42" fmla="*/ 2147483647 w 3766"/>
              <a:gd name="T43" fmla="*/ 2147483647 h 2183"/>
              <a:gd name="T44" fmla="*/ 2147483647 w 3766"/>
              <a:gd name="T45" fmla="*/ 2147483647 h 2183"/>
              <a:gd name="T46" fmla="*/ 2147483647 w 3766"/>
              <a:gd name="T47" fmla="*/ 2147483647 h 2183"/>
              <a:gd name="T48" fmla="*/ 2147483647 w 3766"/>
              <a:gd name="T49" fmla="*/ 2147483647 h 2183"/>
              <a:gd name="T50" fmla="*/ 2147483647 w 3766"/>
              <a:gd name="T51" fmla="*/ 2147483647 h 2183"/>
              <a:gd name="T52" fmla="*/ 2147483647 w 3766"/>
              <a:gd name="T53" fmla="*/ 2147483647 h 2183"/>
              <a:gd name="T54" fmla="*/ 2147483647 w 3766"/>
              <a:gd name="T55" fmla="*/ 2147483647 h 2183"/>
              <a:gd name="T56" fmla="*/ 2147483647 w 3766"/>
              <a:gd name="T57" fmla="*/ 2147483647 h 2183"/>
              <a:gd name="T58" fmla="*/ 2147483647 w 3766"/>
              <a:gd name="T59" fmla="*/ 2147483647 h 2183"/>
              <a:gd name="T60" fmla="*/ 2147483647 w 3766"/>
              <a:gd name="T61" fmla="*/ 2147483647 h 2183"/>
              <a:gd name="T62" fmla="*/ 2147483647 w 3766"/>
              <a:gd name="T63" fmla="*/ 2147483647 h 2183"/>
              <a:gd name="T64" fmla="*/ 2147483647 w 3766"/>
              <a:gd name="T65" fmla="*/ 2147483647 h 2183"/>
              <a:gd name="T66" fmla="*/ 2147483647 w 3766"/>
              <a:gd name="T67" fmla="*/ 2147483647 h 2183"/>
              <a:gd name="T68" fmla="*/ 2147483647 w 3766"/>
              <a:gd name="T69" fmla="*/ 2147483647 h 218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66"/>
              <a:gd name="T106" fmla="*/ 0 h 2183"/>
              <a:gd name="T107" fmla="*/ 3766 w 3766"/>
              <a:gd name="T108" fmla="*/ 2183 h 218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66" h="2183" extrusionOk="0">
                <a:moveTo>
                  <a:pt x="0" y="1788"/>
                </a:moveTo>
                <a:cubicBezTo>
                  <a:pt x="46" y="1708"/>
                  <a:pt x="81" y="1629"/>
                  <a:pt x="105" y="1539"/>
                </a:cubicBezTo>
                <a:cubicBezTo>
                  <a:pt x="134" y="1432"/>
                  <a:pt x="153" y="1322"/>
                  <a:pt x="170" y="1212"/>
                </a:cubicBezTo>
                <a:cubicBezTo>
                  <a:pt x="176" y="1172"/>
                  <a:pt x="182" y="1132"/>
                  <a:pt x="189" y="1093"/>
                </a:cubicBezTo>
                <a:cubicBezTo>
                  <a:pt x="221" y="1133"/>
                  <a:pt x="245" y="1179"/>
                  <a:pt x="270" y="1230"/>
                </a:cubicBezTo>
                <a:cubicBezTo>
                  <a:pt x="314" y="1321"/>
                  <a:pt x="383" y="1513"/>
                  <a:pt x="479" y="1562"/>
                </a:cubicBezTo>
                <a:cubicBezTo>
                  <a:pt x="502" y="1574"/>
                  <a:pt x="508" y="1579"/>
                  <a:pt x="524" y="1571"/>
                </a:cubicBezTo>
                <a:cubicBezTo>
                  <a:pt x="546" y="1510"/>
                  <a:pt x="555" y="1468"/>
                  <a:pt x="553" y="1399"/>
                </a:cubicBezTo>
                <a:cubicBezTo>
                  <a:pt x="550" y="1296"/>
                  <a:pt x="544" y="1193"/>
                  <a:pt x="550" y="1090"/>
                </a:cubicBezTo>
                <a:cubicBezTo>
                  <a:pt x="554" y="1013"/>
                  <a:pt x="569" y="984"/>
                  <a:pt x="606" y="930"/>
                </a:cubicBezTo>
                <a:cubicBezTo>
                  <a:pt x="651" y="978"/>
                  <a:pt x="671" y="1006"/>
                  <a:pt x="690" y="1077"/>
                </a:cubicBezTo>
                <a:cubicBezTo>
                  <a:pt x="715" y="1169"/>
                  <a:pt x="723" y="1264"/>
                  <a:pt x="747" y="1356"/>
                </a:cubicBezTo>
                <a:cubicBezTo>
                  <a:pt x="763" y="1417"/>
                  <a:pt x="780" y="1469"/>
                  <a:pt x="834" y="1502"/>
                </a:cubicBezTo>
                <a:cubicBezTo>
                  <a:pt x="843" y="1503"/>
                  <a:pt x="852" y="1503"/>
                  <a:pt x="861" y="1504"/>
                </a:cubicBezTo>
                <a:cubicBezTo>
                  <a:pt x="905" y="1460"/>
                  <a:pt x="922" y="1452"/>
                  <a:pt x="917" y="1378"/>
                </a:cubicBezTo>
                <a:cubicBezTo>
                  <a:pt x="909" y="1253"/>
                  <a:pt x="845" y="1127"/>
                  <a:pt x="792" y="1016"/>
                </a:cubicBezTo>
                <a:cubicBezTo>
                  <a:pt x="761" y="951"/>
                  <a:pt x="724" y="889"/>
                  <a:pt x="697" y="822"/>
                </a:cubicBezTo>
                <a:cubicBezTo>
                  <a:pt x="696" y="817"/>
                  <a:pt x="696" y="811"/>
                  <a:pt x="695" y="806"/>
                </a:cubicBezTo>
                <a:cubicBezTo>
                  <a:pt x="738" y="847"/>
                  <a:pt x="774" y="886"/>
                  <a:pt x="809" y="936"/>
                </a:cubicBezTo>
                <a:cubicBezTo>
                  <a:pt x="876" y="1032"/>
                  <a:pt x="962" y="1253"/>
                  <a:pt x="1074" y="1303"/>
                </a:cubicBezTo>
                <a:cubicBezTo>
                  <a:pt x="1126" y="1326"/>
                  <a:pt x="1155" y="1317"/>
                  <a:pt x="1189" y="1270"/>
                </a:cubicBezTo>
                <a:cubicBezTo>
                  <a:pt x="1249" y="1187"/>
                  <a:pt x="1249" y="1044"/>
                  <a:pt x="1253" y="946"/>
                </a:cubicBezTo>
                <a:cubicBezTo>
                  <a:pt x="1254" y="913"/>
                  <a:pt x="1253" y="905"/>
                  <a:pt x="1259" y="886"/>
                </a:cubicBezTo>
                <a:cubicBezTo>
                  <a:pt x="1284" y="926"/>
                  <a:pt x="1300" y="958"/>
                  <a:pt x="1311" y="1010"/>
                </a:cubicBezTo>
                <a:cubicBezTo>
                  <a:pt x="1322" y="1063"/>
                  <a:pt x="1322" y="1140"/>
                  <a:pt x="1347" y="1188"/>
                </a:cubicBezTo>
                <a:cubicBezTo>
                  <a:pt x="1355" y="1206"/>
                  <a:pt x="1355" y="1211"/>
                  <a:pt x="1369" y="1213"/>
                </a:cubicBezTo>
              </a:path>
              <a:path w="3766" h="2183" extrusionOk="0">
                <a:moveTo>
                  <a:pt x="1511" y="826"/>
                </a:moveTo>
                <a:cubicBezTo>
                  <a:pt x="1544" y="800"/>
                  <a:pt x="1575" y="789"/>
                  <a:pt x="1616" y="776"/>
                </a:cubicBezTo>
                <a:cubicBezTo>
                  <a:pt x="1677" y="757"/>
                  <a:pt x="1729" y="742"/>
                  <a:pt x="1784" y="708"/>
                </a:cubicBezTo>
                <a:cubicBezTo>
                  <a:pt x="1824" y="683"/>
                  <a:pt x="1860" y="653"/>
                  <a:pt x="1896" y="623"/>
                </a:cubicBezTo>
              </a:path>
              <a:path w="3766" h="2183" extrusionOk="0">
                <a:moveTo>
                  <a:pt x="1249" y="1608"/>
                </a:moveTo>
                <a:cubicBezTo>
                  <a:pt x="1273" y="1658"/>
                  <a:pt x="1297" y="1712"/>
                  <a:pt x="1324" y="1763"/>
                </a:cubicBezTo>
                <a:cubicBezTo>
                  <a:pt x="1400" y="1909"/>
                  <a:pt x="1482" y="2050"/>
                  <a:pt x="1576" y="2181"/>
                </a:cubicBezTo>
                <a:cubicBezTo>
                  <a:pt x="1590" y="2153"/>
                  <a:pt x="1616" y="2144"/>
                  <a:pt x="1622" y="2084"/>
                </a:cubicBezTo>
                <a:cubicBezTo>
                  <a:pt x="1640" y="1906"/>
                  <a:pt x="1589" y="1669"/>
                  <a:pt x="1710" y="1520"/>
                </a:cubicBezTo>
                <a:cubicBezTo>
                  <a:pt x="1718" y="1519"/>
                  <a:pt x="1727" y="1517"/>
                  <a:pt x="1735" y="1516"/>
                </a:cubicBezTo>
                <a:cubicBezTo>
                  <a:pt x="1772" y="1582"/>
                  <a:pt x="1799" y="1618"/>
                  <a:pt x="1813" y="1706"/>
                </a:cubicBezTo>
                <a:cubicBezTo>
                  <a:pt x="1829" y="1805"/>
                  <a:pt x="1844" y="1874"/>
                  <a:pt x="1880" y="1959"/>
                </a:cubicBezTo>
                <a:cubicBezTo>
                  <a:pt x="1915" y="1935"/>
                  <a:pt x="1944" y="1957"/>
                  <a:pt x="1967" y="1901"/>
                </a:cubicBezTo>
                <a:cubicBezTo>
                  <a:pt x="2032" y="1744"/>
                  <a:pt x="1873" y="1577"/>
                  <a:pt x="1787" y="1468"/>
                </a:cubicBezTo>
                <a:cubicBezTo>
                  <a:pt x="1784" y="1464"/>
                  <a:pt x="1781" y="1460"/>
                  <a:pt x="1778" y="1456"/>
                </a:cubicBezTo>
                <a:cubicBezTo>
                  <a:pt x="1796" y="1452"/>
                  <a:pt x="1817" y="1429"/>
                  <a:pt x="1847" y="1428"/>
                </a:cubicBezTo>
                <a:cubicBezTo>
                  <a:pt x="1975" y="1423"/>
                  <a:pt x="2039" y="1486"/>
                  <a:pt x="2095" y="1595"/>
                </a:cubicBezTo>
                <a:cubicBezTo>
                  <a:pt x="2125" y="1654"/>
                  <a:pt x="2150" y="1718"/>
                  <a:pt x="2178" y="1777"/>
                </a:cubicBezTo>
                <a:cubicBezTo>
                  <a:pt x="2182" y="1766"/>
                  <a:pt x="2205" y="1748"/>
                  <a:pt x="2209" y="1723"/>
                </a:cubicBezTo>
                <a:cubicBezTo>
                  <a:pt x="2218" y="1669"/>
                  <a:pt x="2219" y="1613"/>
                  <a:pt x="2225" y="1559"/>
                </a:cubicBezTo>
                <a:cubicBezTo>
                  <a:pt x="2257" y="1569"/>
                  <a:pt x="2305" y="1592"/>
                  <a:pt x="2341" y="1598"/>
                </a:cubicBezTo>
                <a:cubicBezTo>
                  <a:pt x="2368" y="1603"/>
                  <a:pt x="2394" y="1596"/>
                  <a:pt x="2418" y="1599"/>
                </a:cubicBezTo>
                <a:cubicBezTo>
                  <a:pt x="2420" y="1537"/>
                  <a:pt x="2408" y="1499"/>
                  <a:pt x="2397" y="1429"/>
                </a:cubicBezTo>
                <a:cubicBezTo>
                  <a:pt x="2389" y="1376"/>
                  <a:pt x="2372" y="1402"/>
                  <a:pt x="2397" y="1353"/>
                </a:cubicBezTo>
                <a:cubicBezTo>
                  <a:pt x="2460" y="1226"/>
                  <a:pt x="2541" y="1224"/>
                  <a:pt x="2537" y="1065"/>
                </a:cubicBezTo>
                <a:cubicBezTo>
                  <a:pt x="2518" y="1084"/>
                  <a:pt x="2487" y="1077"/>
                  <a:pt x="2465" y="1128"/>
                </a:cubicBezTo>
                <a:cubicBezTo>
                  <a:pt x="2439" y="1189"/>
                  <a:pt x="2425" y="1389"/>
                  <a:pt x="2527" y="1401"/>
                </a:cubicBezTo>
                <a:cubicBezTo>
                  <a:pt x="2618" y="1412"/>
                  <a:pt x="2697" y="1278"/>
                  <a:pt x="2733" y="1216"/>
                </a:cubicBezTo>
                <a:cubicBezTo>
                  <a:pt x="2921" y="888"/>
                  <a:pt x="2935" y="380"/>
                  <a:pt x="2848" y="20"/>
                </a:cubicBezTo>
                <a:cubicBezTo>
                  <a:pt x="2844" y="13"/>
                  <a:pt x="2839" y="7"/>
                  <a:pt x="2835" y="0"/>
                </a:cubicBezTo>
                <a:cubicBezTo>
                  <a:pt x="2804" y="81"/>
                  <a:pt x="2784" y="164"/>
                  <a:pt x="2770" y="255"/>
                </a:cubicBezTo>
                <a:cubicBezTo>
                  <a:pt x="2733" y="492"/>
                  <a:pt x="2600" y="1022"/>
                  <a:pt x="2761" y="1238"/>
                </a:cubicBezTo>
                <a:cubicBezTo>
                  <a:pt x="2806" y="1298"/>
                  <a:pt x="2850" y="1319"/>
                  <a:pt x="2921" y="1283"/>
                </a:cubicBezTo>
                <a:cubicBezTo>
                  <a:pt x="3052" y="1217"/>
                  <a:pt x="3123" y="1045"/>
                  <a:pt x="3222" y="943"/>
                </a:cubicBezTo>
                <a:cubicBezTo>
                  <a:pt x="3242" y="923"/>
                  <a:pt x="3245" y="917"/>
                  <a:pt x="3263" y="913"/>
                </a:cubicBezTo>
                <a:cubicBezTo>
                  <a:pt x="3259" y="949"/>
                  <a:pt x="3260" y="979"/>
                  <a:pt x="3251" y="1019"/>
                </a:cubicBezTo>
                <a:cubicBezTo>
                  <a:pt x="3245" y="1045"/>
                  <a:pt x="3242" y="1075"/>
                  <a:pt x="3237" y="1098"/>
                </a:cubicBezTo>
                <a:cubicBezTo>
                  <a:pt x="3262" y="1092"/>
                  <a:pt x="3296" y="1086"/>
                  <a:pt x="3324" y="1078"/>
                </a:cubicBezTo>
                <a:cubicBezTo>
                  <a:pt x="3389" y="1059"/>
                  <a:pt x="3459" y="1041"/>
                  <a:pt x="3527" y="1039"/>
                </a:cubicBezTo>
                <a:cubicBezTo>
                  <a:pt x="3593" y="1038"/>
                  <a:pt x="3667" y="1042"/>
                  <a:pt x="3721" y="1085"/>
                </a:cubicBezTo>
                <a:cubicBezTo>
                  <a:pt x="3772" y="1127"/>
                  <a:pt x="3772" y="1197"/>
                  <a:pt x="3755" y="1256"/>
                </a:cubicBezTo>
                <a:cubicBezTo>
                  <a:pt x="3684" y="1501"/>
                  <a:pt x="3433" y="1690"/>
                  <a:pt x="3252" y="1852"/>
                </a:cubicBezTo>
                <a:cubicBezTo>
                  <a:pt x="3169" y="1926"/>
                  <a:pt x="3009" y="2023"/>
                  <a:pt x="3018" y="2148"/>
                </a:cubicBezTo>
                <a:cubicBezTo>
                  <a:pt x="3029" y="2158"/>
                  <a:pt x="3041" y="2168"/>
                  <a:pt x="3052" y="217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21" name="Ink 17"/>
          <p:cNvSpPr>
            <a:spLocks noRot="1" noChangeAspect="1" noEditPoints="1" noChangeArrowheads="1" noChangeShapeType="1" noTextEdit="1"/>
          </p:cNvSpPr>
          <p:nvPr/>
        </p:nvSpPr>
        <p:spPr bwMode="auto">
          <a:xfrm>
            <a:off x="7675563" y="2417763"/>
            <a:ext cx="560387" cy="176212"/>
          </a:xfrm>
          <a:custGeom>
            <a:avLst/>
            <a:gdLst>
              <a:gd name="T0" fmla="*/ 2147483647 w 1555"/>
              <a:gd name="T1" fmla="*/ 2147483647 h 489"/>
              <a:gd name="T2" fmla="*/ 2147483647 w 1555"/>
              <a:gd name="T3" fmla="*/ 2147483647 h 489"/>
              <a:gd name="T4" fmla="*/ 2147483647 w 1555"/>
              <a:gd name="T5" fmla="*/ 2147483647 h 489"/>
              <a:gd name="T6" fmla="*/ 2147483647 w 1555"/>
              <a:gd name="T7" fmla="*/ 2147483647 h 489"/>
              <a:gd name="T8" fmla="*/ 2147483647 w 1555"/>
              <a:gd name="T9" fmla="*/ 2147483647 h 489"/>
              <a:gd name="T10" fmla="*/ 2147483647 w 1555"/>
              <a:gd name="T11" fmla="*/ 2147483647 h 489"/>
              <a:gd name="T12" fmla="*/ 2147483647 w 1555"/>
              <a:gd name="T13" fmla="*/ 2147483647 h 489"/>
              <a:gd name="T14" fmla="*/ 2147483647 w 1555"/>
              <a:gd name="T15" fmla="*/ 2147483647 h 489"/>
              <a:gd name="T16" fmla="*/ 2147483647 w 1555"/>
              <a:gd name="T17" fmla="*/ 2147483647 h 489"/>
              <a:gd name="T18" fmla="*/ 2147483647 w 1555"/>
              <a:gd name="T19" fmla="*/ 2147483647 h 489"/>
              <a:gd name="T20" fmla="*/ 2147483647 w 1555"/>
              <a:gd name="T21" fmla="*/ 2147483647 h 489"/>
              <a:gd name="T22" fmla="*/ 2147483647 w 1555"/>
              <a:gd name="T23" fmla="*/ 2147483647 h 489"/>
              <a:gd name="T24" fmla="*/ 2147483647 w 1555"/>
              <a:gd name="T25" fmla="*/ 2147483647 h 489"/>
              <a:gd name="T26" fmla="*/ 2147483647 w 1555"/>
              <a:gd name="T27" fmla="*/ 2147483647 h 489"/>
              <a:gd name="T28" fmla="*/ 0 w 1555"/>
              <a:gd name="T29" fmla="*/ 2147483647 h 489"/>
              <a:gd name="T30" fmla="*/ 2147483647 w 1555"/>
              <a:gd name="T31" fmla="*/ 2147483647 h 489"/>
              <a:gd name="T32" fmla="*/ 2147483647 w 1555"/>
              <a:gd name="T33" fmla="*/ 2147483647 h 489"/>
              <a:gd name="T34" fmla="*/ 2147483647 w 1555"/>
              <a:gd name="T35" fmla="*/ 2147483647 h 489"/>
              <a:gd name="T36" fmla="*/ 2147483647 w 1555"/>
              <a:gd name="T37" fmla="*/ 2147483647 h 48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55"/>
              <a:gd name="T58" fmla="*/ 0 h 489"/>
              <a:gd name="T59" fmla="*/ 1555 w 1555"/>
              <a:gd name="T60" fmla="*/ 489 h 48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55" h="489" extrusionOk="0">
                <a:moveTo>
                  <a:pt x="257" y="428"/>
                </a:moveTo>
                <a:cubicBezTo>
                  <a:pt x="244" y="418"/>
                  <a:pt x="240" y="411"/>
                  <a:pt x="232" y="403"/>
                </a:cubicBezTo>
                <a:cubicBezTo>
                  <a:pt x="245" y="395"/>
                  <a:pt x="266" y="397"/>
                  <a:pt x="265" y="380"/>
                </a:cubicBezTo>
                <a:cubicBezTo>
                  <a:pt x="264" y="363"/>
                  <a:pt x="240" y="334"/>
                  <a:pt x="232" y="319"/>
                </a:cubicBezTo>
                <a:cubicBezTo>
                  <a:pt x="256" y="311"/>
                  <a:pt x="277" y="304"/>
                  <a:pt x="305" y="300"/>
                </a:cubicBezTo>
                <a:cubicBezTo>
                  <a:pt x="507" y="270"/>
                  <a:pt x="712" y="265"/>
                  <a:pt x="916" y="261"/>
                </a:cubicBezTo>
                <a:cubicBezTo>
                  <a:pt x="1055" y="258"/>
                  <a:pt x="1194" y="262"/>
                  <a:pt x="1333" y="266"/>
                </a:cubicBezTo>
                <a:cubicBezTo>
                  <a:pt x="1388" y="267"/>
                  <a:pt x="1445" y="270"/>
                  <a:pt x="1500" y="263"/>
                </a:cubicBezTo>
                <a:cubicBezTo>
                  <a:pt x="1536" y="259"/>
                  <a:pt x="1533" y="253"/>
                  <a:pt x="1554" y="237"/>
                </a:cubicBezTo>
                <a:cubicBezTo>
                  <a:pt x="1524" y="216"/>
                  <a:pt x="1505" y="209"/>
                  <a:pt x="1469" y="198"/>
                </a:cubicBezTo>
              </a:path>
              <a:path w="1555" h="489" extrusionOk="0">
                <a:moveTo>
                  <a:pt x="441" y="77"/>
                </a:moveTo>
                <a:cubicBezTo>
                  <a:pt x="437" y="50"/>
                  <a:pt x="435" y="27"/>
                  <a:pt x="437" y="0"/>
                </a:cubicBezTo>
                <a:cubicBezTo>
                  <a:pt x="406" y="22"/>
                  <a:pt x="375" y="45"/>
                  <a:pt x="344" y="66"/>
                </a:cubicBezTo>
                <a:cubicBezTo>
                  <a:pt x="273" y="113"/>
                  <a:pt x="201" y="159"/>
                  <a:pt x="130" y="207"/>
                </a:cubicBezTo>
                <a:cubicBezTo>
                  <a:pt x="95" y="231"/>
                  <a:pt x="5" y="278"/>
                  <a:pt x="0" y="329"/>
                </a:cubicBezTo>
                <a:cubicBezTo>
                  <a:pt x="-5" y="372"/>
                  <a:pt x="101" y="385"/>
                  <a:pt x="123" y="390"/>
                </a:cubicBezTo>
                <a:cubicBezTo>
                  <a:pt x="225" y="411"/>
                  <a:pt x="329" y="423"/>
                  <a:pt x="432" y="437"/>
                </a:cubicBezTo>
                <a:cubicBezTo>
                  <a:pt x="488" y="445"/>
                  <a:pt x="544" y="454"/>
                  <a:pt x="599" y="466"/>
                </a:cubicBezTo>
                <a:cubicBezTo>
                  <a:pt x="622" y="471"/>
                  <a:pt x="640" y="480"/>
                  <a:pt x="661" y="48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22" name="Ink 18"/>
          <p:cNvSpPr>
            <a:spLocks noRot="1" noChangeAspect="1" noEditPoints="1" noChangeArrowheads="1" noChangeShapeType="1" noTextEdit="1"/>
          </p:cNvSpPr>
          <p:nvPr/>
        </p:nvSpPr>
        <p:spPr bwMode="auto">
          <a:xfrm>
            <a:off x="7011988" y="2962275"/>
            <a:ext cx="549275" cy="125413"/>
          </a:xfrm>
          <a:custGeom>
            <a:avLst/>
            <a:gdLst>
              <a:gd name="T0" fmla="*/ 2147483647 w 1524"/>
              <a:gd name="T1" fmla="*/ 2147483647 h 349"/>
              <a:gd name="T2" fmla="*/ 2147483647 w 1524"/>
              <a:gd name="T3" fmla="*/ 2147483647 h 349"/>
              <a:gd name="T4" fmla="*/ 2147483647 w 1524"/>
              <a:gd name="T5" fmla="*/ 2147483647 h 349"/>
              <a:gd name="T6" fmla="*/ 2147483647 w 1524"/>
              <a:gd name="T7" fmla="*/ 2147483647 h 349"/>
              <a:gd name="T8" fmla="*/ 2147483647 w 1524"/>
              <a:gd name="T9" fmla="*/ 2147483647 h 349"/>
              <a:gd name="T10" fmla="*/ 2147483647 w 1524"/>
              <a:gd name="T11" fmla="*/ 2147483647 h 349"/>
              <a:gd name="T12" fmla="*/ 2147483647 w 1524"/>
              <a:gd name="T13" fmla="*/ 2147483647 h 349"/>
              <a:gd name="T14" fmla="*/ 2147483647 w 1524"/>
              <a:gd name="T15" fmla="*/ 2147483647 h 349"/>
              <a:gd name="T16" fmla="*/ 2147483647 w 1524"/>
              <a:gd name="T17" fmla="*/ 2147483647 h 349"/>
              <a:gd name="T18" fmla="*/ 2147483647 w 1524"/>
              <a:gd name="T19" fmla="*/ 2147483647 h 349"/>
              <a:gd name="T20" fmla="*/ 2147483647 w 1524"/>
              <a:gd name="T21" fmla="*/ 2147483647 h 349"/>
              <a:gd name="T22" fmla="*/ 2147483647 w 1524"/>
              <a:gd name="T23" fmla="*/ 2147483647 h 349"/>
              <a:gd name="T24" fmla="*/ 2147483647 w 1524"/>
              <a:gd name="T25" fmla="*/ 2147483647 h 349"/>
              <a:gd name="T26" fmla="*/ 2147483647 w 1524"/>
              <a:gd name="T27" fmla="*/ 2147483647 h 349"/>
              <a:gd name="T28" fmla="*/ 2147483647 w 1524"/>
              <a:gd name="T29" fmla="*/ 2147483647 h 349"/>
              <a:gd name="T30" fmla="*/ 0 w 1524"/>
              <a:gd name="T31" fmla="*/ 2147483647 h 349"/>
              <a:gd name="T32" fmla="*/ 2147483647 w 1524"/>
              <a:gd name="T33" fmla="*/ 2147483647 h 349"/>
              <a:gd name="T34" fmla="*/ 2147483647 w 1524"/>
              <a:gd name="T35" fmla="*/ 2147483647 h 349"/>
              <a:gd name="T36" fmla="*/ 2147483647 w 1524"/>
              <a:gd name="T37" fmla="*/ 2147483647 h 349"/>
              <a:gd name="T38" fmla="*/ 2147483647 w 1524"/>
              <a:gd name="T39" fmla="*/ 2147483647 h 349"/>
              <a:gd name="T40" fmla="*/ 2147483647 w 1524"/>
              <a:gd name="T41" fmla="*/ 2147483647 h 349"/>
              <a:gd name="T42" fmla="*/ 2147483647 w 1524"/>
              <a:gd name="T43" fmla="*/ 2147483647 h 349"/>
              <a:gd name="T44" fmla="*/ 2147483647 w 1524"/>
              <a:gd name="T45" fmla="*/ 2147483647 h 3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24"/>
              <a:gd name="T70" fmla="*/ 0 h 349"/>
              <a:gd name="T71" fmla="*/ 1524 w 1524"/>
              <a:gd name="T72" fmla="*/ 349 h 3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24" h="349" extrusionOk="0">
                <a:moveTo>
                  <a:pt x="190" y="169"/>
                </a:moveTo>
                <a:cubicBezTo>
                  <a:pt x="247" y="159"/>
                  <a:pt x="302" y="173"/>
                  <a:pt x="360" y="181"/>
                </a:cubicBezTo>
                <a:cubicBezTo>
                  <a:pt x="483" y="198"/>
                  <a:pt x="606" y="217"/>
                  <a:pt x="729" y="236"/>
                </a:cubicBezTo>
                <a:cubicBezTo>
                  <a:pt x="928" y="267"/>
                  <a:pt x="1126" y="305"/>
                  <a:pt x="1325" y="334"/>
                </a:cubicBezTo>
                <a:cubicBezTo>
                  <a:pt x="1386" y="343"/>
                  <a:pt x="1448" y="354"/>
                  <a:pt x="1507" y="340"/>
                </a:cubicBezTo>
                <a:cubicBezTo>
                  <a:pt x="1512" y="339"/>
                  <a:pt x="1518" y="337"/>
                  <a:pt x="1523" y="336"/>
                </a:cubicBezTo>
                <a:cubicBezTo>
                  <a:pt x="1501" y="300"/>
                  <a:pt x="1483" y="285"/>
                  <a:pt x="1443" y="258"/>
                </a:cubicBezTo>
              </a:path>
              <a:path w="1524" h="349" extrusionOk="0">
                <a:moveTo>
                  <a:pt x="194" y="114"/>
                </a:moveTo>
                <a:cubicBezTo>
                  <a:pt x="194" y="118"/>
                  <a:pt x="193" y="121"/>
                  <a:pt x="193" y="125"/>
                </a:cubicBezTo>
                <a:cubicBezTo>
                  <a:pt x="181" y="110"/>
                  <a:pt x="174" y="98"/>
                  <a:pt x="176" y="77"/>
                </a:cubicBezTo>
                <a:cubicBezTo>
                  <a:pt x="178" y="59"/>
                  <a:pt x="201" y="42"/>
                  <a:pt x="216" y="35"/>
                </a:cubicBezTo>
                <a:cubicBezTo>
                  <a:pt x="238" y="25"/>
                  <a:pt x="262" y="19"/>
                  <a:pt x="285" y="13"/>
                </a:cubicBezTo>
                <a:cubicBezTo>
                  <a:pt x="303" y="8"/>
                  <a:pt x="321" y="4"/>
                  <a:pt x="339" y="1"/>
                </a:cubicBezTo>
                <a:cubicBezTo>
                  <a:pt x="311" y="18"/>
                  <a:pt x="281" y="29"/>
                  <a:pt x="250" y="40"/>
                </a:cubicBezTo>
                <a:cubicBezTo>
                  <a:pt x="202" y="57"/>
                  <a:pt x="153" y="70"/>
                  <a:pt x="103" y="83"/>
                </a:cubicBezTo>
                <a:cubicBezTo>
                  <a:pt x="69" y="92"/>
                  <a:pt x="34" y="100"/>
                  <a:pt x="0" y="108"/>
                </a:cubicBezTo>
                <a:cubicBezTo>
                  <a:pt x="21" y="115"/>
                  <a:pt x="41" y="111"/>
                  <a:pt x="63" y="115"/>
                </a:cubicBezTo>
                <a:cubicBezTo>
                  <a:pt x="100" y="122"/>
                  <a:pt x="130" y="139"/>
                  <a:pt x="163" y="156"/>
                </a:cubicBezTo>
                <a:cubicBezTo>
                  <a:pt x="204" y="178"/>
                  <a:pt x="246" y="199"/>
                  <a:pt x="289" y="217"/>
                </a:cubicBezTo>
                <a:cubicBezTo>
                  <a:pt x="330" y="234"/>
                  <a:pt x="371" y="250"/>
                  <a:pt x="413" y="266"/>
                </a:cubicBezTo>
                <a:cubicBezTo>
                  <a:pt x="441" y="276"/>
                  <a:pt x="454" y="279"/>
                  <a:pt x="462" y="307"/>
                </a:cubicBezTo>
                <a:cubicBezTo>
                  <a:pt x="439" y="316"/>
                  <a:pt x="425" y="321"/>
                  <a:pt x="410" y="295"/>
                </a:cubicBezTo>
                <a:cubicBezTo>
                  <a:pt x="410" y="291"/>
                  <a:pt x="410" y="288"/>
                  <a:pt x="410" y="28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23" name="Ink 19"/>
          <p:cNvSpPr>
            <a:spLocks noRot="1" noChangeAspect="1" noEditPoints="1" noChangeArrowheads="1" noChangeShapeType="1" noTextEdit="1"/>
          </p:cNvSpPr>
          <p:nvPr/>
        </p:nvSpPr>
        <p:spPr bwMode="auto">
          <a:xfrm>
            <a:off x="6138863" y="3449638"/>
            <a:ext cx="985837" cy="261937"/>
          </a:xfrm>
          <a:custGeom>
            <a:avLst/>
            <a:gdLst>
              <a:gd name="T0" fmla="*/ 2147483647 w 2739"/>
              <a:gd name="T1" fmla="*/ 2147483647 h 728"/>
              <a:gd name="T2" fmla="*/ 2147483647 w 2739"/>
              <a:gd name="T3" fmla="*/ 2147483647 h 728"/>
              <a:gd name="T4" fmla="*/ 2147483647 w 2739"/>
              <a:gd name="T5" fmla="*/ 2147483647 h 728"/>
              <a:gd name="T6" fmla="*/ 2147483647 w 2739"/>
              <a:gd name="T7" fmla="*/ 2147483647 h 728"/>
              <a:gd name="T8" fmla="*/ 2147483647 w 2739"/>
              <a:gd name="T9" fmla="*/ 2147483647 h 728"/>
              <a:gd name="T10" fmla="*/ 2147483647 w 2739"/>
              <a:gd name="T11" fmla="*/ 2147483647 h 728"/>
              <a:gd name="T12" fmla="*/ 2147483647 w 2739"/>
              <a:gd name="T13" fmla="*/ 2147483647 h 728"/>
              <a:gd name="T14" fmla="*/ 2147483647 w 2739"/>
              <a:gd name="T15" fmla="*/ 2147483647 h 728"/>
              <a:gd name="T16" fmla="*/ 2147483647 w 2739"/>
              <a:gd name="T17" fmla="*/ 2147483647 h 728"/>
              <a:gd name="T18" fmla="*/ 2147483647 w 2739"/>
              <a:gd name="T19" fmla="*/ 2147483647 h 728"/>
              <a:gd name="T20" fmla="*/ 2147483647 w 2739"/>
              <a:gd name="T21" fmla="*/ 2147483647 h 728"/>
              <a:gd name="T22" fmla="*/ 2147483647 w 2739"/>
              <a:gd name="T23" fmla="*/ 2147483647 h 728"/>
              <a:gd name="T24" fmla="*/ 2147483647 w 2739"/>
              <a:gd name="T25" fmla="*/ 2147483647 h 728"/>
              <a:gd name="T26" fmla="*/ 2147483647 w 2739"/>
              <a:gd name="T27" fmla="*/ 2147483647 h 728"/>
              <a:gd name="T28" fmla="*/ 2147483647 w 2739"/>
              <a:gd name="T29" fmla="*/ 2147483647 h 728"/>
              <a:gd name="T30" fmla="*/ 2147483647 w 2739"/>
              <a:gd name="T31" fmla="*/ 2147483647 h 728"/>
              <a:gd name="T32" fmla="*/ 2147483647 w 2739"/>
              <a:gd name="T33" fmla="*/ 2147483647 h 728"/>
              <a:gd name="T34" fmla="*/ 2147483647 w 2739"/>
              <a:gd name="T35" fmla="*/ 2147483647 h 728"/>
              <a:gd name="T36" fmla="*/ 2147483647 w 2739"/>
              <a:gd name="T37" fmla="*/ 2147483647 h 728"/>
              <a:gd name="T38" fmla="*/ 2147483647 w 2739"/>
              <a:gd name="T39" fmla="*/ 2147483647 h 728"/>
              <a:gd name="T40" fmla="*/ 2147483647 w 2739"/>
              <a:gd name="T41" fmla="*/ 2147483647 h 728"/>
              <a:gd name="T42" fmla="*/ 2147483647 w 2739"/>
              <a:gd name="T43" fmla="*/ 2147483647 h 728"/>
              <a:gd name="T44" fmla="*/ 2147483647 w 2739"/>
              <a:gd name="T45" fmla="*/ 2147483647 h 728"/>
              <a:gd name="T46" fmla="*/ 2147483647 w 2739"/>
              <a:gd name="T47" fmla="*/ 2147483647 h 728"/>
              <a:gd name="T48" fmla="*/ 2147483647 w 2739"/>
              <a:gd name="T49" fmla="*/ 2147483647 h 728"/>
              <a:gd name="T50" fmla="*/ 2147483647 w 2739"/>
              <a:gd name="T51" fmla="*/ 2147483647 h 728"/>
              <a:gd name="T52" fmla="*/ 2147483647 w 2739"/>
              <a:gd name="T53" fmla="*/ 2147483647 h 728"/>
              <a:gd name="T54" fmla="*/ 2147483647 w 2739"/>
              <a:gd name="T55" fmla="*/ 2147483647 h 728"/>
              <a:gd name="T56" fmla="*/ 2147483647 w 2739"/>
              <a:gd name="T57" fmla="*/ 2147483647 h 728"/>
              <a:gd name="T58" fmla="*/ 2147483647 w 2739"/>
              <a:gd name="T59" fmla="*/ 2147483647 h 728"/>
              <a:gd name="T60" fmla="*/ 2147483647 w 2739"/>
              <a:gd name="T61" fmla="*/ 2147483647 h 728"/>
              <a:gd name="T62" fmla="*/ 2147483647 w 2739"/>
              <a:gd name="T63" fmla="*/ 2147483647 h 728"/>
              <a:gd name="T64" fmla="*/ 2147483647 w 2739"/>
              <a:gd name="T65" fmla="*/ 2147483647 h 728"/>
              <a:gd name="T66" fmla="*/ 2147483647 w 2739"/>
              <a:gd name="T67" fmla="*/ 2147483647 h 728"/>
              <a:gd name="T68" fmla="*/ 2147483647 w 2739"/>
              <a:gd name="T69" fmla="*/ 2147483647 h 728"/>
              <a:gd name="T70" fmla="*/ 2147483647 w 2739"/>
              <a:gd name="T71" fmla="*/ 2147483647 h 728"/>
              <a:gd name="T72" fmla="*/ 2147483647 w 2739"/>
              <a:gd name="T73" fmla="*/ 2147483647 h 728"/>
              <a:gd name="T74" fmla="*/ 2147483647 w 2739"/>
              <a:gd name="T75" fmla="*/ 2147483647 h 728"/>
              <a:gd name="T76" fmla="*/ 2147483647 w 2739"/>
              <a:gd name="T77" fmla="*/ 2147483647 h 728"/>
              <a:gd name="T78" fmla="*/ 2147483647 w 2739"/>
              <a:gd name="T79" fmla="*/ 2147483647 h 728"/>
              <a:gd name="T80" fmla="*/ 2147483647 w 2739"/>
              <a:gd name="T81" fmla="*/ 2147483647 h 728"/>
              <a:gd name="T82" fmla="*/ 2147483647 w 2739"/>
              <a:gd name="T83" fmla="*/ 2147483647 h 7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739"/>
              <a:gd name="T127" fmla="*/ 0 h 728"/>
              <a:gd name="T128" fmla="*/ 2739 w 2739"/>
              <a:gd name="T129" fmla="*/ 728 h 7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739" h="728" extrusionOk="0">
                <a:moveTo>
                  <a:pt x="58" y="275"/>
                </a:moveTo>
                <a:cubicBezTo>
                  <a:pt x="62" y="281"/>
                  <a:pt x="67" y="280"/>
                  <a:pt x="53" y="326"/>
                </a:cubicBezTo>
                <a:cubicBezTo>
                  <a:pt x="35" y="386"/>
                  <a:pt x="18" y="446"/>
                  <a:pt x="8" y="508"/>
                </a:cubicBezTo>
                <a:cubicBezTo>
                  <a:pt x="0" y="562"/>
                  <a:pt x="-17" y="657"/>
                  <a:pt x="34" y="696"/>
                </a:cubicBezTo>
                <a:cubicBezTo>
                  <a:pt x="71" y="725"/>
                  <a:pt x="135" y="692"/>
                  <a:pt x="167" y="671"/>
                </a:cubicBezTo>
                <a:cubicBezTo>
                  <a:pt x="235" y="628"/>
                  <a:pt x="292" y="564"/>
                  <a:pt x="339" y="499"/>
                </a:cubicBezTo>
                <a:cubicBezTo>
                  <a:pt x="401" y="413"/>
                  <a:pt x="445" y="315"/>
                  <a:pt x="500" y="226"/>
                </a:cubicBezTo>
                <a:cubicBezTo>
                  <a:pt x="508" y="274"/>
                  <a:pt x="494" y="311"/>
                  <a:pt x="478" y="358"/>
                </a:cubicBezTo>
                <a:cubicBezTo>
                  <a:pt x="457" y="421"/>
                  <a:pt x="428" y="479"/>
                  <a:pt x="400" y="539"/>
                </a:cubicBezTo>
                <a:cubicBezTo>
                  <a:pt x="384" y="575"/>
                  <a:pt x="369" y="605"/>
                  <a:pt x="370" y="644"/>
                </a:cubicBezTo>
                <a:cubicBezTo>
                  <a:pt x="397" y="659"/>
                  <a:pt x="408" y="666"/>
                  <a:pt x="443" y="664"/>
                </a:cubicBezTo>
                <a:cubicBezTo>
                  <a:pt x="495" y="662"/>
                  <a:pt x="557" y="658"/>
                  <a:pt x="601" y="631"/>
                </a:cubicBezTo>
                <a:cubicBezTo>
                  <a:pt x="631" y="613"/>
                  <a:pt x="636" y="595"/>
                  <a:pt x="643" y="563"/>
                </a:cubicBezTo>
              </a:path>
              <a:path w="2739" h="728" extrusionOk="0">
                <a:moveTo>
                  <a:pt x="417" y="21"/>
                </a:moveTo>
                <a:cubicBezTo>
                  <a:pt x="388" y="9"/>
                  <a:pt x="364" y="-2"/>
                  <a:pt x="332" y="0"/>
                </a:cubicBezTo>
                <a:cubicBezTo>
                  <a:pt x="328" y="1"/>
                  <a:pt x="323" y="1"/>
                  <a:pt x="319" y="2"/>
                </a:cubicBezTo>
                <a:cubicBezTo>
                  <a:pt x="343" y="22"/>
                  <a:pt x="371" y="24"/>
                  <a:pt x="403" y="30"/>
                </a:cubicBezTo>
              </a:path>
              <a:path w="2739" h="728" extrusionOk="0">
                <a:moveTo>
                  <a:pt x="981" y="414"/>
                </a:moveTo>
                <a:cubicBezTo>
                  <a:pt x="963" y="383"/>
                  <a:pt x="959" y="386"/>
                  <a:pt x="974" y="351"/>
                </a:cubicBezTo>
                <a:cubicBezTo>
                  <a:pt x="989" y="317"/>
                  <a:pt x="1013" y="298"/>
                  <a:pt x="1049" y="289"/>
                </a:cubicBezTo>
                <a:cubicBezTo>
                  <a:pt x="1090" y="279"/>
                  <a:pt x="1127" y="291"/>
                  <a:pt x="1159" y="318"/>
                </a:cubicBezTo>
                <a:cubicBezTo>
                  <a:pt x="1221" y="370"/>
                  <a:pt x="1245" y="465"/>
                  <a:pt x="1257" y="541"/>
                </a:cubicBezTo>
                <a:cubicBezTo>
                  <a:pt x="1264" y="589"/>
                  <a:pt x="1261" y="637"/>
                  <a:pt x="1267" y="685"/>
                </a:cubicBezTo>
                <a:cubicBezTo>
                  <a:pt x="1268" y="688"/>
                  <a:pt x="1270" y="692"/>
                  <a:pt x="1271" y="695"/>
                </a:cubicBezTo>
                <a:cubicBezTo>
                  <a:pt x="1301" y="676"/>
                  <a:pt x="1313" y="662"/>
                  <a:pt x="1334" y="627"/>
                </a:cubicBezTo>
                <a:cubicBezTo>
                  <a:pt x="1380" y="552"/>
                  <a:pt x="1422" y="477"/>
                  <a:pt x="1473" y="405"/>
                </a:cubicBezTo>
                <a:cubicBezTo>
                  <a:pt x="1490" y="381"/>
                  <a:pt x="1528" y="309"/>
                  <a:pt x="1569" y="322"/>
                </a:cubicBezTo>
                <a:cubicBezTo>
                  <a:pt x="1607" y="335"/>
                  <a:pt x="1607" y="408"/>
                  <a:pt x="1610" y="437"/>
                </a:cubicBezTo>
                <a:cubicBezTo>
                  <a:pt x="1616" y="495"/>
                  <a:pt x="1611" y="553"/>
                  <a:pt x="1614" y="610"/>
                </a:cubicBezTo>
                <a:cubicBezTo>
                  <a:pt x="1617" y="657"/>
                  <a:pt x="1616" y="679"/>
                  <a:pt x="1654" y="700"/>
                </a:cubicBezTo>
              </a:path>
              <a:path w="2739" h="728" extrusionOk="0">
                <a:moveTo>
                  <a:pt x="2061" y="720"/>
                </a:moveTo>
                <a:cubicBezTo>
                  <a:pt x="2106" y="706"/>
                  <a:pt x="2121" y="687"/>
                  <a:pt x="2150" y="649"/>
                </a:cubicBezTo>
                <a:cubicBezTo>
                  <a:pt x="2194" y="592"/>
                  <a:pt x="2223" y="530"/>
                  <a:pt x="2259" y="469"/>
                </a:cubicBezTo>
                <a:cubicBezTo>
                  <a:pt x="2287" y="421"/>
                  <a:pt x="2319" y="346"/>
                  <a:pt x="2367" y="314"/>
                </a:cubicBezTo>
                <a:cubicBezTo>
                  <a:pt x="2413" y="283"/>
                  <a:pt x="2455" y="334"/>
                  <a:pt x="2481" y="366"/>
                </a:cubicBezTo>
                <a:cubicBezTo>
                  <a:pt x="2532" y="430"/>
                  <a:pt x="2573" y="502"/>
                  <a:pt x="2620" y="568"/>
                </a:cubicBezTo>
                <a:cubicBezTo>
                  <a:pt x="2655" y="617"/>
                  <a:pt x="2696" y="662"/>
                  <a:pt x="2730" y="711"/>
                </a:cubicBezTo>
                <a:cubicBezTo>
                  <a:pt x="2733" y="716"/>
                  <a:pt x="2735" y="720"/>
                  <a:pt x="2738" y="725"/>
                </a:cubicBezTo>
                <a:cubicBezTo>
                  <a:pt x="2687" y="723"/>
                  <a:pt x="2644" y="703"/>
                  <a:pt x="2597" y="683"/>
                </a:cubicBezTo>
                <a:cubicBezTo>
                  <a:pt x="2542" y="660"/>
                  <a:pt x="2471" y="638"/>
                  <a:pt x="2427" y="595"/>
                </a:cubicBezTo>
                <a:cubicBezTo>
                  <a:pt x="2376" y="546"/>
                  <a:pt x="2434" y="516"/>
                  <a:pt x="2477" y="495"/>
                </a:cubicBezTo>
                <a:cubicBezTo>
                  <a:pt x="2498" y="486"/>
                  <a:pt x="2518" y="477"/>
                  <a:pt x="2539" y="46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24" name="Ink 20"/>
          <p:cNvSpPr>
            <a:spLocks noRot="1" noChangeAspect="1" noEditPoints="1" noChangeArrowheads="1" noChangeShapeType="1" noTextEdit="1"/>
          </p:cNvSpPr>
          <p:nvPr/>
        </p:nvSpPr>
        <p:spPr bwMode="auto">
          <a:xfrm>
            <a:off x="7396163" y="3249613"/>
            <a:ext cx="1225550" cy="785812"/>
          </a:xfrm>
          <a:custGeom>
            <a:avLst/>
            <a:gdLst>
              <a:gd name="T0" fmla="*/ 2147483647 w 3404"/>
              <a:gd name="T1" fmla="*/ 2147483647 h 2181"/>
              <a:gd name="T2" fmla="*/ 2147483647 w 3404"/>
              <a:gd name="T3" fmla="*/ 2147483647 h 2181"/>
              <a:gd name="T4" fmla="*/ 2147483647 w 3404"/>
              <a:gd name="T5" fmla="*/ 2147483647 h 2181"/>
              <a:gd name="T6" fmla="*/ 2147483647 w 3404"/>
              <a:gd name="T7" fmla="*/ 2147483647 h 2181"/>
              <a:gd name="T8" fmla="*/ 2147483647 w 3404"/>
              <a:gd name="T9" fmla="*/ 2147483647 h 2181"/>
              <a:gd name="T10" fmla="*/ 2147483647 w 3404"/>
              <a:gd name="T11" fmla="*/ 2147483647 h 2181"/>
              <a:gd name="T12" fmla="*/ 2147483647 w 3404"/>
              <a:gd name="T13" fmla="*/ 2147483647 h 2181"/>
              <a:gd name="T14" fmla="*/ 2147483647 w 3404"/>
              <a:gd name="T15" fmla="*/ 2147483647 h 2181"/>
              <a:gd name="T16" fmla="*/ 2147483647 w 3404"/>
              <a:gd name="T17" fmla="*/ 2147483647 h 2181"/>
              <a:gd name="T18" fmla="*/ 2147483647 w 3404"/>
              <a:gd name="T19" fmla="*/ 2147483647 h 2181"/>
              <a:gd name="T20" fmla="*/ 2147483647 w 3404"/>
              <a:gd name="T21" fmla="*/ 2147483647 h 2181"/>
              <a:gd name="T22" fmla="*/ 2147483647 w 3404"/>
              <a:gd name="T23" fmla="*/ 2147483647 h 2181"/>
              <a:gd name="T24" fmla="*/ 2147483647 w 3404"/>
              <a:gd name="T25" fmla="*/ 2147483647 h 2181"/>
              <a:gd name="T26" fmla="*/ 2147483647 w 3404"/>
              <a:gd name="T27" fmla="*/ 2147483647 h 2181"/>
              <a:gd name="T28" fmla="*/ 2147483647 w 3404"/>
              <a:gd name="T29" fmla="*/ 2147483647 h 2181"/>
              <a:gd name="T30" fmla="*/ 2147483647 w 3404"/>
              <a:gd name="T31" fmla="*/ 2147483647 h 2181"/>
              <a:gd name="T32" fmla="*/ 2147483647 w 3404"/>
              <a:gd name="T33" fmla="*/ 2147483647 h 2181"/>
              <a:gd name="T34" fmla="*/ 2147483647 w 3404"/>
              <a:gd name="T35" fmla="*/ 2147483647 h 2181"/>
              <a:gd name="T36" fmla="*/ 2147483647 w 3404"/>
              <a:gd name="T37" fmla="*/ 2147483647 h 2181"/>
              <a:gd name="T38" fmla="*/ 2147483647 w 3404"/>
              <a:gd name="T39" fmla="*/ 2147483647 h 2181"/>
              <a:gd name="T40" fmla="*/ 2147483647 w 3404"/>
              <a:gd name="T41" fmla="*/ 2147483647 h 2181"/>
              <a:gd name="T42" fmla="*/ 2147483647 w 3404"/>
              <a:gd name="T43" fmla="*/ 2147483647 h 2181"/>
              <a:gd name="T44" fmla="*/ 2147483647 w 3404"/>
              <a:gd name="T45" fmla="*/ 2147483647 h 2181"/>
              <a:gd name="T46" fmla="*/ 2147483647 w 3404"/>
              <a:gd name="T47" fmla="*/ 2147483647 h 2181"/>
              <a:gd name="T48" fmla="*/ 2147483647 w 3404"/>
              <a:gd name="T49" fmla="*/ 2147483647 h 2181"/>
              <a:gd name="T50" fmla="*/ 2147483647 w 3404"/>
              <a:gd name="T51" fmla="*/ 2147483647 h 2181"/>
              <a:gd name="T52" fmla="*/ 2147483647 w 3404"/>
              <a:gd name="T53" fmla="*/ 2147483647 h 2181"/>
              <a:gd name="T54" fmla="*/ 2147483647 w 3404"/>
              <a:gd name="T55" fmla="*/ 2147483647 h 2181"/>
              <a:gd name="T56" fmla="*/ 2147483647 w 3404"/>
              <a:gd name="T57" fmla="*/ 2147483647 h 2181"/>
              <a:gd name="T58" fmla="*/ 2147483647 w 3404"/>
              <a:gd name="T59" fmla="*/ 2147483647 h 2181"/>
              <a:gd name="T60" fmla="*/ 2147483647 w 3404"/>
              <a:gd name="T61" fmla="*/ 2147483647 h 2181"/>
              <a:gd name="T62" fmla="*/ 2147483647 w 3404"/>
              <a:gd name="T63" fmla="*/ 2147483647 h 2181"/>
              <a:gd name="T64" fmla="*/ 2147483647 w 3404"/>
              <a:gd name="T65" fmla="*/ 2147483647 h 2181"/>
              <a:gd name="T66" fmla="*/ 2147483647 w 3404"/>
              <a:gd name="T67" fmla="*/ 2147483647 h 2181"/>
              <a:gd name="T68" fmla="*/ 2147483647 w 3404"/>
              <a:gd name="T69" fmla="*/ 2147483647 h 2181"/>
              <a:gd name="T70" fmla="*/ 2147483647 w 3404"/>
              <a:gd name="T71" fmla="*/ 2147483647 h 2181"/>
              <a:gd name="T72" fmla="*/ 2147483647 w 3404"/>
              <a:gd name="T73" fmla="*/ 2147483647 h 2181"/>
              <a:gd name="T74" fmla="*/ 2147483647 w 3404"/>
              <a:gd name="T75" fmla="*/ 2147483647 h 2181"/>
              <a:gd name="T76" fmla="*/ 2147483647 w 3404"/>
              <a:gd name="T77" fmla="*/ 2147483647 h 2181"/>
              <a:gd name="T78" fmla="*/ 2147483647 w 3404"/>
              <a:gd name="T79" fmla="*/ 2147483647 h 2181"/>
              <a:gd name="T80" fmla="*/ 2147483647 w 3404"/>
              <a:gd name="T81" fmla="*/ 2147483647 h 2181"/>
              <a:gd name="T82" fmla="*/ 2147483647 w 3404"/>
              <a:gd name="T83" fmla="*/ 2147483647 h 2181"/>
              <a:gd name="T84" fmla="*/ 2147483647 w 3404"/>
              <a:gd name="T85" fmla="*/ 2147483647 h 2181"/>
              <a:gd name="T86" fmla="*/ 2147483647 w 3404"/>
              <a:gd name="T87" fmla="*/ 2147483647 h 2181"/>
              <a:gd name="T88" fmla="*/ 2147483647 w 3404"/>
              <a:gd name="T89" fmla="*/ 2147483647 h 2181"/>
              <a:gd name="T90" fmla="*/ 2147483647 w 3404"/>
              <a:gd name="T91" fmla="*/ 2147483647 h 2181"/>
              <a:gd name="T92" fmla="*/ 2147483647 w 3404"/>
              <a:gd name="T93" fmla="*/ 2147483647 h 2181"/>
              <a:gd name="T94" fmla="*/ 2147483647 w 3404"/>
              <a:gd name="T95" fmla="*/ 2147483647 h 2181"/>
              <a:gd name="T96" fmla="*/ 2147483647 w 3404"/>
              <a:gd name="T97" fmla="*/ 2147483647 h 2181"/>
              <a:gd name="T98" fmla="*/ 2147483647 w 3404"/>
              <a:gd name="T99" fmla="*/ 2147483647 h 2181"/>
              <a:gd name="T100" fmla="*/ 2147483647 w 3404"/>
              <a:gd name="T101" fmla="*/ 2147483647 h 2181"/>
              <a:gd name="T102" fmla="*/ 2147483647 w 3404"/>
              <a:gd name="T103" fmla="*/ 2147483647 h 2181"/>
              <a:gd name="T104" fmla="*/ 2147483647 w 3404"/>
              <a:gd name="T105" fmla="*/ 2147483647 h 2181"/>
              <a:gd name="T106" fmla="*/ 2147483647 w 3404"/>
              <a:gd name="T107" fmla="*/ 2147483647 h 2181"/>
              <a:gd name="T108" fmla="*/ 2147483647 w 3404"/>
              <a:gd name="T109" fmla="*/ 2147483647 h 2181"/>
              <a:gd name="T110" fmla="*/ 2147483647 w 3404"/>
              <a:gd name="T111" fmla="*/ 2147483647 h 2181"/>
              <a:gd name="T112" fmla="*/ 2147483647 w 3404"/>
              <a:gd name="T113" fmla="*/ 2147483647 h 2181"/>
              <a:gd name="T114" fmla="*/ 2147483647 w 3404"/>
              <a:gd name="T115" fmla="*/ 2147483647 h 2181"/>
              <a:gd name="T116" fmla="*/ 2147483647 w 3404"/>
              <a:gd name="T117" fmla="*/ 2147483647 h 2181"/>
              <a:gd name="T118" fmla="*/ 2147483647 w 3404"/>
              <a:gd name="T119" fmla="*/ 2147483647 h 218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04"/>
              <a:gd name="T181" fmla="*/ 0 h 2181"/>
              <a:gd name="T182" fmla="*/ 3404 w 3404"/>
              <a:gd name="T183" fmla="*/ 2181 h 218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04" h="2181" extrusionOk="0">
                <a:moveTo>
                  <a:pt x="203" y="994"/>
                </a:moveTo>
                <a:cubicBezTo>
                  <a:pt x="145" y="1049"/>
                  <a:pt x="136" y="1083"/>
                  <a:pt x="127" y="1164"/>
                </a:cubicBezTo>
                <a:cubicBezTo>
                  <a:pt x="113" y="1290"/>
                  <a:pt x="119" y="1419"/>
                  <a:pt x="123" y="1546"/>
                </a:cubicBezTo>
                <a:cubicBezTo>
                  <a:pt x="127" y="1689"/>
                  <a:pt x="127" y="1829"/>
                  <a:pt x="120" y="1972"/>
                </a:cubicBezTo>
                <a:cubicBezTo>
                  <a:pt x="117" y="2039"/>
                  <a:pt x="119" y="2118"/>
                  <a:pt x="91" y="2180"/>
                </a:cubicBezTo>
                <a:cubicBezTo>
                  <a:pt x="87" y="2180"/>
                  <a:pt x="83" y="2180"/>
                  <a:pt x="79" y="2180"/>
                </a:cubicBezTo>
                <a:cubicBezTo>
                  <a:pt x="55" y="2115"/>
                  <a:pt x="35" y="2053"/>
                  <a:pt x="25" y="1983"/>
                </a:cubicBezTo>
                <a:cubicBezTo>
                  <a:pt x="4" y="1838"/>
                  <a:pt x="-10" y="1686"/>
                  <a:pt x="3" y="1540"/>
                </a:cubicBezTo>
                <a:cubicBezTo>
                  <a:pt x="17" y="1383"/>
                  <a:pt x="50" y="1220"/>
                  <a:pt x="132" y="1083"/>
                </a:cubicBezTo>
                <a:cubicBezTo>
                  <a:pt x="194" y="979"/>
                  <a:pt x="285" y="900"/>
                  <a:pt x="409" y="891"/>
                </a:cubicBezTo>
                <a:cubicBezTo>
                  <a:pt x="527" y="882"/>
                  <a:pt x="665" y="964"/>
                  <a:pt x="664" y="1094"/>
                </a:cubicBezTo>
                <a:cubicBezTo>
                  <a:pt x="663" y="1161"/>
                  <a:pt x="610" y="1212"/>
                  <a:pt x="551" y="1236"/>
                </a:cubicBezTo>
                <a:cubicBezTo>
                  <a:pt x="496" y="1258"/>
                  <a:pt x="419" y="1261"/>
                  <a:pt x="362" y="1244"/>
                </a:cubicBezTo>
                <a:cubicBezTo>
                  <a:pt x="320" y="1232"/>
                  <a:pt x="295" y="1215"/>
                  <a:pt x="292" y="1175"/>
                </a:cubicBezTo>
                <a:cubicBezTo>
                  <a:pt x="297" y="1168"/>
                  <a:pt x="302" y="1162"/>
                  <a:pt x="307" y="1155"/>
                </a:cubicBezTo>
              </a:path>
              <a:path w="3404" h="2181" extrusionOk="0">
                <a:moveTo>
                  <a:pt x="990" y="1032"/>
                </a:moveTo>
                <a:cubicBezTo>
                  <a:pt x="964" y="1088"/>
                  <a:pt x="935" y="1127"/>
                  <a:pt x="902" y="1178"/>
                </a:cubicBezTo>
                <a:cubicBezTo>
                  <a:pt x="878" y="1215"/>
                  <a:pt x="872" y="1249"/>
                  <a:pt x="859" y="1288"/>
                </a:cubicBezTo>
                <a:cubicBezTo>
                  <a:pt x="894" y="1302"/>
                  <a:pt x="895" y="1321"/>
                  <a:pt x="950" y="1298"/>
                </a:cubicBezTo>
                <a:cubicBezTo>
                  <a:pt x="1002" y="1276"/>
                  <a:pt x="1056" y="1229"/>
                  <a:pt x="1087" y="1182"/>
                </a:cubicBezTo>
                <a:cubicBezTo>
                  <a:pt x="1117" y="1136"/>
                  <a:pt x="1132" y="1079"/>
                  <a:pt x="1129" y="1024"/>
                </a:cubicBezTo>
                <a:cubicBezTo>
                  <a:pt x="1127" y="987"/>
                  <a:pt x="1117" y="956"/>
                  <a:pt x="1107" y="921"/>
                </a:cubicBezTo>
                <a:cubicBezTo>
                  <a:pt x="1106" y="928"/>
                  <a:pt x="1095" y="944"/>
                  <a:pt x="1101" y="969"/>
                </a:cubicBezTo>
                <a:cubicBezTo>
                  <a:pt x="1107" y="995"/>
                  <a:pt x="1116" y="1021"/>
                  <a:pt x="1140" y="1036"/>
                </a:cubicBezTo>
                <a:cubicBezTo>
                  <a:pt x="1175" y="1057"/>
                  <a:pt x="1221" y="1046"/>
                  <a:pt x="1256" y="1031"/>
                </a:cubicBezTo>
                <a:cubicBezTo>
                  <a:pt x="1293" y="1015"/>
                  <a:pt x="1323" y="991"/>
                  <a:pt x="1350" y="961"/>
                </a:cubicBezTo>
                <a:cubicBezTo>
                  <a:pt x="1374" y="934"/>
                  <a:pt x="1385" y="902"/>
                  <a:pt x="1401" y="871"/>
                </a:cubicBezTo>
                <a:cubicBezTo>
                  <a:pt x="1407" y="898"/>
                  <a:pt x="1410" y="928"/>
                  <a:pt x="1418" y="954"/>
                </a:cubicBezTo>
                <a:cubicBezTo>
                  <a:pt x="1441" y="1027"/>
                  <a:pt x="1476" y="1097"/>
                  <a:pt x="1545" y="1137"/>
                </a:cubicBezTo>
                <a:cubicBezTo>
                  <a:pt x="1578" y="1157"/>
                  <a:pt x="1620" y="1168"/>
                  <a:pt x="1658" y="1155"/>
                </a:cubicBezTo>
                <a:cubicBezTo>
                  <a:pt x="1710" y="1137"/>
                  <a:pt x="1710" y="1078"/>
                  <a:pt x="1710" y="1032"/>
                </a:cubicBezTo>
                <a:cubicBezTo>
                  <a:pt x="1710" y="960"/>
                  <a:pt x="1685" y="886"/>
                  <a:pt x="1671" y="816"/>
                </a:cubicBezTo>
                <a:cubicBezTo>
                  <a:pt x="1697" y="822"/>
                  <a:pt x="1723" y="833"/>
                  <a:pt x="1751" y="835"/>
                </a:cubicBezTo>
                <a:cubicBezTo>
                  <a:pt x="1849" y="842"/>
                  <a:pt x="1978" y="811"/>
                  <a:pt x="2030" y="717"/>
                </a:cubicBezTo>
                <a:cubicBezTo>
                  <a:pt x="2047" y="686"/>
                  <a:pt x="2035" y="678"/>
                  <a:pt x="2038" y="649"/>
                </a:cubicBezTo>
                <a:cubicBezTo>
                  <a:pt x="1993" y="649"/>
                  <a:pt x="1979" y="639"/>
                  <a:pt x="1932" y="669"/>
                </a:cubicBezTo>
                <a:cubicBezTo>
                  <a:pt x="1882" y="701"/>
                  <a:pt x="1839" y="756"/>
                  <a:pt x="1812" y="808"/>
                </a:cubicBezTo>
                <a:cubicBezTo>
                  <a:pt x="1796" y="839"/>
                  <a:pt x="1779" y="890"/>
                  <a:pt x="1809" y="919"/>
                </a:cubicBezTo>
                <a:cubicBezTo>
                  <a:pt x="1838" y="947"/>
                  <a:pt x="1896" y="933"/>
                  <a:pt x="1931" y="933"/>
                </a:cubicBezTo>
                <a:cubicBezTo>
                  <a:pt x="2028" y="933"/>
                  <a:pt x="2084" y="939"/>
                  <a:pt x="2154" y="1008"/>
                </a:cubicBezTo>
                <a:cubicBezTo>
                  <a:pt x="2163" y="1017"/>
                  <a:pt x="2173" y="1029"/>
                  <a:pt x="2182" y="1038"/>
                </a:cubicBezTo>
                <a:cubicBezTo>
                  <a:pt x="2201" y="974"/>
                  <a:pt x="2216" y="909"/>
                  <a:pt x="2243" y="848"/>
                </a:cubicBezTo>
                <a:cubicBezTo>
                  <a:pt x="2274" y="777"/>
                  <a:pt x="2317" y="714"/>
                  <a:pt x="2374" y="665"/>
                </a:cubicBezTo>
                <a:cubicBezTo>
                  <a:pt x="2374" y="715"/>
                  <a:pt x="2369" y="753"/>
                  <a:pt x="2358" y="805"/>
                </a:cubicBezTo>
                <a:cubicBezTo>
                  <a:pt x="2349" y="851"/>
                  <a:pt x="2338" y="917"/>
                  <a:pt x="2365" y="960"/>
                </a:cubicBezTo>
                <a:cubicBezTo>
                  <a:pt x="2391" y="1003"/>
                  <a:pt x="2425" y="998"/>
                  <a:pt x="2467" y="1003"/>
                </a:cubicBezTo>
                <a:cubicBezTo>
                  <a:pt x="2509" y="1008"/>
                  <a:pt x="2548" y="973"/>
                  <a:pt x="2583" y="952"/>
                </a:cubicBezTo>
                <a:cubicBezTo>
                  <a:pt x="2609" y="934"/>
                  <a:pt x="2618" y="929"/>
                  <a:pt x="2635" y="917"/>
                </a:cubicBezTo>
              </a:path>
              <a:path w="3404" h="2181" extrusionOk="0">
                <a:moveTo>
                  <a:pt x="2973" y="812"/>
                </a:moveTo>
                <a:cubicBezTo>
                  <a:pt x="2990" y="817"/>
                  <a:pt x="3021" y="777"/>
                  <a:pt x="2994" y="820"/>
                </a:cubicBezTo>
                <a:cubicBezTo>
                  <a:pt x="2971" y="857"/>
                  <a:pt x="2930" y="889"/>
                  <a:pt x="2916" y="932"/>
                </a:cubicBezTo>
                <a:cubicBezTo>
                  <a:pt x="2902" y="974"/>
                  <a:pt x="2923" y="966"/>
                  <a:pt x="2928" y="993"/>
                </a:cubicBezTo>
                <a:cubicBezTo>
                  <a:pt x="3002" y="968"/>
                  <a:pt x="3053" y="936"/>
                  <a:pt x="3107" y="874"/>
                </a:cubicBezTo>
                <a:cubicBezTo>
                  <a:pt x="3266" y="694"/>
                  <a:pt x="3335" y="435"/>
                  <a:pt x="3379" y="204"/>
                </a:cubicBezTo>
                <a:cubicBezTo>
                  <a:pt x="3392" y="136"/>
                  <a:pt x="3398" y="69"/>
                  <a:pt x="3403" y="0"/>
                </a:cubicBezTo>
                <a:cubicBezTo>
                  <a:pt x="3379" y="84"/>
                  <a:pt x="3362" y="165"/>
                  <a:pt x="3349" y="253"/>
                </a:cubicBezTo>
                <a:cubicBezTo>
                  <a:pt x="3299" y="604"/>
                  <a:pt x="3269" y="954"/>
                  <a:pt x="3250" y="1308"/>
                </a:cubicBezTo>
                <a:cubicBezTo>
                  <a:pt x="3243" y="1446"/>
                  <a:pt x="3236" y="1585"/>
                  <a:pt x="3221" y="1722"/>
                </a:cubicBezTo>
                <a:cubicBezTo>
                  <a:pt x="3217" y="1763"/>
                  <a:pt x="3216" y="1858"/>
                  <a:pt x="3168" y="1881"/>
                </a:cubicBezTo>
                <a:cubicBezTo>
                  <a:pt x="3138" y="1896"/>
                  <a:pt x="3115" y="1864"/>
                  <a:pt x="3092" y="18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25" name="Ink 21"/>
          <p:cNvSpPr>
            <a:spLocks noRot="1" noChangeAspect="1" noEditPoints="1" noChangeArrowheads="1" noChangeShapeType="1" noTextEdit="1"/>
          </p:cNvSpPr>
          <p:nvPr/>
        </p:nvSpPr>
        <p:spPr bwMode="auto">
          <a:xfrm>
            <a:off x="7804150" y="4037013"/>
            <a:ext cx="290513" cy="379412"/>
          </a:xfrm>
          <a:custGeom>
            <a:avLst/>
            <a:gdLst>
              <a:gd name="T0" fmla="*/ 0 w 808"/>
              <a:gd name="T1" fmla="*/ 2147483647 h 1052"/>
              <a:gd name="T2" fmla="*/ 2147483647 w 808"/>
              <a:gd name="T3" fmla="*/ 2147483647 h 1052"/>
              <a:gd name="T4" fmla="*/ 2147483647 w 808"/>
              <a:gd name="T5" fmla="*/ 2147483647 h 1052"/>
              <a:gd name="T6" fmla="*/ 2147483647 w 808"/>
              <a:gd name="T7" fmla="*/ 2147483647 h 1052"/>
              <a:gd name="T8" fmla="*/ 2147483647 w 808"/>
              <a:gd name="T9" fmla="*/ 2147483647 h 1052"/>
              <a:gd name="T10" fmla="*/ 2147483647 w 808"/>
              <a:gd name="T11" fmla="*/ 2147483647 h 1052"/>
              <a:gd name="T12" fmla="*/ 2147483647 w 808"/>
              <a:gd name="T13" fmla="*/ 2147483647 h 1052"/>
              <a:gd name="T14" fmla="*/ 2147483647 w 808"/>
              <a:gd name="T15" fmla="*/ 2147483647 h 1052"/>
              <a:gd name="T16" fmla="*/ 2147483647 w 808"/>
              <a:gd name="T17" fmla="*/ 2147483647 h 1052"/>
              <a:gd name="T18" fmla="*/ 2147483647 w 808"/>
              <a:gd name="T19" fmla="*/ 2147483647 h 10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8"/>
              <a:gd name="T31" fmla="*/ 0 h 1052"/>
              <a:gd name="T32" fmla="*/ 808 w 808"/>
              <a:gd name="T33" fmla="*/ 1052 h 10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8" h="1052" extrusionOk="0">
                <a:moveTo>
                  <a:pt x="0" y="182"/>
                </a:moveTo>
                <a:cubicBezTo>
                  <a:pt x="87" y="138"/>
                  <a:pt x="174" y="97"/>
                  <a:pt x="264" y="61"/>
                </a:cubicBezTo>
                <a:cubicBezTo>
                  <a:pt x="366" y="20"/>
                  <a:pt x="538" y="-52"/>
                  <a:pt x="635" y="42"/>
                </a:cubicBezTo>
                <a:cubicBezTo>
                  <a:pt x="715" y="120"/>
                  <a:pt x="649" y="267"/>
                  <a:pt x="610" y="345"/>
                </a:cubicBezTo>
                <a:cubicBezTo>
                  <a:pt x="501" y="565"/>
                  <a:pt x="317" y="748"/>
                  <a:pt x="144" y="918"/>
                </a:cubicBezTo>
                <a:cubicBezTo>
                  <a:pt x="102" y="959"/>
                  <a:pt x="60" y="998"/>
                  <a:pt x="22" y="1042"/>
                </a:cubicBezTo>
                <a:cubicBezTo>
                  <a:pt x="55" y="1042"/>
                  <a:pt x="102" y="1024"/>
                  <a:pt x="147" y="1005"/>
                </a:cubicBezTo>
                <a:cubicBezTo>
                  <a:pt x="251" y="961"/>
                  <a:pt x="354" y="909"/>
                  <a:pt x="461" y="871"/>
                </a:cubicBezTo>
                <a:cubicBezTo>
                  <a:pt x="559" y="837"/>
                  <a:pt x="659" y="809"/>
                  <a:pt x="754" y="767"/>
                </a:cubicBezTo>
                <a:cubicBezTo>
                  <a:pt x="772" y="758"/>
                  <a:pt x="789" y="750"/>
                  <a:pt x="807" y="74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26" name="Ink 22"/>
          <p:cNvSpPr>
            <a:spLocks noRot="1" noChangeAspect="1" noEditPoints="1" noChangeArrowheads="1" noChangeShapeType="1" noTextEdit="1"/>
          </p:cNvSpPr>
          <p:nvPr/>
        </p:nvSpPr>
        <p:spPr bwMode="auto">
          <a:xfrm>
            <a:off x="5767388" y="3289300"/>
            <a:ext cx="1603375" cy="1447800"/>
          </a:xfrm>
          <a:custGeom>
            <a:avLst/>
            <a:gdLst>
              <a:gd name="T0" fmla="*/ 2147483647 w 4452"/>
              <a:gd name="T1" fmla="*/ 2147483647 h 4023"/>
              <a:gd name="T2" fmla="*/ 2147483647 w 4452"/>
              <a:gd name="T3" fmla="*/ 2147483647 h 4023"/>
              <a:gd name="T4" fmla="*/ 2147483647 w 4452"/>
              <a:gd name="T5" fmla="*/ 2147483647 h 4023"/>
              <a:gd name="T6" fmla="*/ 2147483647 w 4452"/>
              <a:gd name="T7" fmla="*/ 2147483647 h 4023"/>
              <a:gd name="T8" fmla="*/ 2147483647 w 4452"/>
              <a:gd name="T9" fmla="*/ 2147483647 h 4023"/>
              <a:gd name="T10" fmla="*/ 2147483647 w 4452"/>
              <a:gd name="T11" fmla="*/ 2147483647 h 4023"/>
              <a:gd name="T12" fmla="*/ 2147483647 w 4452"/>
              <a:gd name="T13" fmla="*/ 2147483647 h 4023"/>
              <a:gd name="T14" fmla="*/ 2147483647 w 4452"/>
              <a:gd name="T15" fmla="*/ 2147483647 h 4023"/>
              <a:gd name="T16" fmla="*/ 0 60000 65536"/>
              <a:gd name="T17" fmla="*/ 0 60000 65536"/>
              <a:gd name="T18" fmla="*/ 0 60000 65536"/>
              <a:gd name="T19" fmla="*/ 0 60000 65536"/>
              <a:gd name="T20" fmla="*/ 0 60000 65536"/>
              <a:gd name="T21" fmla="*/ 0 60000 65536"/>
              <a:gd name="T22" fmla="*/ 0 60000 65536"/>
              <a:gd name="T23" fmla="*/ 0 60000 65536"/>
              <a:gd name="T24" fmla="*/ 0 w 4452"/>
              <a:gd name="T25" fmla="*/ 0 h 4023"/>
              <a:gd name="T26" fmla="*/ 4452 w 4452"/>
              <a:gd name="T27" fmla="*/ 4023 h 40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452" h="4023" extrusionOk="0">
                <a:moveTo>
                  <a:pt x="4451" y="10"/>
                </a:moveTo>
                <a:cubicBezTo>
                  <a:pt x="3991" y="34"/>
                  <a:pt x="3531" y="18"/>
                  <a:pt x="3070" y="10"/>
                </a:cubicBezTo>
                <a:cubicBezTo>
                  <a:pt x="2333" y="-2"/>
                  <a:pt x="1487" y="-92"/>
                  <a:pt x="785" y="187"/>
                </a:cubicBezTo>
                <a:cubicBezTo>
                  <a:pt x="386" y="345"/>
                  <a:pt x="171" y="677"/>
                  <a:pt x="75" y="1082"/>
                </a:cubicBezTo>
                <a:cubicBezTo>
                  <a:pt x="-51" y="1611"/>
                  <a:pt x="-55" y="2263"/>
                  <a:pt x="159" y="2770"/>
                </a:cubicBezTo>
                <a:cubicBezTo>
                  <a:pt x="297" y="3098"/>
                  <a:pt x="554" y="3311"/>
                  <a:pt x="877" y="3447"/>
                </a:cubicBezTo>
                <a:cubicBezTo>
                  <a:pt x="1592" y="3747"/>
                  <a:pt x="2449" y="3751"/>
                  <a:pt x="3209" y="3836"/>
                </a:cubicBezTo>
                <a:cubicBezTo>
                  <a:pt x="3611" y="3881"/>
                  <a:pt x="4006" y="3941"/>
                  <a:pt x="4402" y="402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5"/>
          <p:cNvSpPr>
            <a:spLocks noChangeArrowheads="1"/>
          </p:cNvSpPr>
          <p:nvPr/>
        </p:nvSpPr>
        <p:spPr bwMode="auto">
          <a:xfrm>
            <a:off x="228600" y="554038"/>
            <a:ext cx="320040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a:solidFill>
                  <a:srgbClr val="FF6600"/>
                </a:solidFill>
                <a:latin typeface="Courier New" pitchFamily="49" charset="0"/>
              </a:rPr>
              <a:t>def</a:t>
            </a:r>
            <a:r>
              <a:rPr lang="en-US" sz="1800" b="1">
                <a:latin typeface="Courier New" pitchFamily="49" charset="0"/>
              </a:rPr>
              <a:t> min( L ):</a:t>
            </a:r>
          </a:p>
        </p:txBody>
      </p:sp>
      <p:sp>
        <p:nvSpPr>
          <p:cNvPr id="48131" name="Line 8"/>
          <p:cNvSpPr>
            <a:spLocks noChangeShapeType="1"/>
          </p:cNvSpPr>
          <p:nvPr/>
        </p:nvSpPr>
        <p:spPr bwMode="auto">
          <a:xfrm flipH="1">
            <a:off x="4260850" y="344488"/>
            <a:ext cx="11113" cy="6099175"/>
          </a:xfrm>
          <a:prstGeom prst="line">
            <a:avLst/>
          </a:prstGeom>
          <a:noFill/>
          <a:ln w="19050">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8132" name="Rectangle 12"/>
          <p:cNvSpPr>
            <a:spLocks noChangeArrowheads="1"/>
          </p:cNvSpPr>
          <p:nvPr/>
        </p:nvSpPr>
        <p:spPr bwMode="auto">
          <a:xfrm>
            <a:off x="4419600" y="554038"/>
            <a:ext cx="320040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a:solidFill>
                  <a:srgbClr val="FF6600"/>
                </a:solidFill>
                <a:latin typeface="Courier New" pitchFamily="49" charset="0"/>
              </a:rPr>
              <a:t>def</a:t>
            </a:r>
            <a:r>
              <a:rPr lang="en-US" sz="1800" b="1">
                <a:latin typeface="Courier New" pitchFamily="49" charset="0"/>
              </a:rPr>
              <a:t> isPrime( n ):</a:t>
            </a:r>
          </a:p>
        </p:txBody>
      </p:sp>
      <p:sp>
        <p:nvSpPr>
          <p:cNvPr id="48133" name="Text Box 16"/>
          <p:cNvSpPr txBox="1">
            <a:spLocks noChangeArrowheads="1"/>
          </p:cNvSpPr>
          <p:nvPr/>
        </p:nvSpPr>
        <p:spPr bwMode="auto">
          <a:xfrm>
            <a:off x="2617788" y="500063"/>
            <a:ext cx="14668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000">
                <a:solidFill>
                  <a:schemeClr val="accent2"/>
                </a:solidFill>
                <a:latin typeface="Comic Sans MS" pitchFamily="66" charset="0"/>
              </a:rPr>
              <a:t>L will be a non-empty list of numbers.</a:t>
            </a:r>
          </a:p>
        </p:txBody>
      </p:sp>
      <p:sp>
        <p:nvSpPr>
          <p:cNvPr id="48134" name="Text Box 17"/>
          <p:cNvSpPr txBox="1">
            <a:spLocks noChangeArrowheads="1"/>
          </p:cNvSpPr>
          <p:nvPr/>
        </p:nvSpPr>
        <p:spPr bwMode="auto">
          <a:xfrm>
            <a:off x="7451725" y="517525"/>
            <a:ext cx="1398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000">
                <a:solidFill>
                  <a:schemeClr val="accent2"/>
                </a:solidFill>
                <a:latin typeface="Comic Sans MS" pitchFamily="66" charset="0"/>
              </a:rPr>
              <a:t>n will be a positive integer &gt; 1</a:t>
            </a:r>
          </a:p>
        </p:txBody>
      </p:sp>
      <p:sp>
        <p:nvSpPr>
          <p:cNvPr id="48135" name="Ink 7"/>
          <p:cNvSpPr>
            <a:spLocks noRot="1" noChangeAspect="1" noEditPoints="1" noChangeArrowheads="1" noChangeShapeType="1" noTextEdit="1"/>
          </p:cNvSpPr>
          <p:nvPr/>
        </p:nvSpPr>
        <p:spPr bwMode="auto">
          <a:xfrm>
            <a:off x="752475" y="1022350"/>
            <a:ext cx="2655888" cy="531813"/>
          </a:xfrm>
          <a:custGeom>
            <a:avLst/>
            <a:gdLst>
              <a:gd name="T0" fmla="*/ 2147483647 w 7376"/>
              <a:gd name="T1" fmla="*/ 2147483647 h 1477"/>
              <a:gd name="T2" fmla="*/ 2147483647 w 7376"/>
              <a:gd name="T3" fmla="*/ 2147483647 h 1477"/>
              <a:gd name="T4" fmla="*/ 2147483647 w 7376"/>
              <a:gd name="T5" fmla="*/ 2147483647 h 1477"/>
              <a:gd name="T6" fmla="*/ 2147483647 w 7376"/>
              <a:gd name="T7" fmla="*/ 2147483647 h 1477"/>
              <a:gd name="T8" fmla="*/ 2147483647 w 7376"/>
              <a:gd name="T9" fmla="*/ 2147483647 h 1477"/>
              <a:gd name="T10" fmla="*/ 2147483647 w 7376"/>
              <a:gd name="T11" fmla="*/ 2147483647 h 1477"/>
              <a:gd name="T12" fmla="*/ 2147483647 w 7376"/>
              <a:gd name="T13" fmla="*/ 2147483647 h 1477"/>
              <a:gd name="T14" fmla="*/ 2147483647 w 7376"/>
              <a:gd name="T15" fmla="*/ 2147483647 h 1477"/>
              <a:gd name="T16" fmla="*/ 2147483647 w 7376"/>
              <a:gd name="T17" fmla="*/ 2147483647 h 1477"/>
              <a:gd name="T18" fmla="*/ 2147483647 w 7376"/>
              <a:gd name="T19" fmla="*/ 2147483647 h 1477"/>
              <a:gd name="T20" fmla="*/ 2147483647 w 7376"/>
              <a:gd name="T21" fmla="*/ 2147483647 h 1477"/>
              <a:gd name="T22" fmla="*/ 2147483647 w 7376"/>
              <a:gd name="T23" fmla="*/ 2147483647 h 1477"/>
              <a:gd name="T24" fmla="*/ 2147483647 w 7376"/>
              <a:gd name="T25" fmla="*/ 2147483647 h 1477"/>
              <a:gd name="T26" fmla="*/ 2147483647 w 7376"/>
              <a:gd name="T27" fmla="*/ 2147483647 h 1477"/>
              <a:gd name="T28" fmla="*/ 2147483647 w 7376"/>
              <a:gd name="T29" fmla="*/ 2147483647 h 1477"/>
              <a:gd name="T30" fmla="*/ 2147483647 w 7376"/>
              <a:gd name="T31" fmla="*/ 2147483647 h 1477"/>
              <a:gd name="T32" fmla="*/ 2147483647 w 7376"/>
              <a:gd name="T33" fmla="*/ 2147483647 h 1477"/>
              <a:gd name="T34" fmla="*/ 2147483647 w 7376"/>
              <a:gd name="T35" fmla="*/ 2147483647 h 1477"/>
              <a:gd name="T36" fmla="*/ 2147483647 w 7376"/>
              <a:gd name="T37" fmla="*/ 2147483647 h 1477"/>
              <a:gd name="T38" fmla="*/ 2147483647 w 7376"/>
              <a:gd name="T39" fmla="*/ 2147483647 h 1477"/>
              <a:gd name="T40" fmla="*/ 2147483647 w 7376"/>
              <a:gd name="T41" fmla="*/ 2147483647 h 1477"/>
              <a:gd name="T42" fmla="*/ 2147483647 w 7376"/>
              <a:gd name="T43" fmla="*/ 2147483647 h 1477"/>
              <a:gd name="T44" fmla="*/ 2147483647 w 7376"/>
              <a:gd name="T45" fmla="*/ 2147483647 h 1477"/>
              <a:gd name="T46" fmla="*/ 2147483647 w 7376"/>
              <a:gd name="T47" fmla="*/ 2147483647 h 1477"/>
              <a:gd name="T48" fmla="*/ 2147483647 w 7376"/>
              <a:gd name="T49" fmla="*/ 2147483647 h 1477"/>
              <a:gd name="T50" fmla="*/ 2147483647 w 7376"/>
              <a:gd name="T51" fmla="*/ 2147483647 h 1477"/>
              <a:gd name="T52" fmla="*/ 2147483647 w 7376"/>
              <a:gd name="T53" fmla="*/ 2147483647 h 1477"/>
              <a:gd name="T54" fmla="*/ 2147483647 w 7376"/>
              <a:gd name="T55" fmla="*/ 2147483647 h 1477"/>
              <a:gd name="T56" fmla="*/ 2147483647 w 7376"/>
              <a:gd name="T57" fmla="*/ 2147483647 h 1477"/>
              <a:gd name="T58" fmla="*/ 2147483647 w 7376"/>
              <a:gd name="T59" fmla="*/ 2147483647 h 1477"/>
              <a:gd name="T60" fmla="*/ 2147483647 w 7376"/>
              <a:gd name="T61" fmla="*/ 2147483647 h 1477"/>
              <a:gd name="T62" fmla="*/ 2147483647 w 7376"/>
              <a:gd name="T63" fmla="*/ 2147483647 h 1477"/>
              <a:gd name="T64" fmla="*/ 2147483647 w 7376"/>
              <a:gd name="T65" fmla="*/ 2147483647 h 1477"/>
              <a:gd name="T66" fmla="*/ 2147483647 w 7376"/>
              <a:gd name="T67" fmla="*/ 2147483647 h 1477"/>
              <a:gd name="T68" fmla="*/ 2147483647 w 7376"/>
              <a:gd name="T69" fmla="*/ 2147483647 h 1477"/>
              <a:gd name="T70" fmla="*/ 2147483647 w 7376"/>
              <a:gd name="T71" fmla="*/ 2147483647 h 1477"/>
              <a:gd name="T72" fmla="*/ 2147483647 w 7376"/>
              <a:gd name="T73" fmla="*/ 2147483647 h 1477"/>
              <a:gd name="T74" fmla="*/ 2147483647 w 7376"/>
              <a:gd name="T75" fmla="*/ 2147483647 h 1477"/>
              <a:gd name="T76" fmla="*/ 2147483647 w 7376"/>
              <a:gd name="T77" fmla="*/ 2147483647 h 1477"/>
              <a:gd name="T78" fmla="*/ 2147483647 w 7376"/>
              <a:gd name="T79" fmla="*/ 2147483647 h 1477"/>
              <a:gd name="T80" fmla="*/ 2147483647 w 7376"/>
              <a:gd name="T81" fmla="*/ 2147483647 h 1477"/>
              <a:gd name="T82" fmla="*/ 2147483647 w 7376"/>
              <a:gd name="T83" fmla="*/ 2147483647 h 1477"/>
              <a:gd name="T84" fmla="*/ 2147483647 w 7376"/>
              <a:gd name="T85" fmla="*/ 2147483647 h 1477"/>
              <a:gd name="T86" fmla="*/ 2147483647 w 7376"/>
              <a:gd name="T87" fmla="*/ 2147483647 h 1477"/>
              <a:gd name="T88" fmla="*/ 2147483647 w 7376"/>
              <a:gd name="T89" fmla="*/ 2147483647 h 1477"/>
              <a:gd name="T90" fmla="*/ 2147483647 w 7376"/>
              <a:gd name="T91" fmla="*/ 2147483647 h 1477"/>
              <a:gd name="T92" fmla="*/ 2147483647 w 7376"/>
              <a:gd name="T93" fmla="*/ 2147483647 h 1477"/>
              <a:gd name="T94" fmla="*/ 2147483647 w 7376"/>
              <a:gd name="T95" fmla="*/ 2147483647 h 1477"/>
              <a:gd name="T96" fmla="*/ 2147483647 w 7376"/>
              <a:gd name="T97" fmla="*/ 2147483647 h 1477"/>
              <a:gd name="T98" fmla="*/ 2147483647 w 7376"/>
              <a:gd name="T99" fmla="*/ 2147483647 h 1477"/>
              <a:gd name="T100" fmla="*/ 2147483647 w 7376"/>
              <a:gd name="T101" fmla="*/ 2147483647 h 147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76"/>
              <a:gd name="T154" fmla="*/ 0 h 1477"/>
              <a:gd name="T155" fmla="*/ 7376 w 7376"/>
              <a:gd name="T156" fmla="*/ 1477 h 147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76" h="1477" extrusionOk="0">
                <a:moveTo>
                  <a:pt x="234" y="443"/>
                </a:moveTo>
                <a:cubicBezTo>
                  <a:pt x="262" y="440"/>
                  <a:pt x="293" y="432"/>
                  <a:pt x="321" y="432"/>
                </a:cubicBezTo>
                <a:cubicBezTo>
                  <a:pt x="383" y="431"/>
                  <a:pt x="441" y="451"/>
                  <a:pt x="489" y="490"/>
                </a:cubicBezTo>
                <a:cubicBezTo>
                  <a:pt x="619" y="595"/>
                  <a:pt x="664" y="778"/>
                  <a:pt x="696" y="934"/>
                </a:cubicBezTo>
                <a:cubicBezTo>
                  <a:pt x="706" y="981"/>
                  <a:pt x="723" y="1050"/>
                  <a:pt x="713" y="1099"/>
                </a:cubicBezTo>
                <a:cubicBezTo>
                  <a:pt x="711" y="1102"/>
                  <a:pt x="708" y="1105"/>
                  <a:pt x="706" y="1108"/>
                </a:cubicBezTo>
                <a:cubicBezTo>
                  <a:pt x="668" y="1096"/>
                  <a:pt x="636" y="1079"/>
                  <a:pt x="599" y="1057"/>
                </a:cubicBezTo>
                <a:cubicBezTo>
                  <a:pt x="518" y="1010"/>
                  <a:pt x="434" y="965"/>
                  <a:pt x="346" y="933"/>
                </a:cubicBezTo>
                <a:cubicBezTo>
                  <a:pt x="257" y="901"/>
                  <a:pt x="132" y="864"/>
                  <a:pt x="44" y="918"/>
                </a:cubicBezTo>
                <a:cubicBezTo>
                  <a:pt x="-6" y="949"/>
                  <a:pt x="-10" y="1007"/>
                  <a:pt x="13" y="1056"/>
                </a:cubicBezTo>
                <a:cubicBezTo>
                  <a:pt x="60" y="1157"/>
                  <a:pt x="197" y="1214"/>
                  <a:pt x="303" y="1189"/>
                </a:cubicBezTo>
                <a:cubicBezTo>
                  <a:pt x="374" y="1172"/>
                  <a:pt x="427" y="1125"/>
                  <a:pt x="478" y="1076"/>
                </a:cubicBezTo>
                <a:cubicBezTo>
                  <a:pt x="516" y="1040"/>
                  <a:pt x="553" y="1003"/>
                  <a:pt x="590" y="966"/>
                </a:cubicBezTo>
              </a:path>
              <a:path w="7376" h="1477" extrusionOk="0">
                <a:moveTo>
                  <a:pt x="843" y="1149"/>
                </a:moveTo>
                <a:cubicBezTo>
                  <a:pt x="868" y="1138"/>
                  <a:pt x="896" y="1130"/>
                  <a:pt x="908" y="1097"/>
                </a:cubicBezTo>
                <a:cubicBezTo>
                  <a:pt x="933" y="1029"/>
                  <a:pt x="939" y="946"/>
                  <a:pt x="946" y="874"/>
                </a:cubicBezTo>
                <a:cubicBezTo>
                  <a:pt x="952" y="811"/>
                  <a:pt x="953" y="747"/>
                  <a:pt x="955" y="684"/>
                </a:cubicBezTo>
                <a:cubicBezTo>
                  <a:pt x="975" y="734"/>
                  <a:pt x="993" y="792"/>
                  <a:pt x="1015" y="843"/>
                </a:cubicBezTo>
                <a:cubicBezTo>
                  <a:pt x="1060" y="949"/>
                  <a:pt x="1126" y="1065"/>
                  <a:pt x="1229" y="1124"/>
                </a:cubicBezTo>
                <a:cubicBezTo>
                  <a:pt x="1274" y="1150"/>
                  <a:pt x="1354" y="1167"/>
                  <a:pt x="1393" y="1120"/>
                </a:cubicBezTo>
                <a:cubicBezTo>
                  <a:pt x="1437" y="1068"/>
                  <a:pt x="1417" y="967"/>
                  <a:pt x="1409" y="908"/>
                </a:cubicBezTo>
                <a:cubicBezTo>
                  <a:pt x="1398" y="826"/>
                  <a:pt x="1362" y="743"/>
                  <a:pt x="1364" y="660"/>
                </a:cubicBezTo>
                <a:cubicBezTo>
                  <a:pt x="1372" y="620"/>
                  <a:pt x="1374" y="607"/>
                  <a:pt x="1388" y="583"/>
                </a:cubicBezTo>
              </a:path>
              <a:path w="7376" h="1477" extrusionOk="0">
                <a:moveTo>
                  <a:pt x="1670" y="498"/>
                </a:moveTo>
                <a:cubicBezTo>
                  <a:pt x="1692" y="496"/>
                  <a:pt x="1697" y="496"/>
                  <a:pt x="1711" y="496"/>
                </a:cubicBezTo>
                <a:cubicBezTo>
                  <a:pt x="1713" y="529"/>
                  <a:pt x="1703" y="559"/>
                  <a:pt x="1703" y="592"/>
                </a:cubicBezTo>
                <a:cubicBezTo>
                  <a:pt x="1702" y="679"/>
                  <a:pt x="1726" y="761"/>
                  <a:pt x="1753" y="843"/>
                </a:cubicBezTo>
                <a:cubicBezTo>
                  <a:pt x="1770" y="895"/>
                  <a:pt x="1799" y="951"/>
                  <a:pt x="1798" y="1007"/>
                </a:cubicBezTo>
                <a:cubicBezTo>
                  <a:pt x="1797" y="1039"/>
                  <a:pt x="1776" y="1067"/>
                  <a:pt x="1747" y="1079"/>
                </a:cubicBezTo>
                <a:cubicBezTo>
                  <a:pt x="1700" y="1097"/>
                  <a:pt x="1655" y="1062"/>
                  <a:pt x="1626" y="1028"/>
                </a:cubicBezTo>
                <a:cubicBezTo>
                  <a:pt x="1601" y="999"/>
                  <a:pt x="1592" y="965"/>
                  <a:pt x="1580" y="930"/>
                </a:cubicBezTo>
              </a:path>
              <a:path w="7376" h="1477" extrusionOk="0">
                <a:moveTo>
                  <a:pt x="1993" y="710"/>
                </a:moveTo>
                <a:cubicBezTo>
                  <a:pt x="2012" y="752"/>
                  <a:pt x="2019" y="741"/>
                  <a:pt x="2012" y="799"/>
                </a:cubicBezTo>
                <a:cubicBezTo>
                  <a:pt x="2005" y="860"/>
                  <a:pt x="1945" y="997"/>
                  <a:pt x="1998" y="1052"/>
                </a:cubicBezTo>
                <a:cubicBezTo>
                  <a:pt x="2027" y="1082"/>
                  <a:pt x="2067" y="1050"/>
                  <a:pt x="2093" y="1034"/>
                </a:cubicBezTo>
                <a:cubicBezTo>
                  <a:pt x="2150" y="999"/>
                  <a:pt x="2183" y="920"/>
                  <a:pt x="2225" y="871"/>
                </a:cubicBezTo>
                <a:cubicBezTo>
                  <a:pt x="2245" y="848"/>
                  <a:pt x="2254" y="850"/>
                  <a:pt x="2273" y="836"/>
                </a:cubicBezTo>
                <a:cubicBezTo>
                  <a:pt x="2301" y="864"/>
                  <a:pt x="2329" y="894"/>
                  <a:pt x="2357" y="922"/>
                </a:cubicBezTo>
                <a:cubicBezTo>
                  <a:pt x="2388" y="953"/>
                  <a:pt x="2470" y="1033"/>
                  <a:pt x="2517" y="983"/>
                </a:cubicBezTo>
                <a:cubicBezTo>
                  <a:pt x="2547" y="951"/>
                  <a:pt x="2531" y="877"/>
                  <a:pt x="2526" y="839"/>
                </a:cubicBezTo>
                <a:cubicBezTo>
                  <a:pt x="2523" y="819"/>
                  <a:pt x="2518" y="800"/>
                  <a:pt x="2515" y="781"/>
                </a:cubicBezTo>
                <a:cubicBezTo>
                  <a:pt x="2554" y="778"/>
                  <a:pt x="2593" y="777"/>
                  <a:pt x="2632" y="770"/>
                </a:cubicBezTo>
                <a:cubicBezTo>
                  <a:pt x="2755" y="748"/>
                  <a:pt x="2876" y="673"/>
                  <a:pt x="2932" y="560"/>
                </a:cubicBezTo>
                <a:cubicBezTo>
                  <a:pt x="2941" y="542"/>
                  <a:pt x="2975" y="453"/>
                  <a:pt x="2929" y="447"/>
                </a:cubicBezTo>
                <a:cubicBezTo>
                  <a:pt x="2871" y="439"/>
                  <a:pt x="2817" y="509"/>
                  <a:pt x="2787" y="547"/>
                </a:cubicBezTo>
                <a:cubicBezTo>
                  <a:pt x="2726" y="625"/>
                  <a:pt x="2638" y="763"/>
                  <a:pt x="2667" y="868"/>
                </a:cubicBezTo>
                <a:cubicBezTo>
                  <a:pt x="2684" y="929"/>
                  <a:pt x="2750" y="929"/>
                  <a:pt x="2799" y="939"/>
                </a:cubicBezTo>
                <a:cubicBezTo>
                  <a:pt x="2887" y="958"/>
                  <a:pt x="2945" y="999"/>
                  <a:pt x="3025" y="1030"/>
                </a:cubicBezTo>
                <a:cubicBezTo>
                  <a:pt x="3039" y="1036"/>
                  <a:pt x="3043" y="1038"/>
                  <a:pt x="3053" y="1033"/>
                </a:cubicBezTo>
                <a:cubicBezTo>
                  <a:pt x="3067" y="1000"/>
                  <a:pt x="3076" y="972"/>
                  <a:pt x="3085" y="935"/>
                </a:cubicBezTo>
                <a:cubicBezTo>
                  <a:pt x="3124" y="771"/>
                  <a:pt x="3198" y="631"/>
                  <a:pt x="3350" y="548"/>
                </a:cubicBezTo>
                <a:cubicBezTo>
                  <a:pt x="3415" y="512"/>
                  <a:pt x="3488" y="491"/>
                  <a:pt x="3556" y="461"/>
                </a:cubicBezTo>
                <a:cubicBezTo>
                  <a:pt x="3576" y="452"/>
                  <a:pt x="3597" y="442"/>
                  <a:pt x="3617" y="433"/>
                </a:cubicBezTo>
              </a:path>
              <a:path w="7376" h="1477" extrusionOk="0">
                <a:moveTo>
                  <a:pt x="3929" y="726"/>
                </a:moveTo>
                <a:cubicBezTo>
                  <a:pt x="3951" y="729"/>
                  <a:pt x="3969" y="741"/>
                  <a:pt x="3992" y="749"/>
                </a:cubicBezTo>
                <a:cubicBezTo>
                  <a:pt x="4029" y="762"/>
                  <a:pt x="4066" y="768"/>
                  <a:pt x="4105" y="768"/>
                </a:cubicBezTo>
                <a:cubicBezTo>
                  <a:pt x="4150" y="768"/>
                  <a:pt x="4198" y="757"/>
                  <a:pt x="4239" y="741"/>
                </a:cubicBezTo>
                <a:cubicBezTo>
                  <a:pt x="4264" y="731"/>
                  <a:pt x="4278" y="719"/>
                  <a:pt x="4296" y="700"/>
                </a:cubicBezTo>
              </a:path>
              <a:path w="7376" h="1477" extrusionOk="0">
                <a:moveTo>
                  <a:pt x="3925" y="882"/>
                </a:moveTo>
                <a:cubicBezTo>
                  <a:pt x="3922" y="885"/>
                  <a:pt x="3920" y="888"/>
                  <a:pt x="3917" y="891"/>
                </a:cubicBezTo>
                <a:cubicBezTo>
                  <a:pt x="3935" y="912"/>
                  <a:pt x="3950" y="909"/>
                  <a:pt x="3979" y="913"/>
                </a:cubicBezTo>
                <a:cubicBezTo>
                  <a:pt x="4011" y="918"/>
                  <a:pt x="4043" y="917"/>
                  <a:pt x="4075" y="921"/>
                </a:cubicBezTo>
                <a:cubicBezTo>
                  <a:pt x="4121" y="926"/>
                  <a:pt x="4159" y="919"/>
                  <a:pt x="4202" y="899"/>
                </a:cubicBezTo>
                <a:cubicBezTo>
                  <a:pt x="4215" y="892"/>
                  <a:pt x="4227" y="885"/>
                  <a:pt x="4240" y="878"/>
                </a:cubicBezTo>
              </a:path>
              <a:path w="7376" h="1477" extrusionOk="0">
                <a:moveTo>
                  <a:pt x="4999" y="114"/>
                </a:moveTo>
                <a:cubicBezTo>
                  <a:pt x="5022" y="81"/>
                  <a:pt x="5044" y="41"/>
                  <a:pt x="5073" y="15"/>
                </a:cubicBezTo>
                <a:cubicBezTo>
                  <a:pt x="5076" y="15"/>
                  <a:pt x="5080" y="14"/>
                  <a:pt x="5083" y="14"/>
                </a:cubicBezTo>
                <a:cubicBezTo>
                  <a:pt x="5091" y="68"/>
                  <a:pt x="5093" y="114"/>
                  <a:pt x="5082" y="172"/>
                </a:cubicBezTo>
                <a:cubicBezTo>
                  <a:pt x="5034" y="424"/>
                  <a:pt x="4917" y="649"/>
                  <a:pt x="4783" y="864"/>
                </a:cubicBezTo>
                <a:cubicBezTo>
                  <a:pt x="4735" y="940"/>
                  <a:pt x="4649" y="1037"/>
                  <a:pt x="4639" y="1131"/>
                </a:cubicBezTo>
                <a:cubicBezTo>
                  <a:pt x="4632" y="1203"/>
                  <a:pt x="4719" y="1230"/>
                  <a:pt x="4771" y="1244"/>
                </a:cubicBezTo>
                <a:cubicBezTo>
                  <a:pt x="4870" y="1271"/>
                  <a:pt x="5472" y="1396"/>
                  <a:pt x="5549" y="1331"/>
                </a:cubicBezTo>
                <a:cubicBezTo>
                  <a:pt x="5568" y="1315"/>
                  <a:pt x="5551" y="1308"/>
                  <a:pt x="5563" y="1287"/>
                </a:cubicBezTo>
              </a:path>
              <a:path w="7376" h="1477" extrusionOk="0">
                <a:moveTo>
                  <a:pt x="6069" y="58"/>
                </a:moveTo>
                <a:cubicBezTo>
                  <a:pt x="6086" y="40"/>
                  <a:pt x="6101" y="24"/>
                  <a:pt x="6119" y="8"/>
                </a:cubicBezTo>
                <a:cubicBezTo>
                  <a:pt x="6088" y="6"/>
                  <a:pt x="6060" y="4"/>
                  <a:pt x="6026" y="8"/>
                </a:cubicBezTo>
                <a:cubicBezTo>
                  <a:pt x="5978" y="13"/>
                  <a:pt x="5889" y="14"/>
                  <a:pt x="5852" y="50"/>
                </a:cubicBezTo>
                <a:cubicBezTo>
                  <a:pt x="5822" y="79"/>
                  <a:pt x="5819" y="143"/>
                  <a:pt x="5811" y="180"/>
                </a:cubicBezTo>
                <a:cubicBezTo>
                  <a:pt x="5777" y="335"/>
                  <a:pt x="5727" y="487"/>
                  <a:pt x="5684" y="640"/>
                </a:cubicBezTo>
                <a:cubicBezTo>
                  <a:pt x="5643" y="787"/>
                  <a:pt x="5584" y="951"/>
                  <a:pt x="5598" y="1107"/>
                </a:cubicBezTo>
                <a:cubicBezTo>
                  <a:pt x="5608" y="1221"/>
                  <a:pt x="5680" y="1312"/>
                  <a:pt x="5767" y="1380"/>
                </a:cubicBezTo>
                <a:cubicBezTo>
                  <a:pt x="5806" y="1411"/>
                  <a:pt x="5851" y="1437"/>
                  <a:pt x="5896" y="1459"/>
                </a:cubicBezTo>
                <a:cubicBezTo>
                  <a:pt x="5921" y="1471"/>
                  <a:pt x="5941" y="1485"/>
                  <a:pt x="5953" y="1459"/>
                </a:cubicBezTo>
                <a:cubicBezTo>
                  <a:pt x="5963" y="1438"/>
                  <a:pt x="5960" y="1402"/>
                  <a:pt x="5964" y="1380"/>
                </a:cubicBezTo>
              </a:path>
              <a:path w="7376" h="1477" extrusionOk="0">
                <a:moveTo>
                  <a:pt x="6299" y="602"/>
                </a:moveTo>
                <a:cubicBezTo>
                  <a:pt x="6302" y="551"/>
                  <a:pt x="6297" y="538"/>
                  <a:pt x="6276" y="496"/>
                </a:cubicBezTo>
                <a:cubicBezTo>
                  <a:pt x="6220" y="486"/>
                  <a:pt x="6186" y="513"/>
                  <a:pt x="6149" y="560"/>
                </a:cubicBezTo>
                <a:cubicBezTo>
                  <a:pt x="6055" y="679"/>
                  <a:pt x="5991" y="860"/>
                  <a:pt x="6022" y="1011"/>
                </a:cubicBezTo>
                <a:cubicBezTo>
                  <a:pt x="6041" y="1101"/>
                  <a:pt x="6105" y="1163"/>
                  <a:pt x="6192" y="1188"/>
                </a:cubicBezTo>
                <a:cubicBezTo>
                  <a:pt x="6274" y="1211"/>
                  <a:pt x="6378" y="1195"/>
                  <a:pt x="6453" y="1157"/>
                </a:cubicBezTo>
                <a:cubicBezTo>
                  <a:pt x="6537" y="1114"/>
                  <a:pt x="6591" y="1040"/>
                  <a:pt x="6605" y="946"/>
                </a:cubicBezTo>
                <a:cubicBezTo>
                  <a:pt x="6620" y="847"/>
                  <a:pt x="6591" y="739"/>
                  <a:pt x="6542" y="653"/>
                </a:cubicBezTo>
                <a:cubicBezTo>
                  <a:pt x="6505" y="588"/>
                  <a:pt x="6445" y="528"/>
                  <a:pt x="6378" y="494"/>
                </a:cubicBezTo>
                <a:cubicBezTo>
                  <a:pt x="6324" y="467"/>
                  <a:pt x="6318" y="477"/>
                  <a:pt x="6381" y="448"/>
                </a:cubicBezTo>
              </a:path>
              <a:path w="7376" h="1477" extrusionOk="0">
                <a:moveTo>
                  <a:pt x="6994" y="17"/>
                </a:moveTo>
                <a:cubicBezTo>
                  <a:pt x="7020" y="10"/>
                  <a:pt x="7043" y="5"/>
                  <a:pt x="7071" y="2"/>
                </a:cubicBezTo>
                <a:cubicBezTo>
                  <a:pt x="7147" y="-6"/>
                  <a:pt x="7231" y="-3"/>
                  <a:pt x="7283" y="62"/>
                </a:cubicBezTo>
                <a:cubicBezTo>
                  <a:pt x="7386" y="190"/>
                  <a:pt x="7373" y="418"/>
                  <a:pt x="7375" y="571"/>
                </a:cubicBezTo>
                <a:cubicBezTo>
                  <a:pt x="7378" y="807"/>
                  <a:pt x="7374" y="1049"/>
                  <a:pt x="7350" y="1284"/>
                </a:cubicBezTo>
                <a:cubicBezTo>
                  <a:pt x="7345" y="1336"/>
                  <a:pt x="7344" y="1412"/>
                  <a:pt x="7293" y="1444"/>
                </a:cubicBezTo>
                <a:cubicBezTo>
                  <a:pt x="7245" y="1475"/>
                  <a:pt x="7172" y="1459"/>
                  <a:pt x="7120" y="1453"/>
                </a:cubicBezTo>
                <a:cubicBezTo>
                  <a:pt x="7075" y="1448"/>
                  <a:pt x="6953" y="1407"/>
                  <a:pt x="6911" y="1425"/>
                </a:cubicBezTo>
                <a:cubicBezTo>
                  <a:pt x="6888" y="1435"/>
                  <a:pt x="6909" y="1461"/>
                  <a:pt x="6907" y="147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36" name="Ink 8"/>
          <p:cNvSpPr>
            <a:spLocks noRot="1" noChangeAspect="1" noEditPoints="1" noChangeArrowheads="1" noChangeShapeType="1" noTextEdit="1"/>
          </p:cNvSpPr>
          <p:nvPr/>
        </p:nvSpPr>
        <p:spPr bwMode="auto">
          <a:xfrm>
            <a:off x="7339013" y="1409700"/>
            <a:ext cx="906462" cy="452438"/>
          </a:xfrm>
          <a:custGeom>
            <a:avLst/>
            <a:gdLst>
              <a:gd name="T0" fmla="*/ 2147483647 w 2517"/>
              <a:gd name="T1" fmla="*/ 2147483647 h 1255"/>
              <a:gd name="T2" fmla="*/ 2147483647 w 2517"/>
              <a:gd name="T3" fmla="*/ 2147483647 h 1255"/>
              <a:gd name="T4" fmla="*/ 2147483647 w 2517"/>
              <a:gd name="T5" fmla="*/ 2147483647 h 1255"/>
              <a:gd name="T6" fmla="*/ 2147483647 w 2517"/>
              <a:gd name="T7" fmla="*/ 2147483647 h 1255"/>
              <a:gd name="T8" fmla="*/ 2147483647 w 2517"/>
              <a:gd name="T9" fmla="*/ 2147483647 h 1255"/>
              <a:gd name="T10" fmla="*/ 2147483647 w 2517"/>
              <a:gd name="T11" fmla="*/ 2147483647 h 1255"/>
              <a:gd name="T12" fmla="*/ 2147483647 w 2517"/>
              <a:gd name="T13" fmla="*/ 2147483647 h 1255"/>
              <a:gd name="T14" fmla="*/ 2147483647 w 2517"/>
              <a:gd name="T15" fmla="*/ 2147483647 h 1255"/>
              <a:gd name="T16" fmla="*/ 0 60000 65536"/>
              <a:gd name="T17" fmla="*/ 0 60000 65536"/>
              <a:gd name="T18" fmla="*/ 0 60000 65536"/>
              <a:gd name="T19" fmla="*/ 0 60000 65536"/>
              <a:gd name="T20" fmla="*/ 0 60000 65536"/>
              <a:gd name="T21" fmla="*/ 0 60000 65536"/>
              <a:gd name="T22" fmla="*/ 0 60000 65536"/>
              <a:gd name="T23" fmla="*/ 0 60000 65536"/>
              <a:gd name="T24" fmla="*/ 0 w 2517"/>
              <a:gd name="T25" fmla="*/ 0 h 1255"/>
              <a:gd name="T26" fmla="*/ 2517 w 2517"/>
              <a:gd name="T27" fmla="*/ 1255 h 12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17" h="1255" extrusionOk="0">
                <a:moveTo>
                  <a:pt x="268" y="58"/>
                </a:moveTo>
                <a:cubicBezTo>
                  <a:pt x="267" y="28"/>
                  <a:pt x="268" y="21"/>
                  <a:pt x="261" y="4"/>
                </a:cubicBezTo>
                <a:cubicBezTo>
                  <a:pt x="214" y="30"/>
                  <a:pt x="196" y="49"/>
                  <a:pt x="166" y="111"/>
                </a:cubicBezTo>
                <a:cubicBezTo>
                  <a:pt x="28" y="401"/>
                  <a:pt x="-63" y="795"/>
                  <a:pt x="30" y="1111"/>
                </a:cubicBezTo>
                <a:cubicBezTo>
                  <a:pt x="43" y="1156"/>
                  <a:pt x="79" y="1257"/>
                  <a:pt x="144" y="1254"/>
                </a:cubicBezTo>
                <a:cubicBezTo>
                  <a:pt x="183" y="1252"/>
                  <a:pt x="203" y="1197"/>
                  <a:pt x="217" y="1172"/>
                </a:cubicBezTo>
              </a:path>
              <a:path w="2517" h="1255" extrusionOk="0">
                <a:moveTo>
                  <a:pt x="2512" y="729"/>
                </a:moveTo>
                <a:cubicBezTo>
                  <a:pt x="2513" y="738"/>
                  <a:pt x="2515" y="783"/>
                  <a:pt x="2515" y="74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37" name="Ink 9"/>
          <p:cNvSpPr>
            <a:spLocks noRot="1" noChangeAspect="1" noEditPoints="1" noChangeArrowheads="1" noChangeShapeType="1" noTextEdit="1"/>
          </p:cNvSpPr>
          <p:nvPr/>
        </p:nvSpPr>
        <p:spPr bwMode="auto">
          <a:xfrm>
            <a:off x="4819650" y="1179513"/>
            <a:ext cx="546100" cy="1050925"/>
          </a:xfrm>
          <a:custGeom>
            <a:avLst/>
            <a:gdLst>
              <a:gd name="T0" fmla="*/ 2147483647 w 1518"/>
              <a:gd name="T1" fmla="*/ 2147483647 h 2918"/>
              <a:gd name="T2" fmla="*/ 2147483647 w 1518"/>
              <a:gd name="T3" fmla="*/ 2147483647 h 2918"/>
              <a:gd name="T4" fmla="*/ 2147483647 w 1518"/>
              <a:gd name="T5" fmla="*/ 2147483647 h 2918"/>
              <a:gd name="T6" fmla="*/ 2147483647 w 1518"/>
              <a:gd name="T7" fmla="*/ 2147483647 h 2918"/>
              <a:gd name="T8" fmla="*/ 2147483647 w 1518"/>
              <a:gd name="T9" fmla="*/ 2147483647 h 2918"/>
              <a:gd name="T10" fmla="*/ 2147483647 w 1518"/>
              <a:gd name="T11" fmla="*/ 2147483647 h 2918"/>
              <a:gd name="T12" fmla="*/ 2147483647 w 1518"/>
              <a:gd name="T13" fmla="*/ 2147483647 h 2918"/>
              <a:gd name="T14" fmla="*/ 2147483647 w 1518"/>
              <a:gd name="T15" fmla="*/ 2147483647 h 2918"/>
              <a:gd name="T16" fmla="*/ 0 w 1518"/>
              <a:gd name="T17" fmla="*/ 2147483647 h 2918"/>
              <a:gd name="T18" fmla="*/ 2147483647 w 1518"/>
              <a:gd name="T19" fmla="*/ 2147483647 h 2918"/>
              <a:gd name="T20" fmla="*/ 2147483647 w 1518"/>
              <a:gd name="T21" fmla="*/ 2147483647 h 2918"/>
              <a:gd name="T22" fmla="*/ 2147483647 w 1518"/>
              <a:gd name="T23" fmla="*/ 2147483647 h 2918"/>
              <a:gd name="T24" fmla="*/ 2147483647 w 1518"/>
              <a:gd name="T25" fmla="*/ 2147483647 h 2918"/>
              <a:gd name="T26" fmla="*/ 2147483647 w 1518"/>
              <a:gd name="T27" fmla="*/ 2147483647 h 2918"/>
              <a:gd name="T28" fmla="*/ 2147483647 w 1518"/>
              <a:gd name="T29" fmla="*/ 2147483647 h 2918"/>
              <a:gd name="T30" fmla="*/ 2147483647 w 1518"/>
              <a:gd name="T31" fmla="*/ 2147483647 h 2918"/>
              <a:gd name="T32" fmla="*/ 2147483647 w 1518"/>
              <a:gd name="T33" fmla="*/ 2147483647 h 2918"/>
              <a:gd name="T34" fmla="*/ 2147483647 w 1518"/>
              <a:gd name="T35" fmla="*/ 2147483647 h 2918"/>
              <a:gd name="T36" fmla="*/ 2147483647 w 1518"/>
              <a:gd name="T37" fmla="*/ 2147483647 h 2918"/>
              <a:gd name="T38" fmla="*/ 2147483647 w 1518"/>
              <a:gd name="T39" fmla="*/ 2147483647 h 2918"/>
              <a:gd name="T40" fmla="*/ 2147483647 w 1518"/>
              <a:gd name="T41" fmla="*/ 2147483647 h 2918"/>
              <a:gd name="T42" fmla="*/ 2147483647 w 1518"/>
              <a:gd name="T43" fmla="*/ 2147483647 h 29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18"/>
              <a:gd name="T67" fmla="*/ 0 h 2918"/>
              <a:gd name="T68" fmla="*/ 1518 w 1518"/>
              <a:gd name="T69" fmla="*/ 2918 h 29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18" h="2918" extrusionOk="0">
                <a:moveTo>
                  <a:pt x="587" y="229"/>
                </a:moveTo>
                <a:cubicBezTo>
                  <a:pt x="580" y="150"/>
                  <a:pt x="576" y="89"/>
                  <a:pt x="537" y="19"/>
                </a:cubicBezTo>
                <a:cubicBezTo>
                  <a:pt x="530" y="13"/>
                  <a:pt x="523" y="6"/>
                  <a:pt x="516" y="0"/>
                </a:cubicBezTo>
                <a:cubicBezTo>
                  <a:pt x="460" y="38"/>
                  <a:pt x="441" y="61"/>
                  <a:pt x="416" y="139"/>
                </a:cubicBezTo>
                <a:cubicBezTo>
                  <a:pt x="328" y="415"/>
                  <a:pt x="330" y="731"/>
                  <a:pt x="320" y="1017"/>
                </a:cubicBezTo>
                <a:cubicBezTo>
                  <a:pt x="302" y="1510"/>
                  <a:pt x="317" y="2005"/>
                  <a:pt x="284" y="2498"/>
                </a:cubicBezTo>
                <a:cubicBezTo>
                  <a:pt x="276" y="2621"/>
                  <a:pt x="279" y="2770"/>
                  <a:pt x="234" y="2888"/>
                </a:cubicBezTo>
                <a:cubicBezTo>
                  <a:pt x="227" y="2898"/>
                  <a:pt x="221" y="2907"/>
                  <a:pt x="214" y="2917"/>
                </a:cubicBezTo>
              </a:path>
              <a:path w="1518" h="2918" extrusionOk="0">
                <a:moveTo>
                  <a:pt x="0" y="1786"/>
                </a:moveTo>
                <a:cubicBezTo>
                  <a:pt x="52" y="1677"/>
                  <a:pt x="97" y="1562"/>
                  <a:pt x="228" y="1527"/>
                </a:cubicBezTo>
                <a:cubicBezTo>
                  <a:pt x="369" y="1489"/>
                  <a:pt x="488" y="1606"/>
                  <a:pt x="544" y="1720"/>
                </a:cubicBezTo>
                <a:cubicBezTo>
                  <a:pt x="600" y="1833"/>
                  <a:pt x="610" y="1956"/>
                  <a:pt x="632" y="2077"/>
                </a:cubicBezTo>
                <a:cubicBezTo>
                  <a:pt x="633" y="2080"/>
                  <a:pt x="635" y="2083"/>
                  <a:pt x="636" y="2086"/>
                </a:cubicBezTo>
                <a:cubicBezTo>
                  <a:pt x="642" y="2039"/>
                  <a:pt x="643" y="2003"/>
                  <a:pt x="637" y="1954"/>
                </a:cubicBezTo>
                <a:cubicBezTo>
                  <a:pt x="614" y="1778"/>
                  <a:pt x="548" y="1606"/>
                  <a:pt x="547" y="1429"/>
                </a:cubicBezTo>
                <a:cubicBezTo>
                  <a:pt x="590" y="1490"/>
                  <a:pt x="627" y="1556"/>
                  <a:pt x="659" y="1633"/>
                </a:cubicBezTo>
                <a:cubicBezTo>
                  <a:pt x="705" y="1743"/>
                  <a:pt x="750" y="1854"/>
                  <a:pt x="807" y="1959"/>
                </a:cubicBezTo>
                <a:cubicBezTo>
                  <a:pt x="834" y="2009"/>
                  <a:pt x="854" y="2020"/>
                  <a:pt x="888" y="2054"/>
                </a:cubicBezTo>
                <a:cubicBezTo>
                  <a:pt x="922" y="2010"/>
                  <a:pt x="934" y="1981"/>
                  <a:pt x="949" y="1921"/>
                </a:cubicBezTo>
                <a:cubicBezTo>
                  <a:pt x="980" y="1798"/>
                  <a:pt x="1019" y="1686"/>
                  <a:pt x="1107" y="1592"/>
                </a:cubicBezTo>
                <a:cubicBezTo>
                  <a:pt x="1173" y="1521"/>
                  <a:pt x="1253" y="1491"/>
                  <a:pt x="1345" y="1471"/>
                </a:cubicBezTo>
                <a:cubicBezTo>
                  <a:pt x="1402" y="1459"/>
                  <a:pt x="1460" y="1451"/>
                  <a:pt x="1517" y="144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38" name="Ink 10"/>
          <p:cNvSpPr>
            <a:spLocks noRot="1" noChangeAspect="1" noEditPoints="1" noChangeArrowheads="1" noChangeShapeType="1" noTextEdit="1"/>
          </p:cNvSpPr>
          <p:nvPr/>
        </p:nvSpPr>
        <p:spPr bwMode="auto">
          <a:xfrm>
            <a:off x="5538788" y="1552575"/>
            <a:ext cx="306387" cy="350838"/>
          </a:xfrm>
          <a:custGeom>
            <a:avLst/>
            <a:gdLst>
              <a:gd name="T0" fmla="*/ 0 w 853"/>
              <a:gd name="T1" fmla="*/ 2147483647 h 974"/>
              <a:gd name="T2" fmla="*/ 2147483647 w 853"/>
              <a:gd name="T3" fmla="*/ 2147483647 h 974"/>
              <a:gd name="T4" fmla="*/ 2147483647 w 853"/>
              <a:gd name="T5" fmla="*/ 2147483647 h 974"/>
              <a:gd name="T6" fmla="*/ 2147483647 w 853"/>
              <a:gd name="T7" fmla="*/ 2147483647 h 974"/>
              <a:gd name="T8" fmla="*/ 2147483647 w 853"/>
              <a:gd name="T9" fmla="*/ 2147483647 h 974"/>
              <a:gd name="T10" fmla="*/ 2147483647 w 853"/>
              <a:gd name="T11" fmla="*/ 2147483647 h 974"/>
              <a:gd name="T12" fmla="*/ 2147483647 w 853"/>
              <a:gd name="T13" fmla="*/ 2147483647 h 974"/>
              <a:gd name="T14" fmla="*/ 2147483647 w 853"/>
              <a:gd name="T15" fmla="*/ 2147483647 h 974"/>
              <a:gd name="T16" fmla="*/ 2147483647 w 853"/>
              <a:gd name="T17" fmla="*/ 2147483647 h 974"/>
              <a:gd name="T18" fmla="*/ 2147483647 w 853"/>
              <a:gd name="T19" fmla="*/ 2147483647 h 97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53"/>
              <a:gd name="T31" fmla="*/ 0 h 974"/>
              <a:gd name="T32" fmla="*/ 853 w 853"/>
              <a:gd name="T33" fmla="*/ 974 h 97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53" h="974" extrusionOk="0">
                <a:moveTo>
                  <a:pt x="0" y="217"/>
                </a:moveTo>
                <a:cubicBezTo>
                  <a:pt x="83" y="263"/>
                  <a:pt x="148" y="325"/>
                  <a:pt x="216" y="392"/>
                </a:cubicBezTo>
                <a:cubicBezTo>
                  <a:pt x="329" y="502"/>
                  <a:pt x="433" y="619"/>
                  <a:pt x="539" y="736"/>
                </a:cubicBezTo>
                <a:cubicBezTo>
                  <a:pt x="601" y="805"/>
                  <a:pt x="698" y="955"/>
                  <a:pt x="799" y="973"/>
                </a:cubicBezTo>
                <a:cubicBezTo>
                  <a:pt x="841" y="981"/>
                  <a:pt x="843" y="929"/>
                  <a:pt x="852" y="903"/>
                </a:cubicBezTo>
              </a:path>
              <a:path w="853" h="974" extrusionOk="0">
                <a:moveTo>
                  <a:pt x="801" y="0"/>
                </a:moveTo>
                <a:cubicBezTo>
                  <a:pt x="767" y="84"/>
                  <a:pt x="729" y="167"/>
                  <a:pt x="685" y="247"/>
                </a:cubicBezTo>
                <a:cubicBezTo>
                  <a:pt x="604" y="394"/>
                  <a:pt x="512" y="532"/>
                  <a:pt x="413" y="667"/>
                </a:cubicBezTo>
                <a:cubicBezTo>
                  <a:pt x="350" y="753"/>
                  <a:pt x="265" y="836"/>
                  <a:pt x="215" y="931"/>
                </a:cubicBezTo>
                <a:cubicBezTo>
                  <a:pt x="195" y="969"/>
                  <a:pt x="241" y="921"/>
                  <a:pt x="249" y="91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39" name="Ink 11"/>
          <p:cNvSpPr>
            <a:spLocks noRot="1" noChangeAspect="1" noEditPoints="1" noChangeArrowheads="1" noChangeShapeType="1" noTextEdit="1"/>
          </p:cNvSpPr>
          <p:nvPr/>
        </p:nvSpPr>
        <p:spPr bwMode="auto">
          <a:xfrm>
            <a:off x="6069013" y="1416050"/>
            <a:ext cx="211137" cy="466725"/>
          </a:xfrm>
          <a:custGeom>
            <a:avLst/>
            <a:gdLst>
              <a:gd name="T0" fmla="*/ 2147483647 w 586"/>
              <a:gd name="T1" fmla="*/ 2147483647 h 1295"/>
              <a:gd name="T2" fmla="*/ 2147483647 w 586"/>
              <a:gd name="T3" fmla="*/ 2147483647 h 1295"/>
              <a:gd name="T4" fmla="*/ 2147483647 w 586"/>
              <a:gd name="T5" fmla="*/ 2147483647 h 1295"/>
              <a:gd name="T6" fmla="*/ 2147483647 w 586"/>
              <a:gd name="T7" fmla="*/ 2147483647 h 1295"/>
              <a:gd name="T8" fmla="*/ 2147483647 w 586"/>
              <a:gd name="T9" fmla="*/ 2147483647 h 1295"/>
              <a:gd name="T10" fmla="*/ 2147483647 w 586"/>
              <a:gd name="T11" fmla="*/ 2147483647 h 1295"/>
              <a:gd name="T12" fmla="*/ 0 w 586"/>
              <a:gd name="T13" fmla="*/ 2147483647 h 1295"/>
              <a:gd name="T14" fmla="*/ 2147483647 w 586"/>
              <a:gd name="T15" fmla="*/ 2147483647 h 1295"/>
              <a:gd name="T16" fmla="*/ 2147483647 w 586"/>
              <a:gd name="T17" fmla="*/ 2147483647 h 1295"/>
              <a:gd name="T18" fmla="*/ 2147483647 w 586"/>
              <a:gd name="T19" fmla="*/ 2147483647 h 1295"/>
              <a:gd name="T20" fmla="*/ 2147483647 w 586"/>
              <a:gd name="T21" fmla="*/ 2147483647 h 1295"/>
              <a:gd name="T22" fmla="*/ 2147483647 w 586"/>
              <a:gd name="T23" fmla="*/ 2147483647 h 1295"/>
              <a:gd name="T24" fmla="*/ 2147483647 w 586"/>
              <a:gd name="T25" fmla="*/ 2147483647 h 1295"/>
              <a:gd name="T26" fmla="*/ 2147483647 w 586"/>
              <a:gd name="T27" fmla="*/ 2147483647 h 1295"/>
              <a:gd name="T28" fmla="*/ 2147483647 w 586"/>
              <a:gd name="T29" fmla="*/ 2147483647 h 1295"/>
              <a:gd name="T30" fmla="*/ 2147483647 w 586"/>
              <a:gd name="T31" fmla="*/ 2147483647 h 1295"/>
              <a:gd name="T32" fmla="*/ 2147483647 w 586"/>
              <a:gd name="T33" fmla="*/ 2147483647 h 1295"/>
              <a:gd name="T34" fmla="*/ 2147483647 w 586"/>
              <a:gd name="T35" fmla="*/ 2147483647 h 129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6"/>
              <a:gd name="T55" fmla="*/ 0 h 1295"/>
              <a:gd name="T56" fmla="*/ 586 w 586"/>
              <a:gd name="T57" fmla="*/ 1295 h 129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6" h="1295" extrusionOk="0">
                <a:moveTo>
                  <a:pt x="201" y="795"/>
                </a:moveTo>
                <a:cubicBezTo>
                  <a:pt x="165" y="834"/>
                  <a:pt x="148" y="876"/>
                  <a:pt x="128" y="926"/>
                </a:cubicBezTo>
                <a:cubicBezTo>
                  <a:pt x="96" y="1006"/>
                  <a:pt x="74" y="1092"/>
                  <a:pt x="59" y="1177"/>
                </a:cubicBezTo>
                <a:cubicBezTo>
                  <a:pt x="52" y="1216"/>
                  <a:pt x="45" y="1255"/>
                  <a:pt x="41" y="1294"/>
                </a:cubicBezTo>
                <a:cubicBezTo>
                  <a:pt x="52" y="1268"/>
                  <a:pt x="56" y="1254"/>
                  <a:pt x="59" y="1233"/>
                </a:cubicBezTo>
              </a:path>
              <a:path w="586" h="1295" extrusionOk="0">
                <a:moveTo>
                  <a:pt x="30" y="75"/>
                </a:moveTo>
                <a:cubicBezTo>
                  <a:pt x="21" y="47"/>
                  <a:pt x="14" y="25"/>
                  <a:pt x="0" y="0"/>
                </a:cubicBezTo>
                <a:cubicBezTo>
                  <a:pt x="2" y="33"/>
                  <a:pt x="14" y="63"/>
                  <a:pt x="23" y="95"/>
                </a:cubicBezTo>
                <a:cubicBezTo>
                  <a:pt x="38" y="146"/>
                  <a:pt x="54" y="197"/>
                  <a:pt x="69" y="248"/>
                </a:cubicBezTo>
              </a:path>
              <a:path w="586" h="1295" extrusionOk="0">
                <a:moveTo>
                  <a:pt x="277" y="1073"/>
                </a:moveTo>
                <a:cubicBezTo>
                  <a:pt x="285" y="1094"/>
                  <a:pt x="286" y="1098"/>
                  <a:pt x="294" y="1109"/>
                </a:cubicBezTo>
                <a:cubicBezTo>
                  <a:pt x="301" y="1074"/>
                  <a:pt x="305" y="1040"/>
                  <a:pt x="306" y="1004"/>
                </a:cubicBezTo>
                <a:cubicBezTo>
                  <a:pt x="307" y="985"/>
                  <a:pt x="307" y="965"/>
                  <a:pt x="308" y="946"/>
                </a:cubicBezTo>
                <a:cubicBezTo>
                  <a:pt x="336" y="979"/>
                  <a:pt x="357" y="1025"/>
                  <a:pt x="394" y="1050"/>
                </a:cubicBezTo>
                <a:cubicBezTo>
                  <a:pt x="436" y="1079"/>
                  <a:pt x="470" y="1068"/>
                  <a:pt x="502" y="1035"/>
                </a:cubicBezTo>
                <a:cubicBezTo>
                  <a:pt x="548" y="987"/>
                  <a:pt x="557" y="915"/>
                  <a:pt x="562" y="852"/>
                </a:cubicBezTo>
                <a:cubicBezTo>
                  <a:pt x="569" y="766"/>
                  <a:pt x="564" y="675"/>
                  <a:pt x="559" y="589"/>
                </a:cubicBezTo>
                <a:cubicBezTo>
                  <a:pt x="554" y="513"/>
                  <a:pt x="554" y="461"/>
                  <a:pt x="585" y="39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40" name="Ink 12"/>
          <p:cNvSpPr>
            <a:spLocks noRot="1" noChangeAspect="1" noEditPoints="1" noChangeArrowheads="1" noChangeShapeType="1" noTextEdit="1"/>
          </p:cNvSpPr>
          <p:nvPr/>
        </p:nvSpPr>
        <p:spPr bwMode="auto">
          <a:xfrm>
            <a:off x="6577013" y="1577975"/>
            <a:ext cx="673100" cy="509588"/>
          </a:xfrm>
          <a:custGeom>
            <a:avLst/>
            <a:gdLst>
              <a:gd name="T0" fmla="*/ 2147483647 w 1871"/>
              <a:gd name="T1" fmla="*/ 2147483647 h 1417"/>
              <a:gd name="T2" fmla="*/ 2147483647 w 1871"/>
              <a:gd name="T3" fmla="*/ 2147483647 h 1417"/>
              <a:gd name="T4" fmla="*/ 2147483647 w 1871"/>
              <a:gd name="T5" fmla="*/ 2147483647 h 1417"/>
              <a:gd name="T6" fmla="*/ 2147483647 w 1871"/>
              <a:gd name="T7" fmla="*/ 2147483647 h 1417"/>
              <a:gd name="T8" fmla="*/ 0 w 1871"/>
              <a:gd name="T9" fmla="*/ 2147483647 h 1417"/>
              <a:gd name="T10" fmla="*/ 2147483647 w 1871"/>
              <a:gd name="T11" fmla="*/ 2147483647 h 1417"/>
              <a:gd name="T12" fmla="*/ 2147483647 w 1871"/>
              <a:gd name="T13" fmla="*/ 2147483647 h 1417"/>
              <a:gd name="T14" fmla="*/ 2147483647 w 1871"/>
              <a:gd name="T15" fmla="*/ 2147483647 h 1417"/>
              <a:gd name="T16" fmla="*/ 2147483647 w 1871"/>
              <a:gd name="T17" fmla="*/ 2147483647 h 1417"/>
              <a:gd name="T18" fmla="*/ 2147483647 w 1871"/>
              <a:gd name="T19" fmla="*/ 2147483647 h 1417"/>
              <a:gd name="T20" fmla="*/ 2147483647 w 1871"/>
              <a:gd name="T21" fmla="*/ 2147483647 h 1417"/>
              <a:gd name="T22" fmla="*/ 2147483647 w 1871"/>
              <a:gd name="T23" fmla="*/ 2147483647 h 1417"/>
              <a:gd name="T24" fmla="*/ 2147483647 w 1871"/>
              <a:gd name="T25" fmla="*/ 2147483647 h 1417"/>
              <a:gd name="T26" fmla="*/ 2147483647 w 1871"/>
              <a:gd name="T27" fmla="*/ 2147483647 h 1417"/>
              <a:gd name="T28" fmla="*/ 2147483647 w 1871"/>
              <a:gd name="T29" fmla="*/ 2147483647 h 1417"/>
              <a:gd name="T30" fmla="*/ 2147483647 w 1871"/>
              <a:gd name="T31" fmla="*/ 2147483647 h 1417"/>
              <a:gd name="T32" fmla="*/ 2147483647 w 1871"/>
              <a:gd name="T33" fmla="*/ 2147483647 h 1417"/>
              <a:gd name="T34" fmla="*/ 2147483647 w 1871"/>
              <a:gd name="T35" fmla="*/ 2147483647 h 1417"/>
              <a:gd name="T36" fmla="*/ 2147483647 w 1871"/>
              <a:gd name="T37" fmla="*/ 2147483647 h 1417"/>
              <a:gd name="T38" fmla="*/ 2147483647 w 1871"/>
              <a:gd name="T39" fmla="*/ 2147483647 h 1417"/>
              <a:gd name="T40" fmla="*/ 2147483647 w 1871"/>
              <a:gd name="T41" fmla="*/ 2147483647 h 1417"/>
              <a:gd name="T42" fmla="*/ 2147483647 w 1871"/>
              <a:gd name="T43" fmla="*/ 2147483647 h 1417"/>
              <a:gd name="T44" fmla="*/ 2147483647 w 1871"/>
              <a:gd name="T45" fmla="*/ 2147483647 h 1417"/>
              <a:gd name="T46" fmla="*/ 2147483647 w 1871"/>
              <a:gd name="T47" fmla="*/ 2147483647 h 1417"/>
              <a:gd name="T48" fmla="*/ 2147483647 w 1871"/>
              <a:gd name="T49" fmla="*/ 2147483647 h 1417"/>
              <a:gd name="T50" fmla="*/ 2147483647 w 1871"/>
              <a:gd name="T51" fmla="*/ 2147483647 h 1417"/>
              <a:gd name="T52" fmla="*/ 2147483647 w 1871"/>
              <a:gd name="T53" fmla="*/ 2147483647 h 1417"/>
              <a:gd name="T54" fmla="*/ 2147483647 w 1871"/>
              <a:gd name="T55" fmla="*/ 2147483647 h 1417"/>
              <a:gd name="T56" fmla="*/ 2147483647 w 1871"/>
              <a:gd name="T57" fmla="*/ 2147483647 h 1417"/>
              <a:gd name="T58" fmla="*/ 2147483647 w 1871"/>
              <a:gd name="T59" fmla="*/ 2147483647 h 1417"/>
              <a:gd name="T60" fmla="*/ 2147483647 w 1871"/>
              <a:gd name="T61" fmla="*/ 2147483647 h 1417"/>
              <a:gd name="T62" fmla="*/ 2147483647 w 1871"/>
              <a:gd name="T63" fmla="*/ 2147483647 h 1417"/>
              <a:gd name="T64" fmla="*/ 2147483647 w 1871"/>
              <a:gd name="T65" fmla="*/ 2147483647 h 1417"/>
              <a:gd name="T66" fmla="*/ 2147483647 w 1871"/>
              <a:gd name="T67" fmla="*/ 2147483647 h 1417"/>
              <a:gd name="T68" fmla="*/ 2147483647 w 1871"/>
              <a:gd name="T69" fmla="*/ 2147483647 h 1417"/>
              <a:gd name="T70" fmla="*/ 2147483647 w 1871"/>
              <a:gd name="T71" fmla="*/ 2147483647 h 1417"/>
              <a:gd name="T72" fmla="*/ 2147483647 w 1871"/>
              <a:gd name="T73" fmla="*/ 2147483647 h 1417"/>
              <a:gd name="T74" fmla="*/ 2147483647 w 1871"/>
              <a:gd name="T75" fmla="*/ 2147483647 h 1417"/>
              <a:gd name="T76" fmla="*/ 2147483647 w 1871"/>
              <a:gd name="T77" fmla="*/ 2147483647 h 1417"/>
              <a:gd name="T78" fmla="*/ 2147483647 w 1871"/>
              <a:gd name="T79" fmla="*/ 2147483647 h 1417"/>
              <a:gd name="T80" fmla="*/ 2147483647 w 1871"/>
              <a:gd name="T81" fmla="*/ 2147483647 h 1417"/>
              <a:gd name="T82" fmla="*/ 2147483647 w 1871"/>
              <a:gd name="T83" fmla="*/ 2147483647 h 1417"/>
              <a:gd name="T84" fmla="*/ 2147483647 w 1871"/>
              <a:gd name="T85" fmla="*/ 2147483647 h 1417"/>
              <a:gd name="T86" fmla="*/ 2147483647 w 1871"/>
              <a:gd name="T87" fmla="*/ 2147483647 h 1417"/>
              <a:gd name="T88" fmla="*/ 2147483647 w 1871"/>
              <a:gd name="T89" fmla="*/ 2147483647 h 1417"/>
              <a:gd name="T90" fmla="*/ 2147483647 w 1871"/>
              <a:gd name="T91" fmla="*/ 2147483647 h 14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71"/>
              <a:gd name="T139" fmla="*/ 0 h 1417"/>
              <a:gd name="T140" fmla="*/ 1871 w 1871"/>
              <a:gd name="T141" fmla="*/ 1417 h 14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71" h="1417" extrusionOk="0">
                <a:moveTo>
                  <a:pt x="93" y="501"/>
                </a:moveTo>
                <a:cubicBezTo>
                  <a:pt x="89" y="585"/>
                  <a:pt x="79" y="670"/>
                  <a:pt x="75" y="754"/>
                </a:cubicBezTo>
                <a:cubicBezTo>
                  <a:pt x="74" y="789"/>
                  <a:pt x="72" y="816"/>
                  <a:pt x="68" y="850"/>
                </a:cubicBezTo>
                <a:cubicBezTo>
                  <a:pt x="50" y="820"/>
                  <a:pt x="41" y="792"/>
                  <a:pt x="32" y="754"/>
                </a:cubicBezTo>
                <a:cubicBezTo>
                  <a:pt x="9" y="657"/>
                  <a:pt x="0" y="558"/>
                  <a:pt x="0" y="459"/>
                </a:cubicBezTo>
                <a:cubicBezTo>
                  <a:pt x="0" y="329"/>
                  <a:pt x="23" y="206"/>
                  <a:pt x="93" y="95"/>
                </a:cubicBezTo>
                <a:cubicBezTo>
                  <a:pt x="135" y="28"/>
                  <a:pt x="186" y="1"/>
                  <a:pt x="265" y="0"/>
                </a:cubicBezTo>
                <a:cubicBezTo>
                  <a:pt x="281" y="1"/>
                  <a:pt x="298" y="3"/>
                  <a:pt x="314" y="4"/>
                </a:cubicBezTo>
              </a:path>
              <a:path w="1871" h="1417" extrusionOk="0">
                <a:moveTo>
                  <a:pt x="456" y="731"/>
                </a:moveTo>
                <a:cubicBezTo>
                  <a:pt x="450" y="750"/>
                  <a:pt x="442" y="772"/>
                  <a:pt x="450" y="753"/>
                </a:cubicBezTo>
                <a:cubicBezTo>
                  <a:pt x="459" y="696"/>
                  <a:pt x="474" y="639"/>
                  <a:pt x="489" y="583"/>
                </a:cubicBezTo>
                <a:cubicBezTo>
                  <a:pt x="513" y="496"/>
                  <a:pt x="538" y="404"/>
                  <a:pt x="585" y="327"/>
                </a:cubicBezTo>
                <a:cubicBezTo>
                  <a:pt x="607" y="291"/>
                  <a:pt x="633" y="280"/>
                  <a:pt x="666" y="312"/>
                </a:cubicBezTo>
                <a:cubicBezTo>
                  <a:pt x="731" y="375"/>
                  <a:pt x="776" y="481"/>
                  <a:pt x="818" y="560"/>
                </a:cubicBezTo>
                <a:cubicBezTo>
                  <a:pt x="834" y="591"/>
                  <a:pt x="870" y="646"/>
                  <a:pt x="865" y="684"/>
                </a:cubicBezTo>
                <a:cubicBezTo>
                  <a:pt x="862" y="690"/>
                  <a:pt x="860" y="695"/>
                  <a:pt x="857" y="701"/>
                </a:cubicBezTo>
                <a:cubicBezTo>
                  <a:pt x="821" y="713"/>
                  <a:pt x="791" y="709"/>
                  <a:pt x="755" y="693"/>
                </a:cubicBezTo>
                <a:cubicBezTo>
                  <a:pt x="706" y="671"/>
                  <a:pt x="659" y="636"/>
                  <a:pt x="621" y="599"/>
                </a:cubicBezTo>
                <a:cubicBezTo>
                  <a:pt x="611" y="589"/>
                  <a:pt x="552" y="526"/>
                  <a:pt x="598" y="531"/>
                </a:cubicBezTo>
                <a:cubicBezTo>
                  <a:pt x="605" y="534"/>
                  <a:pt x="612" y="537"/>
                  <a:pt x="619" y="540"/>
                </a:cubicBezTo>
              </a:path>
              <a:path w="1871" h="1417" extrusionOk="0">
                <a:moveTo>
                  <a:pt x="866" y="699"/>
                </a:moveTo>
                <a:cubicBezTo>
                  <a:pt x="882" y="704"/>
                  <a:pt x="924" y="721"/>
                  <a:pt x="937" y="698"/>
                </a:cubicBezTo>
                <a:cubicBezTo>
                  <a:pt x="952" y="672"/>
                  <a:pt x="957" y="628"/>
                  <a:pt x="961" y="598"/>
                </a:cubicBezTo>
                <a:cubicBezTo>
                  <a:pt x="966" y="563"/>
                  <a:pt x="960" y="543"/>
                  <a:pt x="986" y="522"/>
                </a:cubicBezTo>
                <a:cubicBezTo>
                  <a:pt x="1008" y="539"/>
                  <a:pt x="1026" y="559"/>
                  <a:pt x="1048" y="576"/>
                </a:cubicBezTo>
                <a:cubicBezTo>
                  <a:pt x="1072" y="595"/>
                  <a:pt x="1096" y="612"/>
                  <a:pt x="1128" y="605"/>
                </a:cubicBezTo>
                <a:cubicBezTo>
                  <a:pt x="1164" y="597"/>
                  <a:pt x="1171" y="557"/>
                  <a:pt x="1175" y="526"/>
                </a:cubicBezTo>
                <a:cubicBezTo>
                  <a:pt x="1181" y="474"/>
                  <a:pt x="1183" y="417"/>
                  <a:pt x="1183" y="365"/>
                </a:cubicBezTo>
                <a:cubicBezTo>
                  <a:pt x="1183" y="312"/>
                  <a:pt x="1184" y="283"/>
                  <a:pt x="1216" y="241"/>
                </a:cubicBezTo>
              </a:path>
              <a:path w="1871" h="1417" extrusionOk="0">
                <a:moveTo>
                  <a:pt x="1340" y="284"/>
                </a:moveTo>
                <a:cubicBezTo>
                  <a:pt x="1331" y="349"/>
                  <a:pt x="1301" y="402"/>
                  <a:pt x="1281" y="463"/>
                </a:cubicBezTo>
                <a:cubicBezTo>
                  <a:pt x="1271" y="495"/>
                  <a:pt x="1254" y="538"/>
                  <a:pt x="1266" y="571"/>
                </a:cubicBezTo>
                <a:cubicBezTo>
                  <a:pt x="1271" y="575"/>
                  <a:pt x="1275" y="578"/>
                  <a:pt x="1280" y="582"/>
                </a:cubicBezTo>
                <a:cubicBezTo>
                  <a:pt x="1310" y="567"/>
                  <a:pt x="1331" y="559"/>
                  <a:pt x="1356" y="533"/>
                </a:cubicBezTo>
                <a:cubicBezTo>
                  <a:pt x="1383" y="505"/>
                  <a:pt x="1406" y="472"/>
                  <a:pt x="1431" y="443"/>
                </a:cubicBezTo>
                <a:cubicBezTo>
                  <a:pt x="1455" y="483"/>
                  <a:pt x="1468" y="519"/>
                  <a:pt x="1478" y="568"/>
                </a:cubicBezTo>
                <a:cubicBezTo>
                  <a:pt x="1523" y="787"/>
                  <a:pt x="1554" y="1024"/>
                  <a:pt x="1546" y="1248"/>
                </a:cubicBezTo>
                <a:cubicBezTo>
                  <a:pt x="1544" y="1307"/>
                  <a:pt x="1544" y="1381"/>
                  <a:pt x="1491" y="1416"/>
                </a:cubicBezTo>
                <a:cubicBezTo>
                  <a:pt x="1484" y="1414"/>
                  <a:pt x="1477" y="1412"/>
                  <a:pt x="1470" y="1410"/>
                </a:cubicBezTo>
                <a:cubicBezTo>
                  <a:pt x="1395" y="1308"/>
                  <a:pt x="1409" y="1191"/>
                  <a:pt x="1440" y="1072"/>
                </a:cubicBezTo>
                <a:cubicBezTo>
                  <a:pt x="1516" y="779"/>
                  <a:pt x="1683" y="510"/>
                  <a:pt x="1740" y="212"/>
                </a:cubicBezTo>
                <a:cubicBezTo>
                  <a:pt x="1741" y="203"/>
                  <a:pt x="1742" y="193"/>
                  <a:pt x="1743" y="184"/>
                </a:cubicBezTo>
                <a:cubicBezTo>
                  <a:pt x="1718" y="245"/>
                  <a:pt x="1699" y="302"/>
                  <a:pt x="1687" y="370"/>
                </a:cubicBezTo>
                <a:cubicBezTo>
                  <a:pt x="1671" y="465"/>
                  <a:pt x="1633" y="628"/>
                  <a:pt x="1697" y="714"/>
                </a:cubicBezTo>
                <a:cubicBezTo>
                  <a:pt x="1731" y="760"/>
                  <a:pt x="1784" y="737"/>
                  <a:pt x="1823" y="711"/>
                </a:cubicBezTo>
                <a:cubicBezTo>
                  <a:pt x="1839" y="699"/>
                  <a:pt x="1854" y="686"/>
                  <a:pt x="1870" y="67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41" name="Ink 13"/>
          <p:cNvSpPr>
            <a:spLocks noRot="1" noChangeAspect="1" noEditPoints="1" noChangeArrowheads="1" noChangeShapeType="1" noTextEdit="1"/>
          </p:cNvSpPr>
          <p:nvPr/>
        </p:nvSpPr>
        <p:spPr bwMode="auto">
          <a:xfrm>
            <a:off x="7481888" y="1395413"/>
            <a:ext cx="768350" cy="492125"/>
          </a:xfrm>
          <a:custGeom>
            <a:avLst/>
            <a:gdLst>
              <a:gd name="T0" fmla="*/ 2147483647 w 2134"/>
              <a:gd name="T1" fmla="*/ 2147483647 h 1368"/>
              <a:gd name="T2" fmla="*/ 2147483647 w 2134"/>
              <a:gd name="T3" fmla="*/ 2147483647 h 1368"/>
              <a:gd name="T4" fmla="*/ 2147483647 w 2134"/>
              <a:gd name="T5" fmla="*/ 2147483647 h 1368"/>
              <a:gd name="T6" fmla="*/ 2147483647 w 2134"/>
              <a:gd name="T7" fmla="*/ 2147483647 h 1368"/>
              <a:gd name="T8" fmla="*/ 2147483647 w 2134"/>
              <a:gd name="T9" fmla="*/ 2147483647 h 1368"/>
              <a:gd name="T10" fmla="*/ 2147483647 w 2134"/>
              <a:gd name="T11" fmla="*/ 2147483647 h 1368"/>
              <a:gd name="T12" fmla="*/ 2147483647 w 2134"/>
              <a:gd name="T13" fmla="*/ 2147483647 h 1368"/>
              <a:gd name="T14" fmla="*/ 2147483647 w 2134"/>
              <a:gd name="T15" fmla="*/ 2147483647 h 1368"/>
              <a:gd name="T16" fmla="*/ 2147483647 w 2134"/>
              <a:gd name="T17" fmla="*/ 2147483647 h 1368"/>
              <a:gd name="T18" fmla="*/ 2147483647 w 2134"/>
              <a:gd name="T19" fmla="*/ 2147483647 h 1368"/>
              <a:gd name="T20" fmla="*/ 2147483647 w 2134"/>
              <a:gd name="T21" fmla="*/ 2147483647 h 1368"/>
              <a:gd name="T22" fmla="*/ 2147483647 w 2134"/>
              <a:gd name="T23" fmla="*/ 2147483647 h 1368"/>
              <a:gd name="T24" fmla="*/ 2147483647 w 2134"/>
              <a:gd name="T25" fmla="*/ 2147483647 h 1368"/>
              <a:gd name="T26" fmla="*/ 2147483647 w 2134"/>
              <a:gd name="T27" fmla="*/ 2147483647 h 1368"/>
              <a:gd name="T28" fmla="*/ 2147483647 w 2134"/>
              <a:gd name="T29" fmla="*/ 2147483647 h 1368"/>
              <a:gd name="T30" fmla="*/ 2147483647 w 2134"/>
              <a:gd name="T31" fmla="*/ 2147483647 h 1368"/>
              <a:gd name="T32" fmla="*/ 2147483647 w 2134"/>
              <a:gd name="T33" fmla="*/ 2147483647 h 1368"/>
              <a:gd name="T34" fmla="*/ 2147483647 w 2134"/>
              <a:gd name="T35" fmla="*/ 2147483647 h 1368"/>
              <a:gd name="T36" fmla="*/ 2147483647 w 2134"/>
              <a:gd name="T37" fmla="*/ 2147483647 h 1368"/>
              <a:gd name="T38" fmla="*/ 2147483647 w 2134"/>
              <a:gd name="T39" fmla="*/ 2147483647 h 1368"/>
              <a:gd name="T40" fmla="*/ 2147483647 w 2134"/>
              <a:gd name="T41" fmla="*/ 2147483647 h 1368"/>
              <a:gd name="T42" fmla="*/ 2147483647 w 2134"/>
              <a:gd name="T43" fmla="*/ 2147483647 h 1368"/>
              <a:gd name="T44" fmla="*/ 2147483647 w 2134"/>
              <a:gd name="T45" fmla="*/ 2147483647 h 1368"/>
              <a:gd name="T46" fmla="*/ 2147483647 w 2134"/>
              <a:gd name="T47" fmla="*/ 2147483647 h 1368"/>
              <a:gd name="T48" fmla="*/ 2147483647 w 2134"/>
              <a:gd name="T49" fmla="*/ 2147483647 h 1368"/>
              <a:gd name="T50" fmla="*/ 2147483647 w 2134"/>
              <a:gd name="T51" fmla="*/ 2147483647 h 1368"/>
              <a:gd name="T52" fmla="*/ 2147483647 w 2134"/>
              <a:gd name="T53" fmla="*/ 2147483647 h 1368"/>
              <a:gd name="T54" fmla="*/ 2147483647 w 2134"/>
              <a:gd name="T55" fmla="*/ 2147483647 h 1368"/>
              <a:gd name="T56" fmla="*/ 2147483647 w 2134"/>
              <a:gd name="T57" fmla="*/ 2147483647 h 1368"/>
              <a:gd name="T58" fmla="*/ 2147483647 w 2134"/>
              <a:gd name="T59" fmla="*/ 2147483647 h 1368"/>
              <a:gd name="T60" fmla="*/ 2147483647 w 2134"/>
              <a:gd name="T61" fmla="*/ 2147483647 h 1368"/>
              <a:gd name="T62" fmla="*/ 2147483647 w 2134"/>
              <a:gd name="T63" fmla="*/ 2147483647 h 1368"/>
              <a:gd name="T64" fmla="*/ 2147483647 w 2134"/>
              <a:gd name="T65" fmla="*/ 2147483647 h 13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34"/>
              <a:gd name="T100" fmla="*/ 0 h 1368"/>
              <a:gd name="T101" fmla="*/ 2134 w 2134"/>
              <a:gd name="T102" fmla="*/ 1368 h 13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34" h="1368" extrusionOk="0">
                <a:moveTo>
                  <a:pt x="14" y="313"/>
                </a:moveTo>
                <a:cubicBezTo>
                  <a:pt x="53" y="287"/>
                  <a:pt x="86" y="279"/>
                  <a:pt x="135" y="282"/>
                </a:cubicBezTo>
                <a:cubicBezTo>
                  <a:pt x="185" y="285"/>
                  <a:pt x="243" y="295"/>
                  <a:pt x="283" y="327"/>
                </a:cubicBezTo>
                <a:cubicBezTo>
                  <a:pt x="331" y="365"/>
                  <a:pt x="323" y="422"/>
                  <a:pt x="303" y="474"/>
                </a:cubicBezTo>
                <a:cubicBezTo>
                  <a:pt x="266" y="570"/>
                  <a:pt x="201" y="656"/>
                  <a:pt x="145" y="741"/>
                </a:cubicBezTo>
                <a:cubicBezTo>
                  <a:pt x="93" y="819"/>
                  <a:pt x="29" y="900"/>
                  <a:pt x="5" y="993"/>
                </a:cubicBezTo>
                <a:cubicBezTo>
                  <a:pt x="-7" y="1038"/>
                  <a:pt x="1" y="1098"/>
                  <a:pt x="47" y="1122"/>
                </a:cubicBezTo>
                <a:cubicBezTo>
                  <a:pt x="86" y="1143"/>
                  <a:pt x="147" y="1129"/>
                  <a:pt x="184" y="1109"/>
                </a:cubicBezTo>
                <a:cubicBezTo>
                  <a:pt x="238" y="1080"/>
                  <a:pt x="288" y="1033"/>
                  <a:pt x="338" y="997"/>
                </a:cubicBezTo>
              </a:path>
              <a:path w="2134" h="1368" extrusionOk="0">
                <a:moveTo>
                  <a:pt x="600" y="938"/>
                </a:moveTo>
                <a:cubicBezTo>
                  <a:pt x="593" y="1007"/>
                  <a:pt x="578" y="1076"/>
                  <a:pt x="550" y="1140"/>
                </a:cubicBezTo>
                <a:cubicBezTo>
                  <a:pt x="522" y="1204"/>
                  <a:pt x="489" y="1267"/>
                  <a:pt x="453" y="1326"/>
                </a:cubicBezTo>
                <a:cubicBezTo>
                  <a:pt x="440" y="1348"/>
                  <a:pt x="437" y="1352"/>
                  <a:pt x="433" y="1367"/>
                </a:cubicBezTo>
              </a:path>
              <a:path w="2134" h="1368" extrusionOk="0">
                <a:moveTo>
                  <a:pt x="505" y="464"/>
                </a:moveTo>
                <a:cubicBezTo>
                  <a:pt x="539" y="455"/>
                  <a:pt x="567" y="441"/>
                  <a:pt x="603" y="453"/>
                </a:cubicBezTo>
                <a:cubicBezTo>
                  <a:pt x="712" y="488"/>
                  <a:pt x="780" y="593"/>
                  <a:pt x="824" y="691"/>
                </a:cubicBezTo>
                <a:cubicBezTo>
                  <a:pt x="851" y="751"/>
                  <a:pt x="873" y="818"/>
                  <a:pt x="883" y="883"/>
                </a:cubicBezTo>
                <a:cubicBezTo>
                  <a:pt x="886" y="905"/>
                  <a:pt x="888" y="928"/>
                  <a:pt x="890" y="950"/>
                </a:cubicBezTo>
                <a:cubicBezTo>
                  <a:pt x="912" y="934"/>
                  <a:pt x="928" y="917"/>
                  <a:pt x="946" y="888"/>
                </a:cubicBezTo>
                <a:cubicBezTo>
                  <a:pt x="985" y="825"/>
                  <a:pt x="1037" y="703"/>
                  <a:pt x="1112" y="676"/>
                </a:cubicBezTo>
                <a:cubicBezTo>
                  <a:pt x="1162" y="658"/>
                  <a:pt x="1182" y="718"/>
                  <a:pt x="1192" y="753"/>
                </a:cubicBezTo>
                <a:cubicBezTo>
                  <a:pt x="1208" y="808"/>
                  <a:pt x="1205" y="874"/>
                  <a:pt x="1227" y="927"/>
                </a:cubicBezTo>
                <a:cubicBezTo>
                  <a:pt x="1246" y="975"/>
                  <a:pt x="1271" y="967"/>
                  <a:pt x="1310" y="953"/>
                </a:cubicBezTo>
              </a:path>
              <a:path w="2134" h="1368" extrusionOk="0">
                <a:moveTo>
                  <a:pt x="1490" y="9"/>
                </a:moveTo>
                <a:cubicBezTo>
                  <a:pt x="1513" y="17"/>
                  <a:pt x="1547" y="35"/>
                  <a:pt x="1575" y="71"/>
                </a:cubicBezTo>
                <a:cubicBezTo>
                  <a:pt x="1630" y="143"/>
                  <a:pt x="1662" y="235"/>
                  <a:pt x="1681" y="323"/>
                </a:cubicBezTo>
                <a:cubicBezTo>
                  <a:pt x="1707" y="441"/>
                  <a:pt x="1714" y="565"/>
                  <a:pt x="1716" y="686"/>
                </a:cubicBezTo>
                <a:cubicBezTo>
                  <a:pt x="1718" y="803"/>
                  <a:pt x="1719" y="922"/>
                  <a:pt x="1701" y="1037"/>
                </a:cubicBezTo>
                <a:cubicBezTo>
                  <a:pt x="1698" y="1055"/>
                  <a:pt x="1695" y="1067"/>
                  <a:pt x="1690" y="1083"/>
                </a:cubicBezTo>
                <a:cubicBezTo>
                  <a:pt x="1673" y="1054"/>
                  <a:pt x="1667" y="1034"/>
                  <a:pt x="1662" y="994"/>
                </a:cubicBezTo>
              </a:path>
              <a:path w="2134" h="1368" extrusionOk="0">
                <a:moveTo>
                  <a:pt x="2077" y="352"/>
                </a:moveTo>
                <a:cubicBezTo>
                  <a:pt x="2103" y="366"/>
                  <a:pt x="2119" y="373"/>
                  <a:pt x="2133" y="398"/>
                </a:cubicBezTo>
                <a:cubicBezTo>
                  <a:pt x="2117" y="393"/>
                  <a:pt x="2113" y="390"/>
                  <a:pt x="2099" y="38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42" name="Ink 14"/>
          <p:cNvSpPr>
            <a:spLocks noRot="1" noChangeAspect="1" noEditPoints="1" noChangeArrowheads="1" noChangeShapeType="1" noTextEdit="1"/>
          </p:cNvSpPr>
          <p:nvPr/>
        </p:nvSpPr>
        <p:spPr bwMode="auto">
          <a:xfrm>
            <a:off x="750888" y="1711325"/>
            <a:ext cx="1704975" cy="1300163"/>
          </a:xfrm>
          <a:custGeom>
            <a:avLst/>
            <a:gdLst>
              <a:gd name="T0" fmla="*/ 2147483647 w 4734"/>
              <a:gd name="T1" fmla="*/ 2147483647 h 3613"/>
              <a:gd name="T2" fmla="*/ 2147483647 w 4734"/>
              <a:gd name="T3" fmla="*/ 2147483647 h 3613"/>
              <a:gd name="T4" fmla="*/ 2147483647 w 4734"/>
              <a:gd name="T5" fmla="*/ 2147483647 h 3613"/>
              <a:gd name="T6" fmla="*/ 2147483647 w 4734"/>
              <a:gd name="T7" fmla="*/ 2147483647 h 3613"/>
              <a:gd name="T8" fmla="*/ 2147483647 w 4734"/>
              <a:gd name="T9" fmla="*/ 2147483647 h 3613"/>
              <a:gd name="T10" fmla="*/ 2147483647 w 4734"/>
              <a:gd name="T11" fmla="*/ 2147483647 h 3613"/>
              <a:gd name="T12" fmla="*/ 0 w 4734"/>
              <a:gd name="T13" fmla="*/ 2147483647 h 3613"/>
              <a:gd name="T14" fmla="*/ 2147483647 w 4734"/>
              <a:gd name="T15" fmla="*/ 2147483647 h 3613"/>
              <a:gd name="T16" fmla="*/ 2147483647 w 4734"/>
              <a:gd name="T17" fmla="*/ 2147483647 h 3613"/>
              <a:gd name="T18" fmla="*/ 2147483647 w 4734"/>
              <a:gd name="T19" fmla="*/ 2147483647 h 3613"/>
              <a:gd name="T20" fmla="*/ 2147483647 w 4734"/>
              <a:gd name="T21" fmla="*/ 2147483647 h 3613"/>
              <a:gd name="T22" fmla="*/ 2147483647 w 4734"/>
              <a:gd name="T23" fmla="*/ 2147483647 h 3613"/>
              <a:gd name="T24" fmla="*/ 2147483647 w 4734"/>
              <a:gd name="T25" fmla="*/ 2147483647 h 3613"/>
              <a:gd name="T26" fmla="*/ 2147483647 w 4734"/>
              <a:gd name="T27" fmla="*/ 2147483647 h 3613"/>
              <a:gd name="T28" fmla="*/ 2147483647 w 4734"/>
              <a:gd name="T29" fmla="*/ 2147483647 h 3613"/>
              <a:gd name="T30" fmla="*/ 2147483647 w 4734"/>
              <a:gd name="T31" fmla="*/ 2147483647 h 3613"/>
              <a:gd name="T32" fmla="*/ 2147483647 w 4734"/>
              <a:gd name="T33" fmla="*/ 2147483647 h 3613"/>
              <a:gd name="T34" fmla="*/ 2147483647 w 4734"/>
              <a:gd name="T35" fmla="*/ 2147483647 h 3613"/>
              <a:gd name="T36" fmla="*/ 2147483647 w 4734"/>
              <a:gd name="T37" fmla="*/ 2147483647 h 3613"/>
              <a:gd name="T38" fmla="*/ 2147483647 w 4734"/>
              <a:gd name="T39" fmla="*/ 2147483647 h 3613"/>
              <a:gd name="T40" fmla="*/ 2147483647 w 4734"/>
              <a:gd name="T41" fmla="*/ 2147483647 h 3613"/>
              <a:gd name="T42" fmla="*/ 2147483647 w 4734"/>
              <a:gd name="T43" fmla="*/ 2147483647 h 3613"/>
              <a:gd name="T44" fmla="*/ 2147483647 w 4734"/>
              <a:gd name="T45" fmla="*/ 2147483647 h 3613"/>
              <a:gd name="T46" fmla="*/ 2147483647 w 4734"/>
              <a:gd name="T47" fmla="*/ 2147483647 h 3613"/>
              <a:gd name="T48" fmla="*/ 2147483647 w 4734"/>
              <a:gd name="T49" fmla="*/ 2147483647 h 3613"/>
              <a:gd name="T50" fmla="*/ 2147483647 w 4734"/>
              <a:gd name="T51" fmla="*/ 2147483647 h 3613"/>
              <a:gd name="T52" fmla="*/ 2147483647 w 4734"/>
              <a:gd name="T53" fmla="*/ 2147483647 h 3613"/>
              <a:gd name="T54" fmla="*/ 2147483647 w 4734"/>
              <a:gd name="T55" fmla="*/ 2147483647 h 3613"/>
              <a:gd name="T56" fmla="*/ 2147483647 w 4734"/>
              <a:gd name="T57" fmla="*/ 2147483647 h 3613"/>
              <a:gd name="T58" fmla="*/ 2147483647 w 4734"/>
              <a:gd name="T59" fmla="*/ 2147483647 h 3613"/>
              <a:gd name="T60" fmla="*/ 2147483647 w 4734"/>
              <a:gd name="T61" fmla="*/ 2147483647 h 3613"/>
              <a:gd name="T62" fmla="*/ 2147483647 w 4734"/>
              <a:gd name="T63" fmla="*/ 2147483647 h 3613"/>
              <a:gd name="T64" fmla="*/ 2147483647 w 4734"/>
              <a:gd name="T65" fmla="*/ 2147483647 h 3613"/>
              <a:gd name="T66" fmla="*/ 2147483647 w 4734"/>
              <a:gd name="T67" fmla="*/ 2147483647 h 3613"/>
              <a:gd name="T68" fmla="*/ 2147483647 w 4734"/>
              <a:gd name="T69" fmla="*/ 2147483647 h 3613"/>
              <a:gd name="T70" fmla="*/ 2147483647 w 4734"/>
              <a:gd name="T71" fmla="*/ 2147483647 h 3613"/>
              <a:gd name="T72" fmla="*/ 2147483647 w 4734"/>
              <a:gd name="T73" fmla="*/ 2147483647 h 3613"/>
              <a:gd name="T74" fmla="*/ 2147483647 w 4734"/>
              <a:gd name="T75" fmla="*/ 2147483647 h 3613"/>
              <a:gd name="T76" fmla="*/ 2147483647 w 4734"/>
              <a:gd name="T77" fmla="*/ 2147483647 h 3613"/>
              <a:gd name="T78" fmla="*/ 2147483647 w 4734"/>
              <a:gd name="T79" fmla="*/ 2147483647 h 3613"/>
              <a:gd name="T80" fmla="*/ 2147483647 w 4734"/>
              <a:gd name="T81" fmla="*/ 2147483647 h 3613"/>
              <a:gd name="T82" fmla="*/ 2147483647 w 4734"/>
              <a:gd name="T83" fmla="*/ 2147483647 h 3613"/>
              <a:gd name="T84" fmla="*/ 2147483647 w 4734"/>
              <a:gd name="T85" fmla="*/ 2147483647 h 3613"/>
              <a:gd name="T86" fmla="*/ 2147483647 w 4734"/>
              <a:gd name="T87" fmla="*/ 2147483647 h 3613"/>
              <a:gd name="T88" fmla="*/ 2147483647 w 4734"/>
              <a:gd name="T89" fmla="*/ 2147483647 h 3613"/>
              <a:gd name="T90" fmla="*/ 2147483647 w 4734"/>
              <a:gd name="T91" fmla="*/ 2147483647 h 3613"/>
              <a:gd name="T92" fmla="*/ 2147483647 w 4734"/>
              <a:gd name="T93" fmla="*/ 2147483647 h 3613"/>
              <a:gd name="T94" fmla="*/ 2147483647 w 4734"/>
              <a:gd name="T95" fmla="*/ 2147483647 h 3613"/>
              <a:gd name="T96" fmla="*/ 2147483647 w 4734"/>
              <a:gd name="T97" fmla="*/ 2147483647 h 36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734"/>
              <a:gd name="T148" fmla="*/ 0 h 3613"/>
              <a:gd name="T149" fmla="*/ 4734 w 4734"/>
              <a:gd name="T150" fmla="*/ 3613 h 361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734" h="3613" extrusionOk="0">
                <a:moveTo>
                  <a:pt x="779" y="542"/>
                </a:moveTo>
                <a:cubicBezTo>
                  <a:pt x="766" y="328"/>
                  <a:pt x="715" y="75"/>
                  <a:pt x="474" y="8"/>
                </a:cubicBezTo>
                <a:cubicBezTo>
                  <a:pt x="336" y="-30"/>
                  <a:pt x="239" y="81"/>
                  <a:pt x="195" y="198"/>
                </a:cubicBezTo>
                <a:cubicBezTo>
                  <a:pt x="104" y="440"/>
                  <a:pt x="142" y="733"/>
                  <a:pt x="165" y="983"/>
                </a:cubicBezTo>
                <a:cubicBezTo>
                  <a:pt x="193" y="1287"/>
                  <a:pt x="605" y="3427"/>
                  <a:pt x="276" y="3584"/>
                </a:cubicBezTo>
                <a:cubicBezTo>
                  <a:pt x="181" y="3629"/>
                  <a:pt x="303" y="3593"/>
                  <a:pt x="208" y="3565"/>
                </a:cubicBezTo>
              </a:path>
              <a:path w="4734" h="3613" extrusionOk="0">
                <a:moveTo>
                  <a:pt x="0" y="1932"/>
                </a:moveTo>
                <a:cubicBezTo>
                  <a:pt x="43" y="1911"/>
                  <a:pt x="59" y="1899"/>
                  <a:pt x="117" y="1896"/>
                </a:cubicBezTo>
                <a:cubicBezTo>
                  <a:pt x="179" y="1893"/>
                  <a:pt x="246" y="1895"/>
                  <a:pt x="308" y="1901"/>
                </a:cubicBezTo>
                <a:cubicBezTo>
                  <a:pt x="386" y="1908"/>
                  <a:pt x="440" y="1918"/>
                  <a:pt x="473" y="1994"/>
                </a:cubicBezTo>
                <a:cubicBezTo>
                  <a:pt x="498" y="2051"/>
                  <a:pt x="493" y="2119"/>
                  <a:pt x="512" y="2178"/>
                </a:cubicBezTo>
                <a:cubicBezTo>
                  <a:pt x="533" y="2244"/>
                  <a:pt x="570" y="2299"/>
                  <a:pt x="637" y="2324"/>
                </a:cubicBezTo>
                <a:cubicBezTo>
                  <a:pt x="737" y="2361"/>
                  <a:pt x="847" y="2305"/>
                  <a:pt x="880" y="2205"/>
                </a:cubicBezTo>
                <a:cubicBezTo>
                  <a:pt x="915" y="2101"/>
                  <a:pt x="870" y="1975"/>
                  <a:pt x="833" y="1878"/>
                </a:cubicBezTo>
                <a:cubicBezTo>
                  <a:pt x="803" y="1800"/>
                  <a:pt x="762" y="1727"/>
                  <a:pt x="722" y="1655"/>
                </a:cubicBezTo>
                <a:cubicBezTo>
                  <a:pt x="747" y="1733"/>
                  <a:pt x="779" y="1810"/>
                  <a:pt x="811" y="1886"/>
                </a:cubicBezTo>
                <a:cubicBezTo>
                  <a:pt x="869" y="2024"/>
                  <a:pt x="935" y="2160"/>
                  <a:pt x="1018" y="2285"/>
                </a:cubicBezTo>
                <a:cubicBezTo>
                  <a:pt x="1052" y="2336"/>
                  <a:pt x="1074" y="2356"/>
                  <a:pt x="1122" y="2382"/>
                </a:cubicBezTo>
                <a:cubicBezTo>
                  <a:pt x="1123" y="2339"/>
                  <a:pt x="1115" y="2310"/>
                  <a:pt x="1100" y="2264"/>
                </a:cubicBezTo>
                <a:cubicBezTo>
                  <a:pt x="1071" y="2176"/>
                  <a:pt x="1009" y="2057"/>
                  <a:pt x="1039" y="1963"/>
                </a:cubicBezTo>
                <a:cubicBezTo>
                  <a:pt x="1062" y="1892"/>
                  <a:pt x="1136" y="1879"/>
                  <a:pt x="1196" y="1857"/>
                </a:cubicBezTo>
                <a:cubicBezTo>
                  <a:pt x="1305" y="1818"/>
                  <a:pt x="1417" y="1800"/>
                  <a:pt x="1530" y="1776"/>
                </a:cubicBezTo>
                <a:cubicBezTo>
                  <a:pt x="1562" y="1769"/>
                  <a:pt x="1593" y="1762"/>
                  <a:pt x="1625" y="1755"/>
                </a:cubicBezTo>
              </a:path>
              <a:path w="4734" h="3613" extrusionOk="0">
                <a:moveTo>
                  <a:pt x="2006" y="1866"/>
                </a:moveTo>
                <a:cubicBezTo>
                  <a:pt x="2056" y="1864"/>
                  <a:pt x="2090" y="1865"/>
                  <a:pt x="2142" y="1887"/>
                </a:cubicBezTo>
                <a:cubicBezTo>
                  <a:pt x="2241" y="1929"/>
                  <a:pt x="2333" y="1989"/>
                  <a:pt x="2428" y="2040"/>
                </a:cubicBezTo>
                <a:cubicBezTo>
                  <a:pt x="2533" y="2097"/>
                  <a:pt x="2700" y="2197"/>
                  <a:pt x="2824" y="2144"/>
                </a:cubicBezTo>
                <a:cubicBezTo>
                  <a:pt x="2878" y="2121"/>
                  <a:pt x="2890" y="2077"/>
                  <a:pt x="2913" y="2029"/>
                </a:cubicBezTo>
              </a:path>
              <a:path w="4734" h="3613" extrusionOk="0">
                <a:moveTo>
                  <a:pt x="2853" y="1530"/>
                </a:moveTo>
                <a:cubicBezTo>
                  <a:pt x="2810" y="1610"/>
                  <a:pt x="2766" y="1686"/>
                  <a:pt x="2718" y="1763"/>
                </a:cubicBezTo>
                <a:cubicBezTo>
                  <a:pt x="2573" y="1998"/>
                  <a:pt x="2385" y="2189"/>
                  <a:pt x="2223" y="2409"/>
                </a:cubicBezTo>
                <a:cubicBezTo>
                  <a:pt x="2208" y="2430"/>
                  <a:pt x="2340" y="2314"/>
                  <a:pt x="2344" y="2311"/>
                </a:cubicBezTo>
              </a:path>
              <a:path w="4734" h="3613" extrusionOk="0">
                <a:moveTo>
                  <a:pt x="3502" y="1790"/>
                </a:moveTo>
                <a:cubicBezTo>
                  <a:pt x="3578" y="1880"/>
                  <a:pt x="3594" y="1927"/>
                  <a:pt x="3581" y="2047"/>
                </a:cubicBezTo>
                <a:cubicBezTo>
                  <a:pt x="3573" y="2118"/>
                  <a:pt x="3562" y="2205"/>
                  <a:pt x="3524" y="2268"/>
                </a:cubicBezTo>
                <a:cubicBezTo>
                  <a:pt x="3503" y="2303"/>
                  <a:pt x="3529" y="2213"/>
                  <a:pt x="3542" y="2174"/>
                </a:cubicBezTo>
              </a:path>
              <a:path w="4734" h="3613" extrusionOk="0">
                <a:moveTo>
                  <a:pt x="3607" y="1050"/>
                </a:moveTo>
                <a:cubicBezTo>
                  <a:pt x="3596" y="1017"/>
                  <a:pt x="3594" y="1010"/>
                  <a:pt x="3588" y="989"/>
                </a:cubicBezTo>
                <a:cubicBezTo>
                  <a:pt x="3612" y="1001"/>
                  <a:pt x="3619" y="1014"/>
                  <a:pt x="3637" y="1038"/>
                </a:cubicBezTo>
              </a:path>
              <a:path w="4734" h="3613" extrusionOk="0">
                <a:moveTo>
                  <a:pt x="3853" y="2078"/>
                </a:moveTo>
                <a:cubicBezTo>
                  <a:pt x="3870" y="2027"/>
                  <a:pt x="3880" y="1979"/>
                  <a:pt x="3889" y="1926"/>
                </a:cubicBezTo>
                <a:cubicBezTo>
                  <a:pt x="3897" y="1879"/>
                  <a:pt x="3899" y="1821"/>
                  <a:pt x="3920" y="1777"/>
                </a:cubicBezTo>
                <a:cubicBezTo>
                  <a:pt x="3924" y="1776"/>
                  <a:pt x="3927" y="1776"/>
                  <a:pt x="3931" y="1775"/>
                </a:cubicBezTo>
                <a:cubicBezTo>
                  <a:pt x="3960" y="1819"/>
                  <a:pt x="3988" y="1867"/>
                  <a:pt x="4018" y="1911"/>
                </a:cubicBezTo>
                <a:cubicBezTo>
                  <a:pt x="4088" y="2014"/>
                  <a:pt x="4184" y="2111"/>
                  <a:pt x="4313" y="2129"/>
                </a:cubicBezTo>
                <a:cubicBezTo>
                  <a:pt x="4372" y="2137"/>
                  <a:pt x="4425" y="2123"/>
                  <a:pt x="4455" y="2068"/>
                </a:cubicBezTo>
                <a:cubicBezTo>
                  <a:pt x="4489" y="2004"/>
                  <a:pt x="4485" y="1914"/>
                  <a:pt x="4494" y="1844"/>
                </a:cubicBezTo>
                <a:cubicBezTo>
                  <a:pt x="4506" y="1747"/>
                  <a:pt x="4523" y="1652"/>
                  <a:pt x="4573" y="1567"/>
                </a:cubicBezTo>
                <a:cubicBezTo>
                  <a:pt x="4615" y="1496"/>
                  <a:pt x="4671" y="1456"/>
                  <a:pt x="4733" y="140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43" name="Ink 15"/>
          <p:cNvSpPr>
            <a:spLocks noRot="1" noChangeAspect="1" noEditPoints="1" noChangeArrowheads="1" noChangeShapeType="1" noTextEdit="1"/>
          </p:cNvSpPr>
          <p:nvPr/>
        </p:nvSpPr>
        <p:spPr bwMode="auto">
          <a:xfrm>
            <a:off x="2676525" y="2006600"/>
            <a:ext cx="739775" cy="487363"/>
          </a:xfrm>
          <a:custGeom>
            <a:avLst/>
            <a:gdLst>
              <a:gd name="T0" fmla="*/ 2147483647 w 2054"/>
              <a:gd name="T1" fmla="*/ 2147483647 h 1353"/>
              <a:gd name="T2" fmla="*/ 2147483647 w 2054"/>
              <a:gd name="T3" fmla="*/ 2147483647 h 1353"/>
              <a:gd name="T4" fmla="*/ 2147483647 w 2054"/>
              <a:gd name="T5" fmla="*/ 2147483647 h 1353"/>
              <a:gd name="T6" fmla="*/ 2147483647 w 2054"/>
              <a:gd name="T7" fmla="*/ 2147483647 h 1353"/>
              <a:gd name="T8" fmla="*/ 2147483647 w 2054"/>
              <a:gd name="T9" fmla="*/ 2147483647 h 1353"/>
              <a:gd name="T10" fmla="*/ 2147483647 w 2054"/>
              <a:gd name="T11" fmla="*/ 2147483647 h 1353"/>
              <a:gd name="T12" fmla="*/ 2147483647 w 2054"/>
              <a:gd name="T13" fmla="*/ 2147483647 h 1353"/>
              <a:gd name="T14" fmla="*/ 2147483647 w 2054"/>
              <a:gd name="T15" fmla="*/ 2147483647 h 1353"/>
              <a:gd name="T16" fmla="*/ 2147483647 w 2054"/>
              <a:gd name="T17" fmla="*/ 2147483647 h 1353"/>
              <a:gd name="T18" fmla="*/ 2147483647 w 2054"/>
              <a:gd name="T19" fmla="*/ 2147483647 h 1353"/>
              <a:gd name="T20" fmla="*/ 2147483647 w 2054"/>
              <a:gd name="T21" fmla="*/ 2147483647 h 1353"/>
              <a:gd name="T22" fmla="*/ 2147483647 w 2054"/>
              <a:gd name="T23" fmla="*/ 2147483647 h 1353"/>
              <a:gd name="T24" fmla="*/ 2147483647 w 2054"/>
              <a:gd name="T25" fmla="*/ 2147483647 h 1353"/>
              <a:gd name="T26" fmla="*/ 2147483647 w 2054"/>
              <a:gd name="T27" fmla="*/ 2147483647 h 1353"/>
              <a:gd name="T28" fmla="*/ 2147483647 w 2054"/>
              <a:gd name="T29" fmla="*/ 2147483647 h 1353"/>
              <a:gd name="T30" fmla="*/ 2147483647 w 2054"/>
              <a:gd name="T31" fmla="*/ 2147483647 h 1353"/>
              <a:gd name="T32" fmla="*/ 2147483647 w 2054"/>
              <a:gd name="T33" fmla="*/ 2147483647 h 1353"/>
              <a:gd name="T34" fmla="*/ 2147483647 w 2054"/>
              <a:gd name="T35" fmla="*/ 2147483647 h 1353"/>
              <a:gd name="T36" fmla="*/ 2147483647 w 2054"/>
              <a:gd name="T37" fmla="*/ 2147483647 h 1353"/>
              <a:gd name="T38" fmla="*/ 2147483647 w 2054"/>
              <a:gd name="T39" fmla="*/ 2147483647 h 1353"/>
              <a:gd name="T40" fmla="*/ 2147483647 w 2054"/>
              <a:gd name="T41" fmla="*/ 2147483647 h 1353"/>
              <a:gd name="T42" fmla="*/ 2147483647 w 2054"/>
              <a:gd name="T43" fmla="*/ 2147483647 h 135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54"/>
              <a:gd name="T67" fmla="*/ 0 h 1353"/>
              <a:gd name="T68" fmla="*/ 2054 w 2054"/>
              <a:gd name="T69" fmla="*/ 1353 h 135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54" h="1353" extrusionOk="0">
                <a:moveTo>
                  <a:pt x="518" y="47"/>
                </a:moveTo>
                <a:cubicBezTo>
                  <a:pt x="519" y="33"/>
                  <a:pt x="521" y="13"/>
                  <a:pt x="522" y="0"/>
                </a:cubicBezTo>
                <a:cubicBezTo>
                  <a:pt x="493" y="59"/>
                  <a:pt x="470" y="119"/>
                  <a:pt x="447" y="182"/>
                </a:cubicBezTo>
                <a:cubicBezTo>
                  <a:pt x="335" y="488"/>
                  <a:pt x="197" y="778"/>
                  <a:pt x="61" y="1074"/>
                </a:cubicBezTo>
                <a:cubicBezTo>
                  <a:pt x="28" y="1146"/>
                  <a:pt x="-26" y="1226"/>
                  <a:pt x="20" y="1301"/>
                </a:cubicBezTo>
                <a:cubicBezTo>
                  <a:pt x="58" y="1362"/>
                  <a:pt x="283" y="1334"/>
                  <a:pt x="334" y="1333"/>
                </a:cubicBezTo>
                <a:cubicBezTo>
                  <a:pt x="614" y="1329"/>
                  <a:pt x="890" y="1343"/>
                  <a:pt x="1170" y="1351"/>
                </a:cubicBezTo>
                <a:cubicBezTo>
                  <a:pt x="1254" y="1354"/>
                  <a:pt x="1257" y="1323"/>
                  <a:pt x="1300" y="1264"/>
                </a:cubicBezTo>
              </a:path>
              <a:path w="2054" h="1353" extrusionOk="0">
                <a:moveTo>
                  <a:pt x="2027" y="427"/>
                </a:moveTo>
                <a:cubicBezTo>
                  <a:pt x="2005" y="398"/>
                  <a:pt x="1982" y="398"/>
                  <a:pt x="1946" y="407"/>
                </a:cubicBezTo>
                <a:cubicBezTo>
                  <a:pt x="1882" y="423"/>
                  <a:pt x="1828" y="464"/>
                  <a:pt x="1778" y="505"/>
                </a:cubicBezTo>
                <a:cubicBezTo>
                  <a:pt x="1748" y="530"/>
                  <a:pt x="1733" y="548"/>
                  <a:pt x="1716" y="582"/>
                </a:cubicBezTo>
                <a:cubicBezTo>
                  <a:pt x="1745" y="604"/>
                  <a:pt x="1776" y="584"/>
                  <a:pt x="1811" y="571"/>
                </a:cubicBezTo>
                <a:cubicBezTo>
                  <a:pt x="1850" y="556"/>
                  <a:pt x="1887" y="535"/>
                  <a:pt x="1924" y="515"/>
                </a:cubicBezTo>
                <a:cubicBezTo>
                  <a:pt x="1960" y="496"/>
                  <a:pt x="1910" y="538"/>
                  <a:pt x="1947" y="504"/>
                </a:cubicBezTo>
              </a:path>
              <a:path w="2054" h="1353" extrusionOk="0">
                <a:moveTo>
                  <a:pt x="1879" y="856"/>
                </a:moveTo>
                <a:cubicBezTo>
                  <a:pt x="1899" y="878"/>
                  <a:pt x="1903" y="881"/>
                  <a:pt x="1930" y="880"/>
                </a:cubicBezTo>
                <a:cubicBezTo>
                  <a:pt x="1953" y="879"/>
                  <a:pt x="1957" y="881"/>
                  <a:pt x="1972" y="890"/>
                </a:cubicBezTo>
                <a:cubicBezTo>
                  <a:pt x="1998" y="905"/>
                  <a:pt x="2028" y="897"/>
                  <a:pt x="2053" y="911"/>
                </a:cubicBezTo>
                <a:cubicBezTo>
                  <a:pt x="2046" y="937"/>
                  <a:pt x="2016" y="952"/>
                  <a:pt x="1992" y="967"/>
                </a:cubicBezTo>
                <a:cubicBezTo>
                  <a:pt x="1951" y="993"/>
                  <a:pt x="1911" y="1016"/>
                  <a:pt x="1865" y="1029"/>
                </a:cubicBezTo>
                <a:cubicBezTo>
                  <a:pt x="1844" y="1035"/>
                  <a:pt x="1840" y="1032"/>
                  <a:pt x="1816" y="102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44" name="Ink 16"/>
          <p:cNvSpPr>
            <a:spLocks noRot="1" noChangeAspect="1" noEditPoints="1" noChangeArrowheads="1" noChangeShapeType="1" noTextEdit="1"/>
          </p:cNvSpPr>
          <p:nvPr/>
        </p:nvSpPr>
        <p:spPr bwMode="auto">
          <a:xfrm>
            <a:off x="5281613" y="2130425"/>
            <a:ext cx="3117850" cy="1236663"/>
          </a:xfrm>
          <a:custGeom>
            <a:avLst/>
            <a:gdLst>
              <a:gd name="T0" fmla="*/ 2147483647 w 8662"/>
              <a:gd name="T1" fmla="*/ 2147483647 h 3438"/>
              <a:gd name="T2" fmla="*/ 2147483647 w 8662"/>
              <a:gd name="T3" fmla="*/ 2147483647 h 3438"/>
              <a:gd name="T4" fmla="*/ 2147483647 w 8662"/>
              <a:gd name="T5" fmla="*/ 2147483647 h 3438"/>
              <a:gd name="T6" fmla="*/ 2147483647 w 8662"/>
              <a:gd name="T7" fmla="*/ 2147483647 h 3438"/>
              <a:gd name="T8" fmla="*/ 2147483647 w 8662"/>
              <a:gd name="T9" fmla="*/ 2147483647 h 3438"/>
              <a:gd name="T10" fmla="*/ 2147483647 w 8662"/>
              <a:gd name="T11" fmla="*/ 2147483647 h 3438"/>
              <a:gd name="T12" fmla="*/ 2147483647 w 8662"/>
              <a:gd name="T13" fmla="*/ 2147483647 h 3438"/>
              <a:gd name="T14" fmla="*/ 2147483647 w 8662"/>
              <a:gd name="T15" fmla="*/ 2147483647 h 3438"/>
              <a:gd name="T16" fmla="*/ 2147483647 w 8662"/>
              <a:gd name="T17" fmla="*/ 2147483647 h 3438"/>
              <a:gd name="T18" fmla="*/ 2147483647 w 8662"/>
              <a:gd name="T19" fmla="*/ 2147483647 h 3438"/>
              <a:gd name="T20" fmla="*/ 2147483647 w 8662"/>
              <a:gd name="T21" fmla="*/ 2147483647 h 3438"/>
              <a:gd name="T22" fmla="*/ 2147483647 w 8662"/>
              <a:gd name="T23" fmla="*/ 2147483647 h 3438"/>
              <a:gd name="T24" fmla="*/ 2147483647 w 8662"/>
              <a:gd name="T25" fmla="*/ 2147483647 h 3438"/>
              <a:gd name="T26" fmla="*/ 2147483647 w 8662"/>
              <a:gd name="T27" fmla="*/ 2147483647 h 3438"/>
              <a:gd name="T28" fmla="*/ 2147483647 w 8662"/>
              <a:gd name="T29" fmla="*/ 2147483647 h 3438"/>
              <a:gd name="T30" fmla="*/ 2147483647 w 8662"/>
              <a:gd name="T31" fmla="*/ 2147483647 h 3438"/>
              <a:gd name="T32" fmla="*/ 2147483647 w 8662"/>
              <a:gd name="T33" fmla="*/ 2147483647 h 3438"/>
              <a:gd name="T34" fmla="*/ 2147483647 w 8662"/>
              <a:gd name="T35" fmla="*/ 2147483647 h 3438"/>
              <a:gd name="T36" fmla="*/ 2147483647 w 8662"/>
              <a:gd name="T37" fmla="*/ 2147483647 h 3438"/>
              <a:gd name="T38" fmla="*/ 2147483647 w 8662"/>
              <a:gd name="T39" fmla="*/ 2147483647 h 3438"/>
              <a:gd name="T40" fmla="*/ 2147483647 w 8662"/>
              <a:gd name="T41" fmla="*/ 2147483647 h 3438"/>
              <a:gd name="T42" fmla="*/ 2147483647 w 8662"/>
              <a:gd name="T43" fmla="*/ 2147483647 h 3438"/>
              <a:gd name="T44" fmla="*/ 2147483647 w 8662"/>
              <a:gd name="T45" fmla="*/ 2147483647 h 3438"/>
              <a:gd name="T46" fmla="*/ 2147483647 w 8662"/>
              <a:gd name="T47" fmla="*/ 2147483647 h 3438"/>
              <a:gd name="T48" fmla="*/ 2147483647 w 8662"/>
              <a:gd name="T49" fmla="*/ 2147483647 h 3438"/>
              <a:gd name="T50" fmla="*/ 2147483647 w 8662"/>
              <a:gd name="T51" fmla="*/ 2147483647 h 3438"/>
              <a:gd name="T52" fmla="*/ 2147483647 w 8662"/>
              <a:gd name="T53" fmla="*/ 2147483647 h 3438"/>
              <a:gd name="T54" fmla="*/ 2147483647 w 8662"/>
              <a:gd name="T55" fmla="*/ 2147483647 h 3438"/>
              <a:gd name="T56" fmla="*/ 2147483647 w 8662"/>
              <a:gd name="T57" fmla="*/ 2147483647 h 3438"/>
              <a:gd name="T58" fmla="*/ 2147483647 w 8662"/>
              <a:gd name="T59" fmla="*/ 2147483647 h 3438"/>
              <a:gd name="T60" fmla="*/ 2147483647 w 8662"/>
              <a:gd name="T61" fmla="*/ 2147483647 h 3438"/>
              <a:gd name="T62" fmla="*/ 2147483647 w 8662"/>
              <a:gd name="T63" fmla="*/ 2147483647 h 3438"/>
              <a:gd name="T64" fmla="*/ 2147483647 w 8662"/>
              <a:gd name="T65" fmla="*/ 2147483647 h 3438"/>
              <a:gd name="T66" fmla="*/ 2147483647 w 8662"/>
              <a:gd name="T67" fmla="*/ 2147483647 h 3438"/>
              <a:gd name="T68" fmla="*/ 2147483647 w 8662"/>
              <a:gd name="T69" fmla="*/ 2147483647 h 3438"/>
              <a:gd name="T70" fmla="*/ 2147483647 w 8662"/>
              <a:gd name="T71" fmla="*/ 2147483647 h 3438"/>
              <a:gd name="T72" fmla="*/ 2147483647 w 8662"/>
              <a:gd name="T73" fmla="*/ 2147483647 h 3438"/>
              <a:gd name="T74" fmla="*/ 2147483647 w 8662"/>
              <a:gd name="T75" fmla="*/ 2147483647 h 3438"/>
              <a:gd name="T76" fmla="*/ 2147483647 w 8662"/>
              <a:gd name="T77" fmla="*/ 2147483647 h 3438"/>
              <a:gd name="T78" fmla="*/ 2147483647 w 8662"/>
              <a:gd name="T79" fmla="*/ 2147483647 h 3438"/>
              <a:gd name="T80" fmla="*/ 2147483647 w 8662"/>
              <a:gd name="T81" fmla="*/ 2147483647 h 3438"/>
              <a:gd name="T82" fmla="*/ 2147483647 w 8662"/>
              <a:gd name="T83" fmla="*/ 2147483647 h 3438"/>
              <a:gd name="T84" fmla="*/ 2147483647 w 8662"/>
              <a:gd name="T85" fmla="*/ 2147483647 h 3438"/>
              <a:gd name="T86" fmla="*/ 2147483647 w 8662"/>
              <a:gd name="T87" fmla="*/ 2147483647 h 3438"/>
              <a:gd name="T88" fmla="*/ 2147483647 w 8662"/>
              <a:gd name="T89" fmla="*/ 2147483647 h 3438"/>
              <a:gd name="T90" fmla="*/ 2147483647 w 8662"/>
              <a:gd name="T91" fmla="*/ 2147483647 h 3438"/>
              <a:gd name="T92" fmla="*/ 2147483647 w 8662"/>
              <a:gd name="T93" fmla="*/ 2147483647 h 3438"/>
              <a:gd name="T94" fmla="*/ 2147483647 w 8662"/>
              <a:gd name="T95" fmla="*/ 2147483647 h 3438"/>
              <a:gd name="T96" fmla="*/ 2147483647 w 8662"/>
              <a:gd name="T97" fmla="*/ 2147483647 h 3438"/>
              <a:gd name="T98" fmla="*/ 2147483647 w 8662"/>
              <a:gd name="T99" fmla="*/ 2147483647 h 3438"/>
              <a:gd name="T100" fmla="*/ 2147483647 w 8662"/>
              <a:gd name="T101" fmla="*/ 2147483647 h 3438"/>
              <a:gd name="T102" fmla="*/ 2147483647 w 8662"/>
              <a:gd name="T103" fmla="*/ 2147483647 h 3438"/>
              <a:gd name="T104" fmla="*/ 2147483647 w 8662"/>
              <a:gd name="T105" fmla="*/ 2147483647 h 3438"/>
              <a:gd name="T106" fmla="*/ 2147483647 w 8662"/>
              <a:gd name="T107" fmla="*/ 2147483647 h 3438"/>
              <a:gd name="T108" fmla="*/ 2147483647 w 8662"/>
              <a:gd name="T109" fmla="*/ 2147483647 h 3438"/>
              <a:gd name="T110" fmla="*/ 2147483647 w 8662"/>
              <a:gd name="T111" fmla="*/ 2147483647 h 3438"/>
              <a:gd name="T112" fmla="*/ 2147483647 w 8662"/>
              <a:gd name="T113" fmla="*/ 2147483647 h 343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662"/>
              <a:gd name="T172" fmla="*/ 0 h 3438"/>
              <a:gd name="T173" fmla="*/ 8662 w 8662"/>
              <a:gd name="T174" fmla="*/ 3438 h 343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662" h="3438" extrusionOk="0">
                <a:moveTo>
                  <a:pt x="264" y="1627"/>
                </a:moveTo>
                <a:cubicBezTo>
                  <a:pt x="256" y="1586"/>
                  <a:pt x="254" y="1577"/>
                  <a:pt x="247" y="1553"/>
                </a:cubicBezTo>
                <a:cubicBezTo>
                  <a:pt x="246" y="1565"/>
                  <a:pt x="235" y="1635"/>
                  <a:pt x="241" y="1675"/>
                </a:cubicBezTo>
                <a:cubicBezTo>
                  <a:pt x="259" y="1791"/>
                  <a:pt x="334" y="1936"/>
                  <a:pt x="472" y="1921"/>
                </a:cubicBezTo>
                <a:cubicBezTo>
                  <a:pt x="692" y="1897"/>
                  <a:pt x="858" y="1635"/>
                  <a:pt x="955" y="1465"/>
                </a:cubicBezTo>
                <a:cubicBezTo>
                  <a:pt x="1163" y="1103"/>
                  <a:pt x="1257" y="654"/>
                  <a:pt x="1211" y="238"/>
                </a:cubicBezTo>
                <a:cubicBezTo>
                  <a:pt x="1198" y="123"/>
                  <a:pt x="1162" y="91"/>
                  <a:pt x="1116" y="0"/>
                </a:cubicBezTo>
                <a:cubicBezTo>
                  <a:pt x="1005" y="68"/>
                  <a:pt x="955" y="111"/>
                  <a:pt x="889" y="253"/>
                </a:cubicBezTo>
                <a:cubicBezTo>
                  <a:pt x="597" y="881"/>
                  <a:pt x="550" y="1631"/>
                  <a:pt x="534" y="2313"/>
                </a:cubicBezTo>
                <a:cubicBezTo>
                  <a:pt x="531" y="2453"/>
                  <a:pt x="653" y="3302"/>
                  <a:pt x="530" y="3400"/>
                </a:cubicBezTo>
                <a:cubicBezTo>
                  <a:pt x="467" y="3450"/>
                  <a:pt x="484" y="3377"/>
                  <a:pt x="448" y="3280"/>
                </a:cubicBezTo>
              </a:path>
              <a:path w="8662" h="3438" extrusionOk="0">
                <a:moveTo>
                  <a:pt x="73" y="976"/>
                </a:moveTo>
                <a:cubicBezTo>
                  <a:pt x="55" y="927"/>
                  <a:pt x="47" y="866"/>
                  <a:pt x="0" y="839"/>
                </a:cubicBezTo>
                <a:cubicBezTo>
                  <a:pt x="41" y="839"/>
                  <a:pt x="82" y="834"/>
                  <a:pt x="123" y="829"/>
                </a:cubicBezTo>
                <a:cubicBezTo>
                  <a:pt x="188" y="819"/>
                  <a:pt x="212" y="816"/>
                  <a:pt x="256" y="807"/>
                </a:cubicBezTo>
              </a:path>
              <a:path w="8662" h="3438" extrusionOk="0">
                <a:moveTo>
                  <a:pt x="1602" y="1272"/>
                </a:moveTo>
                <a:cubicBezTo>
                  <a:pt x="1618" y="1241"/>
                  <a:pt x="1625" y="1227"/>
                  <a:pt x="1658" y="1207"/>
                </a:cubicBezTo>
                <a:cubicBezTo>
                  <a:pt x="1702" y="1179"/>
                  <a:pt x="1759" y="1164"/>
                  <a:pt x="1800" y="1208"/>
                </a:cubicBezTo>
                <a:cubicBezTo>
                  <a:pt x="1852" y="1265"/>
                  <a:pt x="1848" y="1359"/>
                  <a:pt x="1847" y="1430"/>
                </a:cubicBezTo>
                <a:cubicBezTo>
                  <a:pt x="1845" y="1553"/>
                  <a:pt x="1821" y="1674"/>
                  <a:pt x="1786" y="1791"/>
                </a:cubicBezTo>
                <a:cubicBezTo>
                  <a:pt x="1775" y="1826"/>
                  <a:pt x="1772" y="1834"/>
                  <a:pt x="1765" y="1856"/>
                </a:cubicBezTo>
                <a:cubicBezTo>
                  <a:pt x="1793" y="1806"/>
                  <a:pt x="1820" y="1756"/>
                  <a:pt x="1845" y="1705"/>
                </a:cubicBezTo>
                <a:cubicBezTo>
                  <a:pt x="1899" y="1598"/>
                  <a:pt x="1950" y="1490"/>
                  <a:pt x="2021" y="1393"/>
                </a:cubicBezTo>
                <a:cubicBezTo>
                  <a:pt x="2052" y="1350"/>
                  <a:pt x="2125" y="1244"/>
                  <a:pt x="2194" y="1268"/>
                </a:cubicBezTo>
                <a:cubicBezTo>
                  <a:pt x="2263" y="1292"/>
                  <a:pt x="2288" y="1402"/>
                  <a:pt x="2305" y="1460"/>
                </a:cubicBezTo>
                <a:cubicBezTo>
                  <a:pt x="2335" y="1562"/>
                  <a:pt x="2351" y="1856"/>
                  <a:pt x="2362" y="1750"/>
                </a:cubicBezTo>
                <a:cubicBezTo>
                  <a:pt x="2364" y="1728"/>
                  <a:pt x="2365" y="1719"/>
                  <a:pt x="2365" y="1704"/>
                </a:cubicBezTo>
              </a:path>
              <a:path w="8662" h="3438" extrusionOk="0">
                <a:moveTo>
                  <a:pt x="3185" y="894"/>
                </a:moveTo>
                <a:cubicBezTo>
                  <a:pt x="3254" y="834"/>
                  <a:pt x="3324" y="777"/>
                  <a:pt x="3339" y="683"/>
                </a:cubicBezTo>
                <a:cubicBezTo>
                  <a:pt x="3350" y="617"/>
                  <a:pt x="3302" y="575"/>
                  <a:pt x="3238" y="570"/>
                </a:cubicBezTo>
                <a:cubicBezTo>
                  <a:pt x="3104" y="559"/>
                  <a:pt x="2939" y="660"/>
                  <a:pt x="2861" y="763"/>
                </a:cubicBezTo>
                <a:cubicBezTo>
                  <a:pt x="2836" y="807"/>
                  <a:pt x="2827" y="819"/>
                  <a:pt x="2831" y="853"/>
                </a:cubicBezTo>
                <a:cubicBezTo>
                  <a:pt x="2880" y="912"/>
                  <a:pt x="2935" y="919"/>
                  <a:pt x="3015" y="920"/>
                </a:cubicBezTo>
                <a:cubicBezTo>
                  <a:pt x="3132" y="922"/>
                  <a:pt x="3246" y="886"/>
                  <a:pt x="3362" y="887"/>
                </a:cubicBezTo>
                <a:cubicBezTo>
                  <a:pt x="3374" y="889"/>
                  <a:pt x="3385" y="890"/>
                  <a:pt x="3397" y="892"/>
                </a:cubicBezTo>
                <a:cubicBezTo>
                  <a:pt x="3407" y="950"/>
                  <a:pt x="3401" y="958"/>
                  <a:pt x="3358" y="1026"/>
                </a:cubicBezTo>
                <a:cubicBezTo>
                  <a:pt x="3225" y="1236"/>
                  <a:pt x="3073" y="1432"/>
                  <a:pt x="2952" y="1650"/>
                </a:cubicBezTo>
                <a:cubicBezTo>
                  <a:pt x="2916" y="1716"/>
                  <a:pt x="2869" y="1788"/>
                  <a:pt x="2851" y="1862"/>
                </a:cubicBezTo>
                <a:cubicBezTo>
                  <a:pt x="2853" y="1867"/>
                  <a:pt x="2855" y="1871"/>
                  <a:pt x="2857" y="1876"/>
                </a:cubicBezTo>
                <a:cubicBezTo>
                  <a:pt x="2898" y="1837"/>
                  <a:pt x="2937" y="1796"/>
                  <a:pt x="2972" y="1751"/>
                </a:cubicBezTo>
                <a:cubicBezTo>
                  <a:pt x="3043" y="1660"/>
                  <a:pt x="3108" y="1565"/>
                  <a:pt x="3183" y="1477"/>
                </a:cubicBezTo>
                <a:cubicBezTo>
                  <a:pt x="3219" y="1435"/>
                  <a:pt x="3253" y="1396"/>
                  <a:pt x="3295" y="1361"/>
                </a:cubicBezTo>
                <a:cubicBezTo>
                  <a:pt x="3279" y="1427"/>
                  <a:pt x="3253" y="1500"/>
                  <a:pt x="3229" y="1570"/>
                </a:cubicBezTo>
                <a:cubicBezTo>
                  <a:pt x="3196" y="1665"/>
                  <a:pt x="3154" y="1775"/>
                  <a:pt x="3177" y="1877"/>
                </a:cubicBezTo>
                <a:cubicBezTo>
                  <a:pt x="3197" y="1966"/>
                  <a:pt x="3274" y="1986"/>
                  <a:pt x="3355" y="1977"/>
                </a:cubicBezTo>
                <a:cubicBezTo>
                  <a:pt x="3454" y="1966"/>
                  <a:pt x="3581" y="1909"/>
                  <a:pt x="3603" y="1799"/>
                </a:cubicBezTo>
                <a:cubicBezTo>
                  <a:pt x="3619" y="1716"/>
                  <a:pt x="3540" y="1654"/>
                  <a:pt x="3482" y="1613"/>
                </a:cubicBezTo>
                <a:cubicBezTo>
                  <a:pt x="3432" y="1577"/>
                  <a:pt x="3319" y="1546"/>
                  <a:pt x="3287" y="1491"/>
                </a:cubicBezTo>
                <a:cubicBezTo>
                  <a:pt x="3275" y="1472"/>
                  <a:pt x="3272" y="1463"/>
                  <a:pt x="3277" y="1445"/>
                </a:cubicBezTo>
                <a:cubicBezTo>
                  <a:pt x="3345" y="1398"/>
                  <a:pt x="3410" y="1381"/>
                  <a:pt x="3489" y="1358"/>
                </a:cubicBezTo>
              </a:path>
              <a:path w="8662" h="3438" extrusionOk="0">
                <a:moveTo>
                  <a:pt x="4003" y="1041"/>
                </a:moveTo>
                <a:cubicBezTo>
                  <a:pt x="3993" y="1017"/>
                  <a:pt x="3990" y="1011"/>
                  <a:pt x="3984" y="996"/>
                </a:cubicBezTo>
                <a:cubicBezTo>
                  <a:pt x="3999" y="1056"/>
                  <a:pt x="4026" y="1114"/>
                  <a:pt x="4053" y="1170"/>
                </a:cubicBezTo>
                <a:cubicBezTo>
                  <a:pt x="4160" y="1393"/>
                  <a:pt x="4293" y="1632"/>
                  <a:pt x="4472" y="1806"/>
                </a:cubicBezTo>
                <a:cubicBezTo>
                  <a:pt x="4497" y="1828"/>
                  <a:pt x="4500" y="1834"/>
                  <a:pt x="4520" y="1839"/>
                </a:cubicBezTo>
                <a:cubicBezTo>
                  <a:pt x="4536" y="1810"/>
                  <a:pt x="4540" y="1817"/>
                  <a:pt x="4545" y="1772"/>
                </a:cubicBezTo>
              </a:path>
              <a:path w="8662" h="3438" extrusionOk="0">
                <a:moveTo>
                  <a:pt x="4571" y="913"/>
                </a:moveTo>
                <a:cubicBezTo>
                  <a:pt x="4565" y="848"/>
                  <a:pt x="4523" y="1011"/>
                  <a:pt x="4509" y="1043"/>
                </a:cubicBezTo>
                <a:cubicBezTo>
                  <a:pt x="4436" y="1206"/>
                  <a:pt x="4354" y="1363"/>
                  <a:pt x="4267" y="1518"/>
                </a:cubicBezTo>
                <a:cubicBezTo>
                  <a:pt x="4211" y="1618"/>
                  <a:pt x="4155" y="1721"/>
                  <a:pt x="4093" y="1817"/>
                </a:cubicBezTo>
                <a:cubicBezTo>
                  <a:pt x="4043" y="1895"/>
                  <a:pt x="4075" y="1851"/>
                  <a:pt x="4104" y="1804"/>
                </a:cubicBezTo>
              </a:path>
              <a:path w="8662" h="3438" extrusionOk="0">
                <a:moveTo>
                  <a:pt x="4957" y="1088"/>
                </a:moveTo>
                <a:cubicBezTo>
                  <a:pt x="5052" y="1087"/>
                  <a:pt x="5145" y="1089"/>
                  <a:pt x="5240" y="1095"/>
                </a:cubicBezTo>
                <a:cubicBezTo>
                  <a:pt x="5332" y="1101"/>
                  <a:pt x="5418" y="1106"/>
                  <a:pt x="5508" y="1087"/>
                </a:cubicBezTo>
                <a:cubicBezTo>
                  <a:pt x="5522" y="1084"/>
                  <a:pt x="5583" y="1064"/>
                  <a:pt x="5584" y="1041"/>
                </a:cubicBezTo>
                <a:cubicBezTo>
                  <a:pt x="5582" y="1036"/>
                  <a:pt x="5579" y="1031"/>
                  <a:pt x="5577" y="1026"/>
                </a:cubicBezTo>
              </a:path>
              <a:path w="8662" h="3438" extrusionOk="0">
                <a:moveTo>
                  <a:pt x="5054" y="1314"/>
                </a:moveTo>
                <a:cubicBezTo>
                  <a:pt x="5046" y="1353"/>
                  <a:pt x="5050" y="1370"/>
                  <a:pt x="5094" y="1382"/>
                </a:cubicBezTo>
                <a:cubicBezTo>
                  <a:pt x="5146" y="1396"/>
                  <a:pt x="5202" y="1394"/>
                  <a:pt x="5255" y="1390"/>
                </a:cubicBezTo>
                <a:cubicBezTo>
                  <a:pt x="5323" y="1385"/>
                  <a:pt x="5375" y="1361"/>
                  <a:pt x="5437" y="1338"/>
                </a:cubicBezTo>
                <a:cubicBezTo>
                  <a:pt x="5501" y="1314"/>
                  <a:pt x="5562" y="1287"/>
                  <a:pt x="5625" y="1259"/>
                </a:cubicBezTo>
              </a:path>
              <a:path w="8662" h="3438" extrusionOk="0">
                <a:moveTo>
                  <a:pt x="5996" y="1000"/>
                </a:moveTo>
                <a:cubicBezTo>
                  <a:pt x="5984" y="1006"/>
                  <a:pt x="5979" y="1007"/>
                  <a:pt x="5981" y="1018"/>
                </a:cubicBezTo>
                <a:cubicBezTo>
                  <a:pt x="6017" y="1028"/>
                  <a:pt x="6053" y="1040"/>
                  <a:pt x="6090" y="1044"/>
                </a:cubicBezTo>
                <a:cubicBezTo>
                  <a:pt x="6158" y="1051"/>
                  <a:pt x="6226" y="1046"/>
                  <a:pt x="6293" y="1037"/>
                </a:cubicBezTo>
                <a:cubicBezTo>
                  <a:pt x="6349" y="1030"/>
                  <a:pt x="6410" y="1016"/>
                  <a:pt x="6460" y="990"/>
                </a:cubicBezTo>
                <a:cubicBezTo>
                  <a:pt x="6478" y="979"/>
                  <a:pt x="6482" y="977"/>
                  <a:pt x="6489" y="965"/>
                </a:cubicBezTo>
              </a:path>
              <a:path w="8662" h="3438" extrusionOk="0">
                <a:moveTo>
                  <a:pt x="5936" y="1237"/>
                </a:moveTo>
                <a:cubicBezTo>
                  <a:pt x="5914" y="1284"/>
                  <a:pt x="5907" y="1313"/>
                  <a:pt x="5970" y="1330"/>
                </a:cubicBezTo>
                <a:cubicBezTo>
                  <a:pt x="6049" y="1351"/>
                  <a:pt x="6138" y="1337"/>
                  <a:pt x="6217" y="1331"/>
                </a:cubicBezTo>
                <a:cubicBezTo>
                  <a:pt x="6340" y="1322"/>
                  <a:pt x="6456" y="1297"/>
                  <a:pt x="6575" y="1264"/>
                </a:cubicBezTo>
              </a:path>
              <a:path w="8662" h="3438" extrusionOk="0">
                <a:moveTo>
                  <a:pt x="7327" y="924"/>
                </a:moveTo>
                <a:cubicBezTo>
                  <a:pt x="7285" y="918"/>
                  <a:pt x="7260" y="915"/>
                  <a:pt x="7217" y="929"/>
                </a:cubicBezTo>
                <a:cubicBezTo>
                  <a:pt x="7118" y="961"/>
                  <a:pt x="7037" y="1030"/>
                  <a:pt x="6969" y="1108"/>
                </a:cubicBezTo>
                <a:cubicBezTo>
                  <a:pt x="6822" y="1277"/>
                  <a:pt x="6732" y="1525"/>
                  <a:pt x="6794" y="1748"/>
                </a:cubicBezTo>
                <a:cubicBezTo>
                  <a:pt x="6831" y="1884"/>
                  <a:pt x="6940" y="1990"/>
                  <a:pt x="7076" y="2025"/>
                </a:cubicBezTo>
                <a:cubicBezTo>
                  <a:pt x="7387" y="2104"/>
                  <a:pt x="7750" y="1885"/>
                  <a:pt x="7884" y="1610"/>
                </a:cubicBezTo>
                <a:cubicBezTo>
                  <a:pt x="7951" y="1471"/>
                  <a:pt x="7968" y="1319"/>
                  <a:pt x="7924" y="1171"/>
                </a:cubicBezTo>
                <a:cubicBezTo>
                  <a:pt x="7883" y="1033"/>
                  <a:pt x="7780" y="927"/>
                  <a:pt x="7642" y="888"/>
                </a:cubicBezTo>
                <a:cubicBezTo>
                  <a:pt x="7612" y="879"/>
                  <a:pt x="7505" y="862"/>
                  <a:pt x="7481" y="897"/>
                </a:cubicBezTo>
                <a:cubicBezTo>
                  <a:pt x="7461" y="926"/>
                  <a:pt x="7514" y="932"/>
                  <a:pt x="7522" y="946"/>
                </a:cubicBezTo>
              </a:path>
              <a:path w="8662" h="3438" extrusionOk="0">
                <a:moveTo>
                  <a:pt x="8442" y="1061"/>
                </a:moveTo>
                <a:cubicBezTo>
                  <a:pt x="8468" y="1076"/>
                  <a:pt x="8468" y="1083"/>
                  <a:pt x="8442" y="1103"/>
                </a:cubicBezTo>
                <a:cubicBezTo>
                  <a:pt x="8413" y="1125"/>
                  <a:pt x="8382" y="1149"/>
                  <a:pt x="8352" y="1169"/>
                </a:cubicBezTo>
                <a:cubicBezTo>
                  <a:pt x="8348" y="1171"/>
                  <a:pt x="8344" y="1173"/>
                  <a:pt x="8340" y="1175"/>
                </a:cubicBezTo>
                <a:cubicBezTo>
                  <a:pt x="8380" y="1154"/>
                  <a:pt x="8417" y="1130"/>
                  <a:pt x="8454" y="1104"/>
                </a:cubicBezTo>
                <a:cubicBezTo>
                  <a:pt x="8490" y="1078"/>
                  <a:pt x="8525" y="1052"/>
                  <a:pt x="8556" y="1020"/>
                </a:cubicBezTo>
                <a:cubicBezTo>
                  <a:pt x="8523" y="1030"/>
                  <a:pt x="8508" y="1049"/>
                  <a:pt x="8488" y="1078"/>
                </a:cubicBezTo>
                <a:cubicBezTo>
                  <a:pt x="8468" y="1108"/>
                  <a:pt x="8464" y="1126"/>
                  <a:pt x="8482" y="1155"/>
                </a:cubicBezTo>
                <a:cubicBezTo>
                  <a:pt x="8508" y="1158"/>
                  <a:pt x="8530" y="1160"/>
                  <a:pt x="8542" y="1132"/>
                </a:cubicBezTo>
                <a:cubicBezTo>
                  <a:pt x="8553" y="1107"/>
                  <a:pt x="8542" y="1079"/>
                  <a:pt x="8524" y="1061"/>
                </a:cubicBezTo>
                <a:cubicBezTo>
                  <a:pt x="8506" y="1042"/>
                  <a:pt x="8475" y="1017"/>
                  <a:pt x="8473" y="1053"/>
                </a:cubicBezTo>
                <a:cubicBezTo>
                  <a:pt x="8474" y="1059"/>
                  <a:pt x="8475" y="1066"/>
                  <a:pt x="8476" y="1072"/>
                </a:cubicBezTo>
              </a:path>
              <a:path w="8662" h="3438" extrusionOk="0">
                <a:moveTo>
                  <a:pt x="8496" y="1453"/>
                </a:moveTo>
                <a:cubicBezTo>
                  <a:pt x="8490" y="1489"/>
                  <a:pt x="8486" y="1512"/>
                  <a:pt x="8467" y="1541"/>
                </a:cubicBezTo>
                <a:cubicBezTo>
                  <a:pt x="8452" y="1564"/>
                  <a:pt x="8434" y="1579"/>
                  <a:pt x="8417" y="1600"/>
                </a:cubicBezTo>
                <a:cubicBezTo>
                  <a:pt x="8409" y="1612"/>
                  <a:pt x="8406" y="1615"/>
                  <a:pt x="8405" y="1625"/>
                </a:cubicBezTo>
                <a:cubicBezTo>
                  <a:pt x="8432" y="1650"/>
                  <a:pt x="8463" y="1646"/>
                  <a:pt x="8499" y="1644"/>
                </a:cubicBezTo>
                <a:cubicBezTo>
                  <a:pt x="8548" y="1642"/>
                  <a:pt x="8601" y="1637"/>
                  <a:pt x="8647" y="1619"/>
                </a:cubicBezTo>
                <a:cubicBezTo>
                  <a:pt x="8652" y="1616"/>
                  <a:pt x="8656" y="1614"/>
                  <a:pt x="8661" y="1611"/>
                </a:cubicBezTo>
                <a:cubicBezTo>
                  <a:pt x="8616" y="1606"/>
                  <a:pt x="8577" y="1614"/>
                  <a:pt x="8532" y="1622"/>
                </a:cubicBezTo>
                <a:cubicBezTo>
                  <a:pt x="8506" y="1626"/>
                  <a:pt x="8442" y="1649"/>
                  <a:pt x="8416" y="1639"/>
                </a:cubicBezTo>
                <a:cubicBezTo>
                  <a:pt x="8414" y="1636"/>
                  <a:pt x="8413" y="1633"/>
                  <a:pt x="8411" y="1630"/>
                </a:cubicBezTo>
                <a:cubicBezTo>
                  <a:pt x="8406" y="1607"/>
                  <a:pt x="8411" y="1585"/>
                  <a:pt x="8391" y="1567"/>
                </a:cubicBezTo>
                <a:cubicBezTo>
                  <a:pt x="8383" y="1561"/>
                  <a:pt x="8374" y="1555"/>
                  <a:pt x="8366" y="154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45" name="Ink 17"/>
          <p:cNvSpPr>
            <a:spLocks noRot="1" noChangeAspect="1" noEditPoints="1" noChangeArrowheads="1" noChangeShapeType="1" noTextEdit="1"/>
          </p:cNvSpPr>
          <p:nvPr/>
        </p:nvSpPr>
        <p:spPr bwMode="auto">
          <a:xfrm>
            <a:off x="3646488" y="3000375"/>
            <a:ext cx="9525" cy="7938"/>
          </a:xfrm>
          <a:custGeom>
            <a:avLst/>
            <a:gdLst>
              <a:gd name="T0" fmla="*/ 0 w 30"/>
              <a:gd name="T1" fmla="*/ 2147483647 h 24"/>
              <a:gd name="T2" fmla="*/ 2147483647 w 30"/>
              <a:gd name="T3" fmla="*/ 2147483647 h 24"/>
              <a:gd name="T4" fmla="*/ 0 60000 65536"/>
              <a:gd name="T5" fmla="*/ 0 60000 65536"/>
              <a:gd name="T6" fmla="*/ 0 w 30"/>
              <a:gd name="T7" fmla="*/ 0 h 24"/>
              <a:gd name="T8" fmla="*/ 30 w 30"/>
              <a:gd name="T9" fmla="*/ 24 h 24"/>
            </a:gdLst>
            <a:ahLst/>
            <a:cxnLst>
              <a:cxn ang="T4">
                <a:pos x="T0" y="T1"/>
              </a:cxn>
              <a:cxn ang="T5">
                <a:pos x="T2" y="T3"/>
              </a:cxn>
            </a:cxnLst>
            <a:rect l="T6" t="T7" r="T8" b="T9"/>
            <a:pathLst>
              <a:path w="30" h="24" extrusionOk="0">
                <a:moveTo>
                  <a:pt x="0" y="16"/>
                </a:moveTo>
                <a:cubicBezTo>
                  <a:pt x="20" y="25"/>
                  <a:pt x="27" y="23"/>
                  <a:pt x="27"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46" name="Ink 18"/>
          <p:cNvSpPr>
            <a:spLocks noRot="1" noChangeAspect="1" noEditPoints="1" noChangeArrowheads="1" noChangeShapeType="1" noTextEdit="1"/>
          </p:cNvSpPr>
          <p:nvPr/>
        </p:nvSpPr>
        <p:spPr bwMode="auto">
          <a:xfrm>
            <a:off x="1517650" y="2789238"/>
            <a:ext cx="2144713" cy="874712"/>
          </a:xfrm>
          <a:custGeom>
            <a:avLst/>
            <a:gdLst>
              <a:gd name="T0" fmla="*/ 2147483647 w 5959"/>
              <a:gd name="T1" fmla="*/ 2147483647 h 2427"/>
              <a:gd name="T2" fmla="*/ 2147483647 w 5959"/>
              <a:gd name="T3" fmla="*/ 2147483647 h 2427"/>
              <a:gd name="T4" fmla="*/ 2147483647 w 5959"/>
              <a:gd name="T5" fmla="*/ 2147483647 h 2427"/>
              <a:gd name="T6" fmla="*/ 2147483647 w 5959"/>
              <a:gd name="T7" fmla="*/ 2147483647 h 2427"/>
              <a:gd name="T8" fmla="*/ 2147483647 w 5959"/>
              <a:gd name="T9" fmla="*/ 2147483647 h 2427"/>
              <a:gd name="T10" fmla="*/ 2147483647 w 5959"/>
              <a:gd name="T11" fmla="*/ 2147483647 h 2427"/>
              <a:gd name="T12" fmla="*/ 2147483647 w 5959"/>
              <a:gd name="T13" fmla="*/ 2147483647 h 2427"/>
              <a:gd name="T14" fmla="*/ 2147483647 w 5959"/>
              <a:gd name="T15" fmla="*/ 2147483647 h 2427"/>
              <a:gd name="T16" fmla="*/ 2147483647 w 5959"/>
              <a:gd name="T17" fmla="*/ 2147483647 h 2427"/>
              <a:gd name="T18" fmla="*/ 2147483647 w 5959"/>
              <a:gd name="T19" fmla="*/ 2147483647 h 2427"/>
              <a:gd name="T20" fmla="*/ 2147483647 w 5959"/>
              <a:gd name="T21" fmla="*/ 2147483647 h 2427"/>
              <a:gd name="T22" fmla="*/ 2147483647 w 5959"/>
              <a:gd name="T23" fmla="*/ 2147483647 h 2427"/>
              <a:gd name="T24" fmla="*/ 2147483647 w 5959"/>
              <a:gd name="T25" fmla="*/ 2147483647 h 2427"/>
              <a:gd name="T26" fmla="*/ 2147483647 w 5959"/>
              <a:gd name="T27" fmla="*/ 2147483647 h 2427"/>
              <a:gd name="T28" fmla="*/ 2147483647 w 5959"/>
              <a:gd name="T29" fmla="*/ 2147483647 h 2427"/>
              <a:gd name="T30" fmla="*/ 2147483647 w 5959"/>
              <a:gd name="T31" fmla="*/ 2147483647 h 2427"/>
              <a:gd name="T32" fmla="*/ 2147483647 w 5959"/>
              <a:gd name="T33" fmla="*/ 2147483647 h 2427"/>
              <a:gd name="T34" fmla="*/ 2147483647 w 5959"/>
              <a:gd name="T35" fmla="*/ 2147483647 h 2427"/>
              <a:gd name="T36" fmla="*/ 2147483647 w 5959"/>
              <a:gd name="T37" fmla="*/ 2147483647 h 2427"/>
              <a:gd name="T38" fmla="*/ 2147483647 w 5959"/>
              <a:gd name="T39" fmla="*/ 2147483647 h 2427"/>
              <a:gd name="T40" fmla="*/ 2147483647 w 5959"/>
              <a:gd name="T41" fmla="*/ 2147483647 h 2427"/>
              <a:gd name="T42" fmla="*/ 2147483647 w 5959"/>
              <a:gd name="T43" fmla="*/ 2147483647 h 2427"/>
              <a:gd name="T44" fmla="*/ 2147483647 w 5959"/>
              <a:gd name="T45" fmla="*/ 2147483647 h 2427"/>
              <a:gd name="T46" fmla="*/ 2147483647 w 5959"/>
              <a:gd name="T47" fmla="*/ 2147483647 h 2427"/>
              <a:gd name="T48" fmla="*/ 2147483647 w 5959"/>
              <a:gd name="T49" fmla="*/ 2147483647 h 2427"/>
              <a:gd name="T50" fmla="*/ 2147483647 w 5959"/>
              <a:gd name="T51" fmla="*/ 2147483647 h 2427"/>
              <a:gd name="T52" fmla="*/ 2147483647 w 5959"/>
              <a:gd name="T53" fmla="*/ 2147483647 h 2427"/>
              <a:gd name="T54" fmla="*/ 2147483647 w 5959"/>
              <a:gd name="T55" fmla="*/ 2147483647 h 2427"/>
              <a:gd name="T56" fmla="*/ 2147483647 w 5959"/>
              <a:gd name="T57" fmla="*/ 2147483647 h 2427"/>
              <a:gd name="T58" fmla="*/ 2147483647 w 5959"/>
              <a:gd name="T59" fmla="*/ 2147483647 h 2427"/>
              <a:gd name="T60" fmla="*/ 2147483647 w 5959"/>
              <a:gd name="T61" fmla="*/ 2147483647 h 2427"/>
              <a:gd name="T62" fmla="*/ 2147483647 w 5959"/>
              <a:gd name="T63" fmla="*/ 2147483647 h 2427"/>
              <a:gd name="T64" fmla="*/ 2147483647 w 5959"/>
              <a:gd name="T65" fmla="*/ 2147483647 h 2427"/>
              <a:gd name="T66" fmla="*/ 2147483647 w 5959"/>
              <a:gd name="T67" fmla="*/ 2147483647 h 2427"/>
              <a:gd name="T68" fmla="*/ 2147483647 w 5959"/>
              <a:gd name="T69" fmla="*/ 2147483647 h 2427"/>
              <a:gd name="T70" fmla="*/ 2147483647 w 5959"/>
              <a:gd name="T71" fmla="*/ 2147483647 h 2427"/>
              <a:gd name="T72" fmla="*/ 2147483647 w 5959"/>
              <a:gd name="T73" fmla="*/ 2147483647 h 2427"/>
              <a:gd name="T74" fmla="*/ 2147483647 w 5959"/>
              <a:gd name="T75" fmla="*/ 2147483647 h 2427"/>
              <a:gd name="T76" fmla="*/ 2147483647 w 5959"/>
              <a:gd name="T77" fmla="*/ 2147483647 h 2427"/>
              <a:gd name="T78" fmla="*/ 2147483647 w 5959"/>
              <a:gd name="T79" fmla="*/ 2147483647 h 2427"/>
              <a:gd name="T80" fmla="*/ 2147483647 w 5959"/>
              <a:gd name="T81" fmla="*/ 2147483647 h 242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959"/>
              <a:gd name="T124" fmla="*/ 0 h 2427"/>
              <a:gd name="T125" fmla="*/ 5959 w 5959"/>
              <a:gd name="T126" fmla="*/ 2427 h 242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959" h="2427" extrusionOk="0">
                <a:moveTo>
                  <a:pt x="0" y="887"/>
                </a:moveTo>
                <a:cubicBezTo>
                  <a:pt x="45" y="970"/>
                  <a:pt x="53" y="1036"/>
                  <a:pt x="70" y="1132"/>
                </a:cubicBezTo>
                <a:cubicBezTo>
                  <a:pt x="81" y="1194"/>
                  <a:pt x="103" y="1227"/>
                  <a:pt x="127" y="1280"/>
                </a:cubicBezTo>
                <a:cubicBezTo>
                  <a:pt x="219" y="1275"/>
                  <a:pt x="255" y="1276"/>
                  <a:pt x="333" y="1200"/>
                </a:cubicBezTo>
                <a:cubicBezTo>
                  <a:pt x="455" y="1081"/>
                  <a:pt x="531" y="923"/>
                  <a:pt x="585" y="763"/>
                </a:cubicBezTo>
                <a:cubicBezTo>
                  <a:pt x="657" y="549"/>
                  <a:pt x="724" y="252"/>
                  <a:pt x="677" y="25"/>
                </a:cubicBezTo>
                <a:cubicBezTo>
                  <a:pt x="672" y="17"/>
                  <a:pt x="668" y="8"/>
                  <a:pt x="663" y="0"/>
                </a:cubicBezTo>
                <a:cubicBezTo>
                  <a:pt x="626" y="122"/>
                  <a:pt x="605" y="246"/>
                  <a:pt x="591" y="379"/>
                </a:cubicBezTo>
                <a:cubicBezTo>
                  <a:pt x="526" y="992"/>
                  <a:pt x="520" y="1626"/>
                  <a:pt x="592" y="2239"/>
                </a:cubicBezTo>
                <a:cubicBezTo>
                  <a:pt x="599" y="2296"/>
                  <a:pt x="634" y="2416"/>
                  <a:pt x="601" y="2405"/>
                </a:cubicBezTo>
                <a:cubicBezTo>
                  <a:pt x="598" y="2385"/>
                  <a:pt x="594" y="2364"/>
                  <a:pt x="591" y="2344"/>
                </a:cubicBezTo>
              </a:path>
              <a:path w="5959" h="2427" extrusionOk="0">
                <a:moveTo>
                  <a:pt x="131" y="635"/>
                </a:moveTo>
                <a:cubicBezTo>
                  <a:pt x="107" y="598"/>
                  <a:pt x="88" y="567"/>
                  <a:pt x="59" y="535"/>
                </a:cubicBezTo>
                <a:cubicBezTo>
                  <a:pt x="87" y="567"/>
                  <a:pt x="125" y="589"/>
                  <a:pt x="160" y="613"/>
                </a:cubicBezTo>
              </a:path>
              <a:path w="5959" h="2427" extrusionOk="0">
                <a:moveTo>
                  <a:pt x="786" y="949"/>
                </a:moveTo>
                <a:cubicBezTo>
                  <a:pt x="865" y="1008"/>
                  <a:pt x="944" y="1069"/>
                  <a:pt x="1019" y="1133"/>
                </a:cubicBezTo>
                <a:cubicBezTo>
                  <a:pt x="1052" y="1162"/>
                  <a:pt x="1471" y="1571"/>
                  <a:pt x="1474" y="1568"/>
                </a:cubicBezTo>
                <a:cubicBezTo>
                  <a:pt x="1477" y="1548"/>
                  <a:pt x="1476" y="1539"/>
                  <a:pt x="1471" y="1524"/>
                </a:cubicBezTo>
              </a:path>
              <a:path w="5959" h="2427" extrusionOk="0">
                <a:moveTo>
                  <a:pt x="1304" y="994"/>
                </a:moveTo>
                <a:cubicBezTo>
                  <a:pt x="1262" y="982"/>
                  <a:pt x="1272" y="1041"/>
                  <a:pt x="1262" y="1076"/>
                </a:cubicBezTo>
                <a:cubicBezTo>
                  <a:pt x="1237" y="1163"/>
                  <a:pt x="1196" y="1244"/>
                  <a:pt x="1159" y="1326"/>
                </a:cubicBezTo>
                <a:cubicBezTo>
                  <a:pt x="1128" y="1395"/>
                  <a:pt x="1092" y="1460"/>
                  <a:pt x="1051" y="1523"/>
                </a:cubicBezTo>
                <a:cubicBezTo>
                  <a:pt x="1048" y="1528"/>
                  <a:pt x="1045" y="1532"/>
                  <a:pt x="1042" y="1537"/>
                </a:cubicBezTo>
              </a:path>
              <a:path w="5959" h="2427" extrusionOk="0">
                <a:moveTo>
                  <a:pt x="1619" y="1004"/>
                </a:moveTo>
                <a:cubicBezTo>
                  <a:pt x="1667" y="1059"/>
                  <a:pt x="1643" y="1096"/>
                  <a:pt x="1597" y="1149"/>
                </a:cubicBezTo>
                <a:cubicBezTo>
                  <a:pt x="1554" y="1199"/>
                  <a:pt x="1502" y="1239"/>
                  <a:pt x="1460" y="1289"/>
                </a:cubicBezTo>
                <a:cubicBezTo>
                  <a:pt x="1432" y="1323"/>
                  <a:pt x="1428" y="1356"/>
                  <a:pt x="1469" y="1382"/>
                </a:cubicBezTo>
                <a:cubicBezTo>
                  <a:pt x="1517" y="1411"/>
                  <a:pt x="1581" y="1423"/>
                  <a:pt x="1635" y="1429"/>
                </a:cubicBezTo>
                <a:cubicBezTo>
                  <a:pt x="1703" y="1436"/>
                  <a:pt x="1765" y="1431"/>
                  <a:pt x="1831" y="1418"/>
                </a:cubicBezTo>
              </a:path>
              <a:path w="5959" h="2427" extrusionOk="0">
                <a:moveTo>
                  <a:pt x="2460" y="812"/>
                </a:moveTo>
                <a:cubicBezTo>
                  <a:pt x="2447" y="770"/>
                  <a:pt x="2440" y="754"/>
                  <a:pt x="2509" y="750"/>
                </a:cubicBezTo>
                <a:cubicBezTo>
                  <a:pt x="2593" y="745"/>
                  <a:pt x="2669" y="807"/>
                  <a:pt x="2722" y="865"/>
                </a:cubicBezTo>
                <a:cubicBezTo>
                  <a:pt x="2795" y="944"/>
                  <a:pt x="2842" y="1048"/>
                  <a:pt x="2879" y="1148"/>
                </a:cubicBezTo>
                <a:cubicBezTo>
                  <a:pt x="2899" y="1203"/>
                  <a:pt x="2913" y="1259"/>
                  <a:pt x="2927" y="1316"/>
                </a:cubicBezTo>
                <a:cubicBezTo>
                  <a:pt x="2885" y="1295"/>
                  <a:pt x="2840" y="1266"/>
                  <a:pt x="2796" y="1243"/>
                </a:cubicBezTo>
                <a:cubicBezTo>
                  <a:pt x="2642" y="1163"/>
                  <a:pt x="2433" y="1131"/>
                  <a:pt x="2290" y="1254"/>
                </a:cubicBezTo>
                <a:cubicBezTo>
                  <a:pt x="2235" y="1301"/>
                  <a:pt x="2187" y="1389"/>
                  <a:pt x="2208" y="1463"/>
                </a:cubicBezTo>
                <a:cubicBezTo>
                  <a:pt x="2228" y="1535"/>
                  <a:pt x="2312" y="1560"/>
                  <a:pt x="2377" y="1563"/>
                </a:cubicBezTo>
                <a:cubicBezTo>
                  <a:pt x="2471" y="1567"/>
                  <a:pt x="2564" y="1530"/>
                  <a:pt x="2649" y="1494"/>
                </a:cubicBezTo>
                <a:cubicBezTo>
                  <a:pt x="2729" y="1460"/>
                  <a:pt x="2797" y="1405"/>
                  <a:pt x="2878" y="1373"/>
                </a:cubicBezTo>
                <a:cubicBezTo>
                  <a:pt x="2921" y="1360"/>
                  <a:pt x="2932" y="1356"/>
                  <a:pt x="2961" y="1354"/>
                </a:cubicBezTo>
              </a:path>
              <a:path w="5959" h="2427" extrusionOk="0">
                <a:moveTo>
                  <a:pt x="3077" y="1463"/>
                </a:moveTo>
                <a:cubicBezTo>
                  <a:pt x="3084" y="1432"/>
                  <a:pt x="3092" y="1389"/>
                  <a:pt x="3100" y="1354"/>
                </a:cubicBezTo>
                <a:cubicBezTo>
                  <a:pt x="3115" y="1285"/>
                  <a:pt x="3129" y="1216"/>
                  <a:pt x="3146" y="1147"/>
                </a:cubicBezTo>
                <a:cubicBezTo>
                  <a:pt x="3154" y="1113"/>
                  <a:pt x="3160" y="1091"/>
                  <a:pt x="3179" y="1063"/>
                </a:cubicBezTo>
                <a:cubicBezTo>
                  <a:pt x="3214" y="1095"/>
                  <a:pt x="3226" y="1142"/>
                  <a:pt x="3248" y="1185"/>
                </a:cubicBezTo>
                <a:cubicBezTo>
                  <a:pt x="3289" y="1264"/>
                  <a:pt x="3339" y="1355"/>
                  <a:pt x="3418" y="1401"/>
                </a:cubicBezTo>
                <a:cubicBezTo>
                  <a:pt x="3455" y="1422"/>
                  <a:pt x="3506" y="1430"/>
                  <a:pt x="3532" y="1390"/>
                </a:cubicBezTo>
                <a:cubicBezTo>
                  <a:pt x="3563" y="1343"/>
                  <a:pt x="3542" y="1268"/>
                  <a:pt x="3532" y="1218"/>
                </a:cubicBezTo>
                <a:cubicBezTo>
                  <a:pt x="3519" y="1154"/>
                  <a:pt x="3496" y="1090"/>
                  <a:pt x="3494" y="1025"/>
                </a:cubicBezTo>
                <a:cubicBezTo>
                  <a:pt x="3493" y="981"/>
                  <a:pt x="3506" y="974"/>
                  <a:pt x="3533" y="944"/>
                </a:cubicBezTo>
              </a:path>
              <a:path w="5959" h="2427" extrusionOk="0">
                <a:moveTo>
                  <a:pt x="3798" y="893"/>
                </a:moveTo>
                <a:cubicBezTo>
                  <a:pt x="3816" y="892"/>
                  <a:pt x="3819" y="892"/>
                  <a:pt x="3829" y="891"/>
                </a:cubicBezTo>
                <a:cubicBezTo>
                  <a:pt x="3806" y="909"/>
                  <a:pt x="3778" y="919"/>
                  <a:pt x="3762" y="945"/>
                </a:cubicBezTo>
                <a:cubicBezTo>
                  <a:pt x="3711" y="1025"/>
                  <a:pt x="3752" y="1103"/>
                  <a:pt x="3790" y="1180"/>
                </a:cubicBezTo>
                <a:cubicBezTo>
                  <a:pt x="3809" y="1220"/>
                  <a:pt x="3880" y="1310"/>
                  <a:pt x="3852" y="1358"/>
                </a:cubicBezTo>
                <a:cubicBezTo>
                  <a:pt x="3834" y="1389"/>
                  <a:pt x="3784" y="1388"/>
                  <a:pt x="3754" y="1383"/>
                </a:cubicBezTo>
                <a:cubicBezTo>
                  <a:pt x="3707" y="1376"/>
                  <a:pt x="3661" y="1344"/>
                  <a:pt x="3671" y="1291"/>
                </a:cubicBezTo>
                <a:cubicBezTo>
                  <a:pt x="3679" y="1246"/>
                  <a:pt x="3729" y="1199"/>
                  <a:pt x="3762" y="1172"/>
                </a:cubicBezTo>
                <a:cubicBezTo>
                  <a:pt x="3803" y="1138"/>
                  <a:pt x="3906" y="1056"/>
                  <a:pt x="3965" y="1074"/>
                </a:cubicBezTo>
                <a:cubicBezTo>
                  <a:pt x="4003" y="1085"/>
                  <a:pt x="4003" y="1131"/>
                  <a:pt x="4009" y="1162"/>
                </a:cubicBezTo>
                <a:cubicBezTo>
                  <a:pt x="4018" y="1212"/>
                  <a:pt x="4023" y="1249"/>
                  <a:pt x="4041" y="1293"/>
                </a:cubicBezTo>
                <a:cubicBezTo>
                  <a:pt x="4081" y="1279"/>
                  <a:pt x="4103" y="1276"/>
                  <a:pt x="4140" y="1244"/>
                </a:cubicBezTo>
                <a:cubicBezTo>
                  <a:pt x="4192" y="1199"/>
                  <a:pt x="4227" y="1131"/>
                  <a:pt x="4285" y="1094"/>
                </a:cubicBezTo>
                <a:cubicBezTo>
                  <a:pt x="4289" y="1094"/>
                  <a:pt x="4294" y="1095"/>
                  <a:pt x="4298" y="1095"/>
                </a:cubicBezTo>
                <a:cubicBezTo>
                  <a:pt x="4321" y="1126"/>
                  <a:pt x="4343" y="1158"/>
                  <a:pt x="4367" y="1189"/>
                </a:cubicBezTo>
                <a:cubicBezTo>
                  <a:pt x="4401" y="1233"/>
                  <a:pt x="4438" y="1273"/>
                  <a:pt x="4491" y="1287"/>
                </a:cubicBezTo>
                <a:cubicBezTo>
                  <a:pt x="4496" y="1285"/>
                  <a:pt x="4500" y="1283"/>
                  <a:pt x="4505" y="1281"/>
                </a:cubicBezTo>
                <a:cubicBezTo>
                  <a:pt x="4504" y="1254"/>
                  <a:pt x="4486" y="1179"/>
                  <a:pt x="4502" y="1158"/>
                </a:cubicBezTo>
                <a:cubicBezTo>
                  <a:pt x="4532" y="1119"/>
                  <a:pt x="4621" y="1090"/>
                  <a:pt x="4662" y="1060"/>
                </a:cubicBezTo>
                <a:cubicBezTo>
                  <a:pt x="4732" y="1008"/>
                  <a:pt x="4801" y="943"/>
                  <a:pt x="4812" y="853"/>
                </a:cubicBezTo>
                <a:cubicBezTo>
                  <a:pt x="4810" y="847"/>
                  <a:pt x="4808" y="840"/>
                  <a:pt x="4806" y="834"/>
                </a:cubicBezTo>
                <a:cubicBezTo>
                  <a:pt x="4767" y="850"/>
                  <a:pt x="4752" y="847"/>
                  <a:pt x="4720" y="891"/>
                </a:cubicBezTo>
                <a:cubicBezTo>
                  <a:pt x="4677" y="949"/>
                  <a:pt x="4628" y="1065"/>
                  <a:pt x="4666" y="1136"/>
                </a:cubicBezTo>
                <a:cubicBezTo>
                  <a:pt x="4699" y="1198"/>
                  <a:pt x="4782" y="1185"/>
                  <a:pt x="4840" y="1192"/>
                </a:cubicBezTo>
                <a:cubicBezTo>
                  <a:pt x="4893" y="1199"/>
                  <a:pt x="4941" y="1208"/>
                  <a:pt x="4990" y="1230"/>
                </a:cubicBezTo>
                <a:cubicBezTo>
                  <a:pt x="5030" y="1248"/>
                  <a:pt x="5066" y="1277"/>
                  <a:pt x="5106" y="1294"/>
                </a:cubicBezTo>
                <a:cubicBezTo>
                  <a:pt x="5121" y="1299"/>
                  <a:pt x="5124" y="1301"/>
                  <a:pt x="5134" y="1299"/>
                </a:cubicBezTo>
                <a:cubicBezTo>
                  <a:pt x="5130" y="1267"/>
                  <a:pt x="5127" y="1236"/>
                  <a:pt x="5118" y="1202"/>
                </a:cubicBezTo>
                <a:cubicBezTo>
                  <a:pt x="5092" y="1098"/>
                  <a:pt x="5077" y="971"/>
                  <a:pt x="5152" y="883"/>
                </a:cubicBezTo>
                <a:cubicBezTo>
                  <a:pt x="5231" y="790"/>
                  <a:pt x="5382" y="758"/>
                  <a:pt x="5492" y="721"/>
                </a:cubicBezTo>
              </a:path>
              <a:path w="5959" h="2427" extrusionOk="0">
                <a:moveTo>
                  <a:pt x="5948" y="964"/>
                </a:moveTo>
                <a:cubicBezTo>
                  <a:pt x="5955" y="981"/>
                  <a:pt x="5962" y="982"/>
                  <a:pt x="5949" y="98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47" name="Ink 19"/>
          <p:cNvSpPr>
            <a:spLocks noRot="1" noChangeAspect="1" noEditPoints="1" noChangeArrowheads="1" noChangeShapeType="1" noTextEdit="1"/>
          </p:cNvSpPr>
          <p:nvPr/>
        </p:nvSpPr>
        <p:spPr bwMode="auto">
          <a:xfrm>
            <a:off x="1957388" y="3675063"/>
            <a:ext cx="1762125" cy="382587"/>
          </a:xfrm>
          <a:custGeom>
            <a:avLst/>
            <a:gdLst>
              <a:gd name="T0" fmla="*/ 2147483647 w 4896"/>
              <a:gd name="T1" fmla="*/ 2147483647 h 1062"/>
              <a:gd name="T2" fmla="*/ 2147483647 w 4896"/>
              <a:gd name="T3" fmla="*/ 2147483647 h 1062"/>
              <a:gd name="T4" fmla="*/ 2147483647 w 4896"/>
              <a:gd name="T5" fmla="*/ 2147483647 h 1062"/>
              <a:gd name="T6" fmla="*/ 2147483647 w 4896"/>
              <a:gd name="T7" fmla="*/ 2147483647 h 1062"/>
              <a:gd name="T8" fmla="*/ 2147483647 w 4896"/>
              <a:gd name="T9" fmla="*/ 2147483647 h 1062"/>
              <a:gd name="T10" fmla="*/ 2147483647 w 4896"/>
              <a:gd name="T11" fmla="*/ 2147483647 h 1062"/>
              <a:gd name="T12" fmla="*/ 2147483647 w 4896"/>
              <a:gd name="T13" fmla="*/ 2147483647 h 1062"/>
              <a:gd name="T14" fmla="*/ 2147483647 w 4896"/>
              <a:gd name="T15" fmla="*/ 2147483647 h 1062"/>
              <a:gd name="T16" fmla="*/ 2147483647 w 4896"/>
              <a:gd name="T17" fmla="*/ 2147483647 h 1062"/>
              <a:gd name="T18" fmla="*/ 2147483647 w 4896"/>
              <a:gd name="T19" fmla="*/ 2147483647 h 1062"/>
              <a:gd name="T20" fmla="*/ 2147483647 w 4896"/>
              <a:gd name="T21" fmla="*/ 2147483647 h 1062"/>
              <a:gd name="T22" fmla="*/ 2147483647 w 4896"/>
              <a:gd name="T23" fmla="*/ 2147483647 h 1062"/>
              <a:gd name="T24" fmla="*/ 2147483647 w 4896"/>
              <a:gd name="T25" fmla="*/ 2147483647 h 1062"/>
              <a:gd name="T26" fmla="*/ 2147483647 w 4896"/>
              <a:gd name="T27" fmla="*/ 2147483647 h 1062"/>
              <a:gd name="T28" fmla="*/ 2147483647 w 4896"/>
              <a:gd name="T29" fmla="*/ 2147483647 h 1062"/>
              <a:gd name="T30" fmla="*/ 2147483647 w 4896"/>
              <a:gd name="T31" fmla="*/ 2147483647 h 1062"/>
              <a:gd name="T32" fmla="*/ 2147483647 w 4896"/>
              <a:gd name="T33" fmla="*/ 2147483647 h 1062"/>
              <a:gd name="T34" fmla="*/ 2147483647 w 4896"/>
              <a:gd name="T35" fmla="*/ 2147483647 h 1062"/>
              <a:gd name="T36" fmla="*/ 2147483647 w 4896"/>
              <a:gd name="T37" fmla="*/ 2147483647 h 1062"/>
              <a:gd name="T38" fmla="*/ 2147483647 w 4896"/>
              <a:gd name="T39" fmla="*/ 2147483647 h 1062"/>
              <a:gd name="T40" fmla="*/ 2147483647 w 4896"/>
              <a:gd name="T41" fmla="*/ 2147483647 h 1062"/>
              <a:gd name="T42" fmla="*/ 2147483647 w 4896"/>
              <a:gd name="T43" fmla="*/ 2147483647 h 1062"/>
              <a:gd name="T44" fmla="*/ 2147483647 w 4896"/>
              <a:gd name="T45" fmla="*/ 2147483647 h 1062"/>
              <a:gd name="T46" fmla="*/ 2147483647 w 4896"/>
              <a:gd name="T47" fmla="*/ 2147483647 h 1062"/>
              <a:gd name="T48" fmla="*/ 2147483647 w 4896"/>
              <a:gd name="T49" fmla="*/ 2147483647 h 1062"/>
              <a:gd name="T50" fmla="*/ 2147483647 w 4896"/>
              <a:gd name="T51" fmla="*/ 2147483647 h 1062"/>
              <a:gd name="T52" fmla="*/ 2147483647 w 4896"/>
              <a:gd name="T53" fmla="*/ 2147483647 h 1062"/>
              <a:gd name="T54" fmla="*/ 2147483647 w 4896"/>
              <a:gd name="T55" fmla="*/ 2147483647 h 1062"/>
              <a:gd name="T56" fmla="*/ 2147483647 w 4896"/>
              <a:gd name="T57" fmla="*/ 2147483647 h 1062"/>
              <a:gd name="T58" fmla="*/ 2147483647 w 4896"/>
              <a:gd name="T59" fmla="*/ 2147483647 h 1062"/>
              <a:gd name="T60" fmla="*/ 2147483647 w 4896"/>
              <a:gd name="T61" fmla="*/ 2147483647 h 1062"/>
              <a:gd name="T62" fmla="*/ 2147483647 w 4896"/>
              <a:gd name="T63" fmla="*/ 2147483647 h 1062"/>
              <a:gd name="T64" fmla="*/ 2147483647 w 4896"/>
              <a:gd name="T65" fmla="*/ 2147483647 h 1062"/>
              <a:gd name="T66" fmla="*/ 2147483647 w 4896"/>
              <a:gd name="T67" fmla="*/ 2147483647 h 1062"/>
              <a:gd name="T68" fmla="*/ 2147483647 w 4896"/>
              <a:gd name="T69" fmla="*/ 2147483647 h 1062"/>
              <a:gd name="T70" fmla="*/ 2147483647 w 4896"/>
              <a:gd name="T71" fmla="*/ 2147483647 h 10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96"/>
              <a:gd name="T109" fmla="*/ 0 h 1062"/>
              <a:gd name="T110" fmla="*/ 4896 w 4896"/>
              <a:gd name="T111" fmla="*/ 1062 h 10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96" h="1062" extrusionOk="0">
                <a:moveTo>
                  <a:pt x="146" y="205"/>
                </a:moveTo>
                <a:cubicBezTo>
                  <a:pt x="155" y="170"/>
                  <a:pt x="158" y="146"/>
                  <a:pt x="194" y="123"/>
                </a:cubicBezTo>
                <a:cubicBezTo>
                  <a:pt x="245" y="90"/>
                  <a:pt x="306" y="104"/>
                  <a:pt x="349" y="143"/>
                </a:cubicBezTo>
                <a:cubicBezTo>
                  <a:pt x="430" y="216"/>
                  <a:pt x="458" y="340"/>
                  <a:pt x="477" y="442"/>
                </a:cubicBezTo>
                <a:cubicBezTo>
                  <a:pt x="501" y="573"/>
                  <a:pt x="509" y="708"/>
                  <a:pt x="513" y="840"/>
                </a:cubicBezTo>
                <a:cubicBezTo>
                  <a:pt x="515" y="900"/>
                  <a:pt x="515" y="960"/>
                  <a:pt x="517" y="1020"/>
                </a:cubicBezTo>
                <a:cubicBezTo>
                  <a:pt x="482" y="957"/>
                  <a:pt x="448" y="893"/>
                  <a:pt x="404" y="836"/>
                </a:cubicBezTo>
                <a:cubicBezTo>
                  <a:pt x="349" y="765"/>
                  <a:pt x="278" y="686"/>
                  <a:pt x="187" y="664"/>
                </a:cubicBezTo>
                <a:cubicBezTo>
                  <a:pt x="89" y="640"/>
                  <a:pt x="21" y="719"/>
                  <a:pt x="4" y="807"/>
                </a:cubicBezTo>
                <a:cubicBezTo>
                  <a:pt x="-10" y="876"/>
                  <a:pt x="16" y="942"/>
                  <a:pt x="70" y="986"/>
                </a:cubicBezTo>
                <a:cubicBezTo>
                  <a:pt x="131" y="1035"/>
                  <a:pt x="227" y="1036"/>
                  <a:pt x="288" y="985"/>
                </a:cubicBezTo>
                <a:cubicBezTo>
                  <a:pt x="317" y="960"/>
                  <a:pt x="343" y="930"/>
                  <a:pt x="385" y="926"/>
                </a:cubicBezTo>
                <a:cubicBezTo>
                  <a:pt x="393" y="927"/>
                  <a:pt x="400" y="927"/>
                  <a:pt x="408" y="928"/>
                </a:cubicBezTo>
              </a:path>
              <a:path w="4896" h="1062" extrusionOk="0">
                <a:moveTo>
                  <a:pt x="585" y="1061"/>
                </a:moveTo>
                <a:cubicBezTo>
                  <a:pt x="627" y="1026"/>
                  <a:pt x="652" y="983"/>
                  <a:pt x="670" y="930"/>
                </a:cubicBezTo>
                <a:cubicBezTo>
                  <a:pt x="704" y="828"/>
                  <a:pt x="725" y="720"/>
                  <a:pt x="750" y="616"/>
                </a:cubicBezTo>
                <a:cubicBezTo>
                  <a:pt x="770" y="532"/>
                  <a:pt x="782" y="440"/>
                  <a:pt x="814" y="360"/>
                </a:cubicBezTo>
                <a:cubicBezTo>
                  <a:pt x="817" y="355"/>
                  <a:pt x="821" y="350"/>
                  <a:pt x="824" y="345"/>
                </a:cubicBezTo>
                <a:cubicBezTo>
                  <a:pt x="843" y="421"/>
                  <a:pt x="842" y="498"/>
                  <a:pt x="858" y="575"/>
                </a:cubicBezTo>
                <a:cubicBezTo>
                  <a:pt x="874" y="651"/>
                  <a:pt x="901" y="745"/>
                  <a:pt x="964" y="797"/>
                </a:cubicBezTo>
                <a:cubicBezTo>
                  <a:pt x="1020" y="844"/>
                  <a:pt x="1093" y="816"/>
                  <a:pt x="1109" y="748"/>
                </a:cubicBezTo>
                <a:cubicBezTo>
                  <a:pt x="1125" y="679"/>
                  <a:pt x="1095" y="600"/>
                  <a:pt x="1070" y="537"/>
                </a:cubicBezTo>
                <a:cubicBezTo>
                  <a:pt x="1047" y="479"/>
                  <a:pt x="1010" y="424"/>
                  <a:pt x="997" y="363"/>
                </a:cubicBezTo>
                <a:cubicBezTo>
                  <a:pt x="996" y="354"/>
                  <a:pt x="994" y="344"/>
                  <a:pt x="993" y="335"/>
                </a:cubicBezTo>
                <a:cubicBezTo>
                  <a:pt x="1034" y="311"/>
                  <a:pt x="1057" y="300"/>
                  <a:pt x="1107" y="295"/>
                </a:cubicBezTo>
                <a:cubicBezTo>
                  <a:pt x="1156" y="290"/>
                  <a:pt x="1205" y="291"/>
                  <a:pt x="1254" y="292"/>
                </a:cubicBezTo>
                <a:cubicBezTo>
                  <a:pt x="1258" y="292"/>
                  <a:pt x="1261" y="291"/>
                  <a:pt x="1265" y="291"/>
                </a:cubicBezTo>
                <a:cubicBezTo>
                  <a:pt x="1265" y="304"/>
                  <a:pt x="1258" y="337"/>
                  <a:pt x="1259" y="362"/>
                </a:cubicBezTo>
                <a:cubicBezTo>
                  <a:pt x="1263" y="448"/>
                  <a:pt x="1333" y="530"/>
                  <a:pt x="1376" y="599"/>
                </a:cubicBezTo>
                <a:cubicBezTo>
                  <a:pt x="1410" y="654"/>
                  <a:pt x="1470" y="728"/>
                  <a:pt x="1463" y="798"/>
                </a:cubicBezTo>
                <a:cubicBezTo>
                  <a:pt x="1457" y="855"/>
                  <a:pt x="1393" y="885"/>
                  <a:pt x="1344" y="894"/>
                </a:cubicBezTo>
                <a:cubicBezTo>
                  <a:pt x="1290" y="903"/>
                  <a:pt x="1226" y="891"/>
                  <a:pt x="1195" y="841"/>
                </a:cubicBezTo>
                <a:cubicBezTo>
                  <a:pt x="1159" y="782"/>
                  <a:pt x="1197" y="709"/>
                  <a:pt x="1230" y="658"/>
                </a:cubicBezTo>
                <a:cubicBezTo>
                  <a:pt x="1243" y="640"/>
                  <a:pt x="1257" y="623"/>
                  <a:pt x="1270" y="605"/>
                </a:cubicBezTo>
              </a:path>
              <a:path w="4896" h="1062" extrusionOk="0">
                <a:moveTo>
                  <a:pt x="1621" y="345"/>
                </a:moveTo>
                <a:cubicBezTo>
                  <a:pt x="1644" y="336"/>
                  <a:pt x="1648" y="333"/>
                  <a:pt x="1663" y="332"/>
                </a:cubicBezTo>
                <a:cubicBezTo>
                  <a:pt x="1664" y="373"/>
                  <a:pt x="1659" y="408"/>
                  <a:pt x="1647" y="455"/>
                </a:cubicBezTo>
                <a:cubicBezTo>
                  <a:pt x="1629" y="524"/>
                  <a:pt x="1539" y="774"/>
                  <a:pt x="1621" y="829"/>
                </a:cubicBezTo>
                <a:cubicBezTo>
                  <a:pt x="1665" y="858"/>
                  <a:pt x="1737" y="792"/>
                  <a:pt x="1765" y="767"/>
                </a:cubicBezTo>
                <a:cubicBezTo>
                  <a:pt x="1869" y="671"/>
                  <a:pt x="1921" y="532"/>
                  <a:pt x="2020" y="435"/>
                </a:cubicBezTo>
                <a:cubicBezTo>
                  <a:pt x="2051" y="488"/>
                  <a:pt x="2070" y="547"/>
                  <a:pt x="2103" y="600"/>
                </a:cubicBezTo>
                <a:cubicBezTo>
                  <a:pt x="2137" y="655"/>
                  <a:pt x="2220" y="751"/>
                  <a:pt x="2292" y="694"/>
                </a:cubicBezTo>
                <a:cubicBezTo>
                  <a:pt x="2340" y="656"/>
                  <a:pt x="2317" y="578"/>
                  <a:pt x="2313" y="529"/>
                </a:cubicBezTo>
                <a:cubicBezTo>
                  <a:pt x="2310" y="493"/>
                  <a:pt x="2299" y="482"/>
                  <a:pt x="2331" y="461"/>
                </a:cubicBezTo>
                <a:cubicBezTo>
                  <a:pt x="2371" y="436"/>
                  <a:pt x="2451" y="439"/>
                  <a:pt x="2496" y="423"/>
                </a:cubicBezTo>
                <a:cubicBezTo>
                  <a:pt x="2567" y="398"/>
                  <a:pt x="2728" y="328"/>
                  <a:pt x="2720" y="229"/>
                </a:cubicBezTo>
                <a:cubicBezTo>
                  <a:pt x="2715" y="168"/>
                  <a:pt x="2695" y="162"/>
                  <a:pt x="2639" y="153"/>
                </a:cubicBezTo>
                <a:cubicBezTo>
                  <a:pt x="2552" y="139"/>
                  <a:pt x="2476" y="270"/>
                  <a:pt x="2449" y="332"/>
                </a:cubicBezTo>
                <a:cubicBezTo>
                  <a:pt x="2423" y="393"/>
                  <a:pt x="2410" y="467"/>
                  <a:pt x="2444" y="527"/>
                </a:cubicBezTo>
                <a:cubicBezTo>
                  <a:pt x="2472" y="577"/>
                  <a:pt x="2528" y="580"/>
                  <a:pt x="2578" y="575"/>
                </a:cubicBezTo>
                <a:cubicBezTo>
                  <a:pt x="2668" y="567"/>
                  <a:pt x="2735" y="536"/>
                  <a:pt x="2823" y="576"/>
                </a:cubicBezTo>
                <a:cubicBezTo>
                  <a:pt x="2855" y="591"/>
                  <a:pt x="2882" y="624"/>
                  <a:pt x="2915" y="635"/>
                </a:cubicBezTo>
                <a:cubicBezTo>
                  <a:pt x="2928" y="637"/>
                  <a:pt x="2932" y="638"/>
                  <a:pt x="2939" y="632"/>
                </a:cubicBezTo>
                <a:cubicBezTo>
                  <a:pt x="2936" y="596"/>
                  <a:pt x="2932" y="559"/>
                  <a:pt x="2927" y="522"/>
                </a:cubicBezTo>
                <a:cubicBezTo>
                  <a:pt x="2909" y="394"/>
                  <a:pt x="2905" y="244"/>
                  <a:pt x="3008" y="149"/>
                </a:cubicBezTo>
                <a:cubicBezTo>
                  <a:pt x="3054" y="107"/>
                  <a:pt x="3109" y="73"/>
                  <a:pt x="3165" y="46"/>
                </a:cubicBezTo>
                <a:cubicBezTo>
                  <a:pt x="3217" y="24"/>
                  <a:pt x="3235" y="16"/>
                  <a:pt x="3269" y="0"/>
                </a:cubicBezTo>
              </a:path>
              <a:path w="4896" h="1062" extrusionOk="0">
                <a:moveTo>
                  <a:pt x="3526" y="139"/>
                </a:moveTo>
                <a:cubicBezTo>
                  <a:pt x="3580" y="156"/>
                  <a:pt x="3626" y="162"/>
                  <a:pt x="3684" y="160"/>
                </a:cubicBezTo>
                <a:cubicBezTo>
                  <a:pt x="3749" y="158"/>
                  <a:pt x="3819" y="157"/>
                  <a:pt x="3883" y="148"/>
                </a:cubicBezTo>
                <a:cubicBezTo>
                  <a:pt x="3920" y="143"/>
                  <a:pt x="3950" y="135"/>
                  <a:pt x="3896" y="165"/>
                </a:cubicBezTo>
              </a:path>
              <a:path w="4896" h="1062" extrusionOk="0">
                <a:moveTo>
                  <a:pt x="3603" y="320"/>
                </a:moveTo>
                <a:cubicBezTo>
                  <a:pt x="3573" y="356"/>
                  <a:pt x="3548" y="387"/>
                  <a:pt x="3606" y="417"/>
                </a:cubicBezTo>
                <a:cubicBezTo>
                  <a:pt x="3663" y="446"/>
                  <a:pt x="3736" y="437"/>
                  <a:pt x="3797" y="434"/>
                </a:cubicBezTo>
                <a:cubicBezTo>
                  <a:pt x="3869" y="430"/>
                  <a:pt x="3932" y="415"/>
                  <a:pt x="3999" y="386"/>
                </a:cubicBezTo>
                <a:cubicBezTo>
                  <a:pt x="4012" y="380"/>
                  <a:pt x="4025" y="373"/>
                  <a:pt x="4038" y="367"/>
                </a:cubicBezTo>
              </a:path>
              <a:path w="4896" h="1062" extrusionOk="0">
                <a:moveTo>
                  <a:pt x="4306" y="60"/>
                </a:moveTo>
                <a:cubicBezTo>
                  <a:pt x="4357" y="95"/>
                  <a:pt x="4399" y="137"/>
                  <a:pt x="4436" y="188"/>
                </a:cubicBezTo>
                <a:cubicBezTo>
                  <a:pt x="4530" y="316"/>
                  <a:pt x="4597" y="531"/>
                  <a:pt x="4739" y="614"/>
                </a:cubicBezTo>
                <a:cubicBezTo>
                  <a:pt x="4775" y="635"/>
                  <a:pt x="4793" y="622"/>
                  <a:pt x="4825" y="607"/>
                </a:cubicBezTo>
              </a:path>
              <a:path w="4896" h="1062" extrusionOk="0">
                <a:moveTo>
                  <a:pt x="4895" y="72"/>
                </a:moveTo>
                <a:cubicBezTo>
                  <a:pt x="4824" y="126"/>
                  <a:pt x="4762" y="193"/>
                  <a:pt x="4697" y="255"/>
                </a:cubicBezTo>
                <a:cubicBezTo>
                  <a:pt x="4447" y="493"/>
                  <a:pt x="4185" y="711"/>
                  <a:pt x="3908" y="91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48" name="Ink 20"/>
          <p:cNvSpPr>
            <a:spLocks noRot="1" noChangeAspect="1" noEditPoints="1" noChangeArrowheads="1" noChangeShapeType="1" noTextEdit="1"/>
          </p:cNvSpPr>
          <p:nvPr/>
        </p:nvSpPr>
        <p:spPr bwMode="auto">
          <a:xfrm>
            <a:off x="5873750" y="3319463"/>
            <a:ext cx="2192338" cy="533400"/>
          </a:xfrm>
          <a:custGeom>
            <a:avLst/>
            <a:gdLst>
              <a:gd name="T0" fmla="*/ 2147483647 w 6089"/>
              <a:gd name="T1" fmla="*/ 2147483647 h 1482"/>
              <a:gd name="T2" fmla="*/ 2147483647 w 6089"/>
              <a:gd name="T3" fmla="*/ 2147483647 h 1482"/>
              <a:gd name="T4" fmla="*/ 2147483647 w 6089"/>
              <a:gd name="T5" fmla="*/ 2147483647 h 1482"/>
              <a:gd name="T6" fmla="*/ 2147483647 w 6089"/>
              <a:gd name="T7" fmla="*/ 2147483647 h 1482"/>
              <a:gd name="T8" fmla="*/ 2147483647 w 6089"/>
              <a:gd name="T9" fmla="*/ 2147483647 h 1482"/>
              <a:gd name="T10" fmla="*/ 2147483647 w 6089"/>
              <a:gd name="T11" fmla="*/ 2147483647 h 1482"/>
              <a:gd name="T12" fmla="*/ 2147483647 w 6089"/>
              <a:gd name="T13" fmla="*/ 2147483647 h 1482"/>
              <a:gd name="T14" fmla="*/ 2147483647 w 6089"/>
              <a:gd name="T15" fmla="*/ 2147483647 h 1482"/>
              <a:gd name="T16" fmla="*/ 2147483647 w 6089"/>
              <a:gd name="T17" fmla="*/ 2147483647 h 1482"/>
              <a:gd name="T18" fmla="*/ 2147483647 w 6089"/>
              <a:gd name="T19" fmla="*/ 2147483647 h 1482"/>
              <a:gd name="T20" fmla="*/ 2147483647 w 6089"/>
              <a:gd name="T21" fmla="*/ 2147483647 h 1482"/>
              <a:gd name="T22" fmla="*/ 2147483647 w 6089"/>
              <a:gd name="T23" fmla="*/ 2147483647 h 1482"/>
              <a:gd name="T24" fmla="*/ 2147483647 w 6089"/>
              <a:gd name="T25" fmla="*/ 2147483647 h 1482"/>
              <a:gd name="T26" fmla="*/ 2147483647 w 6089"/>
              <a:gd name="T27" fmla="*/ 2147483647 h 1482"/>
              <a:gd name="T28" fmla="*/ 2147483647 w 6089"/>
              <a:gd name="T29" fmla="*/ 2147483647 h 1482"/>
              <a:gd name="T30" fmla="*/ 2147483647 w 6089"/>
              <a:gd name="T31" fmla="*/ 2147483647 h 1482"/>
              <a:gd name="T32" fmla="*/ 2147483647 w 6089"/>
              <a:gd name="T33" fmla="*/ 2147483647 h 1482"/>
              <a:gd name="T34" fmla="*/ 2147483647 w 6089"/>
              <a:gd name="T35" fmla="*/ 2147483647 h 1482"/>
              <a:gd name="T36" fmla="*/ 2147483647 w 6089"/>
              <a:gd name="T37" fmla="*/ 2147483647 h 1482"/>
              <a:gd name="T38" fmla="*/ 2147483647 w 6089"/>
              <a:gd name="T39" fmla="*/ 2147483647 h 1482"/>
              <a:gd name="T40" fmla="*/ 2147483647 w 6089"/>
              <a:gd name="T41" fmla="*/ 2147483647 h 1482"/>
              <a:gd name="T42" fmla="*/ 2147483647 w 6089"/>
              <a:gd name="T43" fmla="*/ 2147483647 h 1482"/>
              <a:gd name="T44" fmla="*/ 2147483647 w 6089"/>
              <a:gd name="T45" fmla="*/ 2147483647 h 1482"/>
              <a:gd name="T46" fmla="*/ 2147483647 w 6089"/>
              <a:gd name="T47" fmla="*/ 2147483647 h 1482"/>
              <a:gd name="T48" fmla="*/ 2147483647 w 6089"/>
              <a:gd name="T49" fmla="*/ 2147483647 h 1482"/>
              <a:gd name="T50" fmla="*/ 2147483647 w 6089"/>
              <a:gd name="T51" fmla="*/ 2147483647 h 1482"/>
              <a:gd name="T52" fmla="*/ 2147483647 w 6089"/>
              <a:gd name="T53" fmla="*/ 2147483647 h 1482"/>
              <a:gd name="T54" fmla="*/ 2147483647 w 6089"/>
              <a:gd name="T55" fmla="*/ 2147483647 h 1482"/>
              <a:gd name="T56" fmla="*/ 2147483647 w 6089"/>
              <a:gd name="T57" fmla="*/ 2147483647 h 1482"/>
              <a:gd name="T58" fmla="*/ 2147483647 w 6089"/>
              <a:gd name="T59" fmla="*/ 2147483647 h 1482"/>
              <a:gd name="T60" fmla="*/ 2147483647 w 6089"/>
              <a:gd name="T61" fmla="*/ 2147483647 h 1482"/>
              <a:gd name="T62" fmla="*/ 2147483647 w 6089"/>
              <a:gd name="T63" fmla="*/ 2147483647 h 1482"/>
              <a:gd name="T64" fmla="*/ 2147483647 w 6089"/>
              <a:gd name="T65" fmla="*/ 2147483647 h 1482"/>
              <a:gd name="T66" fmla="*/ 2147483647 w 6089"/>
              <a:gd name="T67" fmla="*/ 2147483647 h 1482"/>
              <a:gd name="T68" fmla="*/ 2147483647 w 6089"/>
              <a:gd name="T69" fmla="*/ 2147483647 h 1482"/>
              <a:gd name="T70" fmla="*/ 2147483647 w 6089"/>
              <a:gd name="T71" fmla="*/ 2147483647 h 1482"/>
              <a:gd name="T72" fmla="*/ 2147483647 w 6089"/>
              <a:gd name="T73" fmla="*/ 2147483647 h 1482"/>
              <a:gd name="T74" fmla="*/ 2147483647 w 6089"/>
              <a:gd name="T75" fmla="*/ 2147483647 h 1482"/>
              <a:gd name="T76" fmla="*/ 2147483647 w 6089"/>
              <a:gd name="T77" fmla="*/ 2147483647 h 1482"/>
              <a:gd name="T78" fmla="*/ 2147483647 w 6089"/>
              <a:gd name="T79" fmla="*/ 2147483647 h 1482"/>
              <a:gd name="T80" fmla="*/ 2147483647 w 6089"/>
              <a:gd name="T81" fmla="*/ 2147483647 h 1482"/>
              <a:gd name="T82" fmla="*/ 2147483647 w 6089"/>
              <a:gd name="T83" fmla="*/ 2147483647 h 1482"/>
              <a:gd name="T84" fmla="*/ 2147483647 w 6089"/>
              <a:gd name="T85" fmla="*/ 2147483647 h 1482"/>
              <a:gd name="T86" fmla="*/ 2147483647 w 6089"/>
              <a:gd name="T87" fmla="*/ 2147483647 h 14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089"/>
              <a:gd name="T133" fmla="*/ 0 h 1482"/>
              <a:gd name="T134" fmla="*/ 6089 w 6089"/>
              <a:gd name="T135" fmla="*/ 1482 h 14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089" h="1482" extrusionOk="0">
                <a:moveTo>
                  <a:pt x="0" y="884"/>
                </a:moveTo>
                <a:cubicBezTo>
                  <a:pt x="120" y="998"/>
                  <a:pt x="195" y="1139"/>
                  <a:pt x="268" y="1286"/>
                </a:cubicBezTo>
                <a:cubicBezTo>
                  <a:pt x="303" y="1357"/>
                  <a:pt x="331" y="1425"/>
                  <a:pt x="384" y="1477"/>
                </a:cubicBezTo>
                <a:cubicBezTo>
                  <a:pt x="398" y="1426"/>
                  <a:pt x="405" y="1381"/>
                  <a:pt x="408" y="1327"/>
                </a:cubicBezTo>
                <a:cubicBezTo>
                  <a:pt x="415" y="1199"/>
                  <a:pt x="421" y="1070"/>
                  <a:pt x="452" y="945"/>
                </a:cubicBezTo>
                <a:cubicBezTo>
                  <a:pt x="471" y="868"/>
                  <a:pt x="497" y="789"/>
                  <a:pt x="564" y="743"/>
                </a:cubicBezTo>
                <a:cubicBezTo>
                  <a:pt x="614" y="708"/>
                  <a:pt x="679" y="723"/>
                  <a:pt x="732" y="743"/>
                </a:cubicBezTo>
                <a:cubicBezTo>
                  <a:pt x="746" y="749"/>
                  <a:pt x="760" y="756"/>
                  <a:pt x="774" y="762"/>
                </a:cubicBezTo>
              </a:path>
              <a:path w="6089" h="1482" extrusionOk="0">
                <a:moveTo>
                  <a:pt x="800" y="1288"/>
                </a:moveTo>
                <a:cubicBezTo>
                  <a:pt x="873" y="1285"/>
                  <a:pt x="911" y="1263"/>
                  <a:pt x="970" y="1220"/>
                </a:cubicBezTo>
                <a:cubicBezTo>
                  <a:pt x="1046" y="1165"/>
                  <a:pt x="1101" y="1101"/>
                  <a:pt x="1139" y="1015"/>
                </a:cubicBezTo>
                <a:cubicBezTo>
                  <a:pt x="1165" y="957"/>
                  <a:pt x="1186" y="876"/>
                  <a:pt x="1139" y="823"/>
                </a:cubicBezTo>
                <a:cubicBezTo>
                  <a:pt x="1090" y="768"/>
                  <a:pt x="1019" y="826"/>
                  <a:pt x="984" y="865"/>
                </a:cubicBezTo>
                <a:cubicBezTo>
                  <a:pt x="882" y="978"/>
                  <a:pt x="833" y="1155"/>
                  <a:pt x="858" y="1305"/>
                </a:cubicBezTo>
                <a:cubicBezTo>
                  <a:pt x="871" y="1382"/>
                  <a:pt x="910" y="1456"/>
                  <a:pt x="990" y="1478"/>
                </a:cubicBezTo>
                <a:cubicBezTo>
                  <a:pt x="1081" y="1503"/>
                  <a:pt x="1160" y="1415"/>
                  <a:pt x="1221" y="1364"/>
                </a:cubicBezTo>
              </a:path>
              <a:path w="6089" h="1482" extrusionOk="0">
                <a:moveTo>
                  <a:pt x="1715" y="145"/>
                </a:moveTo>
                <a:cubicBezTo>
                  <a:pt x="1718" y="92"/>
                  <a:pt x="1720" y="82"/>
                  <a:pt x="1719" y="50"/>
                </a:cubicBezTo>
                <a:cubicBezTo>
                  <a:pt x="1692" y="99"/>
                  <a:pt x="1665" y="176"/>
                  <a:pt x="1647" y="240"/>
                </a:cubicBezTo>
                <a:cubicBezTo>
                  <a:pt x="1552" y="587"/>
                  <a:pt x="1489" y="941"/>
                  <a:pt x="1474" y="1301"/>
                </a:cubicBezTo>
                <a:cubicBezTo>
                  <a:pt x="1458" y="1255"/>
                  <a:pt x="1443" y="1207"/>
                  <a:pt x="1431" y="1158"/>
                </a:cubicBezTo>
                <a:cubicBezTo>
                  <a:pt x="1408" y="1060"/>
                  <a:pt x="1375" y="938"/>
                  <a:pt x="1411" y="839"/>
                </a:cubicBezTo>
                <a:cubicBezTo>
                  <a:pt x="1436" y="772"/>
                  <a:pt x="1494" y="756"/>
                  <a:pt x="1555" y="786"/>
                </a:cubicBezTo>
                <a:cubicBezTo>
                  <a:pt x="1702" y="859"/>
                  <a:pt x="1743" y="1053"/>
                  <a:pt x="1809" y="1187"/>
                </a:cubicBezTo>
                <a:cubicBezTo>
                  <a:pt x="1837" y="1244"/>
                  <a:pt x="1885" y="1326"/>
                  <a:pt x="1963" y="1305"/>
                </a:cubicBezTo>
                <a:cubicBezTo>
                  <a:pt x="2048" y="1282"/>
                  <a:pt x="2062" y="1183"/>
                  <a:pt x="2063" y="1109"/>
                </a:cubicBezTo>
                <a:cubicBezTo>
                  <a:pt x="2065" y="1003"/>
                  <a:pt x="2050" y="854"/>
                  <a:pt x="1996" y="760"/>
                </a:cubicBezTo>
                <a:cubicBezTo>
                  <a:pt x="1985" y="748"/>
                  <a:pt x="1982" y="741"/>
                  <a:pt x="1980" y="757"/>
                </a:cubicBezTo>
                <a:cubicBezTo>
                  <a:pt x="1984" y="817"/>
                  <a:pt x="1988" y="875"/>
                  <a:pt x="2004" y="935"/>
                </a:cubicBezTo>
                <a:cubicBezTo>
                  <a:pt x="2026" y="1022"/>
                  <a:pt x="2059" y="1121"/>
                  <a:pt x="2120" y="1190"/>
                </a:cubicBezTo>
                <a:cubicBezTo>
                  <a:pt x="2126" y="1195"/>
                  <a:pt x="2133" y="1201"/>
                  <a:pt x="2139" y="1206"/>
                </a:cubicBezTo>
                <a:cubicBezTo>
                  <a:pt x="2160" y="1180"/>
                  <a:pt x="2173" y="1198"/>
                  <a:pt x="2178" y="1132"/>
                </a:cubicBezTo>
                <a:cubicBezTo>
                  <a:pt x="2185" y="1032"/>
                  <a:pt x="2164" y="916"/>
                  <a:pt x="2234" y="832"/>
                </a:cubicBezTo>
                <a:cubicBezTo>
                  <a:pt x="2283" y="773"/>
                  <a:pt x="2353" y="776"/>
                  <a:pt x="2422" y="765"/>
                </a:cubicBezTo>
                <a:cubicBezTo>
                  <a:pt x="2496" y="753"/>
                  <a:pt x="2573" y="744"/>
                  <a:pt x="2643" y="715"/>
                </a:cubicBezTo>
                <a:cubicBezTo>
                  <a:pt x="2658" y="707"/>
                  <a:pt x="2674" y="699"/>
                  <a:pt x="2689" y="691"/>
                </a:cubicBezTo>
              </a:path>
              <a:path w="6089" h="1482" extrusionOk="0">
                <a:moveTo>
                  <a:pt x="2545" y="1138"/>
                </a:moveTo>
                <a:cubicBezTo>
                  <a:pt x="2539" y="1119"/>
                  <a:pt x="2535" y="1091"/>
                  <a:pt x="2548" y="1046"/>
                </a:cubicBezTo>
                <a:cubicBezTo>
                  <a:pt x="2564" y="990"/>
                  <a:pt x="2599" y="802"/>
                  <a:pt x="2664" y="782"/>
                </a:cubicBezTo>
                <a:cubicBezTo>
                  <a:pt x="2670" y="783"/>
                  <a:pt x="2677" y="785"/>
                  <a:pt x="2683" y="786"/>
                </a:cubicBezTo>
                <a:cubicBezTo>
                  <a:pt x="2740" y="852"/>
                  <a:pt x="2775" y="932"/>
                  <a:pt x="2828" y="1002"/>
                </a:cubicBezTo>
                <a:cubicBezTo>
                  <a:pt x="2888" y="1082"/>
                  <a:pt x="2966" y="1162"/>
                  <a:pt x="3070" y="1175"/>
                </a:cubicBezTo>
                <a:cubicBezTo>
                  <a:pt x="3158" y="1186"/>
                  <a:pt x="3181" y="1102"/>
                  <a:pt x="3185" y="1031"/>
                </a:cubicBezTo>
                <a:cubicBezTo>
                  <a:pt x="3190" y="936"/>
                  <a:pt x="3170" y="840"/>
                  <a:pt x="3176" y="744"/>
                </a:cubicBezTo>
                <a:cubicBezTo>
                  <a:pt x="3180" y="673"/>
                  <a:pt x="3188" y="582"/>
                  <a:pt x="3237" y="525"/>
                </a:cubicBezTo>
                <a:cubicBezTo>
                  <a:pt x="3248" y="516"/>
                  <a:pt x="3259" y="508"/>
                  <a:pt x="3270" y="499"/>
                </a:cubicBezTo>
              </a:path>
              <a:path w="6089" h="1482" extrusionOk="0">
                <a:moveTo>
                  <a:pt x="3855" y="1266"/>
                </a:moveTo>
                <a:cubicBezTo>
                  <a:pt x="3881" y="1280"/>
                  <a:pt x="3888" y="1285"/>
                  <a:pt x="3907" y="1278"/>
                </a:cubicBezTo>
                <a:cubicBezTo>
                  <a:pt x="3923" y="1216"/>
                  <a:pt x="3930" y="1179"/>
                  <a:pt x="3912" y="1107"/>
                </a:cubicBezTo>
                <a:cubicBezTo>
                  <a:pt x="3847" y="851"/>
                  <a:pt x="3521" y="539"/>
                  <a:pt x="3572" y="269"/>
                </a:cubicBezTo>
                <a:cubicBezTo>
                  <a:pt x="3593" y="160"/>
                  <a:pt x="3730" y="122"/>
                  <a:pt x="3820" y="100"/>
                </a:cubicBezTo>
                <a:cubicBezTo>
                  <a:pt x="3956" y="67"/>
                  <a:pt x="4104" y="51"/>
                  <a:pt x="4243" y="39"/>
                </a:cubicBezTo>
                <a:cubicBezTo>
                  <a:pt x="4339" y="31"/>
                  <a:pt x="4434" y="20"/>
                  <a:pt x="4530" y="11"/>
                </a:cubicBezTo>
                <a:cubicBezTo>
                  <a:pt x="4542" y="10"/>
                  <a:pt x="4553" y="10"/>
                  <a:pt x="4565" y="9"/>
                </a:cubicBezTo>
              </a:path>
              <a:path w="6089" h="1482" extrusionOk="0">
                <a:moveTo>
                  <a:pt x="3676" y="555"/>
                </a:moveTo>
                <a:cubicBezTo>
                  <a:pt x="3646" y="629"/>
                  <a:pt x="3620" y="692"/>
                  <a:pt x="3724" y="719"/>
                </a:cubicBezTo>
                <a:cubicBezTo>
                  <a:pt x="3825" y="745"/>
                  <a:pt x="3939" y="711"/>
                  <a:pt x="4035" y="682"/>
                </a:cubicBezTo>
                <a:cubicBezTo>
                  <a:pt x="4125" y="655"/>
                  <a:pt x="4196" y="617"/>
                  <a:pt x="4258" y="547"/>
                </a:cubicBezTo>
                <a:cubicBezTo>
                  <a:pt x="4265" y="537"/>
                  <a:pt x="4273" y="528"/>
                  <a:pt x="4280" y="518"/>
                </a:cubicBezTo>
              </a:path>
              <a:path w="6089" h="1482" extrusionOk="0">
                <a:moveTo>
                  <a:pt x="4208" y="507"/>
                </a:moveTo>
                <a:cubicBezTo>
                  <a:pt x="4222" y="564"/>
                  <a:pt x="4231" y="589"/>
                  <a:pt x="4275" y="637"/>
                </a:cubicBezTo>
                <a:cubicBezTo>
                  <a:pt x="4369" y="741"/>
                  <a:pt x="4492" y="841"/>
                  <a:pt x="4535" y="981"/>
                </a:cubicBezTo>
                <a:cubicBezTo>
                  <a:pt x="4540" y="1015"/>
                  <a:pt x="4543" y="1023"/>
                  <a:pt x="4534" y="1044"/>
                </a:cubicBezTo>
                <a:cubicBezTo>
                  <a:pt x="4484" y="1051"/>
                  <a:pt x="4466" y="1049"/>
                  <a:pt x="4410" y="1021"/>
                </a:cubicBezTo>
                <a:cubicBezTo>
                  <a:pt x="4332" y="981"/>
                  <a:pt x="4258" y="933"/>
                  <a:pt x="4175" y="904"/>
                </a:cubicBezTo>
                <a:cubicBezTo>
                  <a:pt x="4116" y="883"/>
                  <a:pt x="4026" y="861"/>
                  <a:pt x="3973" y="909"/>
                </a:cubicBezTo>
                <a:cubicBezTo>
                  <a:pt x="3923" y="955"/>
                  <a:pt x="3954" y="1032"/>
                  <a:pt x="3987" y="1076"/>
                </a:cubicBezTo>
                <a:cubicBezTo>
                  <a:pt x="4064" y="1179"/>
                  <a:pt x="4201" y="1222"/>
                  <a:pt x="4323" y="1232"/>
                </a:cubicBezTo>
                <a:cubicBezTo>
                  <a:pt x="4429" y="1241"/>
                  <a:pt x="4536" y="1210"/>
                  <a:pt x="4620" y="1143"/>
                </a:cubicBezTo>
                <a:cubicBezTo>
                  <a:pt x="4677" y="1087"/>
                  <a:pt x="4697" y="1067"/>
                  <a:pt x="4723" y="1019"/>
                </a:cubicBezTo>
              </a:path>
              <a:path w="6089" h="1482" extrusionOk="0">
                <a:moveTo>
                  <a:pt x="4832" y="27"/>
                </a:moveTo>
                <a:cubicBezTo>
                  <a:pt x="4851" y="-43"/>
                  <a:pt x="4863" y="141"/>
                  <a:pt x="4864" y="160"/>
                </a:cubicBezTo>
                <a:cubicBezTo>
                  <a:pt x="4875" y="308"/>
                  <a:pt x="4868" y="456"/>
                  <a:pt x="4854" y="603"/>
                </a:cubicBezTo>
                <a:cubicBezTo>
                  <a:pt x="4842" y="732"/>
                  <a:pt x="4822" y="860"/>
                  <a:pt x="4807" y="988"/>
                </a:cubicBezTo>
                <a:cubicBezTo>
                  <a:pt x="4801" y="1037"/>
                  <a:pt x="4781" y="1080"/>
                  <a:pt x="4830" y="1097"/>
                </a:cubicBezTo>
              </a:path>
              <a:path w="6089" h="1482" extrusionOk="0">
                <a:moveTo>
                  <a:pt x="5153" y="775"/>
                </a:moveTo>
                <a:cubicBezTo>
                  <a:pt x="5169" y="731"/>
                  <a:pt x="5169" y="711"/>
                  <a:pt x="5173" y="668"/>
                </a:cubicBezTo>
                <a:cubicBezTo>
                  <a:pt x="5136" y="673"/>
                  <a:pt x="5128" y="665"/>
                  <a:pt x="5116" y="733"/>
                </a:cubicBezTo>
                <a:cubicBezTo>
                  <a:pt x="5091" y="874"/>
                  <a:pt x="5168" y="983"/>
                  <a:pt x="5189" y="1115"/>
                </a:cubicBezTo>
                <a:cubicBezTo>
                  <a:pt x="5189" y="1124"/>
                  <a:pt x="5188" y="1132"/>
                  <a:pt x="5188" y="1141"/>
                </a:cubicBezTo>
                <a:cubicBezTo>
                  <a:pt x="5139" y="1158"/>
                  <a:pt x="5119" y="1162"/>
                  <a:pt x="5060" y="1152"/>
                </a:cubicBezTo>
                <a:cubicBezTo>
                  <a:pt x="5008" y="1143"/>
                  <a:pt x="4983" y="1132"/>
                  <a:pt x="4946" y="1105"/>
                </a:cubicBezTo>
                <a:cubicBezTo>
                  <a:pt x="5021" y="1074"/>
                  <a:pt x="5098" y="1049"/>
                  <a:pt x="5177" y="1025"/>
                </a:cubicBezTo>
                <a:cubicBezTo>
                  <a:pt x="5350" y="972"/>
                  <a:pt x="5525" y="917"/>
                  <a:pt x="5689" y="839"/>
                </a:cubicBezTo>
                <a:cubicBezTo>
                  <a:pt x="5810" y="781"/>
                  <a:pt x="6033" y="681"/>
                  <a:pt x="6088" y="544"/>
                </a:cubicBezTo>
                <a:cubicBezTo>
                  <a:pt x="6087" y="535"/>
                  <a:pt x="6087" y="527"/>
                  <a:pt x="6086" y="518"/>
                </a:cubicBezTo>
                <a:cubicBezTo>
                  <a:pt x="6011" y="543"/>
                  <a:pt x="5966" y="563"/>
                  <a:pt x="5910" y="633"/>
                </a:cubicBezTo>
                <a:cubicBezTo>
                  <a:pt x="5796" y="774"/>
                  <a:pt x="5733" y="996"/>
                  <a:pt x="5837" y="1158"/>
                </a:cubicBezTo>
                <a:cubicBezTo>
                  <a:pt x="5862" y="1197"/>
                  <a:pt x="5888" y="1206"/>
                  <a:pt x="5928" y="122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49" name="Ink 21"/>
          <p:cNvSpPr>
            <a:spLocks noRot="1" noChangeAspect="1" noEditPoints="1" noChangeArrowheads="1" noChangeShapeType="1" noTextEdit="1"/>
          </p:cNvSpPr>
          <p:nvPr/>
        </p:nvSpPr>
        <p:spPr bwMode="auto">
          <a:xfrm>
            <a:off x="815975" y="4519613"/>
            <a:ext cx="2428875" cy="692150"/>
          </a:xfrm>
          <a:custGeom>
            <a:avLst/>
            <a:gdLst>
              <a:gd name="T0" fmla="*/ 2147483647 w 6749"/>
              <a:gd name="T1" fmla="*/ 2147483647 h 1924"/>
              <a:gd name="T2" fmla="*/ 2147483647 w 6749"/>
              <a:gd name="T3" fmla="*/ 2147483647 h 1924"/>
              <a:gd name="T4" fmla="*/ 2147483647 w 6749"/>
              <a:gd name="T5" fmla="*/ 2147483647 h 1924"/>
              <a:gd name="T6" fmla="*/ 2147483647 w 6749"/>
              <a:gd name="T7" fmla="*/ 2147483647 h 1924"/>
              <a:gd name="T8" fmla="*/ 2147483647 w 6749"/>
              <a:gd name="T9" fmla="*/ 2147483647 h 1924"/>
              <a:gd name="T10" fmla="*/ 2147483647 w 6749"/>
              <a:gd name="T11" fmla="*/ 2147483647 h 1924"/>
              <a:gd name="T12" fmla="*/ 2147483647 w 6749"/>
              <a:gd name="T13" fmla="*/ 2147483647 h 1924"/>
              <a:gd name="T14" fmla="*/ 2147483647 w 6749"/>
              <a:gd name="T15" fmla="*/ 2147483647 h 1924"/>
              <a:gd name="T16" fmla="*/ 2147483647 w 6749"/>
              <a:gd name="T17" fmla="*/ 2147483647 h 1924"/>
              <a:gd name="T18" fmla="*/ 2147483647 w 6749"/>
              <a:gd name="T19" fmla="*/ 2147483647 h 1924"/>
              <a:gd name="T20" fmla="*/ 2147483647 w 6749"/>
              <a:gd name="T21" fmla="*/ 2147483647 h 1924"/>
              <a:gd name="T22" fmla="*/ 2147483647 w 6749"/>
              <a:gd name="T23" fmla="*/ 2147483647 h 1924"/>
              <a:gd name="T24" fmla="*/ 2147483647 w 6749"/>
              <a:gd name="T25" fmla="*/ 2147483647 h 1924"/>
              <a:gd name="T26" fmla="*/ 2147483647 w 6749"/>
              <a:gd name="T27" fmla="*/ 2147483647 h 1924"/>
              <a:gd name="T28" fmla="*/ 2147483647 w 6749"/>
              <a:gd name="T29" fmla="*/ 2147483647 h 1924"/>
              <a:gd name="T30" fmla="*/ 2147483647 w 6749"/>
              <a:gd name="T31" fmla="*/ 2147483647 h 1924"/>
              <a:gd name="T32" fmla="*/ 2147483647 w 6749"/>
              <a:gd name="T33" fmla="*/ 2147483647 h 1924"/>
              <a:gd name="T34" fmla="*/ 2147483647 w 6749"/>
              <a:gd name="T35" fmla="*/ 2147483647 h 1924"/>
              <a:gd name="T36" fmla="*/ 2147483647 w 6749"/>
              <a:gd name="T37" fmla="*/ 2147483647 h 1924"/>
              <a:gd name="T38" fmla="*/ 2147483647 w 6749"/>
              <a:gd name="T39" fmla="*/ 2147483647 h 1924"/>
              <a:gd name="T40" fmla="*/ 2147483647 w 6749"/>
              <a:gd name="T41" fmla="*/ 2147483647 h 1924"/>
              <a:gd name="T42" fmla="*/ 2147483647 w 6749"/>
              <a:gd name="T43" fmla="*/ 2147483647 h 1924"/>
              <a:gd name="T44" fmla="*/ 2147483647 w 6749"/>
              <a:gd name="T45" fmla="*/ 2147483647 h 1924"/>
              <a:gd name="T46" fmla="*/ 2147483647 w 6749"/>
              <a:gd name="T47" fmla="*/ 2147483647 h 1924"/>
              <a:gd name="T48" fmla="*/ 2147483647 w 6749"/>
              <a:gd name="T49" fmla="*/ 2147483647 h 1924"/>
              <a:gd name="T50" fmla="*/ 2147483647 w 6749"/>
              <a:gd name="T51" fmla="*/ 2147483647 h 1924"/>
              <a:gd name="T52" fmla="*/ 2147483647 w 6749"/>
              <a:gd name="T53" fmla="*/ 2147483647 h 1924"/>
              <a:gd name="T54" fmla="*/ 2147483647 w 6749"/>
              <a:gd name="T55" fmla="*/ 2147483647 h 1924"/>
              <a:gd name="T56" fmla="*/ 2147483647 w 6749"/>
              <a:gd name="T57" fmla="*/ 2147483647 h 1924"/>
              <a:gd name="T58" fmla="*/ 2147483647 w 6749"/>
              <a:gd name="T59" fmla="*/ 2147483647 h 1924"/>
              <a:gd name="T60" fmla="*/ 2147483647 w 6749"/>
              <a:gd name="T61" fmla="*/ 2147483647 h 1924"/>
              <a:gd name="T62" fmla="*/ 2147483647 w 6749"/>
              <a:gd name="T63" fmla="*/ 2147483647 h 1924"/>
              <a:gd name="T64" fmla="*/ 2147483647 w 6749"/>
              <a:gd name="T65" fmla="*/ 2147483647 h 1924"/>
              <a:gd name="T66" fmla="*/ 2147483647 w 6749"/>
              <a:gd name="T67" fmla="*/ 2147483647 h 1924"/>
              <a:gd name="T68" fmla="*/ 2147483647 w 6749"/>
              <a:gd name="T69" fmla="*/ 2147483647 h 1924"/>
              <a:gd name="T70" fmla="*/ 2147483647 w 6749"/>
              <a:gd name="T71" fmla="*/ 2147483647 h 1924"/>
              <a:gd name="T72" fmla="*/ 2147483647 w 6749"/>
              <a:gd name="T73" fmla="*/ 2147483647 h 1924"/>
              <a:gd name="T74" fmla="*/ 2147483647 w 6749"/>
              <a:gd name="T75" fmla="*/ 2147483647 h 1924"/>
              <a:gd name="T76" fmla="*/ 2147483647 w 6749"/>
              <a:gd name="T77" fmla="*/ 2147483647 h 1924"/>
              <a:gd name="T78" fmla="*/ 2147483647 w 6749"/>
              <a:gd name="T79" fmla="*/ 2147483647 h 19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749"/>
              <a:gd name="T121" fmla="*/ 0 h 1924"/>
              <a:gd name="T122" fmla="*/ 6749 w 6749"/>
              <a:gd name="T123" fmla="*/ 1924 h 19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749" h="1924" extrusionOk="0">
                <a:moveTo>
                  <a:pt x="79" y="1209"/>
                </a:moveTo>
                <a:cubicBezTo>
                  <a:pt x="75" y="1373"/>
                  <a:pt x="66" y="1539"/>
                  <a:pt x="72" y="1703"/>
                </a:cubicBezTo>
                <a:cubicBezTo>
                  <a:pt x="75" y="1779"/>
                  <a:pt x="72" y="1848"/>
                  <a:pt x="66" y="1923"/>
                </a:cubicBezTo>
                <a:cubicBezTo>
                  <a:pt x="41" y="1871"/>
                  <a:pt x="25" y="1818"/>
                  <a:pt x="16" y="1754"/>
                </a:cubicBezTo>
                <a:cubicBezTo>
                  <a:pt x="-18" y="1503"/>
                  <a:pt x="-6" y="1232"/>
                  <a:pt x="68" y="989"/>
                </a:cubicBezTo>
                <a:cubicBezTo>
                  <a:pt x="107" y="861"/>
                  <a:pt x="175" y="706"/>
                  <a:pt x="296" y="633"/>
                </a:cubicBezTo>
                <a:cubicBezTo>
                  <a:pt x="383" y="581"/>
                  <a:pt x="465" y="600"/>
                  <a:pt x="550" y="633"/>
                </a:cubicBezTo>
              </a:path>
              <a:path w="6749" h="1924" extrusionOk="0">
                <a:moveTo>
                  <a:pt x="737" y="1203"/>
                </a:moveTo>
                <a:cubicBezTo>
                  <a:pt x="789" y="1261"/>
                  <a:pt x="819" y="1294"/>
                  <a:pt x="901" y="1279"/>
                </a:cubicBezTo>
                <a:cubicBezTo>
                  <a:pt x="970" y="1266"/>
                  <a:pt x="1030" y="1222"/>
                  <a:pt x="1062" y="1159"/>
                </a:cubicBezTo>
                <a:cubicBezTo>
                  <a:pt x="1084" y="1117"/>
                  <a:pt x="1077" y="1089"/>
                  <a:pt x="1067" y="1047"/>
                </a:cubicBezTo>
                <a:cubicBezTo>
                  <a:pt x="994" y="1030"/>
                  <a:pt x="959" y="1069"/>
                  <a:pt x="911" y="1128"/>
                </a:cubicBezTo>
                <a:cubicBezTo>
                  <a:pt x="838" y="1217"/>
                  <a:pt x="793" y="1327"/>
                  <a:pt x="780" y="1441"/>
                </a:cubicBezTo>
                <a:cubicBezTo>
                  <a:pt x="771" y="1519"/>
                  <a:pt x="784" y="1605"/>
                  <a:pt x="878" y="1605"/>
                </a:cubicBezTo>
                <a:cubicBezTo>
                  <a:pt x="1003" y="1605"/>
                  <a:pt x="1115" y="1482"/>
                  <a:pt x="1196" y="1401"/>
                </a:cubicBezTo>
                <a:cubicBezTo>
                  <a:pt x="1229" y="1365"/>
                  <a:pt x="1263" y="1329"/>
                  <a:pt x="1296" y="1293"/>
                </a:cubicBezTo>
              </a:path>
              <a:path w="6749" h="1924" extrusionOk="0">
                <a:moveTo>
                  <a:pt x="1738" y="387"/>
                </a:moveTo>
                <a:cubicBezTo>
                  <a:pt x="1757" y="277"/>
                  <a:pt x="1811" y="117"/>
                  <a:pt x="1760" y="8"/>
                </a:cubicBezTo>
                <a:cubicBezTo>
                  <a:pt x="1755" y="5"/>
                  <a:pt x="1749" y="3"/>
                  <a:pt x="1744" y="0"/>
                </a:cubicBezTo>
                <a:cubicBezTo>
                  <a:pt x="1689" y="118"/>
                  <a:pt x="1650" y="229"/>
                  <a:pt x="1618" y="359"/>
                </a:cubicBezTo>
                <a:cubicBezTo>
                  <a:pt x="1517" y="773"/>
                  <a:pt x="1511" y="1186"/>
                  <a:pt x="1473" y="1600"/>
                </a:cubicBezTo>
                <a:cubicBezTo>
                  <a:pt x="1420" y="1538"/>
                  <a:pt x="1368" y="1475"/>
                  <a:pt x="1324" y="1405"/>
                </a:cubicBezTo>
                <a:cubicBezTo>
                  <a:pt x="1264" y="1309"/>
                  <a:pt x="1187" y="1189"/>
                  <a:pt x="1180" y="1073"/>
                </a:cubicBezTo>
                <a:cubicBezTo>
                  <a:pt x="1174" y="979"/>
                  <a:pt x="1249" y="927"/>
                  <a:pt x="1336" y="926"/>
                </a:cubicBezTo>
                <a:cubicBezTo>
                  <a:pt x="1511" y="923"/>
                  <a:pt x="1656" y="1068"/>
                  <a:pt x="1723" y="1215"/>
                </a:cubicBezTo>
                <a:cubicBezTo>
                  <a:pt x="1752" y="1278"/>
                  <a:pt x="1766" y="1340"/>
                  <a:pt x="1815" y="1389"/>
                </a:cubicBezTo>
                <a:cubicBezTo>
                  <a:pt x="1821" y="1391"/>
                  <a:pt x="1826" y="1392"/>
                  <a:pt x="1832" y="1394"/>
                </a:cubicBezTo>
                <a:cubicBezTo>
                  <a:pt x="1860" y="1351"/>
                  <a:pt x="1877" y="1338"/>
                  <a:pt x="1885" y="1278"/>
                </a:cubicBezTo>
                <a:cubicBezTo>
                  <a:pt x="1894" y="1212"/>
                  <a:pt x="1886" y="1138"/>
                  <a:pt x="1877" y="1072"/>
                </a:cubicBezTo>
                <a:cubicBezTo>
                  <a:pt x="1875" y="1061"/>
                  <a:pt x="1872" y="1050"/>
                  <a:pt x="1870" y="1039"/>
                </a:cubicBezTo>
                <a:cubicBezTo>
                  <a:pt x="1908" y="1100"/>
                  <a:pt x="1944" y="1164"/>
                  <a:pt x="1980" y="1227"/>
                </a:cubicBezTo>
                <a:cubicBezTo>
                  <a:pt x="2023" y="1302"/>
                  <a:pt x="2072" y="1370"/>
                  <a:pt x="2130" y="1428"/>
                </a:cubicBezTo>
                <a:cubicBezTo>
                  <a:pt x="2121" y="1373"/>
                  <a:pt x="2110" y="1319"/>
                  <a:pt x="2105" y="1264"/>
                </a:cubicBezTo>
                <a:cubicBezTo>
                  <a:pt x="2093" y="1144"/>
                  <a:pt x="2079" y="897"/>
                  <a:pt x="2202" y="818"/>
                </a:cubicBezTo>
                <a:cubicBezTo>
                  <a:pt x="2251" y="786"/>
                  <a:pt x="2285" y="782"/>
                  <a:pt x="2344" y="791"/>
                </a:cubicBezTo>
                <a:cubicBezTo>
                  <a:pt x="2371" y="799"/>
                  <a:pt x="2380" y="802"/>
                  <a:pt x="2396" y="812"/>
                </a:cubicBezTo>
              </a:path>
              <a:path w="6749" h="1924" extrusionOk="0">
                <a:moveTo>
                  <a:pt x="2299" y="1368"/>
                </a:moveTo>
                <a:cubicBezTo>
                  <a:pt x="2309" y="1351"/>
                  <a:pt x="2312" y="1352"/>
                  <a:pt x="2320" y="1334"/>
                </a:cubicBezTo>
                <a:cubicBezTo>
                  <a:pt x="2332" y="1305"/>
                  <a:pt x="2342" y="1273"/>
                  <a:pt x="2351" y="1243"/>
                </a:cubicBezTo>
                <a:cubicBezTo>
                  <a:pt x="2369" y="1181"/>
                  <a:pt x="2386" y="1119"/>
                  <a:pt x="2403" y="1057"/>
                </a:cubicBezTo>
                <a:cubicBezTo>
                  <a:pt x="2417" y="1006"/>
                  <a:pt x="2433" y="956"/>
                  <a:pt x="2450" y="906"/>
                </a:cubicBezTo>
                <a:cubicBezTo>
                  <a:pt x="2471" y="939"/>
                  <a:pt x="2478" y="976"/>
                  <a:pt x="2490" y="1021"/>
                </a:cubicBezTo>
                <a:cubicBezTo>
                  <a:pt x="2517" y="1128"/>
                  <a:pt x="2570" y="1283"/>
                  <a:pt x="2678" y="1335"/>
                </a:cubicBezTo>
                <a:cubicBezTo>
                  <a:pt x="2757" y="1373"/>
                  <a:pt x="2826" y="1307"/>
                  <a:pt x="2852" y="1238"/>
                </a:cubicBezTo>
                <a:cubicBezTo>
                  <a:pt x="2915" y="1069"/>
                  <a:pt x="2875" y="876"/>
                  <a:pt x="2935" y="705"/>
                </a:cubicBezTo>
                <a:cubicBezTo>
                  <a:pt x="2962" y="649"/>
                  <a:pt x="2970" y="632"/>
                  <a:pt x="2996" y="600"/>
                </a:cubicBezTo>
              </a:path>
              <a:path w="6749" h="1924" extrusionOk="0">
                <a:moveTo>
                  <a:pt x="4022" y="836"/>
                </a:moveTo>
                <a:cubicBezTo>
                  <a:pt x="4049" y="815"/>
                  <a:pt x="4079" y="772"/>
                  <a:pt x="4113" y="761"/>
                </a:cubicBezTo>
                <a:cubicBezTo>
                  <a:pt x="4203" y="731"/>
                  <a:pt x="4231" y="812"/>
                  <a:pt x="4252" y="885"/>
                </a:cubicBezTo>
                <a:cubicBezTo>
                  <a:pt x="4281" y="985"/>
                  <a:pt x="4299" y="1184"/>
                  <a:pt x="4240" y="1278"/>
                </a:cubicBezTo>
                <a:cubicBezTo>
                  <a:pt x="4206" y="1331"/>
                  <a:pt x="4155" y="1304"/>
                  <a:pt x="4107" y="1293"/>
                </a:cubicBezTo>
                <a:cubicBezTo>
                  <a:pt x="3986" y="1265"/>
                  <a:pt x="3809" y="1143"/>
                  <a:pt x="3690" y="1248"/>
                </a:cubicBezTo>
                <a:cubicBezTo>
                  <a:pt x="3609" y="1320"/>
                  <a:pt x="3659" y="1407"/>
                  <a:pt x="3706" y="1480"/>
                </a:cubicBezTo>
                <a:cubicBezTo>
                  <a:pt x="3808" y="1639"/>
                  <a:pt x="4035" y="1533"/>
                  <a:pt x="4135" y="1441"/>
                </a:cubicBezTo>
                <a:cubicBezTo>
                  <a:pt x="4193" y="1387"/>
                  <a:pt x="4233" y="1323"/>
                  <a:pt x="4317" y="1341"/>
                </a:cubicBezTo>
                <a:cubicBezTo>
                  <a:pt x="4355" y="1349"/>
                  <a:pt x="4418" y="1418"/>
                  <a:pt x="4450" y="1440"/>
                </a:cubicBezTo>
                <a:cubicBezTo>
                  <a:pt x="4461" y="1410"/>
                  <a:pt x="4477" y="1398"/>
                  <a:pt x="4480" y="1353"/>
                </a:cubicBezTo>
                <a:cubicBezTo>
                  <a:pt x="4488" y="1239"/>
                  <a:pt x="4437" y="985"/>
                  <a:pt x="4515" y="891"/>
                </a:cubicBezTo>
                <a:cubicBezTo>
                  <a:pt x="4543" y="857"/>
                  <a:pt x="4570" y="869"/>
                  <a:pt x="4604" y="885"/>
                </a:cubicBezTo>
                <a:cubicBezTo>
                  <a:pt x="4636" y="900"/>
                  <a:pt x="4666" y="933"/>
                  <a:pt x="4671" y="967"/>
                </a:cubicBezTo>
                <a:cubicBezTo>
                  <a:pt x="4676" y="1001"/>
                  <a:pt x="4640" y="1033"/>
                  <a:pt x="4653" y="1083"/>
                </a:cubicBezTo>
                <a:cubicBezTo>
                  <a:pt x="4675" y="1169"/>
                  <a:pt x="4800" y="1333"/>
                  <a:pt x="4722" y="1417"/>
                </a:cubicBezTo>
                <a:cubicBezTo>
                  <a:pt x="4666" y="1477"/>
                  <a:pt x="4584" y="1408"/>
                  <a:pt x="4583" y="1345"/>
                </a:cubicBezTo>
                <a:cubicBezTo>
                  <a:pt x="4581" y="1262"/>
                  <a:pt x="4628" y="1191"/>
                  <a:pt x="4680" y="1131"/>
                </a:cubicBezTo>
                <a:cubicBezTo>
                  <a:pt x="4731" y="1072"/>
                  <a:pt x="4813" y="993"/>
                  <a:pt x="4897" y="1035"/>
                </a:cubicBezTo>
                <a:cubicBezTo>
                  <a:pt x="4976" y="1075"/>
                  <a:pt x="4968" y="1229"/>
                  <a:pt x="5006" y="1299"/>
                </a:cubicBezTo>
                <a:cubicBezTo>
                  <a:pt x="5011" y="1301"/>
                  <a:pt x="5016" y="1302"/>
                  <a:pt x="5021" y="1304"/>
                </a:cubicBezTo>
                <a:cubicBezTo>
                  <a:pt x="5045" y="1289"/>
                  <a:pt x="5118" y="1218"/>
                  <a:pt x="5141" y="1217"/>
                </a:cubicBezTo>
                <a:cubicBezTo>
                  <a:pt x="5230" y="1214"/>
                  <a:pt x="5265" y="1269"/>
                  <a:pt x="5362" y="1240"/>
                </a:cubicBezTo>
                <a:cubicBezTo>
                  <a:pt x="5347" y="1174"/>
                  <a:pt x="5329" y="1137"/>
                  <a:pt x="5294" y="1075"/>
                </a:cubicBezTo>
                <a:cubicBezTo>
                  <a:pt x="5269" y="1030"/>
                  <a:pt x="5250" y="1013"/>
                  <a:pt x="5280" y="967"/>
                </a:cubicBezTo>
                <a:cubicBezTo>
                  <a:pt x="5323" y="902"/>
                  <a:pt x="5461" y="868"/>
                  <a:pt x="5524" y="826"/>
                </a:cubicBezTo>
                <a:cubicBezTo>
                  <a:pt x="5569" y="796"/>
                  <a:pt x="5599" y="759"/>
                  <a:pt x="5635" y="727"/>
                </a:cubicBezTo>
                <a:cubicBezTo>
                  <a:pt x="5583" y="758"/>
                  <a:pt x="5541" y="775"/>
                  <a:pt x="5494" y="824"/>
                </a:cubicBezTo>
                <a:cubicBezTo>
                  <a:pt x="5409" y="912"/>
                  <a:pt x="5300" y="1074"/>
                  <a:pt x="5358" y="1203"/>
                </a:cubicBezTo>
                <a:cubicBezTo>
                  <a:pt x="5403" y="1301"/>
                  <a:pt x="5538" y="1307"/>
                  <a:pt x="5629" y="1322"/>
                </a:cubicBezTo>
                <a:cubicBezTo>
                  <a:pt x="5692" y="1332"/>
                  <a:pt x="5753" y="1333"/>
                  <a:pt x="5808" y="1328"/>
                </a:cubicBezTo>
                <a:cubicBezTo>
                  <a:pt x="5804" y="1274"/>
                  <a:pt x="5797" y="1218"/>
                  <a:pt x="5798" y="1163"/>
                </a:cubicBezTo>
                <a:cubicBezTo>
                  <a:pt x="5803" y="961"/>
                  <a:pt x="5998" y="840"/>
                  <a:pt x="6169" y="780"/>
                </a:cubicBezTo>
                <a:cubicBezTo>
                  <a:pt x="6308" y="731"/>
                  <a:pt x="6545" y="670"/>
                  <a:pt x="6695" y="699"/>
                </a:cubicBezTo>
                <a:cubicBezTo>
                  <a:pt x="6722" y="704"/>
                  <a:pt x="6732" y="722"/>
                  <a:pt x="6748" y="72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50" name="Ink 22"/>
          <p:cNvSpPr>
            <a:spLocks noRot="1" noChangeAspect="1" noEditPoints="1" noChangeArrowheads="1" noChangeShapeType="1" noTextEdit="1"/>
          </p:cNvSpPr>
          <p:nvPr/>
        </p:nvSpPr>
        <p:spPr bwMode="auto">
          <a:xfrm>
            <a:off x="4808538" y="4673600"/>
            <a:ext cx="3286125" cy="577850"/>
          </a:xfrm>
          <a:custGeom>
            <a:avLst/>
            <a:gdLst>
              <a:gd name="T0" fmla="*/ 2147483647 w 9129"/>
              <a:gd name="T1" fmla="*/ 2147483647 h 1608"/>
              <a:gd name="T2" fmla="*/ 2147483647 w 9129"/>
              <a:gd name="T3" fmla="*/ 2147483647 h 1608"/>
              <a:gd name="T4" fmla="*/ 2147483647 w 9129"/>
              <a:gd name="T5" fmla="*/ 2147483647 h 1608"/>
              <a:gd name="T6" fmla="*/ 2147483647 w 9129"/>
              <a:gd name="T7" fmla="*/ 2147483647 h 1608"/>
              <a:gd name="T8" fmla="*/ 2147483647 w 9129"/>
              <a:gd name="T9" fmla="*/ 2147483647 h 1608"/>
              <a:gd name="T10" fmla="*/ 2147483647 w 9129"/>
              <a:gd name="T11" fmla="*/ 2147483647 h 1608"/>
              <a:gd name="T12" fmla="*/ 2147483647 w 9129"/>
              <a:gd name="T13" fmla="*/ 2147483647 h 1608"/>
              <a:gd name="T14" fmla="*/ 2147483647 w 9129"/>
              <a:gd name="T15" fmla="*/ 2147483647 h 1608"/>
              <a:gd name="T16" fmla="*/ 2147483647 w 9129"/>
              <a:gd name="T17" fmla="*/ 2147483647 h 1608"/>
              <a:gd name="T18" fmla="*/ 2147483647 w 9129"/>
              <a:gd name="T19" fmla="*/ 2147483647 h 1608"/>
              <a:gd name="T20" fmla="*/ 2147483647 w 9129"/>
              <a:gd name="T21" fmla="*/ 2147483647 h 1608"/>
              <a:gd name="T22" fmla="*/ 2147483647 w 9129"/>
              <a:gd name="T23" fmla="*/ 2147483647 h 1608"/>
              <a:gd name="T24" fmla="*/ 2147483647 w 9129"/>
              <a:gd name="T25" fmla="*/ 2147483647 h 1608"/>
              <a:gd name="T26" fmla="*/ 2147483647 w 9129"/>
              <a:gd name="T27" fmla="*/ 2147483647 h 1608"/>
              <a:gd name="T28" fmla="*/ 2147483647 w 9129"/>
              <a:gd name="T29" fmla="*/ 2147483647 h 1608"/>
              <a:gd name="T30" fmla="*/ 2147483647 w 9129"/>
              <a:gd name="T31" fmla="*/ 2147483647 h 1608"/>
              <a:gd name="T32" fmla="*/ 2147483647 w 9129"/>
              <a:gd name="T33" fmla="*/ 2147483647 h 1608"/>
              <a:gd name="T34" fmla="*/ 2147483647 w 9129"/>
              <a:gd name="T35" fmla="*/ 2147483647 h 1608"/>
              <a:gd name="T36" fmla="*/ 2147483647 w 9129"/>
              <a:gd name="T37" fmla="*/ 2147483647 h 1608"/>
              <a:gd name="T38" fmla="*/ 2147483647 w 9129"/>
              <a:gd name="T39" fmla="*/ 2147483647 h 1608"/>
              <a:gd name="T40" fmla="*/ 2147483647 w 9129"/>
              <a:gd name="T41" fmla="*/ 2147483647 h 1608"/>
              <a:gd name="T42" fmla="*/ 2147483647 w 9129"/>
              <a:gd name="T43" fmla="*/ 2147483647 h 1608"/>
              <a:gd name="T44" fmla="*/ 2147483647 w 9129"/>
              <a:gd name="T45" fmla="*/ 2147483647 h 1608"/>
              <a:gd name="T46" fmla="*/ 2147483647 w 9129"/>
              <a:gd name="T47" fmla="*/ 2147483647 h 1608"/>
              <a:gd name="T48" fmla="*/ 2147483647 w 9129"/>
              <a:gd name="T49" fmla="*/ 2147483647 h 1608"/>
              <a:gd name="T50" fmla="*/ 2147483647 w 9129"/>
              <a:gd name="T51" fmla="*/ 2147483647 h 1608"/>
              <a:gd name="T52" fmla="*/ 2147483647 w 9129"/>
              <a:gd name="T53" fmla="*/ 2147483647 h 1608"/>
              <a:gd name="T54" fmla="*/ 2147483647 w 9129"/>
              <a:gd name="T55" fmla="*/ 2147483647 h 1608"/>
              <a:gd name="T56" fmla="*/ 2147483647 w 9129"/>
              <a:gd name="T57" fmla="*/ 2147483647 h 1608"/>
              <a:gd name="T58" fmla="*/ 2147483647 w 9129"/>
              <a:gd name="T59" fmla="*/ 2147483647 h 1608"/>
              <a:gd name="T60" fmla="*/ 2147483647 w 9129"/>
              <a:gd name="T61" fmla="*/ 2147483647 h 1608"/>
              <a:gd name="T62" fmla="*/ 2147483647 w 9129"/>
              <a:gd name="T63" fmla="*/ 2147483647 h 1608"/>
              <a:gd name="T64" fmla="*/ 2147483647 w 9129"/>
              <a:gd name="T65" fmla="*/ 2147483647 h 1608"/>
              <a:gd name="T66" fmla="*/ 2147483647 w 9129"/>
              <a:gd name="T67" fmla="*/ 2147483647 h 1608"/>
              <a:gd name="T68" fmla="*/ 2147483647 w 9129"/>
              <a:gd name="T69" fmla="*/ 2147483647 h 1608"/>
              <a:gd name="T70" fmla="*/ 2147483647 w 9129"/>
              <a:gd name="T71" fmla="*/ 2147483647 h 1608"/>
              <a:gd name="T72" fmla="*/ 2147483647 w 9129"/>
              <a:gd name="T73" fmla="*/ 2147483647 h 1608"/>
              <a:gd name="T74" fmla="*/ 2147483647 w 9129"/>
              <a:gd name="T75" fmla="*/ 2147483647 h 1608"/>
              <a:gd name="T76" fmla="*/ 2147483647 w 9129"/>
              <a:gd name="T77" fmla="*/ 2147483647 h 1608"/>
              <a:gd name="T78" fmla="*/ 2147483647 w 9129"/>
              <a:gd name="T79" fmla="*/ 2147483647 h 1608"/>
              <a:gd name="T80" fmla="*/ 2147483647 w 9129"/>
              <a:gd name="T81" fmla="*/ 2147483647 h 1608"/>
              <a:gd name="T82" fmla="*/ 2147483647 w 9129"/>
              <a:gd name="T83" fmla="*/ 2147483647 h 1608"/>
              <a:gd name="T84" fmla="*/ 2147483647 w 9129"/>
              <a:gd name="T85" fmla="*/ 2147483647 h 1608"/>
              <a:gd name="T86" fmla="*/ 2147483647 w 9129"/>
              <a:gd name="T87" fmla="*/ 2147483647 h 1608"/>
              <a:gd name="T88" fmla="*/ 2147483647 w 9129"/>
              <a:gd name="T89" fmla="*/ 2147483647 h 1608"/>
              <a:gd name="T90" fmla="*/ 0 w 9129"/>
              <a:gd name="T91" fmla="*/ 2147483647 h 1608"/>
              <a:gd name="T92" fmla="*/ 2147483647 w 9129"/>
              <a:gd name="T93" fmla="*/ 2147483647 h 160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129"/>
              <a:gd name="T142" fmla="*/ 0 h 1608"/>
              <a:gd name="T143" fmla="*/ 9129 w 9129"/>
              <a:gd name="T144" fmla="*/ 1608 h 160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129" h="1608" extrusionOk="0">
                <a:moveTo>
                  <a:pt x="3163" y="988"/>
                </a:moveTo>
                <a:cubicBezTo>
                  <a:pt x="3210" y="1031"/>
                  <a:pt x="3236" y="1088"/>
                  <a:pt x="3263" y="1147"/>
                </a:cubicBezTo>
                <a:cubicBezTo>
                  <a:pt x="3308" y="1247"/>
                  <a:pt x="3350" y="1349"/>
                  <a:pt x="3388" y="1452"/>
                </a:cubicBezTo>
                <a:cubicBezTo>
                  <a:pt x="3408" y="1506"/>
                  <a:pt x="3428" y="1558"/>
                  <a:pt x="3455" y="1607"/>
                </a:cubicBezTo>
                <a:cubicBezTo>
                  <a:pt x="3458" y="1556"/>
                  <a:pt x="3454" y="1509"/>
                  <a:pt x="3448" y="1457"/>
                </a:cubicBezTo>
                <a:cubicBezTo>
                  <a:pt x="3436" y="1347"/>
                  <a:pt x="3425" y="1236"/>
                  <a:pt x="3434" y="1126"/>
                </a:cubicBezTo>
                <a:cubicBezTo>
                  <a:pt x="3442" y="1031"/>
                  <a:pt x="3466" y="928"/>
                  <a:pt x="3532" y="856"/>
                </a:cubicBezTo>
                <a:cubicBezTo>
                  <a:pt x="3588" y="794"/>
                  <a:pt x="3661" y="780"/>
                  <a:pt x="3741" y="785"/>
                </a:cubicBezTo>
                <a:cubicBezTo>
                  <a:pt x="3796" y="788"/>
                  <a:pt x="3836" y="805"/>
                  <a:pt x="3885" y="826"/>
                </a:cubicBezTo>
              </a:path>
              <a:path w="9129" h="1608" extrusionOk="0">
                <a:moveTo>
                  <a:pt x="3886" y="1143"/>
                </a:moveTo>
                <a:cubicBezTo>
                  <a:pt x="3898" y="1186"/>
                  <a:pt x="3905" y="1207"/>
                  <a:pt x="3955" y="1202"/>
                </a:cubicBezTo>
                <a:cubicBezTo>
                  <a:pt x="4026" y="1195"/>
                  <a:pt x="4090" y="1152"/>
                  <a:pt x="4145" y="1109"/>
                </a:cubicBezTo>
                <a:cubicBezTo>
                  <a:pt x="4196" y="1068"/>
                  <a:pt x="4245" y="1013"/>
                  <a:pt x="4255" y="946"/>
                </a:cubicBezTo>
                <a:cubicBezTo>
                  <a:pt x="4254" y="938"/>
                  <a:pt x="4254" y="931"/>
                  <a:pt x="4253" y="923"/>
                </a:cubicBezTo>
                <a:cubicBezTo>
                  <a:pt x="4197" y="915"/>
                  <a:pt x="4153" y="953"/>
                  <a:pt x="4115" y="996"/>
                </a:cubicBezTo>
                <a:cubicBezTo>
                  <a:pt x="4039" y="1081"/>
                  <a:pt x="3983" y="1193"/>
                  <a:pt x="3948" y="1300"/>
                </a:cubicBezTo>
                <a:cubicBezTo>
                  <a:pt x="3921" y="1383"/>
                  <a:pt x="3917" y="1453"/>
                  <a:pt x="3935" y="1537"/>
                </a:cubicBezTo>
                <a:cubicBezTo>
                  <a:pt x="3996" y="1545"/>
                  <a:pt x="3995" y="1535"/>
                  <a:pt x="4050" y="1497"/>
                </a:cubicBezTo>
              </a:path>
              <a:path w="9129" h="1608" extrusionOk="0">
                <a:moveTo>
                  <a:pt x="4601" y="205"/>
                </a:moveTo>
                <a:cubicBezTo>
                  <a:pt x="4613" y="257"/>
                  <a:pt x="4611" y="287"/>
                  <a:pt x="4611" y="341"/>
                </a:cubicBezTo>
                <a:cubicBezTo>
                  <a:pt x="4612" y="500"/>
                  <a:pt x="4611" y="660"/>
                  <a:pt x="4615" y="819"/>
                </a:cubicBezTo>
                <a:cubicBezTo>
                  <a:pt x="4620" y="1003"/>
                  <a:pt x="4649" y="1184"/>
                  <a:pt x="4659" y="1367"/>
                </a:cubicBezTo>
                <a:cubicBezTo>
                  <a:pt x="4659" y="1373"/>
                  <a:pt x="4658" y="1380"/>
                  <a:pt x="4658" y="1386"/>
                </a:cubicBezTo>
                <a:cubicBezTo>
                  <a:pt x="4630" y="1331"/>
                  <a:pt x="4611" y="1286"/>
                  <a:pt x="4600" y="1223"/>
                </a:cubicBezTo>
                <a:cubicBezTo>
                  <a:pt x="4581" y="1115"/>
                  <a:pt x="4583" y="953"/>
                  <a:pt x="4696" y="892"/>
                </a:cubicBezTo>
                <a:cubicBezTo>
                  <a:pt x="4755" y="860"/>
                  <a:pt x="4822" y="900"/>
                  <a:pt x="4864" y="940"/>
                </a:cubicBezTo>
                <a:cubicBezTo>
                  <a:pt x="4928" y="1001"/>
                  <a:pt x="4977" y="1177"/>
                  <a:pt x="5073" y="1195"/>
                </a:cubicBezTo>
                <a:cubicBezTo>
                  <a:pt x="5136" y="1207"/>
                  <a:pt x="5169" y="1176"/>
                  <a:pt x="5188" y="1116"/>
                </a:cubicBezTo>
                <a:cubicBezTo>
                  <a:pt x="5208" y="1051"/>
                  <a:pt x="5187" y="974"/>
                  <a:pt x="5173" y="910"/>
                </a:cubicBezTo>
                <a:cubicBezTo>
                  <a:pt x="5162" y="858"/>
                  <a:pt x="5145" y="809"/>
                  <a:pt x="5128" y="759"/>
                </a:cubicBezTo>
                <a:cubicBezTo>
                  <a:pt x="5168" y="821"/>
                  <a:pt x="5203" y="886"/>
                  <a:pt x="5243" y="949"/>
                </a:cubicBezTo>
                <a:cubicBezTo>
                  <a:pt x="5289" y="1022"/>
                  <a:pt x="5342" y="1091"/>
                  <a:pt x="5408" y="1147"/>
                </a:cubicBezTo>
                <a:cubicBezTo>
                  <a:pt x="5416" y="1152"/>
                  <a:pt x="5424" y="1156"/>
                  <a:pt x="5432" y="1161"/>
                </a:cubicBezTo>
                <a:cubicBezTo>
                  <a:pt x="5447" y="1131"/>
                  <a:pt x="5461" y="1136"/>
                  <a:pt x="5458" y="1082"/>
                </a:cubicBezTo>
                <a:cubicBezTo>
                  <a:pt x="5450" y="959"/>
                  <a:pt x="5408" y="824"/>
                  <a:pt x="5457" y="704"/>
                </a:cubicBezTo>
                <a:cubicBezTo>
                  <a:pt x="5474" y="662"/>
                  <a:pt x="5515" y="633"/>
                  <a:pt x="5559" y="647"/>
                </a:cubicBezTo>
                <a:cubicBezTo>
                  <a:pt x="5589" y="659"/>
                  <a:pt x="5599" y="664"/>
                  <a:pt x="5613" y="682"/>
                </a:cubicBezTo>
              </a:path>
              <a:path w="9129" h="1608" extrusionOk="0">
                <a:moveTo>
                  <a:pt x="5669" y="1053"/>
                </a:moveTo>
                <a:cubicBezTo>
                  <a:pt x="5692" y="1036"/>
                  <a:pt x="5679" y="1027"/>
                  <a:pt x="5684" y="999"/>
                </a:cubicBezTo>
                <a:cubicBezTo>
                  <a:pt x="5693" y="947"/>
                  <a:pt x="5703" y="900"/>
                  <a:pt x="5721" y="852"/>
                </a:cubicBezTo>
                <a:cubicBezTo>
                  <a:pt x="5748" y="872"/>
                  <a:pt x="5768" y="897"/>
                  <a:pt x="5792" y="928"/>
                </a:cubicBezTo>
                <a:cubicBezTo>
                  <a:pt x="5839" y="989"/>
                  <a:pt x="5900" y="1062"/>
                  <a:pt x="5981" y="1075"/>
                </a:cubicBezTo>
                <a:cubicBezTo>
                  <a:pt x="6035" y="1084"/>
                  <a:pt x="6088" y="1057"/>
                  <a:pt x="6115" y="1010"/>
                </a:cubicBezTo>
                <a:cubicBezTo>
                  <a:pt x="6157" y="938"/>
                  <a:pt x="6151" y="848"/>
                  <a:pt x="6164" y="769"/>
                </a:cubicBezTo>
                <a:cubicBezTo>
                  <a:pt x="6179" y="678"/>
                  <a:pt x="6192" y="578"/>
                  <a:pt x="6228" y="493"/>
                </a:cubicBezTo>
                <a:cubicBezTo>
                  <a:pt x="6238" y="475"/>
                  <a:pt x="6248" y="457"/>
                  <a:pt x="6258" y="439"/>
                </a:cubicBezTo>
              </a:path>
              <a:path w="9129" h="1608" extrusionOk="0">
                <a:moveTo>
                  <a:pt x="7202" y="288"/>
                </a:moveTo>
                <a:cubicBezTo>
                  <a:pt x="7264" y="331"/>
                  <a:pt x="7273" y="358"/>
                  <a:pt x="7270" y="436"/>
                </a:cubicBezTo>
                <a:cubicBezTo>
                  <a:pt x="7264" y="592"/>
                  <a:pt x="7219" y="747"/>
                  <a:pt x="7187" y="899"/>
                </a:cubicBezTo>
                <a:cubicBezTo>
                  <a:pt x="7164" y="1005"/>
                  <a:pt x="7138" y="1116"/>
                  <a:pt x="7082" y="1211"/>
                </a:cubicBezTo>
                <a:cubicBezTo>
                  <a:pt x="7074" y="1221"/>
                  <a:pt x="7066" y="1232"/>
                  <a:pt x="7058" y="1242"/>
                </a:cubicBezTo>
              </a:path>
              <a:path w="9129" h="1608" extrusionOk="0">
                <a:moveTo>
                  <a:pt x="6747" y="483"/>
                </a:moveTo>
                <a:cubicBezTo>
                  <a:pt x="6744" y="355"/>
                  <a:pt x="6735" y="241"/>
                  <a:pt x="6832" y="141"/>
                </a:cubicBezTo>
                <a:cubicBezTo>
                  <a:pt x="6945" y="25"/>
                  <a:pt x="7135" y="9"/>
                  <a:pt x="7287" y="2"/>
                </a:cubicBezTo>
                <a:cubicBezTo>
                  <a:pt x="7410" y="-4"/>
                  <a:pt x="7532" y="3"/>
                  <a:pt x="7651" y="30"/>
                </a:cubicBezTo>
                <a:cubicBezTo>
                  <a:pt x="7738" y="50"/>
                  <a:pt x="7787" y="74"/>
                  <a:pt x="7843" y="140"/>
                </a:cubicBezTo>
              </a:path>
              <a:path w="9129" h="1608" extrusionOk="0">
                <a:moveTo>
                  <a:pt x="7259" y="1271"/>
                </a:moveTo>
                <a:cubicBezTo>
                  <a:pt x="7266" y="1271"/>
                  <a:pt x="7251" y="1332"/>
                  <a:pt x="7287" y="1264"/>
                </a:cubicBezTo>
                <a:cubicBezTo>
                  <a:pt x="7320" y="1201"/>
                  <a:pt x="7336" y="1131"/>
                  <a:pt x="7358" y="1064"/>
                </a:cubicBezTo>
                <a:cubicBezTo>
                  <a:pt x="7395" y="949"/>
                  <a:pt x="7429" y="835"/>
                  <a:pt x="7483" y="727"/>
                </a:cubicBezTo>
                <a:cubicBezTo>
                  <a:pt x="7516" y="660"/>
                  <a:pt x="7607" y="470"/>
                  <a:pt x="7707" y="476"/>
                </a:cubicBezTo>
                <a:cubicBezTo>
                  <a:pt x="7743" y="480"/>
                  <a:pt x="7754" y="480"/>
                  <a:pt x="7770" y="499"/>
                </a:cubicBezTo>
                <a:cubicBezTo>
                  <a:pt x="7773" y="577"/>
                  <a:pt x="7774" y="615"/>
                  <a:pt x="7736" y="691"/>
                </a:cubicBezTo>
                <a:cubicBezTo>
                  <a:pt x="7689" y="784"/>
                  <a:pt x="7576" y="885"/>
                  <a:pt x="7562" y="990"/>
                </a:cubicBezTo>
                <a:cubicBezTo>
                  <a:pt x="7562" y="1015"/>
                  <a:pt x="7561" y="1023"/>
                  <a:pt x="7576" y="1034"/>
                </a:cubicBezTo>
                <a:cubicBezTo>
                  <a:pt x="7657" y="1033"/>
                  <a:pt x="7711" y="1015"/>
                  <a:pt x="7783" y="968"/>
                </a:cubicBezTo>
                <a:cubicBezTo>
                  <a:pt x="7896" y="894"/>
                  <a:pt x="7969" y="783"/>
                  <a:pt x="8072" y="699"/>
                </a:cubicBezTo>
                <a:cubicBezTo>
                  <a:pt x="8076" y="698"/>
                  <a:pt x="8081" y="697"/>
                  <a:pt x="8085" y="696"/>
                </a:cubicBezTo>
                <a:cubicBezTo>
                  <a:pt x="8084" y="735"/>
                  <a:pt x="8081" y="778"/>
                  <a:pt x="8079" y="818"/>
                </a:cubicBezTo>
                <a:cubicBezTo>
                  <a:pt x="8076" y="873"/>
                  <a:pt x="8068" y="970"/>
                  <a:pt x="8118" y="1009"/>
                </a:cubicBezTo>
                <a:cubicBezTo>
                  <a:pt x="8166" y="1046"/>
                  <a:pt x="8222" y="976"/>
                  <a:pt x="8247" y="945"/>
                </a:cubicBezTo>
                <a:cubicBezTo>
                  <a:pt x="8282" y="901"/>
                  <a:pt x="8301" y="849"/>
                  <a:pt x="8323" y="799"/>
                </a:cubicBezTo>
                <a:cubicBezTo>
                  <a:pt x="8334" y="833"/>
                  <a:pt x="8340" y="876"/>
                  <a:pt x="8361" y="907"/>
                </a:cubicBezTo>
                <a:cubicBezTo>
                  <a:pt x="8409" y="979"/>
                  <a:pt x="8475" y="993"/>
                  <a:pt x="8558" y="978"/>
                </a:cubicBezTo>
                <a:cubicBezTo>
                  <a:pt x="8728" y="948"/>
                  <a:pt x="8876" y="837"/>
                  <a:pt x="8937" y="674"/>
                </a:cubicBezTo>
                <a:cubicBezTo>
                  <a:pt x="8963" y="605"/>
                  <a:pt x="8976" y="500"/>
                  <a:pt x="8924" y="438"/>
                </a:cubicBezTo>
                <a:cubicBezTo>
                  <a:pt x="8865" y="368"/>
                  <a:pt x="8781" y="447"/>
                  <a:pt x="8743" y="495"/>
                </a:cubicBezTo>
                <a:cubicBezTo>
                  <a:pt x="8643" y="621"/>
                  <a:pt x="8612" y="791"/>
                  <a:pt x="8640" y="947"/>
                </a:cubicBezTo>
                <a:cubicBezTo>
                  <a:pt x="8674" y="1136"/>
                  <a:pt x="8817" y="1291"/>
                  <a:pt x="8988" y="1369"/>
                </a:cubicBezTo>
                <a:cubicBezTo>
                  <a:pt x="9029" y="1388"/>
                  <a:pt x="9075" y="1399"/>
                  <a:pt x="9116" y="1374"/>
                </a:cubicBezTo>
                <a:cubicBezTo>
                  <a:pt x="9127" y="1360"/>
                  <a:pt x="9130" y="1356"/>
                  <a:pt x="9128" y="1344"/>
                </a:cubicBezTo>
              </a:path>
              <a:path w="9129" h="1608" extrusionOk="0">
                <a:moveTo>
                  <a:pt x="2973" y="1113"/>
                </a:moveTo>
                <a:cubicBezTo>
                  <a:pt x="2984" y="1109"/>
                  <a:pt x="2993" y="1109"/>
                  <a:pt x="3004" y="1106"/>
                </a:cubicBezTo>
                <a:cubicBezTo>
                  <a:pt x="2817" y="1071"/>
                  <a:pt x="2623" y="1079"/>
                  <a:pt x="2433" y="1062"/>
                </a:cubicBezTo>
                <a:cubicBezTo>
                  <a:pt x="2003" y="1023"/>
                  <a:pt x="1587" y="991"/>
                  <a:pt x="1155" y="1005"/>
                </a:cubicBezTo>
                <a:cubicBezTo>
                  <a:pt x="882" y="1014"/>
                  <a:pt x="607" y="1058"/>
                  <a:pt x="334" y="1056"/>
                </a:cubicBezTo>
                <a:cubicBezTo>
                  <a:pt x="304" y="1056"/>
                  <a:pt x="274" y="1052"/>
                  <a:pt x="244" y="1050"/>
                </a:cubicBezTo>
                <a:cubicBezTo>
                  <a:pt x="249" y="1028"/>
                  <a:pt x="247" y="1005"/>
                  <a:pt x="257" y="979"/>
                </a:cubicBezTo>
                <a:cubicBezTo>
                  <a:pt x="292" y="891"/>
                  <a:pt x="353" y="808"/>
                  <a:pt x="409" y="733"/>
                </a:cubicBezTo>
                <a:cubicBezTo>
                  <a:pt x="458" y="667"/>
                  <a:pt x="510" y="607"/>
                  <a:pt x="567" y="549"/>
                </a:cubicBezTo>
                <a:cubicBezTo>
                  <a:pt x="526" y="611"/>
                  <a:pt x="484" y="660"/>
                  <a:pt x="427" y="713"/>
                </a:cubicBezTo>
                <a:cubicBezTo>
                  <a:pt x="298" y="833"/>
                  <a:pt x="150" y="921"/>
                  <a:pt x="0" y="1011"/>
                </a:cubicBezTo>
                <a:cubicBezTo>
                  <a:pt x="24" y="1027"/>
                  <a:pt x="51" y="1050"/>
                  <a:pt x="86" y="1067"/>
                </a:cubicBezTo>
                <a:cubicBezTo>
                  <a:pt x="197" y="1119"/>
                  <a:pt x="399" y="1258"/>
                  <a:pt x="519" y="1263"/>
                </a:cubicBezTo>
                <a:cubicBezTo>
                  <a:pt x="571" y="1265"/>
                  <a:pt x="530" y="1257"/>
                  <a:pt x="538" y="120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51" name="Ink 23"/>
          <p:cNvSpPr>
            <a:spLocks noRot="1" noChangeAspect="1" noEditPoints="1" noChangeArrowheads="1" noChangeShapeType="1" noTextEdit="1"/>
          </p:cNvSpPr>
          <p:nvPr/>
        </p:nvSpPr>
        <p:spPr bwMode="auto">
          <a:xfrm>
            <a:off x="5997575" y="2936875"/>
            <a:ext cx="2103438" cy="168275"/>
          </a:xfrm>
          <a:custGeom>
            <a:avLst/>
            <a:gdLst>
              <a:gd name="T0" fmla="*/ 2147483647 w 5847"/>
              <a:gd name="T1" fmla="*/ 2147483647 h 470"/>
              <a:gd name="T2" fmla="*/ 2147483647 w 5847"/>
              <a:gd name="T3" fmla="*/ 2147483647 h 470"/>
              <a:gd name="T4" fmla="*/ 2147483647 w 5847"/>
              <a:gd name="T5" fmla="*/ 2147483647 h 470"/>
              <a:gd name="T6" fmla="*/ 2147483647 w 5847"/>
              <a:gd name="T7" fmla="*/ 2147483647 h 470"/>
              <a:gd name="T8" fmla="*/ 2147483647 w 5847"/>
              <a:gd name="T9" fmla="*/ 2147483647 h 470"/>
              <a:gd name="T10" fmla="*/ 2147483647 w 5847"/>
              <a:gd name="T11" fmla="*/ 2147483647 h 470"/>
              <a:gd name="T12" fmla="*/ 2147483647 w 5847"/>
              <a:gd name="T13" fmla="*/ 2147483647 h 470"/>
              <a:gd name="T14" fmla="*/ 2147483647 w 5847"/>
              <a:gd name="T15" fmla="*/ 2147483647 h 470"/>
              <a:gd name="T16" fmla="*/ 2147483647 w 5847"/>
              <a:gd name="T17" fmla="*/ 2147483647 h 470"/>
              <a:gd name="T18" fmla="*/ 2147483647 w 5847"/>
              <a:gd name="T19" fmla="*/ 2147483647 h 470"/>
              <a:gd name="T20" fmla="*/ 2147483647 w 5847"/>
              <a:gd name="T21" fmla="*/ 2147483647 h 470"/>
              <a:gd name="T22" fmla="*/ 0 w 5847"/>
              <a:gd name="T23" fmla="*/ 2147483647 h 470"/>
              <a:gd name="T24" fmla="*/ 2147483647 w 5847"/>
              <a:gd name="T25" fmla="*/ 2147483647 h 470"/>
              <a:gd name="T26" fmla="*/ 2147483647 w 5847"/>
              <a:gd name="T27" fmla="*/ 2147483647 h 470"/>
              <a:gd name="T28" fmla="*/ 2147483647 w 5847"/>
              <a:gd name="T29" fmla="*/ 2147483647 h 470"/>
              <a:gd name="T30" fmla="*/ 2147483647 w 5847"/>
              <a:gd name="T31" fmla="*/ 2147483647 h 47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847"/>
              <a:gd name="T49" fmla="*/ 0 h 470"/>
              <a:gd name="T50" fmla="*/ 5847 w 5847"/>
              <a:gd name="T51" fmla="*/ 470 h 47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847" h="470" extrusionOk="0">
                <a:moveTo>
                  <a:pt x="910" y="0"/>
                </a:moveTo>
                <a:cubicBezTo>
                  <a:pt x="820" y="29"/>
                  <a:pt x="730" y="54"/>
                  <a:pt x="643" y="88"/>
                </a:cubicBezTo>
                <a:cubicBezTo>
                  <a:pt x="567" y="118"/>
                  <a:pt x="496" y="154"/>
                  <a:pt x="422" y="188"/>
                </a:cubicBezTo>
                <a:cubicBezTo>
                  <a:pt x="349" y="222"/>
                  <a:pt x="276" y="259"/>
                  <a:pt x="206" y="296"/>
                </a:cubicBezTo>
                <a:cubicBezTo>
                  <a:pt x="238" y="302"/>
                  <a:pt x="289" y="323"/>
                  <a:pt x="333" y="327"/>
                </a:cubicBezTo>
                <a:cubicBezTo>
                  <a:pt x="826" y="367"/>
                  <a:pt x="1325" y="342"/>
                  <a:pt x="1819" y="361"/>
                </a:cubicBezTo>
                <a:cubicBezTo>
                  <a:pt x="3134" y="411"/>
                  <a:pt x="4505" y="583"/>
                  <a:pt x="5819" y="455"/>
                </a:cubicBezTo>
                <a:cubicBezTo>
                  <a:pt x="5827" y="453"/>
                  <a:pt x="5835" y="450"/>
                  <a:pt x="5843" y="448"/>
                </a:cubicBezTo>
                <a:cubicBezTo>
                  <a:pt x="5791" y="431"/>
                  <a:pt x="5727" y="403"/>
                  <a:pt x="5665" y="389"/>
                </a:cubicBezTo>
                <a:cubicBezTo>
                  <a:pt x="4987" y="240"/>
                  <a:pt x="4252" y="217"/>
                  <a:pt x="3562" y="207"/>
                </a:cubicBezTo>
                <a:cubicBezTo>
                  <a:pt x="2385" y="189"/>
                  <a:pt x="1199" y="307"/>
                  <a:pt x="27" y="406"/>
                </a:cubicBezTo>
                <a:cubicBezTo>
                  <a:pt x="18" y="407"/>
                  <a:pt x="9" y="408"/>
                  <a:pt x="0" y="409"/>
                </a:cubicBezTo>
                <a:cubicBezTo>
                  <a:pt x="503" y="397"/>
                  <a:pt x="1005" y="390"/>
                  <a:pt x="1509" y="394"/>
                </a:cubicBezTo>
                <a:cubicBezTo>
                  <a:pt x="2918" y="405"/>
                  <a:pt x="4314" y="361"/>
                  <a:pt x="5721" y="318"/>
                </a:cubicBezTo>
                <a:cubicBezTo>
                  <a:pt x="5771" y="316"/>
                  <a:pt x="5830" y="326"/>
                  <a:pt x="5837" y="330"/>
                </a:cubicBezTo>
                <a:cubicBezTo>
                  <a:pt x="5817" y="340"/>
                  <a:pt x="5808" y="344"/>
                  <a:pt x="5792" y="34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52" name="Ink 24"/>
          <p:cNvSpPr>
            <a:spLocks noRot="1" noChangeAspect="1" noEditPoints="1" noChangeArrowheads="1" noChangeShapeType="1" noTextEdit="1"/>
          </p:cNvSpPr>
          <p:nvPr/>
        </p:nvSpPr>
        <p:spPr bwMode="auto">
          <a:xfrm>
            <a:off x="4651375" y="1541463"/>
            <a:ext cx="179388" cy="4324350"/>
          </a:xfrm>
          <a:custGeom>
            <a:avLst/>
            <a:gdLst>
              <a:gd name="T0" fmla="*/ 2147483647 w 498"/>
              <a:gd name="T1" fmla="*/ 2147483647 h 12013"/>
              <a:gd name="T2" fmla="*/ 2147483647 w 498"/>
              <a:gd name="T3" fmla="*/ 2147483647 h 12013"/>
              <a:gd name="T4" fmla="*/ 2147483647 w 498"/>
              <a:gd name="T5" fmla="*/ 2147483647 h 12013"/>
              <a:gd name="T6" fmla="*/ 2147483647 w 498"/>
              <a:gd name="T7" fmla="*/ 2147483647 h 12013"/>
              <a:gd name="T8" fmla="*/ 2147483647 w 498"/>
              <a:gd name="T9" fmla="*/ 2147483647 h 12013"/>
              <a:gd name="T10" fmla="*/ 2147483647 w 498"/>
              <a:gd name="T11" fmla="*/ 2147483647 h 12013"/>
              <a:gd name="T12" fmla="*/ 2147483647 w 498"/>
              <a:gd name="T13" fmla="*/ 2147483647 h 12013"/>
              <a:gd name="T14" fmla="*/ 0 60000 65536"/>
              <a:gd name="T15" fmla="*/ 0 60000 65536"/>
              <a:gd name="T16" fmla="*/ 0 60000 65536"/>
              <a:gd name="T17" fmla="*/ 0 60000 65536"/>
              <a:gd name="T18" fmla="*/ 0 60000 65536"/>
              <a:gd name="T19" fmla="*/ 0 60000 65536"/>
              <a:gd name="T20" fmla="*/ 0 60000 65536"/>
              <a:gd name="T21" fmla="*/ 0 w 498"/>
              <a:gd name="T22" fmla="*/ 0 h 12013"/>
              <a:gd name="T23" fmla="*/ 498 w 498"/>
              <a:gd name="T24" fmla="*/ 12013 h 120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98" h="12013" extrusionOk="0">
                <a:moveTo>
                  <a:pt x="38" y="0"/>
                </a:moveTo>
                <a:cubicBezTo>
                  <a:pt x="25" y="110"/>
                  <a:pt x="5" y="210"/>
                  <a:pt x="1" y="322"/>
                </a:cubicBezTo>
                <a:cubicBezTo>
                  <a:pt x="-25" y="1150"/>
                  <a:pt x="38" y="1993"/>
                  <a:pt x="51" y="2821"/>
                </a:cubicBezTo>
                <a:cubicBezTo>
                  <a:pt x="70" y="4039"/>
                  <a:pt x="33" y="5258"/>
                  <a:pt x="52" y="6475"/>
                </a:cubicBezTo>
                <a:cubicBezTo>
                  <a:pt x="70" y="7609"/>
                  <a:pt x="228" y="8746"/>
                  <a:pt x="293" y="9879"/>
                </a:cubicBezTo>
                <a:cubicBezTo>
                  <a:pt x="327" y="10474"/>
                  <a:pt x="385" y="11078"/>
                  <a:pt x="451" y="11670"/>
                </a:cubicBezTo>
                <a:cubicBezTo>
                  <a:pt x="464" y="11784"/>
                  <a:pt x="479" y="11900"/>
                  <a:pt x="492" y="1201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ext Box 5"/>
          <p:cNvSpPr txBox="1">
            <a:spLocks noChangeArrowheads="1"/>
          </p:cNvSpPr>
          <p:nvPr/>
        </p:nvSpPr>
        <p:spPr bwMode="auto">
          <a:xfrm>
            <a:off x="222250" y="412750"/>
            <a:ext cx="47244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b="1">
                <a:latin typeface="Courier New" pitchFamily="49" charset="0"/>
              </a:rPr>
              <a:t>while </a:t>
            </a:r>
            <a:r>
              <a:rPr lang="en-US" sz="4000"/>
              <a:t>power?</a:t>
            </a:r>
          </a:p>
        </p:txBody>
      </p:sp>
      <p:sp>
        <p:nvSpPr>
          <p:cNvPr id="49155" name="Text Box 6"/>
          <p:cNvSpPr txBox="1">
            <a:spLocks noChangeArrowheads="1"/>
          </p:cNvSpPr>
          <p:nvPr/>
        </p:nvSpPr>
        <p:spPr bwMode="auto">
          <a:xfrm>
            <a:off x="804863" y="1828800"/>
            <a:ext cx="7073900" cy="422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sz="3200" b="1">
                <a:solidFill>
                  <a:srgbClr val="FF6600"/>
                </a:solidFill>
                <a:latin typeface="Courier New" pitchFamily="49" charset="0"/>
              </a:rPr>
              <a:t>def</a:t>
            </a:r>
            <a:r>
              <a:rPr lang="en-US" sz="3200" b="1">
                <a:latin typeface="Courier New" pitchFamily="49" charset="0"/>
              </a:rPr>
              <a:t> </a:t>
            </a:r>
            <a:r>
              <a:rPr lang="en-US" sz="3200" b="1">
                <a:solidFill>
                  <a:srgbClr val="0504FD"/>
                </a:solidFill>
                <a:latin typeface="Courier New" pitchFamily="49" charset="0"/>
              </a:rPr>
              <a:t>pow</a:t>
            </a:r>
            <a:r>
              <a:rPr lang="en-US" sz="3200" b="1">
                <a:latin typeface="Courier New" pitchFamily="49" charset="0"/>
              </a:rPr>
              <a:t>( b, p ):</a:t>
            </a:r>
          </a:p>
          <a:p>
            <a:pPr algn="l">
              <a:lnSpc>
                <a:spcPct val="60000"/>
              </a:lnSpc>
              <a:spcBef>
                <a:spcPct val="50000"/>
              </a:spcBef>
            </a:pPr>
            <a:endParaRPr lang="en-US" sz="3200" b="1">
              <a:latin typeface="Courier New" pitchFamily="49" charset="0"/>
            </a:endParaRPr>
          </a:p>
          <a:p>
            <a:pPr algn="l">
              <a:lnSpc>
                <a:spcPct val="60000"/>
              </a:lnSpc>
              <a:spcBef>
                <a:spcPct val="50000"/>
              </a:spcBef>
            </a:pPr>
            <a:endParaRPr lang="en-US" sz="3200" b="1">
              <a:latin typeface="Courier New" pitchFamily="49" charset="0"/>
            </a:endParaRPr>
          </a:p>
          <a:p>
            <a:pPr algn="l">
              <a:lnSpc>
                <a:spcPct val="60000"/>
              </a:lnSpc>
              <a:spcBef>
                <a:spcPct val="50000"/>
              </a:spcBef>
            </a:pPr>
            <a:r>
              <a:rPr lang="en-US" sz="3200" b="1">
                <a:solidFill>
                  <a:srgbClr val="FF6600"/>
                </a:solidFill>
                <a:latin typeface="Courier New" pitchFamily="49" charset="0"/>
              </a:rPr>
              <a:t>   while</a:t>
            </a:r>
            <a:r>
              <a:rPr lang="en-US" sz="3200" b="1">
                <a:solidFill>
                  <a:schemeClr val="accent2"/>
                </a:solidFill>
                <a:latin typeface="Courier New" pitchFamily="49" charset="0"/>
              </a:rPr>
              <a:t>            </a:t>
            </a:r>
            <a:r>
              <a:rPr lang="en-US" sz="3200" b="1">
                <a:latin typeface="Courier New" pitchFamily="49" charset="0"/>
              </a:rPr>
              <a:t>:</a:t>
            </a:r>
          </a:p>
          <a:p>
            <a:pPr algn="l">
              <a:lnSpc>
                <a:spcPct val="60000"/>
              </a:lnSpc>
              <a:spcBef>
                <a:spcPct val="50000"/>
              </a:spcBef>
            </a:pPr>
            <a:endParaRPr lang="en-US" sz="3200" b="1">
              <a:solidFill>
                <a:srgbClr val="800080"/>
              </a:solidFill>
              <a:latin typeface="Courier New" pitchFamily="49" charset="0"/>
            </a:endParaRPr>
          </a:p>
          <a:p>
            <a:pPr algn="l">
              <a:lnSpc>
                <a:spcPct val="60000"/>
              </a:lnSpc>
              <a:spcBef>
                <a:spcPct val="50000"/>
              </a:spcBef>
            </a:pPr>
            <a:r>
              <a:rPr lang="en-US" sz="3200" b="1">
                <a:latin typeface="Courier New" pitchFamily="49" charset="0"/>
              </a:rPr>
              <a:t>   </a:t>
            </a:r>
          </a:p>
          <a:p>
            <a:pPr algn="l">
              <a:lnSpc>
                <a:spcPct val="60000"/>
              </a:lnSpc>
              <a:spcBef>
                <a:spcPct val="50000"/>
              </a:spcBef>
            </a:pPr>
            <a:endParaRPr lang="en-US" sz="3200" b="1">
              <a:latin typeface="Courier New" pitchFamily="49" charset="0"/>
            </a:endParaRPr>
          </a:p>
          <a:p>
            <a:pPr algn="l">
              <a:lnSpc>
                <a:spcPct val="60000"/>
              </a:lnSpc>
              <a:spcBef>
                <a:spcPct val="50000"/>
              </a:spcBef>
            </a:pPr>
            <a:r>
              <a:rPr lang="en-US" sz="3200" b="1">
                <a:solidFill>
                  <a:srgbClr val="FF6600"/>
                </a:solidFill>
                <a:latin typeface="Courier New" pitchFamily="49" charset="0"/>
              </a:rPr>
              <a:t>   return</a:t>
            </a:r>
            <a:endParaRPr lang="en-US" sz="3200" b="1">
              <a:solidFill>
                <a:srgbClr val="008000"/>
              </a:solidFill>
              <a:latin typeface="Courier New" pitchFamily="49" charset="0"/>
            </a:endParaRPr>
          </a:p>
        </p:txBody>
      </p:sp>
      <p:sp>
        <p:nvSpPr>
          <p:cNvPr id="49156" name="Rectangle 10"/>
          <p:cNvSpPr>
            <a:spLocks noChangeArrowheads="1"/>
          </p:cNvSpPr>
          <p:nvPr/>
        </p:nvSpPr>
        <p:spPr bwMode="auto">
          <a:xfrm>
            <a:off x="4921250" y="438150"/>
            <a:ext cx="37496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800" b="1" i="1">
                <a:solidFill>
                  <a:schemeClr val="accent2"/>
                </a:solidFill>
                <a:latin typeface="Courier New" pitchFamily="49" charset="0"/>
              </a:rPr>
              <a:t>I haven't liked for-loops since the day I met them.</a:t>
            </a:r>
          </a:p>
        </p:txBody>
      </p:sp>
      <p:sp>
        <p:nvSpPr>
          <p:cNvPr id="49157" name="Rectangle 12"/>
          <p:cNvSpPr>
            <a:spLocks noChangeArrowheads="1"/>
          </p:cNvSpPr>
          <p:nvPr/>
        </p:nvSpPr>
        <p:spPr bwMode="auto">
          <a:xfrm>
            <a:off x="633413" y="1295400"/>
            <a:ext cx="7967662" cy="74613"/>
          </a:xfrm>
          <a:prstGeom prst="rect">
            <a:avLst/>
          </a:prstGeom>
          <a:solidFill>
            <a:srgbClr val="33CCFF"/>
          </a:solidFill>
          <a:ln w="9525">
            <a:solidFill>
              <a:schemeClr val="tx1"/>
            </a:solidFill>
            <a:miter lim="800000"/>
            <a:headEnd/>
            <a:tailEnd/>
          </a:ln>
        </p:spPr>
        <p:txBody>
          <a:bodyPr wrap="none" anchor="ctr"/>
          <a:lstStyle/>
          <a:p>
            <a:endParaRPr lang="en-US"/>
          </a:p>
        </p:txBody>
      </p:sp>
      <p:cxnSp>
        <p:nvCxnSpPr>
          <p:cNvPr id="49158" name="Straight Arrow Connector 16"/>
          <p:cNvCxnSpPr>
            <a:cxnSpLocks noChangeShapeType="1"/>
          </p:cNvCxnSpPr>
          <p:nvPr/>
        </p:nvCxnSpPr>
        <p:spPr bwMode="auto">
          <a:xfrm flipH="1">
            <a:off x="5562600" y="1905000"/>
            <a:ext cx="990600" cy="5334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9159" name="Rectangle 17"/>
          <p:cNvSpPr>
            <a:spLocks noChangeArrowheads="1"/>
          </p:cNvSpPr>
          <p:nvPr/>
        </p:nvSpPr>
        <p:spPr bwMode="auto">
          <a:xfrm>
            <a:off x="6324600" y="1600200"/>
            <a:ext cx="26082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800">
                <a:latin typeface="Calibri" pitchFamily="34" charset="0"/>
              </a:rPr>
              <a:t>start the answer at a reasonable value</a:t>
            </a:r>
          </a:p>
        </p:txBody>
      </p:sp>
      <p:sp>
        <p:nvSpPr>
          <p:cNvPr id="49160" name="Rectangle 19"/>
          <p:cNvSpPr>
            <a:spLocks noChangeArrowheads="1"/>
          </p:cNvSpPr>
          <p:nvPr/>
        </p:nvSpPr>
        <p:spPr bwMode="auto">
          <a:xfrm>
            <a:off x="6124575" y="3876675"/>
            <a:ext cx="260826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800">
                <a:latin typeface="Calibri" pitchFamily="34" charset="0"/>
              </a:rPr>
              <a:t>create a loop that ACCUMULATES the correct answer</a:t>
            </a:r>
          </a:p>
        </p:txBody>
      </p:sp>
      <p:sp>
        <p:nvSpPr>
          <p:cNvPr id="49161" name="Rectangle 20"/>
          <p:cNvSpPr>
            <a:spLocks noChangeArrowheads="1"/>
          </p:cNvSpPr>
          <p:nvPr/>
        </p:nvSpPr>
        <p:spPr bwMode="auto">
          <a:xfrm>
            <a:off x="6138863" y="6215063"/>
            <a:ext cx="26082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800">
                <a:latin typeface="Calibri" pitchFamily="34" charset="0"/>
              </a:rPr>
              <a:t>and return it...</a:t>
            </a:r>
          </a:p>
        </p:txBody>
      </p:sp>
      <p:cxnSp>
        <p:nvCxnSpPr>
          <p:cNvPr id="49162" name="Straight Arrow Connector 22"/>
          <p:cNvCxnSpPr>
            <a:cxnSpLocks noChangeShapeType="1"/>
          </p:cNvCxnSpPr>
          <p:nvPr/>
        </p:nvCxnSpPr>
        <p:spPr bwMode="auto">
          <a:xfrm flipH="1" flipV="1">
            <a:off x="5410200" y="5943600"/>
            <a:ext cx="1219200" cy="4572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49163" name="Straight Connector 26"/>
          <p:cNvCxnSpPr>
            <a:cxnSpLocks noChangeShapeType="1"/>
          </p:cNvCxnSpPr>
          <p:nvPr/>
        </p:nvCxnSpPr>
        <p:spPr bwMode="auto">
          <a:xfrm>
            <a:off x="6400800" y="3352800"/>
            <a:ext cx="0" cy="19050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2">
            <p14:nvContentPartPr>
              <p14:cNvPr id="6146" name="Ink 11"/>
              <p14:cNvContentPartPr>
                <a14:cpLocks xmlns:a14="http://schemas.microsoft.com/office/drawing/2010/main" noRot="1" noChangeAspect="1" noEditPoints="1" noChangeArrowheads="1" noChangeShapeType="1"/>
              </p14:cNvContentPartPr>
              <p14:nvPr/>
            </p14:nvContentPartPr>
            <p14:xfrm>
              <a:off x="1735138" y="2386013"/>
              <a:ext cx="1084262" cy="481012"/>
            </p14:xfrm>
          </p:contentPart>
        </mc:Choice>
        <mc:Fallback xmlns="">
          <p:pic>
            <p:nvPicPr>
              <p:cNvPr id="6146" name="Ink 11"/>
              <p:cNvPicPr>
                <a:picLocks noRot="1" noChangeAspect="1" noEditPoints="1" noChangeArrowheads="1" noChangeShapeType="1"/>
              </p:cNvPicPr>
              <p:nvPr/>
            </p:nvPicPr>
            <p:blipFill>
              <a:blip r:embed="rId3"/>
              <a:stretch>
                <a:fillRect/>
              </a:stretch>
            </p:blipFill>
            <p:spPr>
              <a:xfrm>
                <a:off x="1722899" y="2373052"/>
                <a:ext cx="1102261" cy="508735"/>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6147" name="Ink 12"/>
              <p14:cNvContentPartPr>
                <a14:cpLocks xmlns:a14="http://schemas.microsoft.com/office/drawing/2010/main" noRot="1" noChangeAspect="1" noEditPoints="1" noChangeArrowheads="1" noChangeShapeType="1"/>
              </p14:cNvContentPartPr>
              <p14:nvPr/>
            </p14:nvContentPartPr>
            <p14:xfrm>
              <a:off x="3122613" y="2579688"/>
              <a:ext cx="258762" cy="149225"/>
            </p14:xfrm>
          </p:contentPart>
        </mc:Choice>
        <mc:Fallback xmlns="">
          <p:pic>
            <p:nvPicPr>
              <p:cNvPr id="6147" name="Ink 12"/>
              <p:cNvPicPr>
                <a:picLocks noRot="1" noChangeAspect="1" noEditPoints="1" noChangeArrowheads="1" noChangeShapeType="1"/>
              </p:cNvPicPr>
              <p:nvPr/>
            </p:nvPicPr>
            <p:blipFill>
              <a:blip r:embed="rId5"/>
              <a:stretch>
                <a:fillRect/>
              </a:stretch>
            </p:blipFill>
            <p:spPr>
              <a:xfrm>
                <a:off x="3115415" y="2571777"/>
                <a:ext cx="272438" cy="171159"/>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6148" name="Ink 13"/>
              <p14:cNvContentPartPr>
                <a14:cpLocks xmlns:a14="http://schemas.microsoft.com/office/drawing/2010/main" noRot="1" noChangeAspect="1" noEditPoints="1" noChangeArrowheads="1" noChangeShapeType="1"/>
              </p14:cNvContentPartPr>
              <p14:nvPr/>
            </p14:nvContentPartPr>
            <p14:xfrm>
              <a:off x="3833813" y="2443163"/>
              <a:ext cx="28575" cy="488950"/>
            </p14:xfrm>
          </p:contentPart>
        </mc:Choice>
        <mc:Fallback xmlns="">
          <p:pic>
            <p:nvPicPr>
              <p:cNvPr id="6148" name="Ink 13"/>
              <p:cNvPicPr>
                <a:picLocks noRot="1" noChangeAspect="1" noEditPoints="1" noChangeArrowheads="1" noChangeShapeType="1"/>
              </p:cNvPicPr>
              <p:nvPr/>
            </p:nvPicPr>
            <p:blipFill>
              <a:blip r:embed="rId7"/>
              <a:stretch>
                <a:fillRect/>
              </a:stretch>
            </p:blipFill>
            <p:spPr>
              <a:xfrm>
                <a:off x="3826217" y="2428041"/>
                <a:ext cx="52086" cy="520274"/>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6149" name="Ink 14"/>
              <p14:cNvContentPartPr>
                <a14:cpLocks xmlns:a14="http://schemas.microsoft.com/office/drawing/2010/main" noRot="1" noChangeAspect="1" noEditPoints="1" noChangeArrowheads="1" noChangeShapeType="1"/>
              </p14:cNvContentPartPr>
              <p14:nvPr/>
            </p14:nvContentPartPr>
            <p14:xfrm>
              <a:off x="2309813" y="4084638"/>
              <a:ext cx="1271587" cy="485775"/>
            </p14:xfrm>
          </p:contentPart>
        </mc:Choice>
        <mc:Fallback xmlns="">
          <p:pic>
            <p:nvPicPr>
              <p:cNvPr id="6149" name="Ink 14"/>
              <p:cNvPicPr>
                <a:picLocks noRot="1" noChangeAspect="1" noEditPoints="1" noChangeArrowheads="1" noChangeShapeType="1"/>
              </p:cNvPicPr>
              <p:nvPr/>
            </p:nvPicPr>
            <p:blipFill>
              <a:blip r:embed="rId9"/>
              <a:stretch>
                <a:fillRect/>
              </a:stretch>
            </p:blipFill>
            <p:spPr>
              <a:xfrm>
                <a:off x="2295772" y="4070594"/>
                <a:ext cx="1289948" cy="514583"/>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6150" name="Ink 15"/>
              <p14:cNvContentPartPr>
                <a14:cpLocks xmlns:a14="http://schemas.microsoft.com/office/drawing/2010/main" noRot="1" noChangeAspect="1" noEditPoints="1" noChangeArrowheads="1" noChangeShapeType="1"/>
              </p14:cNvContentPartPr>
              <p14:nvPr/>
            </p14:nvContentPartPr>
            <p14:xfrm>
              <a:off x="3827463" y="3906838"/>
              <a:ext cx="280987" cy="509587"/>
            </p14:xfrm>
          </p:contentPart>
        </mc:Choice>
        <mc:Fallback xmlns="">
          <p:pic>
            <p:nvPicPr>
              <p:cNvPr id="6150" name="Ink 15"/>
              <p:cNvPicPr>
                <a:picLocks noRot="1" noChangeAspect="1" noEditPoints="1" noChangeArrowheads="1" noChangeShapeType="1"/>
              </p:cNvPicPr>
              <p:nvPr/>
            </p:nvPicPr>
            <p:blipFill>
              <a:blip r:embed="rId11"/>
              <a:stretch>
                <a:fillRect/>
              </a:stretch>
            </p:blipFill>
            <p:spPr>
              <a:xfrm>
                <a:off x="3811993" y="3892083"/>
                <a:ext cx="312648" cy="54089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6151" name="Ink 16"/>
              <p14:cNvContentPartPr>
                <a14:cpLocks xmlns:a14="http://schemas.microsoft.com/office/drawing/2010/main" noRot="1" noChangeAspect="1" noEditPoints="1" noChangeArrowheads="1" noChangeShapeType="1"/>
              </p14:cNvContentPartPr>
              <p14:nvPr/>
            </p14:nvContentPartPr>
            <p14:xfrm>
              <a:off x="2492375" y="4822825"/>
              <a:ext cx="636588" cy="423863"/>
            </p14:xfrm>
          </p:contentPart>
        </mc:Choice>
        <mc:Fallback xmlns="">
          <p:pic>
            <p:nvPicPr>
              <p:cNvPr id="6151" name="Ink 16"/>
              <p:cNvPicPr>
                <a:picLocks noRot="1" noChangeAspect="1" noEditPoints="1" noChangeArrowheads="1" noChangeShapeType="1"/>
              </p:cNvPicPr>
              <p:nvPr/>
            </p:nvPicPr>
            <p:blipFill>
              <a:blip r:embed="rId13"/>
              <a:stretch>
                <a:fillRect/>
              </a:stretch>
            </p:blipFill>
            <p:spPr>
              <a:xfrm>
                <a:off x="2481573" y="4808420"/>
                <a:ext cx="652431" cy="450152"/>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6152" name="Ink 17"/>
              <p14:cNvContentPartPr>
                <a14:cpLocks xmlns:a14="http://schemas.microsoft.com/office/drawing/2010/main" noRot="1" noChangeAspect="1" noEditPoints="1" noChangeArrowheads="1" noChangeShapeType="1"/>
              </p14:cNvContentPartPr>
              <p14:nvPr/>
            </p14:nvContentPartPr>
            <p14:xfrm>
              <a:off x="3441700" y="4786313"/>
              <a:ext cx="261938" cy="96837"/>
            </p14:xfrm>
          </p:contentPart>
        </mc:Choice>
        <mc:Fallback xmlns="">
          <p:pic>
            <p:nvPicPr>
              <p:cNvPr id="6152" name="Ink 17"/>
              <p:cNvPicPr>
                <a:picLocks noRot="1" noChangeAspect="1" noEditPoints="1" noChangeArrowheads="1" noChangeShapeType="1"/>
              </p:cNvPicPr>
              <p:nvPr/>
            </p:nvPicPr>
            <p:blipFill>
              <a:blip r:embed="rId15"/>
              <a:stretch>
                <a:fillRect/>
              </a:stretch>
            </p:blipFill>
            <p:spPr>
              <a:xfrm>
                <a:off x="3433784" y="4774750"/>
                <a:ext cx="274891" cy="123576"/>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6153" name="Ink 18"/>
              <p14:cNvContentPartPr>
                <a14:cpLocks xmlns:a14="http://schemas.microsoft.com/office/drawing/2010/main" noRot="1" noChangeAspect="1" noEditPoints="1" noChangeArrowheads="1" noChangeShapeType="1"/>
              </p14:cNvContentPartPr>
              <p14:nvPr/>
            </p14:nvContentPartPr>
            <p14:xfrm>
              <a:off x="4116388" y="4673600"/>
              <a:ext cx="39687" cy="319088"/>
            </p14:xfrm>
          </p:contentPart>
        </mc:Choice>
        <mc:Fallback xmlns="">
          <p:pic>
            <p:nvPicPr>
              <p:cNvPr id="6153" name="Ink 18"/>
              <p:cNvPicPr>
                <a:picLocks noRot="1" noChangeAspect="1" noEditPoints="1" noChangeArrowheads="1" noChangeShapeType="1"/>
              </p:cNvPicPr>
              <p:nvPr/>
            </p:nvPicPr>
            <p:blipFill>
              <a:blip r:embed="rId17"/>
              <a:stretch>
                <a:fillRect/>
              </a:stretch>
            </p:blipFill>
            <p:spPr>
              <a:xfrm>
                <a:off x="4104121" y="4666037"/>
                <a:ext cx="66746" cy="334214"/>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6154" name="Ink 19"/>
              <p14:cNvContentPartPr>
                <a14:cpLocks xmlns:a14="http://schemas.microsoft.com/office/drawing/2010/main" noRot="1" noChangeAspect="1" noEditPoints="1" noChangeArrowheads="1" noChangeShapeType="1"/>
              </p14:cNvContentPartPr>
              <p14:nvPr/>
            </p14:nvContentPartPr>
            <p14:xfrm>
              <a:off x="3392488" y="5413375"/>
              <a:ext cx="1169987" cy="473075"/>
            </p14:xfrm>
          </p:contentPart>
        </mc:Choice>
        <mc:Fallback xmlns="">
          <p:pic>
            <p:nvPicPr>
              <p:cNvPr id="6154" name="Ink 19"/>
              <p:cNvPicPr>
                <a:picLocks noRot="1" noChangeAspect="1" noEditPoints="1" noChangeArrowheads="1" noChangeShapeType="1"/>
              </p:cNvPicPr>
              <p:nvPr/>
            </p:nvPicPr>
            <p:blipFill>
              <a:blip r:embed="rId19"/>
              <a:stretch>
                <a:fillRect/>
              </a:stretch>
            </p:blipFill>
            <p:spPr>
              <a:xfrm>
                <a:off x="3385648" y="5403294"/>
                <a:ext cx="1183307" cy="497557"/>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6155" name="Ink 20"/>
              <p14:cNvContentPartPr>
                <a14:cpLocks xmlns:a14="http://schemas.microsoft.com/office/drawing/2010/main" noRot="1" noChangeAspect="1" noEditPoints="1" noChangeArrowheads="1" noChangeShapeType="1"/>
              </p14:cNvContentPartPr>
              <p14:nvPr/>
            </p14:nvContentPartPr>
            <p14:xfrm>
              <a:off x="3221038" y="1035050"/>
              <a:ext cx="320675" cy="627063"/>
            </p14:xfrm>
          </p:contentPart>
        </mc:Choice>
        <mc:Fallback xmlns="">
          <p:pic>
            <p:nvPicPr>
              <p:cNvPr id="6155" name="Ink 20"/>
              <p:cNvPicPr>
                <a:picLocks noRot="1" noChangeAspect="1" noEditPoints="1" noChangeArrowheads="1" noChangeShapeType="1"/>
              </p:cNvPicPr>
              <p:nvPr/>
            </p:nvPicPr>
            <p:blipFill>
              <a:blip r:embed="rId21"/>
              <a:stretch>
                <a:fillRect/>
              </a:stretch>
            </p:blipFill>
            <p:spPr>
              <a:xfrm>
                <a:off x="3212040" y="1020291"/>
                <a:ext cx="344429" cy="65622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6156" name="Ink 21"/>
              <p14:cNvContentPartPr>
                <a14:cpLocks xmlns:a14="http://schemas.microsoft.com/office/drawing/2010/main" noRot="1" noChangeAspect="1" noEditPoints="1" noChangeArrowheads="1" noChangeShapeType="1"/>
              </p14:cNvContentPartPr>
              <p14:nvPr/>
            </p14:nvContentPartPr>
            <p14:xfrm>
              <a:off x="3932238" y="955675"/>
              <a:ext cx="501650" cy="731838"/>
            </p14:xfrm>
          </p:contentPart>
        </mc:Choice>
        <mc:Fallback xmlns="">
          <p:pic>
            <p:nvPicPr>
              <p:cNvPr id="6156" name="Ink 21"/>
              <p:cNvPicPr>
                <a:picLocks noRot="1" noChangeAspect="1" noEditPoints="1" noChangeArrowheads="1" noChangeShapeType="1"/>
              </p:cNvPicPr>
              <p:nvPr/>
            </p:nvPicPr>
            <p:blipFill>
              <a:blip r:embed="rId23"/>
              <a:stretch>
                <a:fillRect/>
              </a:stretch>
            </p:blipFill>
            <p:spPr>
              <a:xfrm>
                <a:off x="3918193" y="951355"/>
                <a:ext cx="520016" cy="750197"/>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6157" name="Ink 22"/>
              <p14:cNvContentPartPr>
                <a14:cpLocks xmlns:a14="http://schemas.microsoft.com/office/drawing/2010/main" noRot="1" noChangeAspect="1" noEditPoints="1" noChangeArrowheads="1" noChangeShapeType="1"/>
              </p14:cNvContentPartPr>
              <p14:nvPr/>
            </p14:nvContentPartPr>
            <p14:xfrm>
              <a:off x="5145088" y="1268413"/>
              <a:ext cx="468312" cy="536575"/>
            </p14:xfrm>
          </p:contentPart>
        </mc:Choice>
        <mc:Fallback xmlns="">
          <p:pic>
            <p:nvPicPr>
              <p:cNvPr id="6157" name="Ink 22"/>
              <p:cNvPicPr>
                <a:picLocks noRot="1" noChangeAspect="1" noEditPoints="1" noChangeArrowheads="1" noChangeShapeType="1"/>
              </p:cNvPicPr>
              <p:nvPr/>
            </p:nvPicPr>
            <p:blipFill>
              <a:blip r:embed="rId25"/>
              <a:stretch>
                <a:fillRect/>
              </a:stretch>
            </p:blipFill>
            <p:spPr>
              <a:xfrm>
                <a:off x="5130330" y="1263011"/>
                <a:ext cx="488470" cy="55278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6158" name="Ink 23"/>
              <p14:cNvContentPartPr>
                <a14:cpLocks xmlns:a14="http://schemas.microsoft.com/office/drawing/2010/main" noRot="1" noChangeAspect="1" noEditPoints="1" noChangeArrowheads="1" noChangeShapeType="1"/>
              </p14:cNvContentPartPr>
              <p14:nvPr/>
            </p14:nvContentPartPr>
            <p14:xfrm>
              <a:off x="3328988" y="3405188"/>
              <a:ext cx="441325" cy="692150"/>
            </p14:xfrm>
          </p:contentPart>
        </mc:Choice>
        <mc:Fallback xmlns="">
          <p:pic>
            <p:nvPicPr>
              <p:cNvPr id="6158" name="Ink 23"/>
              <p:cNvPicPr>
                <a:picLocks noRot="1" noChangeAspect="1" noEditPoints="1" noChangeArrowheads="1" noChangeShapeType="1"/>
              </p:cNvPicPr>
              <p:nvPr/>
            </p:nvPicPr>
            <p:blipFill>
              <a:blip r:embed="rId27"/>
              <a:stretch>
                <a:fillRect/>
              </a:stretch>
            </p:blipFill>
            <p:spPr>
              <a:xfrm>
                <a:off x="3316029" y="3389351"/>
                <a:ext cx="470123" cy="724184"/>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6159" name="Ink 24"/>
              <p14:cNvContentPartPr>
                <a14:cpLocks xmlns:a14="http://schemas.microsoft.com/office/drawing/2010/main" noRot="1" noChangeAspect="1" noEditPoints="1" noChangeArrowheads="1" noChangeShapeType="1"/>
              </p14:cNvContentPartPr>
              <p14:nvPr/>
            </p14:nvContentPartPr>
            <p14:xfrm>
              <a:off x="4046538" y="3386138"/>
              <a:ext cx="207962" cy="203200"/>
            </p14:xfrm>
          </p:contentPart>
        </mc:Choice>
        <mc:Fallback xmlns="">
          <p:pic>
            <p:nvPicPr>
              <p:cNvPr id="6159" name="Ink 24"/>
              <p:cNvPicPr>
                <a:picLocks noRot="1" noChangeAspect="1" noEditPoints="1" noChangeArrowheads="1" noChangeShapeType="1"/>
              </p:cNvPicPr>
              <p:nvPr/>
            </p:nvPicPr>
            <p:blipFill>
              <a:blip r:embed="rId29"/>
              <a:stretch>
                <a:fillRect/>
              </a:stretch>
            </p:blipFill>
            <p:spPr>
              <a:xfrm>
                <a:off x="4032506" y="3372087"/>
                <a:ext cx="237105" cy="232383"/>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6160" name="Ink 25"/>
              <p14:cNvContentPartPr>
                <a14:cpLocks xmlns:a14="http://schemas.microsoft.com/office/drawing/2010/main" noRot="1" noChangeAspect="1" noEditPoints="1" noChangeArrowheads="1" noChangeShapeType="1"/>
              </p14:cNvContentPartPr>
              <p14:nvPr/>
            </p14:nvContentPartPr>
            <p14:xfrm>
              <a:off x="4530725" y="3351213"/>
              <a:ext cx="444500" cy="344487"/>
            </p14:xfrm>
          </p:contentPart>
        </mc:Choice>
        <mc:Fallback xmlns="">
          <p:pic>
            <p:nvPicPr>
              <p:cNvPr id="6160" name="Ink 25"/>
              <p:cNvPicPr>
                <a:picLocks noRot="1" noChangeAspect="1" noEditPoints="1" noChangeArrowheads="1" noChangeShapeType="1"/>
              </p:cNvPicPr>
              <p:nvPr/>
            </p:nvPicPr>
            <p:blipFill>
              <a:blip r:embed="rId31"/>
              <a:stretch>
                <a:fillRect/>
              </a:stretch>
            </p:blipFill>
            <p:spPr>
              <a:xfrm>
                <a:off x="4515608" y="3335015"/>
                <a:ext cx="475453" cy="376524"/>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6161" name="Ink 26"/>
              <p14:cNvContentPartPr>
                <a14:cpLocks xmlns:a14="http://schemas.microsoft.com/office/drawing/2010/main" noRot="1" noChangeAspect="1" noEditPoints="1" noChangeArrowheads="1" noChangeShapeType="1"/>
              </p14:cNvContentPartPr>
              <p14:nvPr/>
            </p14:nvContentPartPr>
            <p14:xfrm>
              <a:off x="1619250" y="2286000"/>
              <a:ext cx="2657475" cy="825500"/>
            </p14:xfrm>
          </p:contentPart>
        </mc:Choice>
        <mc:Fallback xmlns="">
          <p:pic>
            <p:nvPicPr>
              <p:cNvPr id="6161" name="Ink 26"/>
              <p:cNvPicPr>
                <a:picLocks noRot="1" noChangeAspect="1" noEditPoints="1" noChangeArrowheads="1" noChangeShapeType="1"/>
              </p:cNvPicPr>
              <p:nvPr/>
            </p:nvPicPr>
            <p:blipFill>
              <a:blip r:embed="rId33"/>
              <a:stretch>
                <a:fillRect/>
              </a:stretch>
            </p:blipFill>
            <p:spPr>
              <a:xfrm>
                <a:off x="1606290" y="2274444"/>
                <a:ext cx="2684475" cy="851139"/>
              </a:xfrm>
              <a:prstGeom prst="rect">
                <a:avLst/>
              </a:prstGeom>
            </p:spPr>
          </p:pic>
        </mc:Fallback>
      </mc:AlternateContent>
    </p:spTree>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ounded Rectangle 17"/>
          <p:cNvSpPr>
            <a:spLocks noChangeArrowheads="1"/>
          </p:cNvSpPr>
          <p:nvPr/>
        </p:nvSpPr>
        <p:spPr bwMode="auto">
          <a:xfrm>
            <a:off x="304800" y="2133600"/>
            <a:ext cx="4267200" cy="3048000"/>
          </a:xfrm>
          <a:prstGeom prst="roundRect">
            <a:avLst>
              <a:gd name="adj" fmla="val 16667"/>
            </a:avLst>
          </a:prstGeom>
          <a:solidFill>
            <a:srgbClr val="CCECFF"/>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p>
        </p:txBody>
      </p:sp>
      <p:sp>
        <p:nvSpPr>
          <p:cNvPr id="50179" name="Text Box 10"/>
          <p:cNvSpPr txBox="1">
            <a:spLocks noChangeArrowheads="1"/>
          </p:cNvSpPr>
          <p:nvPr/>
        </p:nvSpPr>
        <p:spPr bwMode="auto">
          <a:xfrm>
            <a:off x="609600" y="2438400"/>
            <a:ext cx="3843338" cy="2513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2400"/>
              </a:lnSpc>
              <a:spcBef>
                <a:spcPct val="50000"/>
              </a:spcBef>
            </a:pPr>
            <a:r>
              <a:rPr lang="en-US" sz="2800" b="1">
                <a:latin typeface="Courier New" pitchFamily="49" charset="0"/>
              </a:rPr>
              <a:t>x = 39</a:t>
            </a:r>
            <a:endParaRPr lang="en-US" sz="2800" b="1">
              <a:solidFill>
                <a:srgbClr val="FF6600"/>
              </a:solidFill>
              <a:latin typeface="Courier New" pitchFamily="49" charset="0"/>
            </a:endParaRPr>
          </a:p>
          <a:p>
            <a:pPr algn="l">
              <a:lnSpc>
                <a:spcPts val="2400"/>
              </a:lnSpc>
              <a:spcBef>
                <a:spcPct val="50000"/>
              </a:spcBef>
            </a:pPr>
            <a:r>
              <a:rPr lang="en-US" sz="2800" b="1">
                <a:solidFill>
                  <a:srgbClr val="FF6600"/>
                </a:solidFill>
                <a:latin typeface="Courier New" pitchFamily="49" charset="0"/>
              </a:rPr>
              <a:t>while </a:t>
            </a:r>
            <a:r>
              <a:rPr lang="en-US" sz="2800" b="1">
                <a:latin typeface="Courier New" pitchFamily="49" charset="0"/>
              </a:rPr>
              <a:t>x &lt; 44:</a:t>
            </a:r>
          </a:p>
          <a:p>
            <a:pPr algn="l">
              <a:lnSpc>
                <a:spcPts val="2400"/>
              </a:lnSpc>
              <a:spcBef>
                <a:spcPct val="50000"/>
              </a:spcBef>
            </a:pPr>
            <a:r>
              <a:rPr lang="en-US" sz="2800" b="1">
                <a:latin typeface="Courier New" pitchFamily="49" charset="0"/>
              </a:rPr>
              <a:t>    </a:t>
            </a:r>
            <a:r>
              <a:rPr lang="en-US" sz="2800" b="1">
                <a:solidFill>
                  <a:srgbClr val="FF6600"/>
                </a:solidFill>
                <a:latin typeface="Courier New" pitchFamily="49" charset="0"/>
              </a:rPr>
              <a:t>if </a:t>
            </a:r>
            <a:r>
              <a:rPr lang="en-US" sz="2800" b="1">
                <a:latin typeface="Courier New" pitchFamily="49" charset="0"/>
              </a:rPr>
              <a:t>x%2 == 0: </a:t>
            </a:r>
          </a:p>
          <a:p>
            <a:pPr algn="l">
              <a:lnSpc>
                <a:spcPts val="2400"/>
              </a:lnSpc>
              <a:spcBef>
                <a:spcPct val="50000"/>
              </a:spcBef>
            </a:pPr>
            <a:r>
              <a:rPr lang="en-US" sz="2800" b="1">
                <a:solidFill>
                  <a:srgbClr val="FF6600"/>
                </a:solidFill>
                <a:latin typeface="Courier New" pitchFamily="49" charset="0"/>
              </a:rPr>
              <a:t>        </a:t>
            </a:r>
            <a:r>
              <a:rPr lang="en-US" sz="2800" b="1">
                <a:solidFill>
                  <a:srgbClr val="660066"/>
                </a:solidFill>
                <a:latin typeface="Courier New" pitchFamily="49" charset="0"/>
              </a:rPr>
              <a:t>print </a:t>
            </a:r>
            <a:r>
              <a:rPr lang="en-US" sz="2800" b="1">
                <a:latin typeface="Courier New" pitchFamily="49" charset="0"/>
              </a:rPr>
              <a:t>x</a:t>
            </a:r>
          </a:p>
          <a:p>
            <a:pPr algn="l">
              <a:lnSpc>
                <a:spcPts val="2400"/>
              </a:lnSpc>
              <a:spcBef>
                <a:spcPct val="50000"/>
              </a:spcBef>
            </a:pPr>
            <a:r>
              <a:rPr lang="en-US" sz="2800" b="1">
                <a:solidFill>
                  <a:srgbClr val="FF6600"/>
                </a:solidFill>
                <a:latin typeface="Courier New" pitchFamily="49" charset="0"/>
              </a:rPr>
              <a:t>    </a:t>
            </a:r>
            <a:r>
              <a:rPr lang="en-US" sz="2800" b="1">
                <a:latin typeface="Courier New" pitchFamily="49" charset="0"/>
              </a:rPr>
              <a:t>x += 1</a:t>
            </a:r>
          </a:p>
        </p:txBody>
      </p:sp>
      <p:sp>
        <p:nvSpPr>
          <p:cNvPr id="50180" name="Text Box 2"/>
          <p:cNvSpPr txBox="1">
            <a:spLocks noChangeArrowheads="1"/>
          </p:cNvSpPr>
          <p:nvPr/>
        </p:nvSpPr>
        <p:spPr bwMode="auto">
          <a:xfrm>
            <a:off x="2209800" y="381000"/>
            <a:ext cx="47244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b="1">
                <a:latin typeface="Courier New" pitchFamily="49" charset="0"/>
              </a:rPr>
              <a:t>while </a:t>
            </a:r>
            <a:r>
              <a:rPr lang="en-US" sz="4000">
                <a:latin typeface="Calibri" pitchFamily="34" charset="0"/>
              </a:rPr>
              <a:t>we're  here…</a:t>
            </a:r>
          </a:p>
        </p:txBody>
      </p:sp>
      <p:sp>
        <p:nvSpPr>
          <p:cNvPr id="50181" name="Rectangle 18"/>
          <p:cNvSpPr>
            <a:spLocks noChangeArrowheads="1"/>
          </p:cNvSpPr>
          <p:nvPr/>
        </p:nvSpPr>
        <p:spPr bwMode="auto">
          <a:xfrm>
            <a:off x="2057400" y="1143000"/>
            <a:ext cx="50022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What numbers will this loop print out?</a:t>
            </a:r>
            <a:endParaRPr lang="en-US"/>
          </a:p>
        </p:txBody>
      </p:sp>
    </p:spTree>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Text Box 2"/>
          <p:cNvSpPr txBox="1">
            <a:spLocks noChangeArrowheads="1"/>
          </p:cNvSpPr>
          <p:nvPr/>
        </p:nvSpPr>
        <p:spPr bwMode="auto">
          <a:xfrm>
            <a:off x="1123950" y="107950"/>
            <a:ext cx="1981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"Quiz"</a:t>
            </a:r>
          </a:p>
        </p:txBody>
      </p:sp>
      <p:sp>
        <p:nvSpPr>
          <p:cNvPr id="51203" name="Text Box 3"/>
          <p:cNvSpPr txBox="1">
            <a:spLocks noChangeArrowheads="1"/>
          </p:cNvSpPr>
          <p:nvPr/>
        </p:nvSpPr>
        <p:spPr bwMode="auto">
          <a:xfrm>
            <a:off x="488950" y="854075"/>
            <a:ext cx="3359150" cy="314325"/>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508FB"/>
                </a:solidFill>
                <a:latin typeface="Cambria" pitchFamily="18" charset="0"/>
              </a:rPr>
              <a:t>What do these two loops do?</a:t>
            </a:r>
          </a:p>
        </p:txBody>
      </p:sp>
      <p:sp>
        <p:nvSpPr>
          <p:cNvPr id="51204" name="Rectangle 6"/>
          <p:cNvSpPr>
            <a:spLocks noChangeArrowheads="1"/>
          </p:cNvSpPr>
          <p:nvPr/>
        </p:nvSpPr>
        <p:spPr bwMode="auto">
          <a:xfrm>
            <a:off x="374650" y="1747838"/>
            <a:ext cx="3587750" cy="196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a:solidFill>
                  <a:srgbClr val="FF6600"/>
                </a:solidFill>
                <a:latin typeface="Courier New" pitchFamily="49" charset="0"/>
              </a:rPr>
              <a:t>def</a:t>
            </a:r>
            <a:r>
              <a:rPr lang="en-US" sz="1800" b="1">
                <a:latin typeface="Courier New" pitchFamily="49" charset="0"/>
              </a:rPr>
              <a:t> </a:t>
            </a:r>
            <a:r>
              <a:rPr lang="en-US" sz="1800" b="1">
                <a:solidFill>
                  <a:srgbClr val="0504FD"/>
                </a:solidFill>
                <a:latin typeface="Courier New" pitchFamily="49" charset="0"/>
              </a:rPr>
              <a:t>count</a:t>
            </a:r>
            <a:r>
              <a:rPr lang="en-US" sz="1800" b="1">
                <a:latin typeface="Courier New" pitchFamily="49" charset="0"/>
              </a:rPr>
              <a:t>( WORD ):</a:t>
            </a:r>
            <a:r>
              <a:rPr lang="en-US" sz="1800" b="1">
                <a:solidFill>
                  <a:srgbClr val="FF6600"/>
                </a:solidFill>
                <a:latin typeface="Courier New" pitchFamily="49" charset="0"/>
              </a:rPr>
              <a:t> </a:t>
            </a:r>
          </a:p>
          <a:p>
            <a:pPr algn="l">
              <a:lnSpc>
                <a:spcPct val="70000"/>
              </a:lnSpc>
              <a:spcBef>
                <a:spcPct val="50000"/>
              </a:spcBef>
            </a:pPr>
            <a:r>
              <a:rPr lang="en-US" sz="1800" b="1">
                <a:solidFill>
                  <a:srgbClr val="FF6600"/>
                </a:solidFill>
                <a:latin typeface="Courier New" pitchFamily="49" charset="0"/>
              </a:rPr>
              <a:t>  </a:t>
            </a:r>
            <a:r>
              <a:rPr lang="en-US" sz="1800" b="1">
                <a:latin typeface="Courier New" pitchFamily="49" charset="0"/>
              </a:rPr>
              <a:t>n = 0</a:t>
            </a:r>
          </a:p>
          <a:p>
            <a:pPr algn="l">
              <a:lnSpc>
                <a:spcPct val="70000"/>
              </a:lnSpc>
              <a:spcBef>
                <a:spcPct val="50000"/>
              </a:spcBef>
            </a:pPr>
            <a:r>
              <a:rPr lang="en-US" sz="1800" b="1">
                <a:solidFill>
                  <a:srgbClr val="FF6600"/>
                </a:solidFill>
                <a:latin typeface="Courier New" pitchFamily="49" charset="0"/>
              </a:rPr>
              <a:t>  for</a:t>
            </a:r>
            <a:r>
              <a:rPr lang="en-US" sz="1800" b="1">
                <a:latin typeface="Courier New" pitchFamily="49" charset="0"/>
              </a:rPr>
              <a:t> c </a:t>
            </a:r>
            <a:r>
              <a:rPr lang="en-US" sz="1800" b="1">
                <a:solidFill>
                  <a:srgbClr val="FF6600"/>
                </a:solidFill>
                <a:latin typeface="Courier New" pitchFamily="49" charset="0"/>
              </a:rPr>
              <a:t>in</a:t>
            </a:r>
            <a:r>
              <a:rPr lang="en-US" sz="1800" b="1">
                <a:latin typeface="Courier New" pitchFamily="49" charset="0"/>
              </a:rPr>
              <a:t> WORD:</a:t>
            </a:r>
          </a:p>
          <a:p>
            <a:pPr algn="l">
              <a:lnSpc>
                <a:spcPct val="70000"/>
              </a:lnSpc>
              <a:spcBef>
                <a:spcPct val="50000"/>
              </a:spcBef>
            </a:pPr>
            <a:r>
              <a:rPr lang="en-US" sz="1800" b="1">
                <a:latin typeface="Courier New" pitchFamily="49" charset="0"/>
              </a:rPr>
              <a:t>    </a:t>
            </a:r>
            <a:r>
              <a:rPr lang="en-US" sz="1800" b="1">
                <a:solidFill>
                  <a:srgbClr val="FF6600"/>
                </a:solidFill>
                <a:latin typeface="Courier New" pitchFamily="49" charset="0"/>
              </a:rPr>
              <a:t>if</a:t>
            </a:r>
            <a:r>
              <a:rPr lang="en-US" sz="1800" b="1">
                <a:latin typeface="Courier New" pitchFamily="49" charset="0"/>
              </a:rPr>
              <a:t> c </a:t>
            </a:r>
            <a:r>
              <a:rPr lang="en-US" sz="1800" b="1">
                <a:solidFill>
                  <a:srgbClr val="FF6600"/>
                </a:solidFill>
                <a:latin typeface="Courier New" pitchFamily="49" charset="0"/>
              </a:rPr>
              <a:t>not in</a:t>
            </a:r>
            <a:r>
              <a:rPr lang="en-US" sz="1800" b="1">
                <a:latin typeface="Courier New" pitchFamily="49" charset="0"/>
              </a:rPr>
              <a:t> </a:t>
            </a:r>
            <a:r>
              <a:rPr lang="en-US" sz="1800" b="1">
                <a:solidFill>
                  <a:srgbClr val="008000"/>
                </a:solidFill>
                <a:latin typeface="Courier New" pitchFamily="49" charset="0"/>
              </a:rPr>
              <a:t>'aeiou'</a:t>
            </a:r>
            <a:r>
              <a:rPr lang="en-US" sz="1800" b="1">
                <a:latin typeface="Courier New" pitchFamily="49" charset="0"/>
              </a:rPr>
              <a:t>:</a:t>
            </a:r>
          </a:p>
          <a:p>
            <a:pPr algn="l">
              <a:lnSpc>
                <a:spcPct val="70000"/>
              </a:lnSpc>
              <a:spcBef>
                <a:spcPct val="50000"/>
              </a:spcBef>
            </a:pPr>
            <a:r>
              <a:rPr lang="en-US" sz="1800" b="1">
                <a:latin typeface="Courier New" pitchFamily="49" charset="0"/>
              </a:rPr>
              <a:t>      n += 1</a:t>
            </a:r>
          </a:p>
          <a:p>
            <a:pPr algn="l">
              <a:lnSpc>
                <a:spcPct val="70000"/>
              </a:lnSpc>
              <a:spcBef>
                <a:spcPct val="50000"/>
              </a:spcBef>
            </a:pPr>
            <a:r>
              <a:rPr lang="en-US" sz="1800" b="1">
                <a:solidFill>
                  <a:srgbClr val="FF6600"/>
                </a:solidFill>
                <a:latin typeface="Courier New" pitchFamily="49" charset="0"/>
              </a:rPr>
              <a:t>  return</a:t>
            </a:r>
            <a:r>
              <a:rPr lang="en-US" sz="1800" b="1">
                <a:latin typeface="Courier New" pitchFamily="49" charset="0"/>
              </a:rPr>
              <a:t> n</a:t>
            </a:r>
          </a:p>
        </p:txBody>
      </p:sp>
      <p:sp>
        <p:nvSpPr>
          <p:cNvPr id="51205" name="Rectangle 8"/>
          <p:cNvSpPr>
            <a:spLocks noChangeArrowheads="1"/>
          </p:cNvSpPr>
          <p:nvPr/>
        </p:nvSpPr>
        <p:spPr bwMode="auto">
          <a:xfrm>
            <a:off x="4467225" y="638175"/>
            <a:ext cx="3200400"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a:solidFill>
                  <a:srgbClr val="FF6600"/>
                </a:solidFill>
                <a:latin typeface="Courier New" pitchFamily="49" charset="0"/>
              </a:rPr>
              <a:t>def</a:t>
            </a:r>
            <a:r>
              <a:rPr lang="en-US" sz="1800" b="1">
                <a:latin typeface="Courier New" pitchFamily="49" charset="0"/>
              </a:rPr>
              <a:t> min( L ):</a:t>
            </a:r>
          </a:p>
        </p:txBody>
      </p:sp>
      <p:sp>
        <p:nvSpPr>
          <p:cNvPr id="51206" name="Text Box 13"/>
          <p:cNvSpPr txBox="1">
            <a:spLocks noChangeArrowheads="1"/>
          </p:cNvSpPr>
          <p:nvPr/>
        </p:nvSpPr>
        <p:spPr bwMode="auto">
          <a:xfrm>
            <a:off x="4460875" y="228600"/>
            <a:ext cx="4538663" cy="314325"/>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508FB"/>
                </a:solidFill>
                <a:latin typeface="Cambria" pitchFamily="18" charset="0"/>
              </a:rPr>
              <a:t>Write a loop to find and return the min of a list, L</a:t>
            </a:r>
          </a:p>
        </p:txBody>
      </p:sp>
      <p:sp>
        <p:nvSpPr>
          <p:cNvPr id="51207" name="Line 16"/>
          <p:cNvSpPr>
            <a:spLocks noChangeShapeType="1"/>
          </p:cNvSpPr>
          <p:nvPr/>
        </p:nvSpPr>
        <p:spPr bwMode="auto">
          <a:xfrm>
            <a:off x="365125" y="3962400"/>
            <a:ext cx="3460750" cy="0"/>
          </a:xfrm>
          <a:prstGeom prst="line">
            <a:avLst/>
          </a:prstGeom>
          <a:noFill/>
          <a:ln w="19050">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208" name="Line 17"/>
          <p:cNvSpPr>
            <a:spLocks noChangeShapeType="1"/>
          </p:cNvSpPr>
          <p:nvPr/>
        </p:nvSpPr>
        <p:spPr bwMode="auto">
          <a:xfrm flipH="1">
            <a:off x="4260850" y="344488"/>
            <a:ext cx="11113" cy="6099175"/>
          </a:xfrm>
          <a:prstGeom prst="line">
            <a:avLst/>
          </a:prstGeom>
          <a:noFill/>
          <a:ln w="19050">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209" name="Text Box 18"/>
          <p:cNvSpPr txBox="1">
            <a:spLocks noChangeArrowheads="1"/>
          </p:cNvSpPr>
          <p:nvPr/>
        </p:nvSpPr>
        <p:spPr bwMode="auto">
          <a:xfrm>
            <a:off x="6583363" y="617538"/>
            <a:ext cx="24495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100">
                <a:solidFill>
                  <a:schemeClr val="accent2"/>
                </a:solidFill>
                <a:latin typeface="Calibri" pitchFamily="34" charset="0"/>
              </a:rPr>
              <a:t>L will be a non-empty list of numbers.</a:t>
            </a:r>
          </a:p>
        </p:txBody>
      </p:sp>
      <p:sp>
        <p:nvSpPr>
          <p:cNvPr id="51210" name="Rectangle 19"/>
          <p:cNvSpPr>
            <a:spLocks noChangeArrowheads="1"/>
          </p:cNvSpPr>
          <p:nvPr/>
        </p:nvSpPr>
        <p:spPr bwMode="auto">
          <a:xfrm>
            <a:off x="374650" y="4462463"/>
            <a:ext cx="3030538" cy="201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FF6600"/>
                </a:solidFill>
                <a:latin typeface="Courier New" pitchFamily="49" charset="0"/>
              </a:rPr>
              <a:t>def</a:t>
            </a:r>
            <a:r>
              <a:rPr lang="en-US" sz="1800" b="1">
                <a:latin typeface="Courier New" pitchFamily="49" charset="0"/>
              </a:rPr>
              <a:t> </a:t>
            </a:r>
            <a:r>
              <a:rPr lang="en-US" sz="1800" b="1">
                <a:solidFill>
                  <a:srgbClr val="0504FD"/>
                </a:solidFill>
                <a:latin typeface="Courier New" pitchFamily="49" charset="0"/>
              </a:rPr>
              <a:t>mystery</a:t>
            </a:r>
            <a:r>
              <a:rPr lang="en-US" sz="1800" b="1">
                <a:latin typeface="Courier New" pitchFamily="49" charset="0"/>
              </a:rPr>
              <a:t>( n ):</a:t>
            </a:r>
          </a:p>
          <a:p>
            <a:pPr algn="l"/>
            <a:r>
              <a:rPr lang="en-US" sz="1800" b="1">
                <a:solidFill>
                  <a:srgbClr val="FF6600"/>
                </a:solidFill>
                <a:latin typeface="Courier New" pitchFamily="49" charset="0"/>
              </a:rPr>
              <a:t>  while</a:t>
            </a:r>
            <a:r>
              <a:rPr lang="en-US" sz="1800" b="1">
                <a:latin typeface="Courier New" pitchFamily="49" charset="0"/>
              </a:rPr>
              <a:t> n != 1:</a:t>
            </a:r>
          </a:p>
          <a:p>
            <a:pPr algn="l"/>
            <a:r>
              <a:rPr lang="en-US" sz="1800" b="1">
                <a:latin typeface="Courier New" pitchFamily="49" charset="0"/>
              </a:rPr>
              <a:t>    </a:t>
            </a:r>
            <a:r>
              <a:rPr lang="en-US" sz="1800" b="1">
                <a:solidFill>
                  <a:srgbClr val="FF6600"/>
                </a:solidFill>
                <a:latin typeface="Courier New" pitchFamily="49" charset="0"/>
              </a:rPr>
              <a:t>if</a:t>
            </a:r>
            <a:r>
              <a:rPr lang="en-US" sz="1800" b="1">
                <a:latin typeface="Courier New" pitchFamily="49" charset="0"/>
              </a:rPr>
              <a:t> n%2 == 0:</a:t>
            </a:r>
          </a:p>
          <a:p>
            <a:pPr algn="l"/>
            <a:r>
              <a:rPr lang="en-US" sz="1800" b="1">
                <a:latin typeface="Courier New" pitchFamily="49" charset="0"/>
              </a:rPr>
              <a:t>      n = n/2</a:t>
            </a:r>
          </a:p>
          <a:p>
            <a:pPr algn="l"/>
            <a:r>
              <a:rPr lang="en-US" sz="1800" b="1">
                <a:latin typeface="Courier New" pitchFamily="49" charset="0"/>
              </a:rPr>
              <a:t>    </a:t>
            </a:r>
            <a:r>
              <a:rPr lang="en-US" sz="1800" b="1">
                <a:solidFill>
                  <a:srgbClr val="FF6600"/>
                </a:solidFill>
                <a:latin typeface="Courier New" pitchFamily="49" charset="0"/>
              </a:rPr>
              <a:t>else</a:t>
            </a:r>
            <a:r>
              <a:rPr lang="en-US" sz="1800" b="1">
                <a:latin typeface="Courier New" pitchFamily="49" charset="0"/>
              </a:rPr>
              <a:t>:</a:t>
            </a:r>
          </a:p>
          <a:p>
            <a:pPr algn="l"/>
            <a:r>
              <a:rPr lang="en-US" sz="1800" b="1">
                <a:latin typeface="Courier New" pitchFamily="49" charset="0"/>
              </a:rPr>
              <a:t>      </a:t>
            </a:r>
            <a:r>
              <a:rPr lang="en-US" sz="1800" b="1">
                <a:solidFill>
                  <a:srgbClr val="FF6600"/>
                </a:solidFill>
                <a:latin typeface="Courier New" pitchFamily="49" charset="0"/>
              </a:rPr>
              <a:t>return</a:t>
            </a:r>
            <a:r>
              <a:rPr lang="en-US" sz="1800" b="1">
                <a:latin typeface="Courier New" pitchFamily="49" charset="0"/>
              </a:rPr>
              <a:t> </a:t>
            </a:r>
            <a:r>
              <a:rPr lang="en-US" sz="1800" b="1">
                <a:solidFill>
                  <a:srgbClr val="6105A5"/>
                </a:solidFill>
                <a:latin typeface="Courier New" pitchFamily="49" charset="0"/>
              </a:rPr>
              <a:t>False</a:t>
            </a:r>
            <a:endParaRPr lang="en-US" sz="1800" b="1">
              <a:latin typeface="Courier New" pitchFamily="49" charset="0"/>
            </a:endParaRPr>
          </a:p>
          <a:p>
            <a:pPr algn="l"/>
            <a:r>
              <a:rPr lang="en-US" sz="1800" b="1">
                <a:latin typeface="Courier New" pitchFamily="49" charset="0"/>
              </a:rPr>
              <a:t>  </a:t>
            </a:r>
            <a:r>
              <a:rPr lang="en-US" sz="1800" b="1">
                <a:solidFill>
                  <a:srgbClr val="FF6600"/>
                </a:solidFill>
                <a:latin typeface="Courier New" pitchFamily="49" charset="0"/>
              </a:rPr>
              <a:t>return</a:t>
            </a:r>
            <a:r>
              <a:rPr lang="en-US" sz="1800" b="1">
                <a:latin typeface="Courier New" pitchFamily="49" charset="0"/>
              </a:rPr>
              <a:t> </a:t>
            </a:r>
            <a:r>
              <a:rPr lang="en-US" sz="1800" b="1">
                <a:solidFill>
                  <a:srgbClr val="6105A5"/>
                </a:solidFill>
                <a:latin typeface="Courier New" pitchFamily="49" charset="0"/>
              </a:rPr>
              <a:t>True</a:t>
            </a:r>
            <a:endParaRPr lang="en-US" sz="1800" b="1">
              <a:latin typeface="Courier New" pitchFamily="49" charset="0"/>
            </a:endParaRPr>
          </a:p>
        </p:txBody>
      </p:sp>
      <p:sp>
        <p:nvSpPr>
          <p:cNvPr id="51211" name="Line 20"/>
          <p:cNvSpPr>
            <a:spLocks noChangeShapeType="1"/>
          </p:cNvSpPr>
          <p:nvPr/>
        </p:nvSpPr>
        <p:spPr bwMode="auto">
          <a:xfrm>
            <a:off x="4967288" y="3033713"/>
            <a:ext cx="3460750" cy="0"/>
          </a:xfrm>
          <a:prstGeom prst="line">
            <a:avLst/>
          </a:prstGeom>
          <a:noFill/>
          <a:ln w="19050">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1212" name="Rectangle 21"/>
          <p:cNvSpPr>
            <a:spLocks noChangeArrowheads="1"/>
          </p:cNvSpPr>
          <p:nvPr/>
        </p:nvSpPr>
        <p:spPr bwMode="auto">
          <a:xfrm>
            <a:off x="4433888" y="3771900"/>
            <a:ext cx="3200400"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a:solidFill>
                  <a:srgbClr val="FF6600"/>
                </a:solidFill>
                <a:latin typeface="Courier New" pitchFamily="49" charset="0"/>
              </a:rPr>
              <a:t>def</a:t>
            </a:r>
            <a:r>
              <a:rPr lang="en-US" sz="1800" b="1">
                <a:latin typeface="Courier New" pitchFamily="49" charset="0"/>
              </a:rPr>
              <a:t> isPrime( n ):</a:t>
            </a:r>
          </a:p>
        </p:txBody>
      </p:sp>
      <p:sp>
        <p:nvSpPr>
          <p:cNvPr id="51213" name="Text Box 23"/>
          <p:cNvSpPr txBox="1">
            <a:spLocks noChangeArrowheads="1"/>
          </p:cNvSpPr>
          <p:nvPr/>
        </p:nvSpPr>
        <p:spPr bwMode="auto">
          <a:xfrm>
            <a:off x="4562475" y="3170238"/>
            <a:ext cx="4291013" cy="527050"/>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508FB"/>
                </a:solidFill>
                <a:latin typeface="Cambria" pitchFamily="18" charset="0"/>
              </a:rPr>
              <a:t>Write a loop so that this function returns </a:t>
            </a:r>
            <a:r>
              <a:rPr lang="en-US" sz="1400" b="1">
                <a:latin typeface="Cambria" pitchFamily="18" charset="0"/>
              </a:rPr>
              <a:t>True </a:t>
            </a:r>
            <a:r>
              <a:rPr lang="en-US" sz="1400">
                <a:solidFill>
                  <a:srgbClr val="0508FB"/>
                </a:solidFill>
                <a:latin typeface="Cambria" pitchFamily="18" charset="0"/>
              </a:rPr>
              <a:t>if its input is prime and </a:t>
            </a:r>
            <a:r>
              <a:rPr lang="en-US" sz="1400" b="1">
                <a:latin typeface="Cambria" pitchFamily="18" charset="0"/>
              </a:rPr>
              <a:t>False</a:t>
            </a:r>
            <a:r>
              <a:rPr lang="en-US" sz="1400">
                <a:solidFill>
                  <a:srgbClr val="0508FB"/>
                </a:solidFill>
                <a:latin typeface="Cambria" pitchFamily="18" charset="0"/>
              </a:rPr>
              <a:t> otherwise:</a:t>
            </a:r>
          </a:p>
        </p:txBody>
      </p:sp>
      <p:sp>
        <p:nvSpPr>
          <p:cNvPr id="51214" name="Text Box 24"/>
          <p:cNvSpPr txBox="1">
            <a:spLocks noChangeArrowheads="1"/>
          </p:cNvSpPr>
          <p:nvPr/>
        </p:nvSpPr>
        <p:spPr bwMode="auto">
          <a:xfrm>
            <a:off x="7024688" y="3762375"/>
            <a:ext cx="1947862"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100">
                <a:solidFill>
                  <a:schemeClr val="accent2"/>
                </a:solidFill>
                <a:latin typeface="Calibri" pitchFamily="34" charset="0"/>
              </a:rPr>
              <a:t>n will be a positive integer &gt; 1</a:t>
            </a:r>
          </a:p>
        </p:txBody>
      </p:sp>
      <p:sp>
        <p:nvSpPr>
          <p:cNvPr id="51215" name="Line 26"/>
          <p:cNvSpPr>
            <a:spLocks noChangeShapeType="1"/>
          </p:cNvSpPr>
          <p:nvPr/>
        </p:nvSpPr>
        <p:spPr bwMode="auto">
          <a:xfrm flipH="1">
            <a:off x="2386013" y="4291013"/>
            <a:ext cx="385762" cy="204787"/>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51216" name="Text Box 27"/>
          <p:cNvSpPr txBox="1">
            <a:spLocks noChangeArrowheads="1"/>
          </p:cNvSpPr>
          <p:nvPr/>
        </p:nvSpPr>
        <p:spPr bwMode="auto">
          <a:xfrm>
            <a:off x="2444750" y="4064000"/>
            <a:ext cx="12461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b="1">
                <a:latin typeface="Calibri" pitchFamily="34" charset="0"/>
              </a:rPr>
              <a:t>Let n = 12</a:t>
            </a:r>
          </a:p>
        </p:txBody>
      </p:sp>
      <p:sp>
        <p:nvSpPr>
          <p:cNvPr id="51217" name="Line 28"/>
          <p:cNvSpPr>
            <a:spLocks noChangeShapeType="1"/>
          </p:cNvSpPr>
          <p:nvPr/>
        </p:nvSpPr>
        <p:spPr bwMode="auto">
          <a:xfrm flipH="1">
            <a:off x="2209800" y="1504950"/>
            <a:ext cx="503238" cy="21113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51218" name="Text Box 29"/>
          <p:cNvSpPr txBox="1">
            <a:spLocks noChangeArrowheads="1"/>
          </p:cNvSpPr>
          <p:nvPr/>
        </p:nvSpPr>
        <p:spPr bwMode="auto">
          <a:xfrm>
            <a:off x="2286000" y="1274763"/>
            <a:ext cx="17240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b="1">
                <a:latin typeface="Calibri" pitchFamily="34" charset="0"/>
              </a:rPr>
              <a:t>Let WORD = 'forty-two'</a:t>
            </a:r>
          </a:p>
        </p:txBody>
      </p:sp>
      <p:sp>
        <p:nvSpPr>
          <p:cNvPr id="51219" name="Ink 24"/>
          <p:cNvSpPr>
            <a:spLocks noRot="1" noChangeAspect="1" noEditPoints="1" noChangeArrowheads="1" noChangeShapeType="1" noTextEdit="1"/>
          </p:cNvSpPr>
          <p:nvPr/>
        </p:nvSpPr>
        <p:spPr bwMode="auto">
          <a:xfrm>
            <a:off x="6080125" y="1433513"/>
            <a:ext cx="989013" cy="147637"/>
          </a:xfrm>
          <a:custGeom>
            <a:avLst/>
            <a:gdLst>
              <a:gd name="T0" fmla="*/ 0 w 2745"/>
              <a:gd name="T1" fmla="*/ 2147483647 h 408"/>
              <a:gd name="T2" fmla="*/ 2147483647 w 2745"/>
              <a:gd name="T3" fmla="*/ 2147483647 h 408"/>
              <a:gd name="T4" fmla="*/ 2147483647 w 2745"/>
              <a:gd name="T5" fmla="*/ 2147483647 h 408"/>
              <a:gd name="T6" fmla="*/ 2147483647 w 2745"/>
              <a:gd name="T7" fmla="*/ 2147483647 h 408"/>
              <a:gd name="T8" fmla="*/ 0 60000 65536"/>
              <a:gd name="T9" fmla="*/ 0 60000 65536"/>
              <a:gd name="T10" fmla="*/ 0 60000 65536"/>
              <a:gd name="T11" fmla="*/ 0 60000 65536"/>
              <a:gd name="T12" fmla="*/ 0 w 2745"/>
              <a:gd name="T13" fmla="*/ 0 h 408"/>
              <a:gd name="T14" fmla="*/ 2745 w 2745"/>
              <a:gd name="T15" fmla="*/ 408 h 408"/>
            </a:gdLst>
            <a:ahLst/>
            <a:cxnLst>
              <a:cxn ang="T8">
                <a:pos x="T0" y="T1"/>
              </a:cxn>
              <a:cxn ang="T9">
                <a:pos x="T2" y="T3"/>
              </a:cxn>
              <a:cxn ang="T10">
                <a:pos x="T4" y="T5"/>
              </a:cxn>
              <a:cxn ang="T11">
                <a:pos x="T6" y="T7"/>
              </a:cxn>
            </a:cxnLst>
            <a:rect l="T12" t="T13" r="T14" b="T15"/>
            <a:pathLst>
              <a:path w="2745" h="408" extrusionOk="0">
                <a:moveTo>
                  <a:pt x="0" y="5"/>
                </a:moveTo>
                <a:cubicBezTo>
                  <a:pt x="16" y="0"/>
                  <a:pt x="22" y="-2"/>
                  <a:pt x="34" y="5"/>
                </a:cubicBezTo>
              </a:path>
              <a:path w="2745" h="408" extrusionOk="0">
                <a:moveTo>
                  <a:pt x="2721" y="407"/>
                </a:moveTo>
                <a:cubicBezTo>
                  <a:pt x="2729" y="394"/>
                  <a:pt x="2736" y="382"/>
                  <a:pt x="2744" y="36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20" name="Ink 30"/>
          <p:cNvSpPr>
            <a:spLocks noRot="1" noChangeAspect="1" noEditPoints="1" noChangeArrowheads="1" noChangeShapeType="1" noTextEdit="1"/>
          </p:cNvSpPr>
          <p:nvPr/>
        </p:nvSpPr>
        <p:spPr bwMode="auto">
          <a:xfrm>
            <a:off x="7378700" y="1946275"/>
            <a:ext cx="14288" cy="112713"/>
          </a:xfrm>
          <a:custGeom>
            <a:avLst/>
            <a:gdLst>
              <a:gd name="T0" fmla="*/ 2147483647 w 41"/>
              <a:gd name="T1" fmla="*/ 2147483647 h 313"/>
              <a:gd name="T2" fmla="*/ 0 w 41"/>
              <a:gd name="T3" fmla="*/ 2147483647 h 313"/>
              <a:gd name="T4" fmla="*/ 2147483647 w 41"/>
              <a:gd name="T5" fmla="*/ 2147483647 h 313"/>
              <a:gd name="T6" fmla="*/ 2147483647 w 41"/>
              <a:gd name="T7" fmla="*/ 2147483647 h 313"/>
              <a:gd name="T8" fmla="*/ 0 60000 65536"/>
              <a:gd name="T9" fmla="*/ 0 60000 65536"/>
              <a:gd name="T10" fmla="*/ 0 60000 65536"/>
              <a:gd name="T11" fmla="*/ 0 60000 65536"/>
              <a:gd name="T12" fmla="*/ 0 w 41"/>
              <a:gd name="T13" fmla="*/ 0 h 313"/>
              <a:gd name="T14" fmla="*/ 41 w 41"/>
              <a:gd name="T15" fmla="*/ 313 h 313"/>
            </a:gdLst>
            <a:ahLst/>
            <a:cxnLst>
              <a:cxn ang="T8">
                <a:pos x="T0" y="T1"/>
              </a:cxn>
              <a:cxn ang="T9">
                <a:pos x="T2" y="T3"/>
              </a:cxn>
              <a:cxn ang="T10">
                <a:pos x="T4" y="T5"/>
              </a:cxn>
              <a:cxn ang="T11">
                <a:pos x="T6" y="T7"/>
              </a:cxn>
            </a:cxnLst>
            <a:rect l="T12" t="T13" r="T14" b="T15"/>
            <a:pathLst>
              <a:path w="41" h="313" extrusionOk="0">
                <a:moveTo>
                  <a:pt x="16" y="0"/>
                </a:moveTo>
                <a:cubicBezTo>
                  <a:pt x="15" y="19"/>
                  <a:pt x="17" y="16"/>
                  <a:pt x="0" y="25"/>
                </a:cubicBezTo>
              </a:path>
              <a:path w="41" h="313" extrusionOk="0">
                <a:moveTo>
                  <a:pt x="36" y="299"/>
                </a:moveTo>
                <a:cubicBezTo>
                  <a:pt x="37" y="303"/>
                  <a:pt x="39" y="308"/>
                  <a:pt x="40" y="31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21" name="Text Box 18"/>
          <p:cNvSpPr txBox="1">
            <a:spLocks noChangeArrowheads="1"/>
          </p:cNvSpPr>
          <p:nvPr/>
        </p:nvSpPr>
        <p:spPr bwMode="auto">
          <a:xfrm>
            <a:off x="4419600" y="2743200"/>
            <a:ext cx="464820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100" b="1">
                <a:solidFill>
                  <a:schemeClr val="accent2"/>
                </a:solidFill>
                <a:latin typeface="Calibri" pitchFamily="34" charset="0"/>
              </a:rPr>
              <a:t>Challenge: </a:t>
            </a:r>
            <a:r>
              <a:rPr lang="en-US" sz="1100">
                <a:solidFill>
                  <a:schemeClr val="accent2"/>
                </a:solidFill>
                <a:latin typeface="Calibri" pitchFamily="34" charset="0"/>
              </a:rPr>
              <a:t>how could you return the </a:t>
            </a:r>
            <a:r>
              <a:rPr lang="en-US" sz="1100" b="1" i="1">
                <a:solidFill>
                  <a:schemeClr val="accent2"/>
                </a:solidFill>
                <a:latin typeface="Calibri" pitchFamily="34" charset="0"/>
              </a:rPr>
              <a:t>index </a:t>
            </a:r>
            <a:r>
              <a:rPr lang="en-US" sz="1100">
                <a:solidFill>
                  <a:schemeClr val="accent2"/>
                </a:solidFill>
                <a:latin typeface="Calibri" pitchFamily="34" charset="0"/>
              </a:rPr>
              <a:t>(location) of the min instead?</a:t>
            </a:r>
          </a:p>
        </p:txBody>
      </p:sp>
      <mc:AlternateContent xmlns:mc="http://schemas.openxmlformats.org/markup-compatibility/2006" xmlns:p14="http://schemas.microsoft.com/office/powerpoint/2010/main">
        <mc:Choice Requires="p14">
          <p:contentPart p14:bwMode="auto" r:id="rId2">
            <p14:nvContentPartPr>
              <p14:cNvPr id="7170" name="Ink 21"/>
              <p14:cNvContentPartPr>
                <a14:cpLocks xmlns:a14="http://schemas.microsoft.com/office/drawing/2010/main" noRot="1" noChangeAspect="1" noEditPoints="1" noChangeArrowheads="1" noChangeShapeType="1"/>
              </p14:cNvContentPartPr>
              <p14:nvPr/>
            </p14:nvContentPartPr>
            <p14:xfrm>
              <a:off x="4978400" y="871538"/>
              <a:ext cx="1039813" cy="339725"/>
            </p14:xfrm>
          </p:contentPart>
        </mc:Choice>
        <mc:Fallback xmlns="">
          <p:pic>
            <p:nvPicPr>
              <p:cNvPr id="7170" name="Ink 21"/>
              <p:cNvPicPr>
                <a:picLocks noRot="1" noChangeAspect="1" noEditPoints="1" noChangeArrowheads="1" noChangeShapeType="1"/>
              </p:cNvPicPr>
              <p:nvPr/>
            </p:nvPicPr>
            <p:blipFill>
              <a:blip r:embed="rId3"/>
              <a:stretch>
                <a:fillRect/>
              </a:stretch>
            </p:blipFill>
            <p:spPr>
              <a:xfrm>
                <a:off x="4968319" y="858942"/>
                <a:ext cx="1054935" cy="365996"/>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7171" name="Ink 22"/>
              <p14:cNvContentPartPr>
                <a14:cpLocks xmlns:a14="http://schemas.microsoft.com/office/drawing/2010/main" noRot="1" noChangeAspect="1" noEditPoints="1" noChangeArrowheads="1" noChangeShapeType="1"/>
              </p14:cNvContentPartPr>
              <p14:nvPr/>
            </p14:nvContentPartPr>
            <p14:xfrm>
              <a:off x="4916488" y="1339850"/>
              <a:ext cx="838200" cy="471488"/>
            </p14:xfrm>
          </p:contentPart>
        </mc:Choice>
        <mc:Fallback xmlns="">
          <p:pic>
            <p:nvPicPr>
              <p:cNvPr id="7171" name="Ink 22"/>
              <p:cNvPicPr>
                <a:picLocks noRot="1" noChangeAspect="1" noEditPoints="1" noChangeArrowheads="1" noChangeShapeType="1"/>
              </p:cNvPicPr>
              <p:nvPr/>
            </p:nvPicPr>
            <p:blipFill>
              <a:blip r:embed="rId5"/>
              <a:stretch>
                <a:fillRect/>
              </a:stretch>
            </p:blipFill>
            <p:spPr>
              <a:xfrm>
                <a:off x="4909647" y="1325453"/>
                <a:ext cx="859083" cy="496682"/>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7172" name="Ink 23"/>
              <p14:cNvContentPartPr>
                <a14:cpLocks xmlns:a14="http://schemas.microsoft.com/office/drawing/2010/main" noRot="1" noChangeAspect="1" noEditPoints="1" noChangeArrowheads="1" noChangeShapeType="1"/>
              </p14:cNvContentPartPr>
              <p14:nvPr/>
            </p14:nvContentPartPr>
            <p14:xfrm>
              <a:off x="5973763" y="1438275"/>
              <a:ext cx="219075" cy="201613"/>
            </p14:xfrm>
          </p:contentPart>
        </mc:Choice>
        <mc:Fallback xmlns="">
          <p:pic>
            <p:nvPicPr>
              <p:cNvPr id="7172" name="Ink 23"/>
              <p:cNvPicPr>
                <a:picLocks noRot="1" noChangeAspect="1" noEditPoints="1" noChangeArrowheads="1" noChangeShapeType="1"/>
              </p:cNvPicPr>
              <p:nvPr/>
            </p:nvPicPr>
            <p:blipFill>
              <a:blip r:embed="rId7"/>
              <a:stretch>
                <a:fillRect/>
              </a:stretch>
            </p:blipFill>
            <p:spPr>
              <a:xfrm>
                <a:off x="5960813" y="1426754"/>
                <a:ext cx="247134" cy="227175"/>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7173" name="Ink 24"/>
              <p14:cNvContentPartPr>
                <a14:cpLocks xmlns:a14="http://schemas.microsoft.com/office/drawing/2010/main" noRot="1" noChangeAspect="1" noEditPoints="1" noChangeArrowheads="1" noChangeShapeType="1"/>
              </p14:cNvContentPartPr>
              <p14:nvPr/>
            </p14:nvContentPartPr>
            <p14:xfrm>
              <a:off x="6402388" y="1309688"/>
              <a:ext cx="420687" cy="336550"/>
            </p14:xfrm>
          </p:contentPart>
        </mc:Choice>
        <mc:Fallback xmlns="">
          <p:pic>
            <p:nvPicPr>
              <p:cNvPr id="7173" name="Ink 24"/>
              <p:cNvPicPr>
                <a:picLocks noRot="1" noChangeAspect="1" noEditPoints="1" noChangeArrowheads="1" noChangeShapeType="1"/>
              </p:cNvPicPr>
              <p:nvPr/>
            </p:nvPicPr>
            <p:blipFill>
              <a:blip r:embed="rId9"/>
              <a:stretch>
                <a:fillRect/>
              </a:stretch>
            </p:blipFill>
            <p:spPr>
              <a:xfrm>
                <a:off x="6387981" y="1295650"/>
                <a:ext cx="449501" cy="364626"/>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7174" name="Ink 25"/>
              <p14:cNvContentPartPr>
                <a14:cpLocks xmlns:a14="http://schemas.microsoft.com/office/drawing/2010/main" noRot="1" noChangeAspect="1" noEditPoints="1" noChangeArrowheads="1" noChangeShapeType="1"/>
              </p14:cNvContentPartPr>
              <p14:nvPr/>
            </p14:nvContentPartPr>
            <p14:xfrm>
              <a:off x="2278063" y="1128713"/>
              <a:ext cx="1687512" cy="649287"/>
            </p14:xfrm>
          </p:contentPart>
        </mc:Choice>
        <mc:Fallback xmlns="">
          <p:pic>
            <p:nvPicPr>
              <p:cNvPr id="7174" name="Ink 25"/>
              <p:cNvPicPr>
                <a:picLocks noRot="1" noChangeAspect="1" noEditPoints="1" noChangeArrowheads="1" noChangeShapeType="1"/>
              </p:cNvPicPr>
              <p:nvPr/>
            </p:nvPicPr>
            <p:blipFill>
              <a:blip r:embed="rId11"/>
              <a:stretch>
                <a:fillRect/>
              </a:stretch>
            </p:blipFill>
            <p:spPr>
              <a:xfrm>
                <a:off x="2262945" y="1113956"/>
                <a:ext cx="1714149" cy="67844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7175" name="Ink 26"/>
              <p14:cNvContentPartPr>
                <a14:cpLocks xmlns:a14="http://schemas.microsoft.com/office/drawing/2010/main" noRot="1" noChangeAspect="1" noEditPoints="1" noChangeArrowheads="1" noChangeShapeType="1"/>
              </p14:cNvContentPartPr>
              <p14:nvPr/>
            </p14:nvContentPartPr>
            <p14:xfrm>
              <a:off x="2363788" y="3989388"/>
              <a:ext cx="1106487" cy="520700"/>
            </p14:xfrm>
          </p:contentPart>
        </mc:Choice>
        <mc:Fallback xmlns="">
          <p:pic>
            <p:nvPicPr>
              <p:cNvPr id="7175" name="Ink 26"/>
              <p:cNvPicPr>
                <a:picLocks noRot="1" noChangeAspect="1" noEditPoints="1" noChangeArrowheads="1" noChangeShapeType="1"/>
              </p:cNvPicPr>
              <p:nvPr/>
            </p:nvPicPr>
            <p:blipFill>
              <a:blip r:embed="rId13"/>
              <a:stretch>
                <a:fillRect/>
              </a:stretch>
            </p:blipFill>
            <p:spPr>
              <a:xfrm>
                <a:off x="2350466" y="3975704"/>
                <a:ext cx="1133852" cy="545907"/>
              </a:xfrm>
              <a:prstGeom prst="rect">
                <a:avLst/>
              </a:prstGeom>
            </p:spPr>
          </p:pic>
        </mc:Fallback>
      </mc:AlternateContent>
    </p:spTree>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541193"/>
            <a:ext cx="7079400" cy="5309550"/>
          </a:xfrm>
          <a:prstGeom prst="rect">
            <a:avLst/>
          </a:prstGeom>
        </p:spPr>
      </p:pic>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13606"/>
            <a:ext cx="9143999" cy="6858000"/>
          </a:xfrm>
          <a:prstGeom prst="rect">
            <a:avLst/>
          </a:prstGeom>
        </p:spPr>
      </p:pic>
      <p:sp>
        <p:nvSpPr>
          <p:cNvPr id="7" name="Text Box 5"/>
          <p:cNvSpPr txBox="1">
            <a:spLocks noChangeArrowheads="1"/>
          </p:cNvSpPr>
          <p:nvPr>
            <p:custDataLst>
              <p:tags r:id="rId1"/>
            </p:custDataLst>
          </p:nvPr>
        </p:nvSpPr>
        <p:spPr bwMode="auto">
          <a:xfrm>
            <a:off x="152400" y="130629"/>
            <a:ext cx="7391400" cy="707886"/>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sz="4000" dirty="0" smtClean="0">
                <a:solidFill>
                  <a:srgbClr val="000000"/>
                </a:solidFill>
                <a:latin typeface="Cambria" pitchFamily="18" charset="0"/>
              </a:rPr>
              <a:t>Circuit g</a:t>
            </a:r>
            <a:r>
              <a:rPr kumimoji="0" lang="en-US" sz="4000" b="0" i="0" u="none" strike="noStrike" kern="1200" cap="none" spc="0" normalizeH="0" baseline="0" noProof="0" dirty="0" err="1" smtClean="0">
                <a:ln>
                  <a:noFill/>
                </a:ln>
                <a:solidFill>
                  <a:srgbClr val="000000"/>
                </a:solidFill>
                <a:effectLst/>
                <a:uLnTx/>
                <a:uFillTx/>
                <a:latin typeface="Cambria" pitchFamily="18" charset="0"/>
                <a:ea typeface="MS PGothic" pitchFamily="34" charset="-128"/>
                <a:cs typeface="+mn-cs"/>
              </a:rPr>
              <a:t>rading</a:t>
            </a:r>
            <a:r>
              <a:rPr kumimoji="0" lang="en-US" sz="4000" b="0" i="0" u="none" strike="noStrike" kern="1200" cap="none" spc="0" normalizeH="0" baseline="0" noProof="0" dirty="0" smtClean="0">
                <a:ln>
                  <a:noFill/>
                </a:ln>
                <a:solidFill>
                  <a:srgbClr val="000000"/>
                </a:solidFill>
                <a:effectLst/>
                <a:uLnTx/>
                <a:uFillTx/>
                <a:latin typeface="Cambria" pitchFamily="18" charset="0"/>
                <a:ea typeface="MS PGothic" pitchFamily="34" charset="-128"/>
                <a:cs typeface="+mn-cs"/>
              </a:rPr>
              <a:t> ~ this evening…</a:t>
            </a:r>
            <a:endParaRPr kumimoji="0" lang="en-US" sz="4000" b="0" i="0" u="none" strike="noStrike" kern="1200" cap="none" spc="0" normalizeH="0" baseline="0" noProof="0" dirty="0">
              <a:ln>
                <a:noFill/>
              </a:ln>
              <a:solidFill>
                <a:srgbClr val="000000"/>
              </a:solidFill>
              <a:effectLst/>
              <a:uLnTx/>
              <a:uFillTx/>
              <a:latin typeface="Cambria" pitchFamily="18" charset="0"/>
              <a:ea typeface="MS PGothic" pitchFamily="34" charset="-128"/>
              <a:cs typeface="+mn-cs"/>
            </a:endParaRPr>
          </a:p>
        </p:txBody>
      </p:sp>
    </p:spTree>
    <p:extLst>
      <p:ext uri="{BB962C8B-B14F-4D97-AF65-F5344CB8AC3E}">
        <p14:creationId xmlns:p14="http://schemas.microsoft.com/office/powerpoint/2010/main" val="1840489385"/>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64407"/>
            <a:ext cx="9220200" cy="6915150"/>
          </a:xfrm>
          <a:prstGeom prst="rect">
            <a:avLst/>
          </a:prstGeom>
        </p:spPr>
      </p:pic>
      <p:sp>
        <p:nvSpPr>
          <p:cNvPr id="4" name="Text Box 5"/>
          <p:cNvSpPr txBox="1">
            <a:spLocks noChangeArrowheads="1"/>
          </p:cNvSpPr>
          <p:nvPr>
            <p:custDataLst>
              <p:tags r:id="rId1"/>
            </p:custDataLst>
          </p:nvPr>
        </p:nvSpPr>
        <p:spPr bwMode="auto">
          <a:xfrm>
            <a:off x="152400" y="130629"/>
            <a:ext cx="7543799" cy="707886"/>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4000" b="0" i="0" u="none" strike="noStrike" kern="1200" cap="none" spc="0" normalizeH="0" baseline="0" noProof="0" dirty="0" smtClean="0">
                <a:ln>
                  <a:noFill/>
                </a:ln>
                <a:solidFill>
                  <a:srgbClr val="000000"/>
                </a:solidFill>
                <a:effectLst/>
                <a:uLnTx/>
                <a:uFillTx/>
                <a:latin typeface="Cambria" pitchFamily="18" charset="0"/>
                <a:ea typeface="MS PGothic" pitchFamily="34" charset="-128"/>
                <a:cs typeface="+mn-cs"/>
              </a:rPr>
              <a:t>Lam:  one of </a:t>
            </a:r>
            <a:r>
              <a:rPr kumimoji="0" lang="en-US" sz="4000" b="1" i="1" u="none" strike="noStrike" kern="1200" cap="none" spc="0" normalizeH="0" baseline="0" noProof="0" dirty="0" smtClean="0">
                <a:ln>
                  <a:noFill/>
                </a:ln>
                <a:solidFill>
                  <a:srgbClr val="CC3300"/>
                </a:solidFill>
                <a:effectLst/>
                <a:uLnTx/>
                <a:uFillTx/>
                <a:latin typeface="Cambria" pitchFamily="18" charset="0"/>
                <a:ea typeface="MS PGothic" pitchFamily="34" charset="-128"/>
                <a:cs typeface="+mn-cs"/>
              </a:rPr>
              <a:t>22</a:t>
            </a:r>
            <a:r>
              <a:rPr kumimoji="0" lang="en-US" sz="4000" b="0" i="0" u="none" strike="noStrike" kern="1200" cap="none" spc="0" normalizeH="0" baseline="0" noProof="0" dirty="0" smtClean="0">
                <a:ln>
                  <a:noFill/>
                </a:ln>
                <a:solidFill>
                  <a:srgbClr val="000000"/>
                </a:solidFill>
                <a:effectLst/>
                <a:uLnTx/>
                <a:uFillTx/>
                <a:latin typeface="Cambria" pitchFamily="18" charset="0"/>
                <a:ea typeface="MS PGothic" pitchFamily="34" charset="-128"/>
                <a:cs typeface="+mn-cs"/>
              </a:rPr>
              <a:t> c. fair t-shirts!</a:t>
            </a:r>
            <a:endParaRPr kumimoji="0" lang="en-US" sz="4000" b="0" i="0" u="none" strike="noStrike" kern="1200" cap="none" spc="0" normalizeH="0" baseline="0" noProof="0" dirty="0">
              <a:ln>
                <a:noFill/>
              </a:ln>
              <a:solidFill>
                <a:srgbClr val="000000"/>
              </a:solidFill>
              <a:effectLst/>
              <a:uLnTx/>
              <a:uFillTx/>
              <a:latin typeface="Cambria" pitchFamily="18" charset="0"/>
              <a:ea typeface="MS PGothic" pitchFamily="34" charset="-128"/>
              <a:cs typeface="+mn-cs"/>
            </a:endParaRPr>
          </a:p>
        </p:txBody>
      </p:sp>
    </p:spTree>
    <p:extLst>
      <p:ext uri="{BB962C8B-B14F-4D97-AF65-F5344CB8AC3E}">
        <p14:creationId xmlns:p14="http://schemas.microsoft.com/office/powerpoint/2010/main" val="690073296"/>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606337" y="2895600"/>
            <a:ext cx="8248901" cy="433137"/>
          </a:xfrm>
          <a:prstGeom prst="roundRect">
            <a:avLst/>
          </a:prstGeom>
          <a:solidFill>
            <a:srgbClr val="FFCC99"/>
          </a:solidFill>
          <a:ln w="3175" cap="flat" cmpd="sng" algn="ctr">
            <a:solidFill>
              <a:srgbClr val="E30E1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16386" name="Text Box 69"/>
          <p:cNvSpPr txBox="1">
            <a:spLocks noChangeArrowheads="1"/>
          </p:cNvSpPr>
          <p:nvPr>
            <p:custDataLst>
              <p:tags r:id="rId1"/>
            </p:custDataLst>
          </p:nvPr>
        </p:nvSpPr>
        <p:spPr bwMode="auto">
          <a:xfrm>
            <a:off x="392113" y="176213"/>
            <a:ext cx="82946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a:latin typeface="Cambria" pitchFamily="18" charset="0"/>
              </a:rPr>
              <a:t>Hmmm-thinking   </a:t>
            </a:r>
            <a:r>
              <a:rPr lang="en-US" sz="4200" i="1" dirty="0">
                <a:latin typeface="Cambria" pitchFamily="18" charset="0"/>
              </a:rPr>
              <a:t>in Python</a:t>
            </a:r>
          </a:p>
        </p:txBody>
      </p:sp>
      <p:sp>
        <p:nvSpPr>
          <p:cNvPr id="16387" name="Rectangle 97"/>
          <p:cNvSpPr>
            <a:spLocks noChangeArrowheads="1"/>
          </p:cNvSpPr>
          <p:nvPr/>
        </p:nvSpPr>
        <p:spPr bwMode="auto">
          <a:xfrm>
            <a:off x="5562600" y="2516188"/>
            <a:ext cx="3362325"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dirty="0">
                <a:solidFill>
                  <a:srgbClr val="000000"/>
                </a:solidFill>
                <a:latin typeface="Courier New" pitchFamily="49" charset="0"/>
              </a:rPr>
              <a:t>00 read </a:t>
            </a:r>
            <a:r>
              <a:rPr lang="en-US" b="1" dirty="0">
                <a:solidFill>
                  <a:srgbClr val="C00000"/>
                </a:solidFill>
                <a:latin typeface="Courier New" pitchFamily="49" charset="0"/>
              </a:rPr>
              <a:t>r1          </a:t>
            </a:r>
          </a:p>
          <a:p>
            <a:pPr algn="l"/>
            <a:r>
              <a:rPr lang="en-US" b="1" dirty="0">
                <a:solidFill>
                  <a:srgbClr val="0AA318"/>
                </a:solidFill>
                <a:latin typeface="Courier New" pitchFamily="49" charset="0"/>
              </a:rPr>
              <a:t>01 </a:t>
            </a:r>
            <a:r>
              <a:rPr lang="en-US" b="1" dirty="0" err="1">
                <a:solidFill>
                  <a:srgbClr val="0AA318"/>
                </a:solidFill>
                <a:latin typeface="Courier New" pitchFamily="49" charset="0"/>
              </a:rPr>
              <a:t>setn</a:t>
            </a:r>
            <a:r>
              <a:rPr lang="en-US" b="1" dirty="0">
                <a:solidFill>
                  <a:srgbClr val="0AA318"/>
                </a:solidFill>
                <a:latin typeface="Courier New" pitchFamily="49" charset="0"/>
              </a:rPr>
              <a:t> r13 1</a:t>
            </a:r>
          </a:p>
          <a:p>
            <a:pPr algn="l"/>
            <a:r>
              <a:rPr lang="en-US" b="1" dirty="0">
                <a:solidFill>
                  <a:srgbClr val="F78B09"/>
                </a:solidFill>
                <a:latin typeface="Courier New" pitchFamily="49" charset="0"/>
              </a:rPr>
              <a:t>02 </a:t>
            </a:r>
            <a:r>
              <a:rPr lang="en-US" b="1" dirty="0" err="1">
                <a:solidFill>
                  <a:srgbClr val="F78B09"/>
                </a:solidFill>
                <a:latin typeface="Courier New" pitchFamily="49" charset="0"/>
              </a:rPr>
              <a:t>jeqzn</a:t>
            </a:r>
            <a:r>
              <a:rPr lang="en-US" b="1" dirty="0">
                <a:solidFill>
                  <a:srgbClr val="F78B09"/>
                </a:solidFill>
                <a:latin typeface="Courier New" pitchFamily="49" charset="0"/>
              </a:rPr>
              <a:t> </a:t>
            </a:r>
            <a:r>
              <a:rPr lang="en-US" b="1" dirty="0">
                <a:solidFill>
                  <a:srgbClr val="C00000"/>
                </a:solidFill>
                <a:latin typeface="Courier New" pitchFamily="49" charset="0"/>
              </a:rPr>
              <a:t>r1 </a:t>
            </a:r>
            <a:r>
              <a:rPr lang="en-US" b="1" dirty="0">
                <a:solidFill>
                  <a:srgbClr val="000000"/>
                </a:solidFill>
                <a:latin typeface="Courier New" pitchFamily="49" charset="0"/>
              </a:rPr>
              <a:t>6</a:t>
            </a:r>
          </a:p>
          <a:p>
            <a:pPr algn="l"/>
            <a:r>
              <a:rPr lang="en-US" b="1" dirty="0">
                <a:solidFill>
                  <a:srgbClr val="0508FB"/>
                </a:solidFill>
                <a:latin typeface="Courier New" pitchFamily="49" charset="0"/>
              </a:rPr>
              <a:t>03 </a:t>
            </a:r>
            <a:r>
              <a:rPr lang="en-US" b="1" dirty="0" err="1">
                <a:solidFill>
                  <a:srgbClr val="0508FB"/>
                </a:solidFill>
                <a:latin typeface="Courier New" pitchFamily="49" charset="0"/>
              </a:rPr>
              <a:t>mul</a:t>
            </a:r>
            <a:r>
              <a:rPr lang="en-US" b="1" dirty="0">
                <a:solidFill>
                  <a:srgbClr val="0508FB"/>
                </a:solidFill>
                <a:latin typeface="Courier New" pitchFamily="49" charset="0"/>
              </a:rPr>
              <a:t> </a:t>
            </a:r>
            <a:r>
              <a:rPr lang="en-US" b="1" dirty="0">
                <a:solidFill>
                  <a:srgbClr val="0AA318"/>
                </a:solidFill>
                <a:latin typeface="Courier New" pitchFamily="49" charset="0"/>
              </a:rPr>
              <a:t>r13 </a:t>
            </a:r>
            <a:r>
              <a:rPr lang="en-US" b="1" dirty="0" err="1">
                <a:solidFill>
                  <a:srgbClr val="0AA318"/>
                </a:solidFill>
                <a:latin typeface="Courier New" pitchFamily="49" charset="0"/>
              </a:rPr>
              <a:t>r13</a:t>
            </a:r>
            <a:r>
              <a:rPr lang="en-US" b="1" dirty="0">
                <a:solidFill>
                  <a:srgbClr val="0AA318"/>
                </a:solidFill>
                <a:latin typeface="Courier New" pitchFamily="49" charset="0"/>
              </a:rPr>
              <a:t> </a:t>
            </a:r>
            <a:r>
              <a:rPr lang="en-US" b="1" dirty="0">
                <a:solidFill>
                  <a:srgbClr val="C00000"/>
                </a:solidFill>
                <a:latin typeface="Courier New" pitchFamily="49" charset="0"/>
              </a:rPr>
              <a:t>r1</a:t>
            </a:r>
          </a:p>
          <a:p>
            <a:pPr algn="l"/>
            <a:r>
              <a:rPr lang="en-US" b="1" dirty="0">
                <a:solidFill>
                  <a:srgbClr val="0508FB"/>
                </a:solidFill>
                <a:latin typeface="Courier New" pitchFamily="49" charset="0"/>
              </a:rPr>
              <a:t>04 </a:t>
            </a:r>
            <a:r>
              <a:rPr lang="en-US" b="1" dirty="0" err="1">
                <a:solidFill>
                  <a:srgbClr val="0508FB"/>
                </a:solidFill>
                <a:latin typeface="Courier New" pitchFamily="49" charset="0"/>
              </a:rPr>
              <a:t>addn</a:t>
            </a:r>
            <a:r>
              <a:rPr lang="en-US" b="1" dirty="0">
                <a:solidFill>
                  <a:srgbClr val="0508FB"/>
                </a:solidFill>
                <a:latin typeface="Courier New" pitchFamily="49" charset="0"/>
              </a:rPr>
              <a:t> </a:t>
            </a:r>
            <a:r>
              <a:rPr lang="en-US" b="1" dirty="0">
                <a:solidFill>
                  <a:srgbClr val="C00000"/>
                </a:solidFill>
                <a:latin typeface="Courier New" pitchFamily="49" charset="0"/>
              </a:rPr>
              <a:t>r1</a:t>
            </a:r>
            <a:r>
              <a:rPr lang="en-US" b="1" dirty="0">
                <a:solidFill>
                  <a:srgbClr val="0508FB"/>
                </a:solidFill>
                <a:latin typeface="Courier New" pitchFamily="49" charset="0"/>
              </a:rPr>
              <a:t> </a:t>
            </a:r>
            <a:r>
              <a:rPr lang="en-US" b="1" dirty="0">
                <a:solidFill>
                  <a:srgbClr val="000000"/>
                </a:solidFill>
                <a:latin typeface="Courier New" pitchFamily="49" charset="0"/>
              </a:rPr>
              <a:t>-1</a:t>
            </a:r>
          </a:p>
          <a:p>
            <a:pPr algn="l"/>
            <a:r>
              <a:rPr lang="en-US" b="1" dirty="0">
                <a:solidFill>
                  <a:srgbClr val="F78B09"/>
                </a:solidFill>
                <a:latin typeface="Courier New" pitchFamily="49" charset="0"/>
              </a:rPr>
              <a:t>05 </a:t>
            </a:r>
            <a:r>
              <a:rPr lang="en-US" b="1" dirty="0" err="1">
                <a:solidFill>
                  <a:srgbClr val="F78B09"/>
                </a:solidFill>
                <a:latin typeface="Courier New" pitchFamily="49" charset="0"/>
              </a:rPr>
              <a:t>jumpn</a:t>
            </a:r>
            <a:r>
              <a:rPr lang="en-US" b="1" dirty="0">
                <a:solidFill>
                  <a:srgbClr val="F78B09"/>
                </a:solidFill>
                <a:latin typeface="Courier New" pitchFamily="49" charset="0"/>
              </a:rPr>
              <a:t> 02</a:t>
            </a:r>
          </a:p>
          <a:p>
            <a:pPr algn="l"/>
            <a:r>
              <a:rPr lang="en-US" b="1" dirty="0">
                <a:solidFill>
                  <a:srgbClr val="000000"/>
                </a:solidFill>
                <a:latin typeface="Courier New" pitchFamily="49" charset="0"/>
              </a:rPr>
              <a:t>06 write </a:t>
            </a:r>
            <a:r>
              <a:rPr lang="en-US" b="1" dirty="0">
                <a:solidFill>
                  <a:srgbClr val="0AA318"/>
                </a:solidFill>
                <a:latin typeface="Courier New" pitchFamily="49" charset="0"/>
              </a:rPr>
              <a:t>r13</a:t>
            </a:r>
          </a:p>
          <a:p>
            <a:pPr algn="l"/>
            <a:r>
              <a:rPr lang="en-US" b="1" dirty="0">
                <a:solidFill>
                  <a:srgbClr val="000000"/>
                </a:solidFill>
                <a:latin typeface="Courier New" pitchFamily="49" charset="0"/>
              </a:rPr>
              <a:t>07 halt</a:t>
            </a:r>
            <a:endParaRPr lang="en-US" b="1" dirty="0">
              <a:solidFill>
                <a:srgbClr val="FF0515"/>
              </a:solidFill>
              <a:latin typeface="Courier New" pitchFamily="49" charset="0"/>
            </a:endParaRPr>
          </a:p>
        </p:txBody>
      </p:sp>
      <p:sp>
        <p:nvSpPr>
          <p:cNvPr id="16388" name="Text Box 137"/>
          <p:cNvSpPr txBox="1">
            <a:spLocks noChangeArrowheads="1"/>
          </p:cNvSpPr>
          <p:nvPr/>
        </p:nvSpPr>
        <p:spPr bwMode="auto">
          <a:xfrm>
            <a:off x="5715000" y="1524000"/>
            <a:ext cx="2744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800">
                <a:solidFill>
                  <a:srgbClr val="000000"/>
                </a:solidFill>
                <a:latin typeface="Cambria" pitchFamily="18" charset="0"/>
              </a:rPr>
              <a:t>Jumps in Hmmm</a:t>
            </a:r>
          </a:p>
        </p:txBody>
      </p:sp>
      <p:grpSp>
        <p:nvGrpSpPr>
          <p:cNvPr id="16389" name="Group 7"/>
          <p:cNvGrpSpPr>
            <a:grpSpLocks/>
          </p:cNvGrpSpPr>
          <p:nvPr/>
        </p:nvGrpSpPr>
        <p:grpSpPr bwMode="auto">
          <a:xfrm>
            <a:off x="152400" y="5867400"/>
            <a:ext cx="685800" cy="838200"/>
            <a:chOff x="3456" y="1784"/>
            <a:chExt cx="952" cy="1048"/>
          </a:xfrm>
        </p:grpSpPr>
        <p:sp>
          <p:nvSpPr>
            <p:cNvPr id="16393"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solidFill>
                  <a:srgbClr val="000000"/>
                </a:solidFill>
              </a:endParaRPr>
            </a:p>
          </p:txBody>
        </p:sp>
        <p:sp>
          <p:nvSpPr>
            <p:cNvPr id="16394"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solidFill>
                  <a:srgbClr val="000000"/>
                </a:solidFill>
              </a:endParaRPr>
            </a:p>
          </p:txBody>
        </p:sp>
        <p:sp>
          <p:nvSpPr>
            <p:cNvPr id="16395"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solidFill>
                  <a:srgbClr val="000000"/>
                </a:solidFill>
              </a:endParaRPr>
            </a:p>
          </p:txBody>
        </p:sp>
        <p:sp>
          <p:nvSpPr>
            <p:cNvPr id="16396"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solidFill>
                  <a:srgbClr val="000000"/>
                </a:solidFill>
              </a:endParaRPr>
            </a:p>
          </p:txBody>
        </p:sp>
        <p:sp>
          <p:nvSpPr>
            <p:cNvPr id="16397"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16398"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399"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0"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1"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2"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3"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4"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16405"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solidFill>
                  <a:srgbClr val="000000"/>
                </a:solidFill>
              </a:endParaRPr>
            </a:p>
          </p:txBody>
        </p:sp>
        <p:sp>
          <p:nvSpPr>
            <p:cNvPr id="16406"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solidFill>
                  <a:srgbClr val="000000"/>
                </a:solidFill>
              </a:endParaRPr>
            </a:p>
          </p:txBody>
        </p:sp>
        <p:sp>
          <p:nvSpPr>
            <p:cNvPr id="16407"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16408"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endParaRPr>
            </a:p>
          </p:txBody>
        </p:sp>
        <p:sp>
          <p:nvSpPr>
            <p:cNvPr id="16409"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endParaRPr>
            </a:p>
          </p:txBody>
        </p:sp>
      </p:grpSp>
      <p:sp>
        <p:nvSpPr>
          <p:cNvPr id="16390" name="Rectangle 28"/>
          <p:cNvSpPr>
            <a:spLocks noChangeArrowheads="1"/>
          </p:cNvSpPr>
          <p:nvPr/>
        </p:nvSpPr>
        <p:spPr bwMode="auto">
          <a:xfrm>
            <a:off x="666750" y="2514600"/>
            <a:ext cx="3143250"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dirty="0" err="1">
                <a:solidFill>
                  <a:srgbClr val="FF6600"/>
                </a:solidFill>
                <a:latin typeface="Courier New" pitchFamily="49" charset="0"/>
              </a:rPr>
              <a:t>def</a:t>
            </a:r>
            <a:r>
              <a:rPr lang="en-US" b="1" dirty="0">
                <a:solidFill>
                  <a:srgbClr val="000000"/>
                </a:solidFill>
                <a:latin typeface="Courier New" pitchFamily="49" charset="0"/>
              </a:rPr>
              <a:t> </a:t>
            </a:r>
            <a:r>
              <a:rPr lang="en-US" b="1" dirty="0" err="1">
                <a:solidFill>
                  <a:srgbClr val="000000"/>
                </a:solidFill>
                <a:latin typeface="Courier New" pitchFamily="49" charset="0"/>
              </a:rPr>
              <a:t>fac</a:t>
            </a:r>
            <a:r>
              <a:rPr lang="en-US" b="1" dirty="0">
                <a:solidFill>
                  <a:srgbClr val="000000"/>
                </a:solidFill>
                <a:latin typeface="Courier New" pitchFamily="49" charset="0"/>
              </a:rPr>
              <a:t>(</a:t>
            </a:r>
            <a:r>
              <a:rPr lang="en-US" b="1" dirty="0">
                <a:solidFill>
                  <a:srgbClr val="C00000"/>
                </a:solidFill>
                <a:latin typeface="Courier New" pitchFamily="49" charset="0"/>
              </a:rPr>
              <a:t>x</a:t>
            </a:r>
            <a:r>
              <a:rPr lang="en-US" b="1" dirty="0">
                <a:solidFill>
                  <a:srgbClr val="000000"/>
                </a:solidFill>
                <a:latin typeface="Courier New" pitchFamily="49" charset="0"/>
              </a:rPr>
              <a:t>):</a:t>
            </a:r>
          </a:p>
          <a:p>
            <a:pPr algn="l"/>
            <a:r>
              <a:rPr lang="en-US" b="1" dirty="0">
                <a:solidFill>
                  <a:srgbClr val="000000"/>
                </a:solidFill>
                <a:latin typeface="Courier New" pitchFamily="49" charset="0"/>
              </a:rPr>
              <a:t>  </a:t>
            </a:r>
            <a:r>
              <a:rPr lang="en-US" b="1" dirty="0">
                <a:solidFill>
                  <a:srgbClr val="0AA318"/>
                </a:solidFill>
                <a:latin typeface="Courier New" pitchFamily="49" charset="0"/>
              </a:rPr>
              <a:t>result = 1</a:t>
            </a:r>
          </a:p>
          <a:p>
            <a:pPr algn="l"/>
            <a:r>
              <a:rPr lang="en-US" b="1" dirty="0">
                <a:solidFill>
                  <a:srgbClr val="000000"/>
                </a:solidFill>
                <a:latin typeface="Courier New" pitchFamily="49" charset="0"/>
              </a:rPr>
              <a:t>  </a:t>
            </a:r>
            <a:r>
              <a:rPr lang="en-US" b="1" dirty="0">
                <a:solidFill>
                  <a:srgbClr val="FF6600"/>
                </a:solidFill>
                <a:latin typeface="Courier New" pitchFamily="49" charset="0"/>
              </a:rPr>
              <a:t>while</a:t>
            </a:r>
            <a:r>
              <a:rPr lang="en-US" b="1" dirty="0">
                <a:solidFill>
                  <a:srgbClr val="000000"/>
                </a:solidFill>
                <a:latin typeface="Courier New" pitchFamily="49" charset="0"/>
              </a:rPr>
              <a:t> </a:t>
            </a:r>
            <a:r>
              <a:rPr lang="en-US" b="1" dirty="0">
                <a:solidFill>
                  <a:srgbClr val="C00000"/>
                </a:solidFill>
                <a:latin typeface="Courier New" pitchFamily="49" charset="0"/>
              </a:rPr>
              <a:t>x != 0</a:t>
            </a:r>
            <a:r>
              <a:rPr lang="en-US" b="1" dirty="0">
                <a:solidFill>
                  <a:srgbClr val="047F0A"/>
                </a:solidFill>
                <a:latin typeface="Courier New" pitchFamily="49" charset="0"/>
              </a:rPr>
              <a:t>:</a:t>
            </a:r>
            <a:endParaRPr lang="en-US" b="1" dirty="0">
              <a:solidFill>
                <a:srgbClr val="000000"/>
              </a:solidFill>
              <a:latin typeface="Courier New" pitchFamily="49" charset="0"/>
            </a:endParaRPr>
          </a:p>
          <a:p>
            <a:pPr algn="l"/>
            <a:r>
              <a:rPr lang="en-US" b="1" dirty="0">
                <a:solidFill>
                  <a:srgbClr val="000000"/>
                </a:solidFill>
                <a:latin typeface="Courier New" pitchFamily="49" charset="0"/>
              </a:rPr>
              <a:t>    </a:t>
            </a:r>
            <a:r>
              <a:rPr lang="en-US" b="1" dirty="0">
                <a:solidFill>
                  <a:srgbClr val="0AA318"/>
                </a:solidFill>
                <a:latin typeface="Courier New" pitchFamily="49" charset="0"/>
              </a:rPr>
              <a:t>result</a:t>
            </a:r>
            <a:r>
              <a:rPr lang="en-US" b="1" dirty="0">
                <a:solidFill>
                  <a:srgbClr val="0508FB"/>
                </a:solidFill>
                <a:latin typeface="Courier New" pitchFamily="49" charset="0"/>
              </a:rPr>
              <a:t> </a:t>
            </a:r>
            <a:r>
              <a:rPr lang="en-US" b="1" dirty="0">
                <a:solidFill>
                  <a:srgbClr val="0504FD"/>
                </a:solidFill>
                <a:latin typeface="Courier New" pitchFamily="49" charset="0"/>
              </a:rPr>
              <a:t>*=</a:t>
            </a:r>
            <a:r>
              <a:rPr lang="en-US" b="1" dirty="0">
                <a:solidFill>
                  <a:srgbClr val="0508FB"/>
                </a:solidFill>
                <a:latin typeface="Courier New" pitchFamily="49" charset="0"/>
              </a:rPr>
              <a:t> </a:t>
            </a:r>
            <a:r>
              <a:rPr lang="en-US" b="1" dirty="0">
                <a:solidFill>
                  <a:srgbClr val="C00000"/>
                </a:solidFill>
                <a:latin typeface="Courier New" pitchFamily="49" charset="0"/>
              </a:rPr>
              <a:t>x</a:t>
            </a:r>
          </a:p>
          <a:p>
            <a:pPr algn="l"/>
            <a:r>
              <a:rPr lang="en-US" b="1" dirty="0">
                <a:solidFill>
                  <a:srgbClr val="0508FB"/>
                </a:solidFill>
                <a:latin typeface="Courier New" pitchFamily="49" charset="0"/>
              </a:rPr>
              <a:t>    </a:t>
            </a:r>
            <a:r>
              <a:rPr lang="en-US" b="1" dirty="0">
                <a:solidFill>
                  <a:srgbClr val="C00000"/>
                </a:solidFill>
                <a:latin typeface="Courier New" pitchFamily="49" charset="0"/>
              </a:rPr>
              <a:t>x</a:t>
            </a:r>
            <a:r>
              <a:rPr lang="en-US" b="1" dirty="0">
                <a:solidFill>
                  <a:srgbClr val="0508FB"/>
                </a:solidFill>
                <a:latin typeface="Courier New" pitchFamily="49" charset="0"/>
              </a:rPr>
              <a:t> -= </a:t>
            </a:r>
            <a:r>
              <a:rPr lang="en-US" b="1" dirty="0">
                <a:solidFill>
                  <a:srgbClr val="000000"/>
                </a:solidFill>
                <a:latin typeface="Courier New" pitchFamily="49" charset="0"/>
              </a:rPr>
              <a:t>1</a:t>
            </a:r>
          </a:p>
          <a:p>
            <a:pPr algn="l"/>
            <a:endParaRPr lang="en-US" b="1" dirty="0">
              <a:solidFill>
                <a:srgbClr val="000000"/>
              </a:solidFill>
              <a:latin typeface="Courier New" pitchFamily="49" charset="0"/>
            </a:endParaRPr>
          </a:p>
          <a:p>
            <a:pPr algn="l"/>
            <a:r>
              <a:rPr lang="en-US" b="1" dirty="0">
                <a:solidFill>
                  <a:srgbClr val="000000"/>
                </a:solidFill>
                <a:latin typeface="Courier New" pitchFamily="49" charset="0"/>
              </a:rPr>
              <a:t>  </a:t>
            </a:r>
            <a:r>
              <a:rPr lang="en-US" b="1" dirty="0">
                <a:solidFill>
                  <a:srgbClr val="FF6600"/>
                </a:solidFill>
                <a:latin typeface="Courier New" pitchFamily="49" charset="0"/>
              </a:rPr>
              <a:t>return</a:t>
            </a:r>
            <a:r>
              <a:rPr lang="en-US" b="1" dirty="0">
                <a:solidFill>
                  <a:srgbClr val="000000"/>
                </a:solidFill>
                <a:latin typeface="Courier New" pitchFamily="49" charset="0"/>
              </a:rPr>
              <a:t> </a:t>
            </a:r>
            <a:r>
              <a:rPr lang="en-US" b="1" dirty="0">
                <a:solidFill>
                  <a:srgbClr val="0AA318"/>
                </a:solidFill>
                <a:latin typeface="Courier New" pitchFamily="49" charset="0"/>
              </a:rPr>
              <a:t>result</a:t>
            </a:r>
          </a:p>
        </p:txBody>
      </p:sp>
      <p:sp>
        <p:nvSpPr>
          <p:cNvPr id="16391" name="Text Box 29"/>
          <p:cNvSpPr txBox="1">
            <a:spLocks noChangeArrowheads="1"/>
          </p:cNvSpPr>
          <p:nvPr/>
        </p:nvSpPr>
        <p:spPr bwMode="auto">
          <a:xfrm>
            <a:off x="739775" y="1524000"/>
            <a:ext cx="26654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800">
                <a:solidFill>
                  <a:srgbClr val="000000"/>
                </a:solidFill>
                <a:latin typeface="Cambria" pitchFamily="18" charset="0"/>
              </a:rPr>
              <a:t>Loops in Python</a:t>
            </a:r>
          </a:p>
        </p:txBody>
      </p:sp>
      <p:sp>
        <p:nvSpPr>
          <p:cNvPr id="16392" name="Text Box 24"/>
          <p:cNvSpPr txBox="1">
            <a:spLocks noChangeArrowheads="1"/>
          </p:cNvSpPr>
          <p:nvPr/>
        </p:nvSpPr>
        <p:spPr bwMode="auto">
          <a:xfrm>
            <a:off x="381000" y="5562600"/>
            <a:ext cx="24145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smtClean="0">
                <a:solidFill>
                  <a:srgbClr val="067B0E"/>
                </a:solidFill>
                <a:latin typeface="Cambria" pitchFamily="18" charset="0"/>
              </a:rPr>
              <a:t>It figures </a:t>
            </a:r>
            <a:r>
              <a:rPr lang="en-US" sz="1200" dirty="0">
                <a:solidFill>
                  <a:srgbClr val="067B0E"/>
                </a:solidFill>
                <a:latin typeface="Cambria" pitchFamily="18" charset="0"/>
              </a:rPr>
              <a:t>a Python would prefer looping to jumping!</a:t>
            </a:r>
          </a:p>
        </p:txBody>
      </p:sp>
    </p:spTree>
    <p:extLst>
      <p:ext uri="{BB962C8B-B14F-4D97-AF65-F5344CB8AC3E}">
        <p14:creationId xmlns:p14="http://schemas.microsoft.com/office/powerpoint/2010/main" val="3274331684"/>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27"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28"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29"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30"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31"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32"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33"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34"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35"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36"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37"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38"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39"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40"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41"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42"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43"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44"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45"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46"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omic Sans MS" pitchFamily="66" charset="0"/>
              </a:rPr>
              <a:t>PC</a:t>
            </a:r>
          </a:p>
        </p:txBody>
      </p:sp>
      <p:sp>
        <p:nvSpPr>
          <p:cNvPr id="52247"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omic Sans MS" pitchFamily="66" charset="0"/>
              </a:rPr>
              <a:t>IR</a:t>
            </a:r>
            <a:endParaRPr lang="en-US" sz="1400">
              <a:solidFill>
                <a:schemeClr val="bg2"/>
              </a:solidFill>
              <a:latin typeface="Comic Sans MS" pitchFamily="66" charset="0"/>
            </a:endParaRPr>
          </a:p>
        </p:txBody>
      </p:sp>
      <p:sp>
        <p:nvSpPr>
          <p:cNvPr id="52248"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solidFill>
                  <a:schemeClr val="bg2"/>
                </a:solidFill>
                <a:latin typeface="Comic Sans MS" pitchFamily="66" charset="0"/>
              </a:rPr>
              <a:t>Reg3</a:t>
            </a:r>
          </a:p>
        </p:txBody>
      </p:sp>
      <p:sp>
        <p:nvSpPr>
          <p:cNvPr id="52249"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50"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51"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52"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53"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54"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55"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56"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57"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58"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59"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60"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solidFill>
                  <a:schemeClr val="bg2"/>
                </a:solidFill>
                <a:latin typeface="Comic Sans MS" pitchFamily="66" charset="0"/>
              </a:rPr>
              <a:t>The instruction</a:t>
            </a:r>
          </a:p>
        </p:txBody>
      </p:sp>
      <p:sp>
        <p:nvSpPr>
          <p:cNvPr id="52261" name="Text Box 41"/>
          <p:cNvSpPr txBox="1">
            <a:spLocks noChangeArrowheads="1"/>
          </p:cNvSpPr>
          <p:nvPr>
            <p:custDataLst>
              <p:tags r:id="rId36"/>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solidFill>
                  <a:schemeClr val="bg2"/>
                </a:solidFill>
                <a:latin typeface="Comic Sans MS" pitchFamily="66" charset="0"/>
              </a:rPr>
              <a:t>Argument 1</a:t>
            </a:r>
          </a:p>
        </p:txBody>
      </p:sp>
      <p:sp>
        <p:nvSpPr>
          <p:cNvPr id="52262" name="Text Box 42"/>
          <p:cNvSpPr txBox="1">
            <a:spLocks noChangeArrowheads="1"/>
          </p:cNvSpPr>
          <p:nvPr>
            <p:custDataLst>
              <p:tags r:id="rId37"/>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solidFill>
                  <a:schemeClr val="bg2"/>
                </a:solidFill>
                <a:latin typeface="Comic Sans MS" pitchFamily="66" charset="0"/>
              </a:rPr>
              <a:t>Argument 2</a:t>
            </a:r>
          </a:p>
        </p:txBody>
      </p:sp>
      <p:sp>
        <p:nvSpPr>
          <p:cNvPr id="52263" name="Rectangle 43"/>
          <p:cNvSpPr>
            <a:spLocks noChangeArrowheads="1"/>
          </p:cNvSpPr>
          <p:nvPr>
            <p:custDataLst>
              <p:tags r:id="rId38"/>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64" name="Rectangle 44"/>
          <p:cNvSpPr>
            <a:spLocks noChangeArrowheads="1"/>
          </p:cNvSpPr>
          <p:nvPr>
            <p:custDataLst>
              <p:tags r:id="rId39"/>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65" name="Rectangle 45"/>
          <p:cNvSpPr>
            <a:spLocks noChangeArrowheads="1"/>
          </p:cNvSpPr>
          <p:nvPr>
            <p:custDataLst>
              <p:tags r:id="rId40"/>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66" name="Rectangle 46"/>
          <p:cNvSpPr>
            <a:spLocks noChangeArrowheads="1"/>
          </p:cNvSpPr>
          <p:nvPr>
            <p:custDataLst>
              <p:tags r:id="rId41"/>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67" name="Text Box 47"/>
          <p:cNvSpPr txBox="1">
            <a:spLocks noChangeArrowheads="1"/>
          </p:cNvSpPr>
          <p:nvPr>
            <p:custDataLst>
              <p:tags r:id="rId42"/>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solidFill>
                  <a:schemeClr val="bg2"/>
                </a:solidFill>
                <a:latin typeface="Comic Sans MS" pitchFamily="66" charset="0"/>
              </a:rPr>
              <a:t>the same Reg3</a:t>
            </a:r>
          </a:p>
        </p:txBody>
      </p:sp>
      <p:sp>
        <p:nvSpPr>
          <p:cNvPr id="52268" name="Rectangle 48"/>
          <p:cNvSpPr>
            <a:spLocks noChangeArrowheads="1"/>
          </p:cNvSpPr>
          <p:nvPr>
            <p:custDataLst>
              <p:tags r:id="rId43"/>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69" name="Rectangle 49"/>
          <p:cNvSpPr>
            <a:spLocks noChangeArrowheads="1"/>
          </p:cNvSpPr>
          <p:nvPr>
            <p:custDataLst>
              <p:tags r:id="rId44"/>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70" name="AutoShape 50"/>
          <p:cNvSpPr>
            <a:spLocks/>
          </p:cNvSpPr>
          <p:nvPr>
            <p:custDataLst>
              <p:tags r:id="rId45"/>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71" name="AutoShape 51"/>
          <p:cNvSpPr>
            <a:spLocks/>
          </p:cNvSpPr>
          <p:nvPr>
            <p:custDataLst>
              <p:tags r:id="rId46"/>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72" name="AutoShape 52"/>
          <p:cNvSpPr>
            <a:spLocks/>
          </p:cNvSpPr>
          <p:nvPr>
            <p:custDataLst>
              <p:tags r:id="rId47"/>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73" name="Rectangle 53"/>
          <p:cNvSpPr>
            <a:spLocks noChangeArrowheads="1"/>
          </p:cNvSpPr>
          <p:nvPr>
            <p:custDataLst>
              <p:tags r:id="rId48"/>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66" charset="0"/>
              </a:rPr>
              <a:t>the register</a:t>
            </a:r>
          </a:p>
        </p:txBody>
      </p:sp>
      <p:sp>
        <p:nvSpPr>
          <p:cNvPr id="52274" name="Rectangle 54"/>
          <p:cNvSpPr>
            <a:spLocks noChangeArrowheads="1"/>
          </p:cNvSpPr>
          <p:nvPr>
            <p:custDataLst>
              <p:tags r:id="rId49"/>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66" charset="0"/>
              </a:rPr>
              <a:t>the constant</a:t>
            </a:r>
          </a:p>
        </p:txBody>
      </p:sp>
      <p:sp>
        <p:nvSpPr>
          <p:cNvPr id="52275" name="Text Box 55"/>
          <p:cNvSpPr txBox="1">
            <a:spLocks noChangeArrowheads="1"/>
          </p:cNvSpPr>
          <p:nvPr>
            <p:custDataLst>
              <p:tags r:id="rId50"/>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76" name="Text Box 56"/>
          <p:cNvSpPr txBox="1">
            <a:spLocks noChangeArrowheads="1"/>
          </p:cNvSpPr>
          <p:nvPr>
            <p:custDataLst>
              <p:tags r:id="rId51"/>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77" name="Text Box 57"/>
          <p:cNvSpPr txBox="1">
            <a:spLocks noChangeArrowheads="1"/>
          </p:cNvSpPr>
          <p:nvPr>
            <p:custDataLst>
              <p:tags r:id="rId52"/>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78" name="Text Box 58"/>
          <p:cNvSpPr txBox="1">
            <a:spLocks noChangeArrowheads="1"/>
          </p:cNvSpPr>
          <p:nvPr>
            <p:custDataLst>
              <p:tags r:id="rId53"/>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79" name="Text Box 59"/>
          <p:cNvSpPr txBox="1">
            <a:spLocks noChangeArrowheads="1"/>
          </p:cNvSpPr>
          <p:nvPr>
            <p:custDataLst>
              <p:tags r:id="rId54"/>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80" name="Text Box 60"/>
          <p:cNvSpPr txBox="1">
            <a:spLocks noChangeArrowheads="1"/>
          </p:cNvSpPr>
          <p:nvPr>
            <p:custDataLst>
              <p:tags r:id="rId55"/>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81" name="Text Box 61"/>
          <p:cNvSpPr txBox="1">
            <a:spLocks noChangeArrowheads="1"/>
          </p:cNvSpPr>
          <p:nvPr>
            <p:custDataLst>
              <p:tags r:id="rId56"/>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82" name="Text Box 62"/>
          <p:cNvSpPr txBox="1">
            <a:spLocks noChangeArrowheads="1"/>
          </p:cNvSpPr>
          <p:nvPr>
            <p:custDataLst>
              <p:tags r:id="rId57"/>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83" name="Text Box 63"/>
          <p:cNvSpPr txBox="1">
            <a:spLocks noChangeArrowheads="1"/>
          </p:cNvSpPr>
          <p:nvPr>
            <p:custDataLst>
              <p:tags r:id="rId58"/>
            </p:custDataLst>
          </p:nvPr>
        </p:nvSpPr>
        <p:spPr bwMode="auto">
          <a:xfrm>
            <a:off x="2776538" y="6072188"/>
            <a:ext cx="5778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70000"/>
              </a:lnSpc>
              <a:spcBef>
                <a:spcPct val="50000"/>
              </a:spcBef>
            </a:pPr>
            <a:r>
              <a:rPr lang="en-US" sz="1800" b="1">
                <a:solidFill>
                  <a:schemeClr val="bg2"/>
                </a:solidFill>
                <a:latin typeface="Courier New" pitchFamily="49" charset="0"/>
              </a:rPr>
              <a:t>4</a:t>
            </a:r>
            <a:endParaRPr lang="en-US" sz="1400" b="1">
              <a:solidFill>
                <a:schemeClr val="bg2"/>
              </a:solidFill>
              <a:latin typeface="Courier New" pitchFamily="49" charset="0"/>
            </a:endParaRPr>
          </a:p>
        </p:txBody>
      </p:sp>
      <p:sp>
        <p:nvSpPr>
          <p:cNvPr id="52284" name="Text Box 64"/>
          <p:cNvSpPr txBox="1">
            <a:spLocks noChangeArrowheads="1"/>
          </p:cNvSpPr>
          <p:nvPr>
            <p:custDataLst>
              <p:tags r:id="rId59"/>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000">
                <a:solidFill>
                  <a:schemeClr val="bg2"/>
                </a:solidFill>
                <a:latin typeface="Comic Sans MS" pitchFamily="66" charset="0"/>
              </a:rPr>
              <a:t>old value of Reg3 = 7</a:t>
            </a:r>
          </a:p>
        </p:txBody>
      </p:sp>
      <p:sp>
        <p:nvSpPr>
          <p:cNvPr id="52285" name="Text Box 65"/>
          <p:cNvSpPr txBox="1">
            <a:spLocks noChangeArrowheads="1"/>
          </p:cNvSpPr>
          <p:nvPr>
            <p:custDataLst>
              <p:tags r:id="rId60"/>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000">
                <a:solidFill>
                  <a:schemeClr val="bg2"/>
                </a:solidFill>
                <a:latin typeface="Comic Sans MS" pitchFamily="66" charset="0"/>
              </a:rPr>
              <a:t>new value of Reg3 = 11</a:t>
            </a:r>
          </a:p>
        </p:txBody>
      </p:sp>
      <p:sp>
        <p:nvSpPr>
          <p:cNvPr id="52286" name="Rectangle 66"/>
          <p:cNvSpPr>
            <a:spLocks noChangeArrowheads="1"/>
          </p:cNvSpPr>
          <p:nvPr>
            <p:custDataLst>
              <p:tags r:id="rId6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87" name="Text Box 67"/>
          <p:cNvSpPr txBox="1">
            <a:spLocks noChangeArrowheads="1"/>
          </p:cNvSpPr>
          <p:nvPr>
            <p:custDataLst>
              <p:tags r:id="rId6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chemeClr val="bg2"/>
                </a:solidFill>
              </a:rPr>
              <a:t>clock</a:t>
            </a:r>
          </a:p>
        </p:txBody>
      </p:sp>
      <p:sp>
        <p:nvSpPr>
          <p:cNvPr id="52288" name="Line 68"/>
          <p:cNvSpPr>
            <a:spLocks noChangeShapeType="1"/>
          </p:cNvSpPr>
          <p:nvPr>
            <p:custDataLst>
              <p:tags r:id="rId6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289" name="Line 69"/>
          <p:cNvSpPr>
            <a:spLocks noChangeShapeType="1"/>
          </p:cNvSpPr>
          <p:nvPr>
            <p:custDataLst>
              <p:tags r:id="rId6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290" name="Line 70"/>
          <p:cNvSpPr>
            <a:spLocks noChangeShapeType="1"/>
          </p:cNvSpPr>
          <p:nvPr>
            <p:custDataLst>
              <p:tags r:id="rId6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291" name="Line 71"/>
          <p:cNvSpPr>
            <a:spLocks noChangeShapeType="1"/>
          </p:cNvSpPr>
          <p:nvPr>
            <p:custDataLst>
              <p:tags r:id="rId6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292" name="Line 72"/>
          <p:cNvSpPr>
            <a:spLocks noChangeShapeType="1"/>
          </p:cNvSpPr>
          <p:nvPr>
            <p:custDataLst>
              <p:tags r:id="rId6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293" name="Text Box 73"/>
          <p:cNvSpPr txBox="1">
            <a:spLocks noChangeArrowheads="1"/>
          </p:cNvSpPr>
          <p:nvPr>
            <p:custDataLst>
              <p:tags r:id="rId6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94" name="Text Box 74"/>
          <p:cNvSpPr txBox="1">
            <a:spLocks noChangeArrowheads="1"/>
          </p:cNvSpPr>
          <p:nvPr>
            <p:custDataLst>
              <p:tags r:id="rId6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95" name="Text Box 75"/>
          <p:cNvSpPr txBox="1">
            <a:spLocks noChangeArrowheads="1"/>
          </p:cNvSpPr>
          <p:nvPr>
            <p:custDataLst>
              <p:tags r:id="rId7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96" name="Text Box 76"/>
          <p:cNvSpPr txBox="1">
            <a:spLocks noChangeArrowheads="1"/>
          </p:cNvSpPr>
          <p:nvPr>
            <p:custDataLst>
              <p:tags r:id="rId7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97" name="Text Box 77"/>
          <p:cNvSpPr txBox="1">
            <a:spLocks noChangeArrowheads="1"/>
          </p:cNvSpPr>
          <p:nvPr>
            <p:custDataLst>
              <p:tags r:id="rId7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98" name="Rectangle 78"/>
          <p:cNvSpPr>
            <a:spLocks noChangeArrowheads="1"/>
          </p:cNvSpPr>
          <p:nvPr>
            <p:custDataLst>
              <p:tags r:id="rId7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chemeClr val="bg2"/>
              </a:solidFill>
            </a:endParaRPr>
          </a:p>
        </p:txBody>
      </p:sp>
      <p:sp>
        <p:nvSpPr>
          <p:cNvPr id="52299" name="Line 79"/>
          <p:cNvSpPr>
            <a:spLocks noChangeShapeType="1"/>
          </p:cNvSpPr>
          <p:nvPr>
            <p:custDataLst>
              <p:tags r:id="rId7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00" name="Line 80"/>
          <p:cNvSpPr>
            <a:spLocks noChangeShapeType="1"/>
          </p:cNvSpPr>
          <p:nvPr>
            <p:custDataLst>
              <p:tags r:id="rId7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01" name="Text Box 81"/>
          <p:cNvSpPr txBox="1">
            <a:spLocks noChangeArrowheads="1"/>
          </p:cNvSpPr>
          <p:nvPr>
            <p:custDataLst>
              <p:tags r:id="rId7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omic Sans MS" pitchFamily="66" charset="0"/>
              </a:rPr>
              <a:t>read enable</a:t>
            </a:r>
          </a:p>
        </p:txBody>
      </p:sp>
      <p:sp>
        <p:nvSpPr>
          <p:cNvPr id="52302" name="Text Box 82"/>
          <p:cNvSpPr txBox="1">
            <a:spLocks noChangeArrowheads="1"/>
          </p:cNvSpPr>
          <p:nvPr>
            <p:custDataLst>
              <p:tags r:id="rId7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chemeClr val="bg2"/>
                </a:solidFill>
              </a:rPr>
              <a:t>RAM</a:t>
            </a:r>
          </a:p>
        </p:txBody>
      </p:sp>
      <p:sp>
        <p:nvSpPr>
          <p:cNvPr id="52303" name="Rectangle 83"/>
          <p:cNvSpPr>
            <a:spLocks noChangeArrowheads="1"/>
          </p:cNvSpPr>
          <p:nvPr>
            <p:custDataLst>
              <p:tags r:id="rId7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304" name="Rectangle 84"/>
          <p:cNvSpPr>
            <a:spLocks noChangeArrowheads="1"/>
          </p:cNvSpPr>
          <p:nvPr>
            <p:custDataLst>
              <p:tags r:id="rId7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305" name="Rectangle 85"/>
          <p:cNvSpPr>
            <a:spLocks noChangeArrowheads="1"/>
          </p:cNvSpPr>
          <p:nvPr>
            <p:custDataLst>
              <p:tags r:id="rId8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306" name="Rectangle 86"/>
          <p:cNvSpPr>
            <a:spLocks noChangeArrowheads="1"/>
          </p:cNvSpPr>
          <p:nvPr>
            <p:custDataLst>
              <p:tags r:id="rId8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307" name="Rectangle 87"/>
          <p:cNvSpPr>
            <a:spLocks noChangeArrowheads="1"/>
          </p:cNvSpPr>
          <p:nvPr>
            <p:custDataLst>
              <p:tags r:id="rId8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308" name="Rectangle 88"/>
          <p:cNvSpPr>
            <a:spLocks noChangeArrowheads="1"/>
          </p:cNvSpPr>
          <p:nvPr>
            <p:custDataLst>
              <p:tags r:id="rId8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309" name="Rectangle 89"/>
          <p:cNvSpPr>
            <a:spLocks noChangeArrowheads="1"/>
          </p:cNvSpPr>
          <p:nvPr>
            <p:custDataLst>
              <p:tags r:id="rId8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310" name="Rectangle 90"/>
          <p:cNvSpPr>
            <a:spLocks noChangeArrowheads="1"/>
          </p:cNvSpPr>
          <p:nvPr>
            <p:custDataLst>
              <p:tags r:id="rId8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311" name="Text Box 91"/>
          <p:cNvSpPr txBox="1">
            <a:spLocks noChangeArrowheads="1"/>
          </p:cNvSpPr>
          <p:nvPr>
            <p:custDataLst>
              <p:tags r:id="rId8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omic Sans MS" pitchFamily="66" charset="0"/>
              </a:rPr>
              <a:t>IR</a:t>
            </a:r>
          </a:p>
        </p:txBody>
      </p:sp>
      <p:sp>
        <p:nvSpPr>
          <p:cNvPr id="52312" name="Line 92"/>
          <p:cNvSpPr>
            <a:spLocks noChangeShapeType="1"/>
          </p:cNvSpPr>
          <p:nvPr>
            <p:custDataLst>
              <p:tags r:id="rId8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13" name="Line 93"/>
          <p:cNvSpPr>
            <a:spLocks noChangeShapeType="1"/>
          </p:cNvSpPr>
          <p:nvPr>
            <p:custDataLst>
              <p:tags r:id="rId8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14" name="Line 94"/>
          <p:cNvSpPr>
            <a:spLocks noChangeShapeType="1"/>
          </p:cNvSpPr>
          <p:nvPr>
            <p:custDataLst>
              <p:tags r:id="rId8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15" name="Line 95"/>
          <p:cNvSpPr>
            <a:spLocks noChangeShapeType="1"/>
          </p:cNvSpPr>
          <p:nvPr>
            <p:custDataLst>
              <p:tags r:id="rId9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16" name="Line 96"/>
          <p:cNvSpPr>
            <a:spLocks noChangeShapeType="1"/>
          </p:cNvSpPr>
          <p:nvPr>
            <p:custDataLst>
              <p:tags r:id="rId9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17" name="Line 97"/>
          <p:cNvSpPr>
            <a:spLocks noChangeShapeType="1"/>
          </p:cNvSpPr>
          <p:nvPr>
            <p:custDataLst>
              <p:tags r:id="rId9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18" name="Line 98"/>
          <p:cNvSpPr>
            <a:spLocks noChangeShapeType="1"/>
          </p:cNvSpPr>
          <p:nvPr>
            <p:custDataLst>
              <p:tags r:id="rId9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19" name="Line 99"/>
          <p:cNvSpPr>
            <a:spLocks noChangeShapeType="1"/>
          </p:cNvSpPr>
          <p:nvPr>
            <p:custDataLst>
              <p:tags r:id="rId9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20" name="Line 100"/>
          <p:cNvSpPr>
            <a:spLocks noChangeShapeType="1"/>
          </p:cNvSpPr>
          <p:nvPr>
            <p:custDataLst>
              <p:tags r:id="rId9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21" name="Line 101"/>
          <p:cNvSpPr>
            <a:spLocks noChangeShapeType="1"/>
          </p:cNvSpPr>
          <p:nvPr>
            <p:custDataLst>
              <p:tags r:id="rId9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22" name="Line 102"/>
          <p:cNvSpPr>
            <a:spLocks noChangeShapeType="1"/>
          </p:cNvSpPr>
          <p:nvPr>
            <p:custDataLst>
              <p:tags r:id="rId9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23" name="Line 103"/>
          <p:cNvSpPr>
            <a:spLocks noChangeShapeType="1"/>
          </p:cNvSpPr>
          <p:nvPr>
            <p:custDataLst>
              <p:tags r:id="rId9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24" name="Text Box 104"/>
          <p:cNvSpPr txBox="1">
            <a:spLocks noChangeArrowheads="1"/>
          </p:cNvSpPr>
          <p:nvPr>
            <p:custDataLst>
              <p:tags r:id="rId9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omic Sans MS" pitchFamily="66" charset="0"/>
              </a:rPr>
              <a:t>8 bit instruction</a:t>
            </a:r>
          </a:p>
        </p:txBody>
      </p:sp>
      <p:sp>
        <p:nvSpPr>
          <p:cNvPr id="52325" name="Text Box 105"/>
          <p:cNvSpPr txBox="1">
            <a:spLocks noChangeArrowheads="1"/>
          </p:cNvSpPr>
          <p:nvPr>
            <p:custDataLst>
              <p:tags r:id="rId10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omic Sans MS" pitchFamily="66" charset="0"/>
              </a:rPr>
              <a:t>8 address bits</a:t>
            </a:r>
          </a:p>
        </p:txBody>
      </p:sp>
      <p:sp>
        <p:nvSpPr>
          <p:cNvPr id="52326" name="Line 106"/>
          <p:cNvSpPr>
            <a:spLocks noChangeShapeType="1"/>
          </p:cNvSpPr>
          <p:nvPr>
            <p:custDataLst>
              <p:tags r:id="rId10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27" name="Line 107"/>
          <p:cNvSpPr>
            <a:spLocks noChangeShapeType="1"/>
          </p:cNvSpPr>
          <p:nvPr>
            <p:custDataLst>
              <p:tags r:id="rId10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28" name="Line 108"/>
          <p:cNvSpPr>
            <a:spLocks noChangeShapeType="1"/>
          </p:cNvSpPr>
          <p:nvPr>
            <p:custDataLst>
              <p:tags r:id="rId10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29" name="Line 109"/>
          <p:cNvSpPr>
            <a:spLocks noChangeShapeType="1"/>
          </p:cNvSpPr>
          <p:nvPr>
            <p:custDataLst>
              <p:tags r:id="rId10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30" name="Line 110"/>
          <p:cNvSpPr>
            <a:spLocks noChangeShapeType="1"/>
          </p:cNvSpPr>
          <p:nvPr>
            <p:custDataLst>
              <p:tags r:id="rId10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31" name="Line 111"/>
          <p:cNvSpPr>
            <a:spLocks noChangeShapeType="1"/>
          </p:cNvSpPr>
          <p:nvPr>
            <p:custDataLst>
              <p:tags r:id="rId10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32" name="Line 112"/>
          <p:cNvSpPr>
            <a:spLocks noChangeShapeType="1"/>
          </p:cNvSpPr>
          <p:nvPr>
            <p:custDataLst>
              <p:tags r:id="rId10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33" name="Line 113"/>
          <p:cNvSpPr>
            <a:spLocks noChangeShapeType="1"/>
          </p:cNvSpPr>
          <p:nvPr>
            <p:custDataLst>
              <p:tags r:id="rId10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34" name="Line 114"/>
          <p:cNvSpPr>
            <a:spLocks noChangeShapeType="1"/>
          </p:cNvSpPr>
          <p:nvPr>
            <p:custDataLst>
              <p:tags r:id="rId10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35" name="Line 115"/>
          <p:cNvSpPr>
            <a:spLocks noChangeShapeType="1"/>
          </p:cNvSpPr>
          <p:nvPr>
            <p:custDataLst>
              <p:tags r:id="rId11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36" name="Line 116"/>
          <p:cNvSpPr>
            <a:spLocks noChangeShapeType="1"/>
          </p:cNvSpPr>
          <p:nvPr>
            <p:custDataLst>
              <p:tags r:id="rId11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52337" name="Group 117"/>
          <p:cNvGrpSpPr>
            <a:grpSpLocks/>
          </p:cNvGrpSpPr>
          <p:nvPr>
            <p:custDataLst>
              <p:tags r:id="rId112"/>
            </p:custDataLst>
          </p:nvPr>
        </p:nvGrpSpPr>
        <p:grpSpPr bwMode="auto">
          <a:xfrm rot="5400000">
            <a:off x="4803775" y="4422775"/>
            <a:ext cx="115888" cy="185738"/>
            <a:chOff x="4891" y="1600"/>
            <a:chExt cx="315" cy="408"/>
          </a:xfrm>
        </p:grpSpPr>
        <p:sp>
          <p:nvSpPr>
            <p:cNvPr id="52501"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502"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503"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52338" name="Line 121"/>
          <p:cNvSpPr>
            <a:spLocks noChangeShapeType="1"/>
          </p:cNvSpPr>
          <p:nvPr>
            <p:custDataLst>
              <p:tags r:id="rId11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39" name="Line 122"/>
          <p:cNvSpPr>
            <a:spLocks noChangeShapeType="1"/>
          </p:cNvSpPr>
          <p:nvPr>
            <p:custDataLst>
              <p:tags r:id="rId11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40" name="Line 123"/>
          <p:cNvSpPr>
            <a:spLocks noChangeShapeType="1"/>
          </p:cNvSpPr>
          <p:nvPr>
            <p:custDataLst>
              <p:tags r:id="rId11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41" name="Line 124"/>
          <p:cNvSpPr>
            <a:spLocks noChangeShapeType="1"/>
          </p:cNvSpPr>
          <p:nvPr>
            <p:custDataLst>
              <p:tags r:id="rId11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42" name="Line 125"/>
          <p:cNvSpPr>
            <a:spLocks noChangeShapeType="1"/>
          </p:cNvSpPr>
          <p:nvPr>
            <p:custDataLst>
              <p:tags r:id="rId11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43" name="Line 126"/>
          <p:cNvSpPr>
            <a:spLocks noChangeShapeType="1"/>
          </p:cNvSpPr>
          <p:nvPr>
            <p:custDataLst>
              <p:tags r:id="rId11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44" name="Line 127"/>
          <p:cNvSpPr>
            <a:spLocks noChangeShapeType="1"/>
          </p:cNvSpPr>
          <p:nvPr>
            <p:custDataLst>
              <p:tags r:id="rId11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45" name="Line 128"/>
          <p:cNvSpPr>
            <a:spLocks noChangeShapeType="1"/>
          </p:cNvSpPr>
          <p:nvPr>
            <p:custDataLst>
              <p:tags r:id="rId12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46" name="Line 129"/>
          <p:cNvSpPr>
            <a:spLocks noChangeShapeType="1"/>
          </p:cNvSpPr>
          <p:nvPr>
            <p:custDataLst>
              <p:tags r:id="rId12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47" name="Line 130"/>
          <p:cNvSpPr>
            <a:spLocks noChangeShapeType="1"/>
          </p:cNvSpPr>
          <p:nvPr>
            <p:custDataLst>
              <p:tags r:id="rId12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48" name="Line 131"/>
          <p:cNvSpPr>
            <a:spLocks noChangeShapeType="1"/>
          </p:cNvSpPr>
          <p:nvPr>
            <p:custDataLst>
              <p:tags r:id="rId12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52349" name="Group 132"/>
          <p:cNvGrpSpPr>
            <a:grpSpLocks/>
          </p:cNvGrpSpPr>
          <p:nvPr>
            <p:custDataLst>
              <p:tags r:id="rId124"/>
            </p:custDataLst>
          </p:nvPr>
        </p:nvGrpSpPr>
        <p:grpSpPr bwMode="auto">
          <a:xfrm rot="5400000">
            <a:off x="2729706" y="2483644"/>
            <a:ext cx="282575" cy="503238"/>
            <a:chOff x="4891" y="1600"/>
            <a:chExt cx="315" cy="408"/>
          </a:xfrm>
        </p:grpSpPr>
        <p:sp>
          <p:nvSpPr>
            <p:cNvPr id="52498"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99"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500"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52350" name="Oval 136"/>
          <p:cNvSpPr>
            <a:spLocks noChangeArrowheads="1"/>
          </p:cNvSpPr>
          <p:nvPr>
            <p:custDataLst>
              <p:tags r:id="rId12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351" name="Line 137"/>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52" name="Line 138"/>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53" name="Line 139"/>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54" name="Line 140"/>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55" name="Line 141"/>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52356" name="Group 142"/>
          <p:cNvGrpSpPr>
            <a:grpSpLocks/>
          </p:cNvGrpSpPr>
          <p:nvPr>
            <p:custDataLst>
              <p:tags r:id="rId131"/>
            </p:custDataLst>
          </p:nvPr>
        </p:nvGrpSpPr>
        <p:grpSpPr bwMode="auto">
          <a:xfrm rot="5400000">
            <a:off x="4378325" y="1997076"/>
            <a:ext cx="369887" cy="1122362"/>
            <a:chOff x="4891" y="1600"/>
            <a:chExt cx="315" cy="408"/>
          </a:xfrm>
        </p:grpSpPr>
        <p:sp>
          <p:nvSpPr>
            <p:cNvPr id="52495"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96"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97"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52357" name="Oval 146"/>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358" name="Line 147"/>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59" name="Line 148"/>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60" name="Line 149"/>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61" name="Freeform 150"/>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362" name="Freeform 151"/>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363" name="Freeform 152"/>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364" name="Freeform 153"/>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365" name="Freeform 154"/>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366" name="Freeform 155"/>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367" name="Freeform 156"/>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368" name="Freeform 157"/>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369" name="Text Box 158"/>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70000"/>
              </a:lnSpc>
              <a:spcBef>
                <a:spcPct val="50000"/>
              </a:spcBef>
            </a:pPr>
            <a:r>
              <a:rPr lang="en-US" sz="1200">
                <a:solidFill>
                  <a:schemeClr val="bg2"/>
                </a:solidFill>
                <a:latin typeface="Comic Sans MS" pitchFamily="66" charset="0"/>
              </a:rPr>
              <a:t>strobe for all IR bits</a:t>
            </a:r>
          </a:p>
        </p:txBody>
      </p:sp>
      <p:sp>
        <p:nvSpPr>
          <p:cNvPr id="52370" name="Line 159"/>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71" name="Line 160"/>
          <p:cNvSpPr>
            <a:spLocks noChangeShapeType="1"/>
          </p:cNvSpPr>
          <p:nvPr>
            <p:custDataLst>
              <p:tags r:id="rId14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72" name="Line 161"/>
          <p:cNvSpPr>
            <a:spLocks noChangeShapeType="1"/>
          </p:cNvSpPr>
          <p:nvPr>
            <p:custDataLst>
              <p:tags r:id="rId14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73" name="Line 162"/>
          <p:cNvSpPr>
            <a:spLocks noChangeShapeType="1"/>
          </p:cNvSpPr>
          <p:nvPr>
            <p:custDataLst>
              <p:tags r:id="rId14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74" name="Line 163"/>
          <p:cNvSpPr>
            <a:spLocks noChangeShapeType="1"/>
          </p:cNvSpPr>
          <p:nvPr>
            <p:custDataLst>
              <p:tags r:id="rId14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75" name="Line 164"/>
          <p:cNvSpPr>
            <a:spLocks noChangeShapeType="1"/>
          </p:cNvSpPr>
          <p:nvPr>
            <p:custDataLst>
              <p:tags r:id="rId15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76" name="Line 165"/>
          <p:cNvSpPr>
            <a:spLocks noChangeShapeType="1"/>
          </p:cNvSpPr>
          <p:nvPr>
            <p:custDataLst>
              <p:tags r:id="rId15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77" name="Line 166"/>
          <p:cNvSpPr>
            <a:spLocks noChangeShapeType="1"/>
          </p:cNvSpPr>
          <p:nvPr>
            <p:custDataLst>
              <p:tags r:id="rId15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78" name="Line 167"/>
          <p:cNvSpPr>
            <a:spLocks noChangeShapeType="1"/>
          </p:cNvSpPr>
          <p:nvPr>
            <p:custDataLst>
              <p:tags r:id="rId15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79" name="Line 168"/>
          <p:cNvSpPr>
            <a:spLocks noChangeShapeType="1"/>
          </p:cNvSpPr>
          <p:nvPr>
            <p:custDataLst>
              <p:tags r:id="rId15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80" name="Text Box 169"/>
          <p:cNvSpPr txBox="1">
            <a:spLocks noChangeArrowheads="1"/>
          </p:cNvSpPr>
          <p:nvPr>
            <p:custDataLst>
              <p:tags r:id="rId155"/>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381" name="Text Box 170"/>
          <p:cNvSpPr txBox="1">
            <a:spLocks noChangeArrowheads="1"/>
          </p:cNvSpPr>
          <p:nvPr>
            <p:custDataLst>
              <p:tags r:id="rId156"/>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382" name="Text Box 171"/>
          <p:cNvSpPr txBox="1">
            <a:spLocks noChangeArrowheads="1"/>
          </p:cNvSpPr>
          <p:nvPr>
            <p:custDataLst>
              <p:tags r:id="rId157"/>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383" name="Text Box 172"/>
          <p:cNvSpPr txBox="1">
            <a:spLocks noChangeArrowheads="1"/>
          </p:cNvSpPr>
          <p:nvPr>
            <p:custDataLst>
              <p:tags r:id="rId158"/>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384" name="Text Box 173"/>
          <p:cNvSpPr txBox="1">
            <a:spLocks noChangeArrowheads="1"/>
          </p:cNvSpPr>
          <p:nvPr>
            <p:custDataLst>
              <p:tags r:id="rId159"/>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385" name="Text Box 174"/>
          <p:cNvSpPr txBox="1">
            <a:spLocks noChangeArrowheads="1"/>
          </p:cNvSpPr>
          <p:nvPr>
            <p:custDataLst>
              <p:tags r:id="rId160"/>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386" name="Text Box 175"/>
          <p:cNvSpPr txBox="1">
            <a:spLocks noChangeArrowheads="1"/>
          </p:cNvSpPr>
          <p:nvPr>
            <p:custDataLst>
              <p:tags r:id="rId161"/>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387" name="Text Box 176"/>
          <p:cNvSpPr txBox="1">
            <a:spLocks noChangeArrowheads="1"/>
          </p:cNvSpPr>
          <p:nvPr>
            <p:custDataLst>
              <p:tags r:id="rId162"/>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388" name="Rectangle 177"/>
          <p:cNvSpPr>
            <a:spLocks noChangeArrowheads="1"/>
          </p:cNvSpPr>
          <p:nvPr>
            <p:custDataLst>
              <p:tags r:id="rId163"/>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389" name="Freeform 178"/>
          <p:cNvSpPr>
            <a:spLocks/>
          </p:cNvSpPr>
          <p:nvPr>
            <p:custDataLst>
              <p:tags r:id="rId164"/>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390" name="Line 179"/>
          <p:cNvSpPr>
            <a:spLocks noChangeShapeType="1"/>
          </p:cNvSpPr>
          <p:nvPr>
            <p:custDataLst>
              <p:tags r:id="rId165"/>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91" name="Line 180"/>
          <p:cNvSpPr>
            <a:spLocks noChangeShapeType="1"/>
          </p:cNvSpPr>
          <p:nvPr>
            <p:custDataLst>
              <p:tags r:id="rId166"/>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92" name="Text Box 181"/>
          <p:cNvSpPr txBox="1">
            <a:spLocks noChangeArrowheads="1"/>
          </p:cNvSpPr>
          <p:nvPr>
            <p:custDataLst>
              <p:tags r:id="rId167"/>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000">
                <a:solidFill>
                  <a:schemeClr val="bg2"/>
                </a:solidFill>
                <a:latin typeface="Comic Sans MS" pitchFamily="66" charset="0"/>
              </a:rPr>
              <a:t>D in</a:t>
            </a:r>
          </a:p>
        </p:txBody>
      </p:sp>
      <p:sp>
        <p:nvSpPr>
          <p:cNvPr id="52393" name="Text Box 182"/>
          <p:cNvSpPr txBox="1">
            <a:spLocks noChangeArrowheads="1"/>
          </p:cNvSpPr>
          <p:nvPr>
            <p:custDataLst>
              <p:tags r:id="rId168"/>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000">
                <a:solidFill>
                  <a:schemeClr val="bg2"/>
                </a:solidFill>
                <a:latin typeface="Comic Sans MS" pitchFamily="66" charset="0"/>
              </a:rPr>
              <a:t>Q out</a:t>
            </a:r>
          </a:p>
        </p:txBody>
      </p:sp>
      <p:sp>
        <p:nvSpPr>
          <p:cNvPr id="52394" name="Text Box 183"/>
          <p:cNvSpPr txBox="1">
            <a:spLocks noChangeArrowheads="1"/>
          </p:cNvSpPr>
          <p:nvPr>
            <p:custDataLst>
              <p:tags r:id="rId169"/>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000">
                <a:solidFill>
                  <a:schemeClr val="bg2"/>
                </a:solidFill>
                <a:latin typeface="Comic Sans MS" pitchFamily="66" charset="0"/>
              </a:rPr>
              <a:t>strobe</a:t>
            </a:r>
          </a:p>
        </p:txBody>
      </p:sp>
      <p:sp>
        <p:nvSpPr>
          <p:cNvPr id="52395" name="Text Box 184"/>
          <p:cNvSpPr txBox="1">
            <a:spLocks noChangeArrowheads="1"/>
          </p:cNvSpPr>
          <p:nvPr>
            <p:custDataLst>
              <p:tags r:id="rId170"/>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70000"/>
              </a:lnSpc>
              <a:spcBef>
                <a:spcPct val="50000"/>
              </a:spcBef>
            </a:pPr>
            <a:r>
              <a:rPr lang="en-US" sz="1200">
                <a:solidFill>
                  <a:schemeClr val="bg2"/>
                </a:solidFill>
                <a:latin typeface="Comic Sans MS" pitchFamily="66" charset="0"/>
              </a:rPr>
              <a:t>decode instruction</a:t>
            </a:r>
          </a:p>
        </p:txBody>
      </p:sp>
      <p:sp>
        <p:nvSpPr>
          <p:cNvPr id="52396" name="Text Box 185"/>
          <p:cNvSpPr txBox="1">
            <a:spLocks noChangeArrowheads="1"/>
          </p:cNvSpPr>
          <p:nvPr>
            <p:custDataLst>
              <p:tags r:id="rId171"/>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lnSpc>
                <a:spcPct val="70000"/>
              </a:lnSpc>
              <a:spcBef>
                <a:spcPct val="50000"/>
              </a:spcBef>
            </a:pPr>
            <a:r>
              <a:rPr lang="en-US" sz="1200">
                <a:solidFill>
                  <a:schemeClr val="bg2"/>
                </a:solidFill>
                <a:latin typeface="Comic Sans MS" pitchFamily="66" charset="0"/>
              </a:rPr>
              <a:t>strobe to finish instruction            (to all bits)</a:t>
            </a:r>
          </a:p>
        </p:txBody>
      </p:sp>
      <p:sp>
        <p:nvSpPr>
          <p:cNvPr id="52397" name="Line 186"/>
          <p:cNvSpPr>
            <a:spLocks noChangeShapeType="1"/>
          </p:cNvSpPr>
          <p:nvPr>
            <p:custDataLst>
              <p:tags r:id="rId172"/>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98" name="Line 187"/>
          <p:cNvSpPr>
            <a:spLocks noChangeShapeType="1"/>
          </p:cNvSpPr>
          <p:nvPr>
            <p:custDataLst>
              <p:tags r:id="rId173"/>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99" name="Line 188"/>
          <p:cNvSpPr>
            <a:spLocks noChangeShapeType="1"/>
          </p:cNvSpPr>
          <p:nvPr>
            <p:custDataLst>
              <p:tags r:id="rId174"/>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00" name="Rectangle 189"/>
          <p:cNvSpPr>
            <a:spLocks noChangeArrowheads="1"/>
          </p:cNvSpPr>
          <p:nvPr>
            <p:custDataLst>
              <p:tags r:id="rId175"/>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chemeClr val="bg2"/>
              </a:solidFill>
            </a:endParaRPr>
          </a:p>
        </p:txBody>
      </p:sp>
      <p:sp>
        <p:nvSpPr>
          <p:cNvPr id="52401" name="Text Box 190"/>
          <p:cNvSpPr txBox="1">
            <a:spLocks noChangeArrowheads="1"/>
          </p:cNvSpPr>
          <p:nvPr>
            <p:custDataLst>
              <p:tags r:id="rId176"/>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chemeClr val="bg2"/>
                </a:solidFill>
              </a:rPr>
              <a:t>ripple4</a:t>
            </a:r>
          </a:p>
        </p:txBody>
      </p:sp>
      <p:sp>
        <p:nvSpPr>
          <p:cNvPr id="52402" name="Line 191"/>
          <p:cNvSpPr>
            <a:spLocks noChangeShapeType="1"/>
          </p:cNvSpPr>
          <p:nvPr>
            <p:custDataLst>
              <p:tags r:id="rId17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03" name="Line 192"/>
          <p:cNvSpPr>
            <a:spLocks noChangeShapeType="1"/>
          </p:cNvSpPr>
          <p:nvPr>
            <p:custDataLst>
              <p:tags r:id="rId17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04" name="Line 193"/>
          <p:cNvSpPr>
            <a:spLocks noChangeShapeType="1"/>
          </p:cNvSpPr>
          <p:nvPr>
            <p:custDataLst>
              <p:tags r:id="rId17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05" name="Line 194"/>
          <p:cNvSpPr>
            <a:spLocks noChangeShapeType="1"/>
          </p:cNvSpPr>
          <p:nvPr>
            <p:custDataLst>
              <p:tags r:id="rId18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06" name="Line 195"/>
          <p:cNvSpPr>
            <a:spLocks noChangeShapeType="1"/>
          </p:cNvSpPr>
          <p:nvPr>
            <p:custDataLst>
              <p:tags r:id="rId18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07" name="Line 196"/>
          <p:cNvSpPr>
            <a:spLocks noChangeShapeType="1"/>
          </p:cNvSpPr>
          <p:nvPr>
            <p:custDataLst>
              <p:tags r:id="rId18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08" name="Line 197"/>
          <p:cNvSpPr>
            <a:spLocks noChangeShapeType="1"/>
          </p:cNvSpPr>
          <p:nvPr>
            <p:custDataLst>
              <p:tags r:id="rId18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09" name="Line 198"/>
          <p:cNvSpPr>
            <a:spLocks noChangeShapeType="1"/>
          </p:cNvSpPr>
          <p:nvPr>
            <p:custDataLst>
              <p:tags r:id="rId18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10" name="Line 199"/>
          <p:cNvSpPr>
            <a:spLocks noChangeShapeType="1"/>
          </p:cNvSpPr>
          <p:nvPr>
            <p:custDataLst>
              <p:tags r:id="rId18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11" name="Line 200"/>
          <p:cNvSpPr>
            <a:spLocks noChangeShapeType="1"/>
          </p:cNvSpPr>
          <p:nvPr>
            <p:custDataLst>
              <p:tags r:id="rId18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52412" name="Group 201"/>
          <p:cNvGrpSpPr>
            <a:grpSpLocks/>
          </p:cNvGrpSpPr>
          <p:nvPr>
            <p:custDataLst>
              <p:tags r:id="rId187"/>
            </p:custDataLst>
          </p:nvPr>
        </p:nvGrpSpPr>
        <p:grpSpPr bwMode="auto">
          <a:xfrm rot="5400000">
            <a:off x="5146675" y="4422775"/>
            <a:ext cx="115888" cy="185738"/>
            <a:chOff x="4891" y="1600"/>
            <a:chExt cx="315" cy="408"/>
          </a:xfrm>
        </p:grpSpPr>
        <p:sp>
          <p:nvSpPr>
            <p:cNvPr id="52492"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93"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94"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52413" name="Group 205"/>
          <p:cNvGrpSpPr>
            <a:grpSpLocks/>
          </p:cNvGrpSpPr>
          <p:nvPr>
            <p:custDataLst>
              <p:tags r:id="rId188"/>
            </p:custDataLst>
          </p:nvPr>
        </p:nvGrpSpPr>
        <p:grpSpPr bwMode="auto">
          <a:xfrm rot="5400000">
            <a:off x="5513388" y="4422775"/>
            <a:ext cx="115888" cy="185737"/>
            <a:chOff x="4891" y="1600"/>
            <a:chExt cx="315" cy="408"/>
          </a:xfrm>
        </p:grpSpPr>
        <p:sp>
          <p:nvSpPr>
            <p:cNvPr id="52489"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90"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91"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52414" name="Group 209"/>
          <p:cNvGrpSpPr>
            <a:grpSpLocks/>
          </p:cNvGrpSpPr>
          <p:nvPr>
            <p:custDataLst>
              <p:tags r:id="rId189"/>
            </p:custDataLst>
          </p:nvPr>
        </p:nvGrpSpPr>
        <p:grpSpPr bwMode="auto">
          <a:xfrm rot="5400000">
            <a:off x="5870575" y="4422775"/>
            <a:ext cx="115888" cy="185738"/>
            <a:chOff x="4891" y="1600"/>
            <a:chExt cx="315" cy="408"/>
          </a:xfrm>
        </p:grpSpPr>
        <p:sp>
          <p:nvSpPr>
            <p:cNvPr id="52486"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87"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88"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52415" name="Line 213"/>
          <p:cNvSpPr>
            <a:spLocks noChangeShapeType="1"/>
          </p:cNvSpPr>
          <p:nvPr>
            <p:custDataLst>
              <p:tags r:id="rId19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16" name="Line 214"/>
          <p:cNvSpPr>
            <a:spLocks noChangeShapeType="1"/>
          </p:cNvSpPr>
          <p:nvPr>
            <p:custDataLst>
              <p:tags r:id="rId19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52417" name="Group 215"/>
          <p:cNvGrpSpPr>
            <a:grpSpLocks/>
          </p:cNvGrpSpPr>
          <p:nvPr>
            <p:custDataLst>
              <p:tags r:id="rId192"/>
            </p:custDataLst>
          </p:nvPr>
        </p:nvGrpSpPr>
        <p:grpSpPr bwMode="auto">
          <a:xfrm rot="5400000">
            <a:off x="8051800" y="4149725"/>
            <a:ext cx="115888" cy="185738"/>
            <a:chOff x="4891" y="1600"/>
            <a:chExt cx="315" cy="408"/>
          </a:xfrm>
        </p:grpSpPr>
        <p:sp>
          <p:nvSpPr>
            <p:cNvPr id="52483"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84"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85"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52418" name="Text Box 219"/>
          <p:cNvSpPr txBox="1">
            <a:spLocks noChangeArrowheads="1"/>
          </p:cNvSpPr>
          <p:nvPr>
            <p:custDataLst>
              <p:tags r:id="rId193"/>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chemeClr val="bg2"/>
                </a:solidFill>
                <a:latin typeface="Courier New" pitchFamily="49" charset="0"/>
              </a:rPr>
              <a:t>7+4</a:t>
            </a:r>
          </a:p>
        </p:txBody>
      </p:sp>
      <p:sp>
        <p:nvSpPr>
          <p:cNvPr id="52419" name="Line 220"/>
          <p:cNvSpPr>
            <a:spLocks noChangeShapeType="1"/>
          </p:cNvSpPr>
          <p:nvPr>
            <p:custDataLst>
              <p:tags r:id="rId19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20" name="Line 221"/>
          <p:cNvSpPr>
            <a:spLocks noChangeShapeType="1"/>
          </p:cNvSpPr>
          <p:nvPr>
            <p:custDataLst>
              <p:tags r:id="rId19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21" name="Line 222"/>
          <p:cNvSpPr>
            <a:spLocks noChangeShapeType="1"/>
          </p:cNvSpPr>
          <p:nvPr>
            <p:custDataLst>
              <p:tags r:id="rId19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22" name="Line 223"/>
          <p:cNvSpPr>
            <a:spLocks noChangeShapeType="1"/>
          </p:cNvSpPr>
          <p:nvPr>
            <p:custDataLst>
              <p:tags r:id="rId19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23" name="Line 224"/>
          <p:cNvSpPr>
            <a:spLocks noChangeShapeType="1"/>
          </p:cNvSpPr>
          <p:nvPr>
            <p:custDataLst>
              <p:tags r:id="rId19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52424" name="Group 225"/>
          <p:cNvGrpSpPr>
            <a:grpSpLocks/>
          </p:cNvGrpSpPr>
          <p:nvPr>
            <p:custDataLst>
              <p:tags r:id="rId199"/>
            </p:custDataLst>
          </p:nvPr>
        </p:nvGrpSpPr>
        <p:grpSpPr bwMode="auto">
          <a:xfrm rot="5400000">
            <a:off x="7539038" y="4148138"/>
            <a:ext cx="115887" cy="185737"/>
            <a:chOff x="4891" y="1600"/>
            <a:chExt cx="315" cy="408"/>
          </a:xfrm>
        </p:grpSpPr>
        <p:sp>
          <p:nvSpPr>
            <p:cNvPr id="52480"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81"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82"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52425" name="Line 229"/>
          <p:cNvSpPr>
            <a:spLocks noChangeShapeType="1"/>
          </p:cNvSpPr>
          <p:nvPr>
            <p:custDataLst>
              <p:tags r:id="rId20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52426" name="Group 230"/>
          <p:cNvGrpSpPr>
            <a:grpSpLocks/>
          </p:cNvGrpSpPr>
          <p:nvPr>
            <p:custDataLst>
              <p:tags r:id="rId201"/>
            </p:custDataLst>
          </p:nvPr>
        </p:nvGrpSpPr>
        <p:grpSpPr bwMode="auto">
          <a:xfrm rot="5400000">
            <a:off x="7181850" y="4148138"/>
            <a:ext cx="115887" cy="185738"/>
            <a:chOff x="4891" y="1600"/>
            <a:chExt cx="315" cy="408"/>
          </a:xfrm>
        </p:grpSpPr>
        <p:sp>
          <p:nvSpPr>
            <p:cNvPr id="52477"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78"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79"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52427" name="Line 234"/>
          <p:cNvSpPr>
            <a:spLocks noChangeShapeType="1"/>
          </p:cNvSpPr>
          <p:nvPr>
            <p:custDataLst>
              <p:tags r:id="rId20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28" name="Line 235"/>
          <p:cNvSpPr>
            <a:spLocks noChangeShapeType="1"/>
          </p:cNvSpPr>
          <p:nvPr>
            <p:custDataLst>
              <p:tags r:id="rId20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29" name="Line 236"/>
          <p:cNvSpPr>
            <a:spLocks noChangeShapeType="1"/>
          </p:cNvSpPr>
          <p:nvPr>
            <p:custDataLst>
              <p:tags r:id="rId20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30" name="Line 237"/>
          <p:cNvSpPr>
            <a:spLocks noChangeShapeType="1"/>
          </p:cNvSpPr>
          <p:nvPr>
            <p:custDataLst>
              <p:tags r:id="rId20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31" name="Line 238"/>
          <p:cNvSpPr>
            <a:spLocks noChangeShapeType="1"/>
          </p:cNvSpPr>
          <p:nvPr>
            <p:custDataLst>
              <p:tags r:id="rId20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32" name="Line 239"/>
          <p:cNvSpPr>
            <a:spLocks noChangeShapeType="1"/>
          </p:cNvSpPr>
          <p:nvPr>
            <p:custDataLst>
              <p:tags r:id="rId20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33" name="Line 240"/>
          <p:cNvSpPr>
            <a:spLocks noChangeShapeType="1"/>
          </p:cNvSpPr>
          <p:nvPr>
            <p:custDataLst>
              <p:tags r:id="rId20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34" name="Line 241"/>
          <p:cNvSpPr>
            <a:spLocks noChangeShapeType="1"/>
          </p:cNvSpPr>
          <p:nvPr>
            <p:custDataLst>
              <p:tags r:id="rId209"/>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35" name="Line 242"/>
          <p:cNvSpPr>
            <a:spLocks noChangeShapeType="1"/>
          </p:cNvSpPr>
          <p:nvPr>
            <p:custDataLst>
              <p:tags r:id="rId210"/>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36" name="Line 243"/>
          <p:cNvSpPr>
            <a:spLocks noChangeShapeType="1"/>
          </p:cNvSpPr>
          <p:nvPr>
            <p:custDataLst>
              <p:tags r:id="rId211"/>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52437" name="Group 244"/>
          <p:cNvGrpSpPr>
            <a:grpSpLocks/>
          </p:cNvGrpSpPr>
          <p:nvPr>
            <p:custDataLst>
              <p:tags r:id="rId212"/>
            </p:custDataLst>
          </p:nvPr>
        </p:nvGrpSpPr>
        <p:grpSpPr bwMode="auto">
          <a:xfrm rot="5400000">
            <a:off x="4419600" y="5233988"/>
            <a:ext cx="147638" cy="265112"/>
            <a:chOff x="4891" y="1600"/>
            <a:chExt cx="315" cy="408"/>
          </a:xfrm>
        </p:grpSpPr>
        <p:sp>
          <p:nvSpPr>
            <p:cNvPr id="52474"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75"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76"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52438" name="Freeform 248"/>
          <p:cNvSpPr>
            <a:spLocks/>
          </p:cNvSpPr>
          <p:nvPr>
            <p:custDataLst>
              <p:tags r:id="rId213"/>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39" name="Freeform 249"/>
          <p:cNvSpPr>
            <a:spLocks/>
          </p:cNvSpPr>
          <p:nvPr>
            <p:custDataLst>
              <p:tags r:id="rId214"/>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40" name="Freeform 250"/>
          <p:cNvSpPr>
            <a:spLocks/>
          </p:cNvSpPr>
          <p:nvPr>
            <p:custDataLst>
              <p:tags r:id="rId215"/>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41" name="Freeform 251"/>
          <p:cNvSpPr>
            <a:spLocks/>
          </p:cNvSpPr>
          <p:nvPr>
            <p:custDataLst>
              <p:tags r:id="rId216"/>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42" name="Line 252"/>
          <p:cNvSpPr>
            <a:spLocks noChangeShapeType="1"/>
          </p:cNvSpPr>
          <p:nvPr>
            <p:custDataLst>
              <p:tags r:id="rId217"/>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43" name="Line 253"/>
          <p:cNvSpPr>
            <a:spLocks noChangeShapeType="1"/>
          </p:cNvSpPr>
          <p:nvPr>
            <p:custDataLst>
              <p:tags r:id="rId218"/>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44" name="Line 254"/>
          <p:cNvSpPr>
            <a:spLocks noChangeShapeType="1"/>
          </p:cNvSpPr>
          <p:nvPr>
            <p:custDataLst>
              <p:tags r:id="rId219"/>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45" name="Text Box 255"/>
          <p:cNvSpPr txBox="1">
            <a:spLocks noChangeArrowheads="1"/>
          </p:cNvSpPr>
          <p:nvPr>
            <p:custDataLst>
              <p:tags r:id="rId220"/>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solidFill>
                  <a:schemeClr val="bg2"/>
                </a:solidFill>
                <a:latin typeface="Comic Sans MS" pitchFamily="66" charset="0"/>
              </a:rPr>
              <a:t>8 output bits</a:t>
            </a:r>
          </a:p>
        </p:txBody>
      </p:sp>
      <p:sp>
        <p:nvSpPr>
          <p:cNvPr id="52446" name="Line 256"/>
          <p:cNvSpPr>
            <a:spLocks noChangeShapeType="1"/>
          </p:cNvSpPr>
          <p:nvPr>
            <p:custDataLst>
              <p:tags r:id="rId221"/>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47" name="Line 257"/>
          <p:cNvSpPr>
            <a:spLocks noChangeShapeType="1"/>
          </p:cNvSpPr>
          <p:nvPr>
            <p:custDataLst>
              <p:tags r:id="rId222"/>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48" name="Line 258"/>
          <p:cNvSpPr>
            <a:spLocks noChangeShapeType="1"/>
          </p:cNvSpPr>
          <p:nvPr>
            <p:custDataLst>
              <p:tags r:id="rId223"/>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49" name="Line 259"/>
          <p:cNvSpPr>
            <a:spLocks noChangeShapeType="1"/>
          </p:cNvSpPr>
          <p:nvPr>
            <p:custDataLst>
              <p:tags r:id="rId224"/>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50" name="Line 260"/>
          <p:cNvSpPr>
            <a:spLocks noChangeShapeType="1"/>
          </p:cNvSpPr>
          <p:nvPr>
            <p:custDataLst>
              <p:tags r:id="rId225"/>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51" name="Line 261"/>
          <p:cNvSpPr>
            <a:spLocks noChangeShapeType="1"/>
          </p:cNvSpPr>
          <p:nvPr>
            <p:custDataLst>
              <p:tags r:id="rId226"/>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52" name="Line 262"/>
          <p:cNvSpPr>
            <a:spLocks noChangeShapeType="1"/>
          </p:cNvSpPr>
          <p:nvPr>
            <p:custDataLst>
              <p:tags r:id="rId227"/>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53" name="Line 263"/>
          <p:cNvSpPr>
            <a:spLocks noChangeShapeType="1"/>
          </p:cNvSpPr>
          <p:nvPr>
            <p:custDataLst>
              <p:tags r:id="rId228"/>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54" name="Line 264"/>
          <p:cNvSpPr>
            <a:spLocks noChangeShapeType="1"/>
          </p:cNvSpPr>
          <p:nvPr>
            <p:custDataLst>
              <p:tags r:id="rId229"/>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55" name="Line 265"/>
          <p:cNvSpPr>
            <a:spLocks noChangeShapeType="1"/>
          </p:cNvSpPr>
          <p:nvPr>
            <p:custDataLst>
              <p:tags r:id="rId230"/>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56" name="Line 266"/>
          <p:cNvSpPr>
            <a:spLocks noChangeShapeType="1"/>
          </p:cNvSpPr>
          <p:nvPr>
            <p:custDataLst>
              <p:tags r:id="rId231"/>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57" name="Text Box 267"/>
          <p:cNvSpPr txBox="1">
            <a:spLocks noChangeArrowheads="1"/>
          </p:cNvSpPr>
          <p:nvPr>
            <p:custDataLst>
              <p:tags r:id="rId232"/>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solidFill>
                  <a:schemeClr val="bg2"/>
                </a:solidFill>
                <a:latin typeface="Comic Sans MS" pitchFamily="66" charset="0"/>
              </a:rPr>
              <a:t>flip-flop</a:t>
            </a:r>
          </a:p>
        </p:txBody>
      </p:sp>
      <p:sp>
        <p:nvSpPr>
          <p:cNvPr id="52458" name="Line 268"/>
          <p:cNvSpPr>
            <a:spLocks noChangeShapeType="1"/>
          </p:cNvSpPr>
          <p:nvPr>
            <p:custDataLst>
              <p:tags r:id="rId233"/>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59" name="Line 269"/>
          <p:cNvSpPr>
            <a:spLocks noChangeShapeType="1"/>
          </p:cNvSpPr>
          <p:nvPr>
            <p:custDataLst>
              <p:tags r:id="rId234"/>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60" name="Freeform 270"/>
          <p:cNvSpPr>
            <a:spLocks/>
          </p:cNvSpPr>
          <p:nvPr>
            <p:custDataLst>
              <p:tags r:id="rId235"/>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61" name="Text Box 271"/>
          <p:cNvSpPr txBox="1">
            <a:spLocks noChangeArrowheads="1"/>
          </p:cNvSpPr>
          <p:nvPr>
            <p:custDataLst>
              <p:tags r:id="rId236"/>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chemeClr val="bg2"/>
                </a:solidFill>
                <a:latin typeface="Comic Sans MS" pitchFamily="66" charset="0"/>
              </a:rPr>
              <a:t>strobe for next instruction</a:t>
            </a:r>
          </a:p>
        </p:txBody>
      </p:sp>
      <p:sp>
        <p:nvSpPr>
          <p:cNvPr id="52462" name="Text Box 272"/>
          <p:cNvSpPr txBox="1">
            <a:spLocks noChangeArrowheads="1"/>
          </p:cNvSpPr>
          <p:nvPr>
            <p:custDataLst>
              <p:tags r:id="rId237"/>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solidFill>
                  <a:schemeClr val="bg2"/>
                </a:solidFill>
                <a:latin typeface="Comic Sans MS" pitchFamily="66" charset="0"/>
              </a:rPr>
              <a:t>Instruction Decoding Guide</a:t>
            </a:r>
          </a:p>
        </p:txBody>
      </p:sp>
      <p:sp>
        <p:nvSpPr>
          <p:cNvPr id="52463" name="Rectangle 273"/>
          <p:cNvSpPr>
            <a:spLocks noChangeArrowheads="1"/>
          </p:cNvSpPr>
          <p:nvPr>
            <p:custDataLst>
              <p:tags r:id="rId238"/>
            </p:custDataLst>
          </p:nvPr>
        </p:nvSpPr>
        <p:spPr bwMode="auto">
          <a:xfrm>
            <a:off x="1476375" y="5711825"/>
            <a:ext cx="1063625" cy="214313"/>
          </a:xfrm>
          <a:prstGeom prst="rect">
            <a:avLst/>
          </a:prstGeom>
          <a:noFill/>
          <a:ln w="9525">
            <a:solidFill>
              <a:srgbClr val="0AA31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464" name="Text Box 274"/>
          <p:cNvSpPr txBox="1">
            <a:spLocks noChangeArrowheads="1"/>
          </p:cNvSpPr>
          <p:nvPr>
            <p:custDataLst>
              <p:tags r:id="rId239"/>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a:solidFill>
                  <a:schemeClr val="bg2"/>
                </a:solidFill>
              </a:rPr>
              <a:t>a Von Neumann machine</a:t>
            </a:r>
          </a:p>
        </p:txBody>
      </p:sp>
      <p:sp>
        <p:nvSpPr>
          <p:cNvPr id="52465" name="Text Box 275"/>
          <p:cNvSpPr txBox="1">
            <a:spLocks noChangeArrowheads="1"/>
          </p:cNvSpPr>
          <p:nvPr>
            <p:custDataLst>
              <p:tags r:id="rId240"/>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omic Sans MS" pitchFamily="66" charset="0"/>
              </a:rPr>
              <a:t>1</a:t>
            </a:r>
          </a:p>
        </p:txBody>
      </p:sp>
      <p:sp>
        <p:nvSpPr>
          <p:cNvPr id="52466" name="Text Box 276"/>
          <p:cNvSpPr txBox="1">
            <a:spLocks noChangeArrowheads="1"/>
          </p:cNvSpPr>
          <p:nvPr>
            <p:custDataLst>
              <p:tags r:id="rId241"/>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omic Sans MS" pitchFamily="66" charset="0"/>
              </a:rPr>
              <a:t>2</a:t>
            </a:r>
          </a:p>
        </p:txBody>
      </p:sp>
      <p:sp>
        <p:nvSpPr>
          <p:cNvPr id="52467" name="Text Box 277"/>
          <p:cNvSpPr txBox="1">
            <a:spLocks noChangeArrowheads="1"/>
          </p:cNvSpPr>
          <p:nvPr>
            <p:custDataLst>
              <p:tags r:id="rId242"/>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omic Sans MS" pitchFamily="66" charset="0"/>
              </a:rPr>
              <a:t>3</a:t>
            </a:r>
          </a:p>
        </p:txBody>
      </p:sp>
      <p:sp>
        <p:nvSpPr>
          <p:cNvPr id="52468" name="Text Box 278"/>
          <p:cNvSpPr txBox="1">
            <a:spLocks noChangeArrowheads="1"/>
          </p:cNvSpPr>
          <p:nvPr>
            <p:custDataLst>
              <p:tags r:id="rId243"/>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omic Sans MS" pitchFamily="66" charset="0"/>
              </a:rPr>
              <a:t>4</a:t>
            </a:r>
          </a:p>
        </p:txBody>
      </p:sp>
      <p:sp>
        <p:nvSpPr>
          <p:cNvPr id="52469" name="Text Box 279"/>
          <p:cNvSpPr txBox="1">
            <a:spLocks noChangeArrowheads="1"/>
          </p:cNvSpPr>
          <p:nvPr>
            <p:custDataLst>
              <p:tags r:id="rId244"/>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omic Sans MS" pitchFamily="66" charset="0"/>
              </a:rPr>
              <a:t>5</a:t>
            </a:r>
          </a:p>
        </p:txBody>
      </p:sp>
      <p:sp>
        <p:nvSpPr>
          <p:cNvPr id="52470" name="Text Box 280"/>
          <p:cNvSpPr txBox="1">
            <a:spLocks noChangeArrowheads="1"/>
          </p:cNvSpPr>
          <p:nvPr>
            <p:custDataLst>
              <p:tags r:id="rId245"/>
            </p:custDataLst>
          </p:nvPr>
        </p:nvSpPr>
        <p:spPr bwMode="auto">
          <a:xfrm>
            <a:off x="1730375" y="60579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solidFill>
                  <a:schemeClr val="bg2"/>
                </a:solidFill>
                <a:latin typeface="Comic Sans MS" pitchFamily="66" charset="0"/>
              </a:rPr>
              <a:t>Reg3</a:t>
            </a:r>
          </a:p>
        </p:txBody>
      </p:sp>
      <p:sp>
        <p:nvSpPr>
          <p:cNvPr id="52471" name="Text Box 39"/>
          <p:cNvSpPr txBox="1">
            <a:spLocks noChangeArrowheads="1"/>
          </p:cNvSpPr>
          <p:nvPr>
            <p:custDataLst>
              <p:tags r:id="rId24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000">
                <a:solidFill>
                  <a:schemeClr val="bg2"/>
                </a:solidFill>
                <a:latin typeface="Comic Sans MS" pitchFamily="66" charset="0"/>
              </a:rPr>
              <a:t>10  =  add a constant (addn)  </a:t>
            </a:r>
          </a:p>
        </p:txBody>
      </p:sp>
      <p:sp>
        <p:nvSpPr>
          <p:cNvPr id="52472" name="Line 282"/>
          <p:cNvSpPr>
            <a:spLocks noChangeShapeType="1"/>
          </p:cNvSpPr>
          <p:nvPr/>
        </p:nvSpPr>
        <p:spPr bwMode="auto">
          <a:xfrm>
            <a:off x="914400" y="6019800"/>
            <a:ext cx="0" cy="381000"/>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2473" name="Text Box 285"/>
          <p:cNvSpPr txBox="1">
            <a:spLocks noChangeArrowheads="1"/>
          </p:cNvSpPr>
          <p:nvPr/>
        </p:nvSpPr>
        <p:spPr bwMode="auto">
          <a:xfrm rot="-1432803">
            <a:off x="2335213" y="2795588"/>
            <a:ext cx="4876800" cy="865187"/>
          </a:xfrm>
          <a:prstGeom prst="rect">
            <a:avLst/>
          </a:prstGeom>
          <a:solidFill>
            <a:schemeClr val="bg1"/>
          </a:solidFill>
          <a:ln w="19050">
            <a:solidFill>
              <a:schemeClr val="bg2"/>
            </a:solidFill>
            <a:prstDash val="dash"/>
            <a:miter lim="800000"/>
            <a:headEnd/>
            <a:tailEnd/>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130000"/>
              </a:lnSpc>
              <a:spcBef>
                <a:spcPct val="50000"/>
              </a:spcBef>
            </a:pPr>
            <a:r>
              <a:rPr lang="en-US" sz="4200" b="1">
                <a:solidFill>
                  <a:schemeClr val="bg2"/>
                </a:solidFill>
                <a:latin typeface="Calibri" pitchFamily="34" charset="0"/>
              </a:rPr>
              <a:t>Travis's machine?!</a:t>
            </a:r>
            <a:endParaRPr lang="en-US" sz="4200" b="1">
              <a:latin typeface="Calibri" pitchFamily="34" charset="0"/>
            </a:endParaRPr>
          </a:p>
        </p:txBody>
      </p:sp>
    </p:spTree>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50" name="Group 2"/>
          <p:cNvGrpSpPr>
            <a:grpSpLocks/>
          </p:cNvGrpSpPr>
          <p:nvPr/>
        </p:nvGrpSpPr>
        <p:grpSpPr bwMode="auto">
          <a:xfrm>
            <a:off x="2286000" y="1114425"/>
            <a:ext cx="6172200" cy="180975"/>
            <a:chOff x="295" y="1311"/>
            <a:chExt cx="5177" cy="114"/>
          </a:xfrm>
        </p:grpSpPr>
        <p:sp>
          <p:nvSpPr>
            <p:cNvPr id="53255"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3256"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53251" name="Text Box 5"/>
          <p:cNvSpPr txBox="1">
            <a:spLocks noChangeArrowheads="1"/>
          </p:cNvSpPr>
          <p:nvPr/>
        </p:nvSpPr>
        <p:spPr bwMode="auto">
          <a:xfrm>
            <a:off x="2590800" y="228600"/>
            <a:ext cx="56388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Input and typing trouble!</a:t>
            </a:r>
          </a:p>
        </p:txBody>
      </p:sp>
      <p:sp>
        <p:nvSpPr>
          <p:cNvPr id="53252" name="Text Box 6"/>
          <p:cNvSpPr txBox="1">
            <a:spLocks noChangeArrowheads="1"/>
          </p:cNvSpPr>
          <p:nvPr/>
        </p:nvSpPr>
        <p:spPr bwMode="auto">
          <a:xfrm>
            <a:off x="609600" y="1905000"/>
            <a:ext cx="7696200" cy="177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sz="1800" b="1">
                <a:latin typeface="Courier New" pitchFamily="49" charset="0"/>
              </a:rPr>
              <a:t>print </a:t>
            </a:r>
            <a:r>
              <a:rPr lang="en-US" sz="1800" b="1">
                <a:solidFill>
                  <a:srgbClr val="008000"/>
                </a:solidFill>
                <a:latin typeface="Courier New" pitchFamily="49" charset="0"/>
              </a:rPr>
              <a:t>'Please input a number of meters'</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meters = raw_input()         </a:t>
            </a:r>
            <a:r>
              <a:rPr lang="en-US" sz="1800" b="1">
                <a:solidFill>
                  <a:srgbClr val="990000"/>
                </a:solidFill>
                <a:latin typeface="Courier New" pitchFamily="49" charset="0"/>
              </a:rPr>
              <a:t># get input from user</a:t>
            </a:r>
          </a:p>
          <a:p>
            <a:pPr algn="l">
              <a:lnSpc>
                <a:spcPct val="60000"/>
              </a:lnSpc>
              <a:spcBef>
                <a:spcPct val="50000"/>
              </a:spcBef>
            </a:pPr>
            <a:r>
              <a:rPr lang="en-US" sz="1800" b="1">
                <a:latin typeface="Courier New" pitchFamily="49" charset="0"/>
              </a:rPr>
              <a:t>cm = meters * 100            </a:t>
            </a:r>
            <a:r>
              <a:rPr lang="en-US" sz="1800" b="1">
                <a:solidFill>
                  <a:srgbClr val="990000"/>
                </a:solidFill>
                <a:latin typeface="Courier New" pitchFamily="49" charset="0"/>
              </a:rPr>
              <a:t># convert to centimeters</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print </a:t>
            </a:r>
            <a:r>
              <a:rPr lang="en-US" sz="1800" b="1">
                <a:solidFill>
                  <a:srgbClr val="008000"/>
                </a:solidFill>
                <a:latin typeface="Courier New" pitchFamily="49" charset="0"/>
              </a:rPr>
              <a:t>'That is'</a:t>
            </a:r>
            <a:r>
              <a:rPr lang="en-US" sz="1800" b="1">
                <a:latin typeface="Courier New" pitchFamily="49" charset="0"/>
              </a:rPr>
              <a:t>, cm, </a:t>
            </a:r>
            <a:r>
              <a:rPr lang="en-US" sz="1800" b="1">
                <a:solidFill>
                  <a:srgbClr val="008000"/>
                </a:solidFill>
                <a:latin typeface="Courier New" pitchFamily="49" charset="0"/>
              </a:rPr>
              <a:t>'cm.'</a:t>
            </a:r>
            <a:r>
              <a:rPr lang="en-US" sz="1800" b="1">
                <a:latin typeface="Courier New" pitchFamily="49" charset="0"/>
              </a:rPr>
              <a:t>   </a:t>
            </a:r>
            <a:r>
              <a:rPr lang="en-US" sz="1800" b="1">
                <a:solidFill>
                  <a:srgbClr val="990000"/>
                </a:solidFill>
                <a:latin typeface="Courier New" pitchFamily="49" charset="0"/>
              </a:rPr>
              <a:t># print out the result</a:t>
            </a:r>
          </a:p>
        </p:txBody>
      </p:sp>
      <p:pic>
        <p:nvPicPr>
          <p:cNvPr id="53253"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228600"/>
            <a:ext cx="1600200" cy="123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54" name="Text Box 8"/>
          <p:cNvSpPr txBox="1">
            <a:spLocks noChangeArrowheads="1"/>
          </p:cNvSpPr>
          <p:nvPr/>
        </p:nvSpPr>
        <p:spPr bwMode="auto">
          <a:xfrm>
            <a:off x="2057400" y="6096000"/>
            <a:ext cx="464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990000"/>
                </a:solidFill>
                <a:latin typeface="Comic Sans MS" pitchFamily="66" charset="0"/>
              </a:rPr>
              <a:t>What is python thinking ?!?</a:t>
            </a:r>
          </a:p>
        </p:txBody>
      </p:sp>
    </p:spTree>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274" name="Group 2"/>
          <p:cNvGrpSpPr>
            <a:grpSpLocks/>
          </p:cNvGrpSpPr>
          <p:nvPr/>
        </p:nvGrpSpPr>
        <p:grpSpPr bwMode="auto">
          <a:xfrm>
            <a:off x="533400" y="962025"/>
            <a:ext cx="8218488" cy="180975"/>
            <a:chOff x="295" y="1311"/>
            <a:chExt cx="5177" cy="114"/>
          </a:xfrm>
        </p:grpSpPr>
        <p:sp>
          <p:nvSpPr>
            <p:cNvPr id="54304"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4305"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54275"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Fix #1:  use a type converter</a:t>
            </a:r>
          </a:p>
        </p:txBody>
      </p:sp>
      <p:sp>
        <p:nvSpPr>
          <p:cNvPr id="54276" name="Text Box 6"/>
          <p:cNvSpPr txBox="1">
            <a:spLocks noChangeArrowheads="1"/>
          </p:cNvSpPr>
          <p:nvPr/>
        </p:nvSpPr>
        <p:spPr bwMode="auto">
          <a:xfrm>
            <a:off x="457200" y="1524000"/>
            <a:ext cx="8305800" cy="177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sz="1800" b="1">
                <a:latin typeface="Courier New" pitchFamily="49" charset="0"/>
              </a:rPr>
              <a:t>print </a:t>
            </a:r>
            <a:r>
              <a:rPr lang="en-US" sz="1800" b="1">
                <a:solidFill>
                  <a:srgbClr val="008000"/>
                </a:solidFill>
                <a:latin typeface="Courier New" pitchFamily="49" charset="0"/>
              </a:rPr>
              <a:t>'Please input a number of meters'</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meters = </a:t>
            </a:r>
            <a:r>
              <a:rPr lang="en-US" sz="1800" b="1">
                <a:solidFill>
                  <a:srgbClr val="CC0000"/>
                </a:solidFill>
                <a:latin typeface="Courier New" pitchFamily="49" charset="0"/>
              </a:rPr>
              <a:t>int</a:t>
            </a:r>
            <a:r>
              <a:rPr lang="en-US" sz="1800" b="1">
                <a:latin typeface="Courier New" pitchFamily="49" charset="0"/>
              </a:rPr>
              <a:t>(raw_input()) </a:t>
            </a:r>
          </a:p>
          <a:p>
            <a:pPr algn="l">
              <a:lnSpc>
                <a:spcPct val="60000"/>
              </a:lnSpc>
              <a:spcBef>
                <a:spcPct val="50000"/>
              </a:spcBef>
            </a:pPr>
            <a:r>
              <a:rPr lang="en-US" sz="1800" b="1">
                <a:latin typeface="Courier New" pitchFamily="49" charset="0"/>
              </a:rPr>
              <a:t>cm = meters * 100</a:t>
            </a:r>
            <a:endParaRPr lang="en-US" sz="1800" b="1">
              <a:solidFill>
                <a:srgbClr val="990000"/>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print </a:t>
            </a:r>
            <a:r>
              <a:rPr lang="en-US" sz="1800" b="1">
                <a:solidFill>
                  <a:srgbClr val="008000"/>
                </a:solidFill>
                <a:latin typeface="Courier New" pitchFamily="49" charset="0"/>
              </a:rPr>
              <a:t>'That is'</a:t>
            </a:r>
            <a:r>
              <a:rPr lang="en-US" sz="1800" b="1">
                <a:latin typeface="Courier New" pitchFamily="49" charset="0"/>
              </a:rPr>
              <a:t>, cm, </a:t>
            </a:r>
            <a:r>
              <a:rPr lang="en-US" sz="1800" b="1">
                <a:solidFill>
                  <a:srgbClr val="008000"/>
                </a:solidFill>
                <a:latin typeface="Courier New" pitchFamily="49" charset="0"/>
              </a:rPr>
              <a:t>'cm.'</a:t>
            </a:r>
            <a:endParaRPr lang="en-US" sz="1800" b="1">
              <a:solidFill>
                <a:srgbClr val="990000"/>
              </a:solidFill>
              <a:latin typeface="Courier New" pitchFamily="49" charset="0"/>
            </a:endParaRPr>
          </a:p>
        </p:txBody>
      </p:sp>
      <p:grpSp>
        <p:nvGrpSpPr>
          <p:cNvPr id="54277" name="Group 7"/>
          <p:cNvGrpSpPr>
            <a:grpSpLocks/>
          </p:cNvGrpSpPr>
          <p:nvPr/>
        </p:nvGrpSpPr>
        <p:grpSpPr bwMode="auto">
          <a:xfrm>
            <a:off x="7772400" y="2895600"/>
            <a:ext cx="901700" cy="990600"/>
            <a:chOff x="3456" y="1784"/>
            <a:chExt cx="952" cy="1048"/>
          </a:xfrm>
        </p:grpSpPr>
        <p:sp>
          <p:nvSpPr>
            <p:cNvPr id="54287"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54288"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54289"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54290"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4291"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4292"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4293"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4294"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4295"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4296"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4297"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4298"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4299"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4300"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4301"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02"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4303"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4278" name="Text Box 25"/>
          <p:cNvSpPr txBox="1">
            <a:spLocks noChangeArrowheads="1"/>
          </p:cNvSpPr>
          <p:nvPr/>
        </p:nvSpPr>
        <p:spPr bwMode="auto">
          <a:xfrm>
            <a:off x="5715000" y="2362200"/>
            <a:ext cx="274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t>check out my newly installed </a:t>
            </a:r>
            <a:r>
              <a:rPr lang="en-US" sz="1800" b="1">
                <a:solidFill>
                  <a:srgbClr val="990000"/>
                </a:solidFill>
                <a:latin typeface="Courier New" pitchFamily="49" charset="0"/>
              </a:rPr>
              <a:t>int </a:t>
            </a:r>
            <a:r>
              <a:rPr lang="en-US" sz="1800"/>
              <a:t>converter!</a:t>
            </a:r>
          </a:p>
        </p:txBody>
      </p:sp>
      <p:sp>
        <p:nvSpPr>
          <p:cNvPr id="54279" name="Freeform 26"/>
          <p:cNvSpPr>
            <a:spLocks/>
          </p:cNvSpPr>
          <p:nvPr/>
        </p:nvSpPr>
        <p:spPr bwMode="auto">
          <a:xfrm>
            <a:off x="1981200" y="1905000"/>
            <a:ext cx="4114800" cy="457200"/>
          </a:xfrm>
          <a:custGeom>
            <a:avLst/>
            <a:gdLst>
              <a:gd name="T0" fmla="*/ 2147483647 w 2592"/>
              <a:gd name="T1" fmla="*/ 2147483647 h 288"/>
              <a:gd name="T2" fmla="*/ 2147483647 w 2592"/>
              <a:gd name="T3" fmla="*/ 2147483647 h 288"/>
              <a:gd name="T4" fmla="*/ 2147483647 w 2592"/>
              <a:gd name="T5" fmla="*/ 0 h 288"/>
              <a:gd name="T6" fmla="*/ 0 w 2592"/>
              <a:gd name="T7" fmla="*/ 2147483647 h 288"/>
              <a:gd name="T8" fmla="*/ 0 60000 65536"/>
              <a:gd name="T9" fmla="*/ 0 60000 65536"/>
              <a:gd name="T10" fmla="*/ 0 60000 65536"/>
              <a:gd name="T11" fmla="*/ 0 60000 65536"/>
              <a:gd name="T12" fmla="*/ 0 w 2592"/>
              <a:gd name="T13" fmla="*/ 0 h 288"/>
              <a:gd name="T14" fmla="*/ 2592 w 2592"/>
              <a:gd name="T15" fmla="*/ 288 h 288"/>
            </a:gdLst>
            <a:ahLst/>
            <a:cxnLst>
              <a:cxn ang="T8">
                <a:pos x="T0" y="T1"/>
              </a:cxn>
              <a:cxn ang="T9">
                <a:pos x="T2" y="T3"/>
              </a:cxn>
              <a:cxn ang="T10">
                <a:pos x="T4" y="T5"/>
              </a:cxn>
              <a:cxn ang="T11">
                <a:pos x="T6" y="T7"/>
              </a:cxn>
            </a:cxnLst>
            <a:rect l="T12" t="T13" r="T14" b="T15"/>
            <a:pathLst>
              <a:path w="2592" h="288">
                <a:moveTo>
                  <a:pt x="2592" y="288"/>
                </a:moveTo>
                <a:cubicBezTo>
                  <a:pt x="2552" y="216"/>
                  <a:pt x="2512" y="144"/>
                  <a:pt x="2160" y="96"/>
                </a:cubicBezTo>
                <a:cubicBezTo>
                  <a:pt x="1808" y="48"/>
                  <a:pt x="840" y="0"/>
                  <a:pt x="480" y="0"/>
                </a:cubicBezTo>
                <a:cubicBezTo>
                  <a:pt x="120" y="0"/>
                  <a:pt x="60" y="48"/>
                  <a:pt x="0" y="96"/>
                </a:cubicBezTo>
              </a:path>
            </a:pathLst>
          </a:custGeom>
          <a:noFill/>
          <a:ln w="9525">
            <a:solidFill>
              <a:srgbClr val="990000"/>
            </a:solidFill>
            <a:round/>
            <a:headEnd/>
            <a:tailEnd type="triangle" w="lg"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280" name="Text Box 27"/>
          <p:cNvSpPr txBox="1">
            <a:spLocks noChangeArrowheads="1"/>
          </p:cNvSpPr>
          <p:nvPr/>
        </p:nvSpPr>
        <p:spPr bwMode="auto">
          <a:xfrm>
            <a:off x="5334000" y="5257800"/>
            <a:ext cx="324485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t>The </a:t>
            </a:r>
            <a:r>
              <a:rPr lang="en-US" b="1" i="1"/>
              <a:t>type </a:t>
            </a:r>
            <a:r>
              <a:rPr lang="en-US"/>
              <a:t>of variable (box) matters!</a:t>
            </a:r>
          </a:p>
        </p:txBody>
      </p:sp>
      <p:sp>
        <p:nvSpPr>
          <p:cNvPr id="54281" name="AutoShape 28"/>
          <p:cNvSpPr>
            <a:spLocks noChangeArrowheads="1"/>
          </p:cNvSpPr>
          <p:nvPr/>
        </p:nvSpPr>
        <p:spPr bwMode="auto">
          <a:xfrm>
            <a:off x="533400" y="5029200"/>
            <a:ext cx="2241550" cy="1384300"/>
          </a:xfrm>
          <a:prstGeom prst="cube">
            <a:avLst>
              <a:gd name="adj" fmla="val 38190"/>
            </a:avLst>
          </a:prstGeom>
          <a:solidFill>
            <a:schemeClr val="bg1"/>
          </a:solidFill>
          <a:ln w="19050">
            <a:solidFill>
              <a:srgbClr val="990000"/>
            </a:solidFill>
            <a:miter lim="800000"/>
            <a:headEnd/>
            <a:tailEnd/>
          </a:ln>
        </p:spPr>
        <p:txBody>
          <a:bodyPr wrap="none" anchor="ctr"/>
          <a:lstStyle/>
          <a:p>
            <a:endParaRPr lang="en-US"/>
          </a:p>
        </p:txBody>
      </p:sp>
      <p:sp>
        <p:nvSpPr>
          <p:cNvPr id="54282" name="AutoShape 29"/>
          <p:cNvSpPr>
            <a:spLocks noChangeArrowheads="1"/>
          </p:cNvSpPr>
          <p:nvPr/>
        </p:nvSpPr>
        <p:spPr bwMode="auto">
          <a:xfrm>
            <a:off x="2590800" y="5029200"/>
            <a:ext cx="2241550" cy="1384300"/>
          </a:xfrm>
          <a:prstGeom prst="cube">
            <a:avLst>
              <a:gd name="adj" fmla="val 38190"/>
            </a:avLst>
          </a:prstGeom>
          <a:solidFill>
            <a:schemeClr val="bg1"/>
          </a:solidFill>
          <a:ln w="19050">
            <a:solidFill>
              <a:srgbClr val="990000"/>
            </a:solidFill>
            <a:miter lim="800000"/>
            <a:headEnd/>
            <a:tailEnd/>
          </a:ln>
        </p:spPr>
        <p:txBody>
          <a:bodyPr wrap="none" anchor="ctr"/>
          <a:lstStyle/>
          <a:p>
            <a:endParaRPr lang="en-US"/>
          </a:p>
        </p:txBody>
      </p:sp>
      <p:sp>
        <p:nvSpPr>
          <p:cNvPr id="54283" name="Rectangle 30"/>
          <p:cNvSpPr>
            <a:spLocks noChangeArrowheads="1"/>
          </p:cNvSpPr>
          <p:nvPr/>
        </p:nvSpPr>
        <p:spPr bwMode="auto">
          <a:xfrm>
            <a:off x="533400" y="5651500"/>
            <a:ext cx="1905000"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600" b="1">
                <a:solidFill>
                  <a:srgbClr val="990000"/>
                </a:solidFill>
                <a:latin typeface="Courier New" pitchFamily="49" charset="0"/>
              </a:rPr>
              <a:t>name:</a:t>
            </a:r>
            <a:r>
              <a:rPr lang="en-US" sz="1600" b="1">
                <a:latin typeface="Courier New" pitchFamily="49" charset="0"/>
              </a:rPr>
              <a:t> </a:t>
            </a:r>
            <a:r>
              <a:rPr lang="en-US" sz="1600" b="1">
                <a:solidFill>
                  <a:schemeClr val="accent2"/>
                </a:solidFill>
                <a:latin typeface="Courier New" pitchFamily="49" charset="0"/>
              </a:rPr>
              <a:t>meters</a:t>
            </a:r>
            <a:r>
              <a:rPr lang="en-US" sz="1600" b="1">
                <a:solidFill>
                  <a:srgbClr val="990000"/>
                </a:solidFill>
                <a:latin typeface="Courier New" pitchFamily="49" charset="0"/>
              </a:rPr>
              <a:t> type: </a:t>
            </a:r>
            <a:r>
              <a:rPr lang="en-US" sz="1600" b="1">
                <a:latin typeface="Courier New" pitchFamily="49" charset="0"/>
              </a:rPr>
              <a:t>int</a:t>
            </a:r>
          </a:p>
          <a:p>
            <a:pPr algn="l"/>
            <a:endParaRPr lang="en-US" sz="1600" b="1">
              <a:latin typeface="Courier New" pitchFamily="49" charset="0"/>
            </a:endParaRPr>
          </a:p>
        </p:txBody>
      </p:sp>
      <p:sp>
        <p:nvSpPr>
          <p:cNvPr id="54284" name="Rectangle 31"/>
          <p:cNvSpPr>
            <a:spLocks noChangeArrowheads="1"/>
          </p:cNvSpPr>
          <p:nvPr/>
        </p:nvSpPr>
        <p:spPr bwMode="auto">
          <a:xfrm>
            <a:off x="2622550" y="5651500"/>
            <a:ext cx="1905000"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600" b="1">
                <a:solidFill>
                  <a:srgbClr val="990000"/>
                </a:solidFill>
                <a:latin typeface="Courier New" pitchFamily="49" charset="0"/>
              </a:rPr>
              <a:t>name:</a:t>
            </a:r>
            <a:r>
              <a:rPr lang="en-US" sz="1600" b="1">
                <a:latin typeface="Courier New" pitchFamily="49" charset="0"/>
              </a:rPr>
              <a:t> </a:t>
            </a:r>
            <a:r>
              <a:rPr lang="en-US" sz="1600" b="1">
                <a:solidFill>
                  <a:schemeClr val="accent2"/>
                </a:solidFill>
                <a:latin typeface="Courier New" pitchFamily="49" charset="0"/>
              </a:rPr>
              <a:t>cm</a:t>
            </a:r>
          </a:p>
          <a:p>
            <a:pPr algn="l"/>
            <a:r>
              <a:rPr lang="en-US" sz="1600" b="1">
                <a:solidFill>
                  <a:srgbClr val="990000"/>
                </a:solidFill>
                <a:latin typeface="Courier New" pitchFamily="49" charset="0"/>
              </a:rPr>
              <a:t>type: </a:t>
            </a:r>
            <a:r>
              <a:rPr lang="en-US" sz="1600" b="1">
                <a:latin typeface="Courier New" pitchFamily="49" charset="0"/>
              </a:rPr>
              <a:t>int</a:t>
            </a:r>
          </a:p>
          <a:p>
            <a:pPr algn="l"/>
            <a:endParaRPr lang="en-US" sz="1600" b="1">
              <a:latin typeface="Courier New" pitchFamily="49" charset="0"/>
            </a:endParaRPr>
          </a:p>
        </p:txBody>
      </p:sp>
      <p:sp>
        <p:nvSpPr>
          <p:cNvPr id="54285" name="Text Box 32"/>
          <p:cNvSpPr txBox="1">
            <a:spLocks noChangeArrowheads="1"/>
          </p:cNvSpPr>
          <p:nvPr/>
        </p:nvSpPr>
        <p:spPr bwMode="auto">
          <a:xfrm>
            <a:off x="1066800" y="5056188"/>
            <a:ext cx="1143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chemeClr val="accent2"/>
                </a:solidFill>
                <a:latin typeface="Courier New" pitchFamily="49" charset="0"/>
              </a:rPr>
              <a:t>1</a:t>
            </a:r>
          </a:p>
        </p:txBody>
      </p:sp>
      <p:sp>
        <p:nvSpPr>
          <p:cNvPr id="54286" name="Text Box 33"/>
          <p:cNvSpPr txBox="1">
            <a:spLocks noChangeArrowheads="1"/>
          </p:cNvSpPr>
          <p:nvPr/>
        </p:nvSpPr>
        <p:spPr bwMode="auto">
          <a:xfrm>
            <a:off x="3048000" y="5054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chemeClr val="accent2"/>
                </a:solidFill>
                <a:latin typeface="Courier New" pitchFamily="49" charset="0"/>
              </a:rPr>
              <a:t>100</a:t>
            </a: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298" name="Group 2"/>
          <p:cNvGrpSpPr>
            <a:grpSpLocks/>
          </p:cNvGrpSpPr>
          <p:nvPr/>
        </p:nvGrpSpPr>
        <p:grpSpPr bwMode="auto">
          <a:xfrm>
            <a:off x="533400" y="962025"/>
            <a:ext cx="8218488" cy="180975"/>
            <a:chOff x="295" y="1311"/>
            <a:chExt cx="5177" cy="114"/>
          </a:xfrm>
        </p:grpSpPr>
        <p:sp>
          <p:nvSpPr>
            <p:cNvPr id="55304"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5305"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55299"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Fix #1:  use a type converter</a:t>
            </a:r>
          </a:p>
        </p:txBody>
      </p:sp>
      <p:sp>
        <p:nvSpPr>
          <p:cNvPr id="55300" name="Text Box 6"/>
          <p:cNvSpPr txBox="1">
            <a:spLocks noChangeArrowheads="1"/>
          </p:cNvSpPr>
          <p:nvPr/>
        </p:nvSpPr>
        <p:spPr bwMode="auto">
          <a:xfrm>
            <a:off x="457200" y="1524000"/>
            <a:ext cx="8305800" cy="177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sz="1800" b="1">
                <a:latin typeface="Courier New" pitchFamily="49" charset="0"/>
              </a:rPr>
              <a:t>print </a:t>
            </a:r>
            <a:r>
              <a:rPr lang="en-US" sz="1800" b="1">
                <a:solidFill>
                  <a:srgbClr val="008000"/>
                </a:solidFill>
                <a:latin typeface="Courier New" pitchFamily="49" charset="0"/>
              </a:rPr>
              <a:t>'Please input a number of meters'</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meters = </a:t>
            </a:r>
            <a:r>
              <a:rPr lang="en-US" sz="1800" b="1" u="sng">
                <a:solidFill>
                  <a:srgbClr val="CC0000"/>
                </a:solidFill>
                <a:latin typeface="Courier New" pitchFamily="49" charset="0"/>
              </a:rPr>
              <a:t>int</a:t>
            </a:r>
            <a:r>
              <a:rPr lang="en-US" sz="1800" b="1">
                <a:latin typeface="Courier New" pitchFamily="49" charset="0"/>
              </a:rPr>
              <a:t>(raw_input())    </a:t>
            </a:r>
            <a:r>
              <a:rPr lang="en-US" sz="1800" b="1">
                <a:solidFill>
                  <a:srgbClr val="990000"/>
                </a:solidFill>
                <a:latin typeface="Courier New" pitchFamily="49" charset="0"/>
              </a:rPr>
              <a:t># get </a:t>
            </a:r>
            <a:r>
              <a:rPr lang="en-US" sz="1800" b="1">
                <a:latin typeface="Courier New" pitchFamily="49" charset="0"/>
              </a:rPr>
              <a:t>int</a:t>
            </a:r>
            <a:r>
              <a:rPr lang="en-US" sz="1800" b="1">
                <a:solidFill>
                  <a:srgbClr val="990000"/>
                </a:solidFill>
                <a:latin typeface="Courier New" pitchFamily="49" charset="0"/>
              </a:rPr>
              <a:t> input from user</a:t>
            </a:r>
          </a:p>
          <a:p>
            <a:pPr algn="l">
              <a:lnSpc>
                <a:spcPct val="60000"/>
              </a:lnSpc>
              <a:spcBef>
                <a:spcPct val="50000"/>
              </a:spcBef>
            </a:pPr>
            <a:r>
              <a:rPr lang="en-US" sz="1800" b="1">
                <a:latin typeface="Courier New" pitchFamily="49" charset="0"/>
              </a:rPr>
              <a:t>cm = meters * 100</a:t>
            </a:r>
            <a:endParaRPr lang="en-US" sz="1800" b="1">
              <a:solidFill>
                <a:srgbClr val="990000"/>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print </a:t>
            </a:r>
            <a:r>
              <a:rPr lang="en-US" sz="1800" b="1">
                <a:solidFill>
                  <a:srgbClr val="008000"/>
                </a:solidFill>
                <a:latin typeface="Courier New" pitchFamily="49" charset="0"/>
              </a:rPr>
              <a:t>'That is'</a:t>
            </a:r>
            <a:r>
              <a:rPr lang="en-US" sz="1800" b="1">
                <a:latin typeface="Courier New" pitchFamily="49" charset="0"/>
              </a:rPr>
              <a:t>, cm, </a:t>
            </a:r>
            <a:r>
              <a:rPr lang="en-US" sz="1800" b="1">
                <a:solidFill>
                  <a:srgbClr val="008000"/>
                </a:solidFill>
                <a:latin typeface="Courier New" pitchFamily="49" charset="0"/>
              </a:rPr>
              <a:t>'cm.'</a:t>
            </a:r>
            <a:endParaRPr lang="en-US" sz="1800" b="1">
              <a:solidFill>
                <a:srgbClr val="990000"/>
              </a:solidFill>
              <a:latin typeface="Courier New" pitchFamily="49" charset="0"/>
            </a:endParaRPr>
          </a:p>
        </p:txBody>
      </p:sp>
      <p:sp>
        <p:nvSpPr>
          <p:cNvPr id="55301" name="Text Box 7"/>
          <p:cNvSpPr txBox="1">
            <a:spLocks noChangeArrowheads="1"/>
          </p:cNvSpPr>
          <p:nvPr/>
        </p:nvSpPr>
        <p:spPr bwMode="auto">
          <a:xfrm>
            <a:off x="457200" y="4246563"/>
            <a:ext cx="8305800" cy="177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sz="1800" b="1">
                <a:latin typeface="Courier New" pitchFamily="49" charset="0"/>
              </a:rPr>
              <a:t>print </a:t>
            </a:r>
            <a:r>
              <a:rPr lang="en-US" sz="1800" b="1">
                <a:solidFill>
                  <a:srgbClr val="008000"/>
                </a:solidFill>
                <a:latin typeface="Courier New" pitchFamily="49" charset="0"/>
              </a:rPr>
              <a:t>'Please input a number of meters'</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meters = </a:t>
            </a:r>
            <a:r>
              <a:rPr lang="en-US" sz="1800" b="1" u="sng">
                <a:solidFill>
                  <a:srgbClr val="CC0000"/>
                </a:solidFill>
                <a:latin typeface="Courier New" pitchFamily="49" charset="0"/>
              </a:rPr>
              <a:t>float</a:t>
            </a:r>
            <a:r>
              <a:rPr lang="en-US" sz="1800" b="1">
                <a:latin typeface="Courier New" pitchFamily="49" charset="0"/>
              </a:rPr>
              <a:t>(raw_input())  </a:t>
            </a:r>
            <a:r>
              <a:rPr lang="en-US" sz="1800" b="1">
                <a:solidFill>
                  <a:srgbClr val="990000"/>
                </a:solidFill>
                <a:latin typeface="Courier New" pitchFamily="49" charset="0"/>
              </a:rPr>
              <a:t># get </a:t>
            </a:r>
            <a:r>
              <a:rPr lang="en-US" sz="1800" b="1">
                <a:latin typeface="Courier New" pitchFamily="49" charset="0"/>
              </a:rPr>
              <a:t>float</a:t>
            </a:r>
            <a:r>
              <a:rPr lang="en-US" sz="1800" b="1">
                <a:solidFill>
                  <a:srgbClr val="990000"/>
                </a:solidFill>
                <a:latin typeface="Courier New" pitchFamily="49" charset="0"/>
              </a:rPr>
              <a:t> input from user</a:t>
            </a:r>
          </a:p>
          <a:p>
            <a:pPr algn="l">
              <a:lnSpc>
                <a:spcPct val="60000"/>
              </a:lnSpc>
              <a:spcBef>
                <a:spcPct val="50000"/>
              </a:spcBef>
            </a:pPr>
            <a:r>
              <a:rPr lang="en-US" sz="1800" b="1">
                <a:latin typeface="Courier New" pitchFamily="49" charset="0"/>
              </a:rPr>
              <a:t>cm = meters * 100</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print </a:t>
            </a:r>
            <a:r>
              <a:rPr lang="en-US" sz="1800" b="1">
                <a:solidFill>
                  <a:srgbClr val="008000"/>
                </a:solidFill>
                <a:latin typeface="Courier New" pitchFamily="49" charset="0"/>
              </a:rPr>
              <a:t>'That is'</a:t>
            </a:r>
            <a:r>
              <a:rPr lang="en-US" sz="1800" b="1">
                <a:latin typeface="Courier New" pitchFamily="49" charset="0"/>
              </a:rPr>
              <a:t>, cm, </a:t>
            </a:r>
            <a:r>
              <a:rPr lang="en-US" sz="1800" b="1">
                <a:solidFill>
                  <a:srgbClr val="008000"/>
                </a:solidFill>
                <a:latin typeface="Courier New" pitchFamily="49" charset="0"/>
              </a:rPr>
              <a:t>'cm.'</a:t>
            </a:r>
            <a:endParaRPr lang="en-US" sz="1800" b="1">
              <a:solidFill>
                <a:srgbClr val="990000"/>
              </a:solidFill>
              <a:latin typeface="Courier New" pitchFamily="49" charset="0"/>
            </a:endParaRPr>
          </a:p>
        </p:txBody>
      </p:sp>
      <p:sp>
        <p:nvSpPr>
          <p:cNvPr id="55302" name="Line 8"/>
          <p:cNvSpPr>
            <a:spLocks noChangeShapeType="1"/>
          </p:cNvSpPr>
          <p:nvPr/>
        </p:nvSpPr>
        <p:spPr bwMode="auto">
          <a:xfrm>
            <a:off x="1447800" y="3733800"/>
            <a:ext cx="6248400"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03" name="Text Box 9"/>
          <p:cNvSpPr txBox="1">
            <a:spLocks noChangeArrowheads="1"/>
          </p:cNvSpPr>
          <p:nvPr/>
        </p:nvSpPr>
        <p:spPr bwMode="auto">
          <a:xfrm>
            <a:off x="5715000" y="6375400"/>
            <a:ext cx="3276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800" b="1" u="sng">
                <a:solidFill>
                  <a:srgbClr val="CC0000"/>
                </a:solidFill>
                <a:latin typeface="Courier New" pitchFamily="49" charset="0"/>
              </a:rPr>
              <a:t>str</a:t>
            </a:r>
            <a:r>
              <a:rPr lang="en-US" sz="1800">
                <a:solidFill>
                  <a:srgbClr val="CC0000"/>
                </a:solidFill>
                <a:latin typeface="Times New Roman" pitchFamily="18" charset="0"/>
              </a:rPr>
              <a:t> </a:t>
            </a:r>
            <a:r>
              <a:rPr lang="en-US" sz="1800">
                <a:latin typeface="Times New Roman" pitchFamily="18" charset="0"/>
              </a:rPr>
              <a:t>converts to string type</a:t>
            </a:r>
          </a:p>
        </p:txBody>
      </p:sp>
    </p:spTree>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322" name="Group 2"/>
          <p:cNvGrpSpPr>
            <a:grpSpLocks/>
          </p:cNvGrpSpPr>
          <p:nvPr/>
        </p:nvGrpSpPr>
        <p:grpSpPr bwMode="auto">
          <a:xfrm>
            <a:off x="533400" y="962025"/>
            <a:ext cx="8218488" cy="180975"/>
            <a:chOff x="295" y="1311"/>
            <a:chExt cx="5177" cy="114"/>
          </a:xfrm>
        </p:grpSpPr>
        <p:sp>
          <p:nvSpPr>
            <p:cNvPr id="56344"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6345"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56323"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Fix #2:  use </a:t>
            </a:r>
            <a:r>
              <a:rPr lang="en-US" sz="4000" b="1">
                <a:solidFill>
                  <a:schemeClr val="accent2"/>
                </a:solidFill>
                <a:latin typeface="Courier New" pitchFamily="49" charset="0"/>
              </a:rPr>
              <a:t>input()</a:t>
            </a:r>
          </a:p>
        </p:txBody>
      </p:sp>
      <p:sp>
        <p:nvSpPr>
          <p:cNvPr id="56324" name="Text Box 6"/>
          <p:cNvSpPr txBox="1">
            <a:spLocks noChangeArrowheads="1"/>
          </p:cNvSpPr>
          <p:nvPr/>
        </p:nvSpPr>
        <p:spPr bwMode="auto">
          <a:xfrm>
            <a:off x="457200" y="1524000"/>
            <a:ext cx="8305800" cy="177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sz="1800" b="1">
                <a:latin typeface="Courier New" pitchFamily="49" charset="0"/>
              </a:rPr>
              <a:t>print </a:t>
            </a:r>
            <a:r>
              <a:rPr lang="en-US" sz="1800" b="1">
                <a:solidFill>
                  <a:srgbClr val="008000"/>
                </a:solidFill>
                <a:latin typeface="Courier New" pitchFamily="49" charset="0"/>
              </a:rPr>
              <a:t>'Please input a number of meters'</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meters = input()          </a:t>
            </a:r>
            <a:r>
              <a:rPr lang="en-US" sz="1800" b="1">
                <a:solidFill>
                  <a:srgbClr val="990000"/>
                </a:solidFill>
                <a:latin typeface="Courier New" pitchFamily="49" charset="0"/>
              </a:rPr>
              <a:t># get </a:t>
            </a:r>
            <a:r>
              <a:rPr lang="en-US" sz="1800" b="1" u="sng">
                <a:solidFill>
                  <a:srgbClr val="990000"/>
                </a:solidFill>
                <a:latin typeface="Courier New" pitchFamily="49" charset="0"/>
              </a:rPr>
              <a:t>processed</a:t>
            </a:r>
            <a:r>
              <a:rPr lang="en-US" sz="1800" b="1">
                <a:solidFill>
                  <a:srgbClr val="990000"/>
                </a:solidFill>
                <a:latin typeface="Courier New" pitchFamily="49" charset="0"/>
              </a:rPr>
              <a:t> input from user</a:t>
            </a:r>
          </a:p>
          <a:p>
            <a:pPr algn="l">
              <a:lnSpc>
                <a:spcPct val="60000"/>
              </a:lnSpc>
              <a:spcBef>
                <a:spcPct val="50000"/>
              </a:spcBef>
            </a:pPr>
            <a:r>
              <a:rPr lang="en-US" sz="1800" b="1">
                <a:latin typeface="Courier New" pitchFamily="49" charset="0"/>
              </a:rPr>
              <a:t>cm = meters * 100</a:t>
            </a:r>
            <a:endParaRPr lang="en-US" sz="1800" b="1">
              <a:solidFill>
                <a:srgbClr val="990000"/>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print </a:t>
            </a:r>
            <a:r>
              <a:rPr lang="en-US" sz="1800" b="1">
                <a:solidFill>
                  <a:srgbClr val="008000"/>
                </a:solidFill>
                <a:latin typeface="Courier New" pitchFamily="49" charset="0"/>
              </a:rPr>
              <a:t>'That is'</a:t>
            </a:r>
            <a:r>
              <a:rPr lang="en-US" sz="1800" b="1">
                <a:latin typeface="Courier New" pitchFamily="49" charset="0"/>
              </a:rPr>
              <a:t>, cm, </a:t>
            </a:r>
            <a:r>
              <a:rPr lang="en-US" sz="1800" b="1">
                <a:solidFill>
                  <a:srgbClr val="008000"/>
                </a:solidFill>
                <a:latin typeface="Courier New" pitchFamily="49" charset="0"/>
              </a:rPr>
              <a:t>'cm.'</a:t>
            </a:r>
            <a:endParaRPr lang="en-US" sz="1800" b="1">
              <a:solidFill>
                <a:srgbClr val="990000"/>
              </a:solidFill>
              <a:latin typeface="Courier New" pitchFamily="49" charset="0"/>
            </a:endParaRPr>
          </a:p>
        </p:txBody>
      </p:sp>
      <p:grpSp>
        <p:nvGrpSpPr>
          <p:cNvPr id="56325" name="Group 7"/>
          <p:cNvGrpSpPr>
            <a:grpSpLocks/>
          </p:cNvGrpSpPr>
          <p:nvPr/>
        </p:nvGrpSpPr>
        <p:grpSpPr bwMode="auto">
          <a:xfrm>
            <a:off x="7772400" y="3352800"/>
            <a:ext cx="596900" cy="749300"/>
            <a:chOff x="3456" y="1784"/>
            <a:chExt cx="952" cy="1048"/>
          </a:xfrm>
        </p:grpSpPr>
        <p:sp>
          <p:nvSpPr>
            <p:cNvPr id="56327"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56328"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56329"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56330"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6331"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6332"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333"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334"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335"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336"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337"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338"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6339"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6340"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6341"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42"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6343"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6326" name="Text Box 25"/>
          <p:cNvSpPr txBox="1">
            <a:spLocks noChangeArrowheads="1"/>
          </p:cNvSpPr>
          <p:nvPr/>
        </p:nvSpPr>
        <p:spPr bwMode="auto">
          <a:xfrm>
            <a:off x="6096000" y="350520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b="1">
                <a:solidFill>
                  <a:schemeClr val="accent2"/>
                </a:solidFill>
                <a:latin typeface="Arial" pitchFamily="34" charset="0"/>
              </a:rPr>
              <a:t>Why not ALWAYS use </a:t>
            </a:r>
            <a:r>
              <a:rPr lang="en-US" sz="1200" b="1">
                <a:latin typeface="Courier New" pitchFamily="49" charset="0"/>
              </a:rPr>
              <a:t>input()</a:t>
            </a:r>
            <a:r>
              <a:rPr lang="en-US" sz="1200" b="1">
                <a:solidFill>
                  <a:schemeClr val="accent2"/>
                </a:solidFill>
                <a:latin typeface="Arial" pitchFamily="34" charset="0"/>
              </a:rPr>
              <a:t> ?</a:t>
            </a: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346" name="Group 2"/>
          <p:cNvGrpSpPr>
            <a:grpSpLocks/>
          </p:cNvGrpSpPr>
          <p:nvPr/>
        </p:nvGrpSpPr>
        <p:grpSpPr bwMode="auto">
          <a:xfrm>
            <a:off x="533400" y="962025"/>
            <a:ext cx="8218488" cy="180975"/>
            <a:chOff x="295" y="1311"/>
            <a:chExt cx="5177" cy="114"/>
          </a:xfrm>
        </p:grpSpPr>
        <p:sp>
          <p:nvSpPr>
            <p:cNvPr id="57372"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7373"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57347"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Fix #2:  use </a:t>
            </a:r>
            <a:r>
              <a:rPr lang="en-US" sz="4000" b="1">
                <a:solidFill>
                  <a:schemeClr val="accent2"/>
                </a:solidFill>
                <a:latin typeface="Courier New" pitchFamily="49" charset="0"/>
              </a:rPr>
              <a:t>input()</a:t>
            </a:r>
          </a:p>
        </p:txBody>
      </p:sp>
      <p:sp>
        <p:nvSpPr>
          <p:cNvPr id="57348" name="Text Box 6"/>
          <p:cNvSpPr txBox="1">
            <a:spLocks noChangeArrowheads="1"/>
          </p:cNvSpPr>
          <p:nvPr/>
        </p:nvSpPr>
        <p:spPr bwMode="auto">
          <a:xfrm>
            <a:off x="457200" y="1524000"/>
            <a:ext cx="8305800" cy="177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sz="1800" b="1">
                <a:latin typeface="Courier New" pitchFamily="49" charset="0"/>
              </a:rPr>
              <a:t>print </a:t>
            </a:r>
            <a:r>
              <a:rPr lang="en-US" sz="1800" b="1">
                <a:solidFill>
                  <a:srgbClr val="008000"/>
                </a:solidFill>
                <a:latin typeface="Courier New" pitchFamily="49" charset="0"/>
              </a:rPr>
              <a:t>'Please input a number of meters'</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meters = input()          </a:t>
            </a:r>
            <a:r>
              <a:rPr lang="en-US" sz="1800" b="1">
                <a:solidFill>
                  <a:srgbClr val="990000"/>
                </a:solidFill>
                <a:latin typeface="Courier New" pitchFamily="49" charset="0"/>
              </a:rPr>
              <a:t># get </a:t>
            </a:r>
            <a:r>
              <a:rPr lang="en-US" sz="1800" b="1" u="sng">
                <a:solidFill>
                  <a:srgbClr val="990000"/>
                </a:solidFill>
                <a:latin typeface="Courier New" pitchFamily="49" charset="0"/>
              </a:rPr>
              <a:t>processed</a:t>
            </a:r>
            <a:r>
              <a:rPr lang="en-US" sz="1800" b="1">
                <a:solidFill>
                  <a:srgbClr val="990000"/>
                </a:solidFill>
                <a:latin typeface="Courier New" pitchFamily="49" charset="0"/>
              </a:rPr>
              <a:t> input from user</a:t>
            </a:r>
          </a:p>
          <a:p>
            <a:pPr algn="l">
              <a:lnSpc>
                <a:spcPct val="60000"/>
              </a:lnSpc>
              <a:spcBef>
                <a:spcPct val="50000"/>
              </a:spcBef>
            </a:pPr>
            <a:r>
              <a:rPr lang="en-US" sz="1800" b="1">
                <a:latin typeface="Courier New" pitchFamily="49" charset="0"/>
              </a:rPr>
              <a:t>cm = meters * 100</a:t>
            </a:r>
            <a:endParaRPr lang="en-US" sz="1800" b="1">
              <a:solidFill>
                <a:srgbClr val="990000"/>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print </a:t>
            </a:r>
            <a:r>
              <a:rPr lang="en-US" sz="1800" b="1">
                <a:solidFill>
                  <a:srgbClr val="008000"/>
                </a:solidFill>
                <a:latin typeface="Courier New" pitchFamily="49" charset="0"/>
              </a:rPr>
              <a:t>'That is'</a:t>
            </a:r>
            <a:r>
              <a:rPr lang="en-US" sz="1800" b="1">
                <a:latin typeface="Courier New" pitchFamily="49" charset="0"/>
              </a:rPr>
              <a:t>, cm, </a:t>
            </a:r>
            <a:r>
              <a:rPr lang="en-US" sz="1800" b="1">
                <a:solidFill>
                  <a:srgbClr val="008000"/>
                </a:solidFill>
                <a:latin typeface="Courier New" pitchFamily="49" charset="0"/>
              </a:rPr>
              <a:t>'cm.'</a:t>
            </a:r>
            <a:endParaRPr lang="en-US" sz="1800" b="1">
              <a:solidFill>
                <a:srgbClr val="990000"/>
              </a:solidFill>
              <a:latin typeface="Courier New" pitchFamily="49" charset="0"/>
            </a:endParaRPr>
          </a:p>
        </p:txBody>
      </p:sp>
      <p:grpSp>
        <p:nvGrpSpPr>
          <p:cNvPr id="57349" name="Group 7"/>
          <p:cNvGrpSpPr>
            <a:grpSpLocks/>
          </p:cNvGrpSpPr>
          <p:nvPr/>
        </p:nvGrpSpPr>
        <p:grpSpPr bwMode="auto">
          <a:xfrm>
            <a:off x="7772400" y="3352800"/>
            <a:ext cx="596900" cy="749300"/>
            <a:chOff x="3456" y="1784"/>
            <a:chExt cx="952" cy="1048"/>
          </a:xfrm>
        </p:grpSpPr>
        <p:sp>
          <p:nvSpPr>
            <p:cNvPr id="57355"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57356"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57357"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57358"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7359"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7360"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7361"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7362"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7363"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7364"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7365"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7366"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7367"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7368"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7369"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70"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7371"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7350" name="Text Box 25"/>
          <p:cNvSpPr txBox="1">
            <a:spLocks noChangeArrowheads="1"/>
          </p:cNvSpPr>
          <p:nvPr/>
        </p:nvSpPr>
        <p:spPr bwMode="auto">
          <a:xfrm>
            <a:off x="6096000" y="350520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b="1">
                <a:solidFill>
                  <a:schemeClr val="accent2"/>
                </a:solidFill>
                <a:latin typeface="Arial" pitchFamily="34" charset="0"/>
              </a:rPr>
              <a:t>Why not ALWAYS use </a:t>
            </a:r>
            <a:r>
              <a:rPr lang="en-US" sz="1200" b="1">
                <a:latin typeface="Courier New" pitchFamily="49" charset="0"/>
              </a:rPr>
              <a:t>input()</a:t>
            </a:r>
            <a:r>
              <a:rPr lang="en-US" sz="1200" b="1">
                <a:solidFill>
                  <a:schemeClr val="accent2"/>
                </a:solidFill>
                <a:latin typeface="Arial" pitchFamily="34" charset="0"/>
              </a:rPr>
              <a:t> ?</a:t>
            </a:r>
          </a:p>
        </p:txBody>
      </p:sp>
      <p:sp>
        <p:nvSpPr>
          <p:cNvPr id="57351" name="Text Box 26"/>
          <p:cNvSpPr txBox="1">
            <a:spLocks noChangeArrowheads="1"/>
          </p:cNvSpPr>
          <p:nvPr/>
        </p:nvSpPr>
        <p:spPr bwMode="auto">
          <a:xfrm>
            <a:off x="1219200" y="4648200"/>
            <a:ext cx="6629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chemeClr val="accent2"/>
                </a:solidFill>
                <a:latin typeface="Courier New" pitchFamily="49" charset="0"/>
              </a:rPr>
              <a:t>raw_input </a:t>
            </a:r>
            <a:r>
              <a:rPr lang="en-US"/>
              <a:t> </a:t>
            </a:r>
            <a:r>
              <a:rPr lang="en-US" i="1"/>
              <a:t>always returns input </a:t>
            </a:r>
            <a:r>
              <a:rPr lang="en-US" b="1" i="1"/>
              <a:t>as a string</a:t>
            </a:r>
            <a:r>
              <a:rPr lang="en-US" i="1"/>
              <a:t>!</a:t>
            </a:r>
            <a:endParaRPr lang="en-US"/>
          </a:p>
        </p:txBody>
      </p:sp>
      <p:sp>
        <p:nvSpPr>
          <p:cNvPr id="57352" name="Text Box 27"/>
          <p:cNvSpPr txBox="1">
            <a:spLocks noChangeArrowheads="1"/>
          </p:cNvSpPr>
          <p:nvPr/>
        </p:nvSpPr>
        <p:spPr bwMode="auto">
          <a:xfrm>
            <a:off x="1219200" y="5334000"/>
            <a:ext cx="7086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chemeClr val="accent2"/>
                </a:solidFill>
                <a:latin typeface="Courier New" pitchFamily="49" charset="0"/>
              </a:rPr>
              <a:t>input </a:t>
            </a:r>
            <a:r>
              <a:rPr lang="en-US"/>
              <a:t> </a:t>
            </a:r>
            <a:r>
              <a:rPr lang="en-US" i="1"/>
              <a:t>processes the input </a:t>
            </a:r>
            <a:r>
              <a:rPr lang="en-US" b="1" i="1"/>
              <a:t>as if typed into Python</a:t>
            </a:r>
            <a:endParaRPr lang="en-US"/>
          </a:p>
        </p:txBody>
      </p:sp>
      <p:sp>
        <p:nvSpPr>
          <p:cNvPr id="57353" name="Text Box 28"/>
          <p:cNvSpPr txBox="1">
            <a:spLocks noChangeArrowheads="1"/>
          </p:cNvSpPr>
          <p:nvPr/>
        </p:nvSpPr>
        <p:spPr bwMode="auto">
          <a:xfrm>
            <a:off x="1704975" y="5994400"/>
            <a:ext cx="533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i="1"/>
              <a:t>both allow you to input a </a:t>
            </a:r>
            <a:r>
              <a:rPr lang="en-US" b="1" i="1"/>
              <a:t>prompt string</a:t>
            </a:r>
            <a:endParaRPr lang="en-US"/>
          </a:p>
        </p:txBody>
      </p:sp>
      <p:sp>
        <p:nvSpPr>
          <p:cNvPr id="57354" name="Rectangle 29"/>
          <p:cNvSpPr>
            <a:spLocks noChangeArrowheads="1"/>
          </p:cNvSpPr>
          <p:nvPr/>
        </p:nvSpPr>
        <p:spPr bwMode="auto">
          <a:xfrm>
            <a:off x="950913" y="4435475"/>
            <a:ext cx="7315200" cy="2209800"/>
          </a:xfrm>
          <a:prstGeom prst="rect">
            <a:avLst/>
          </a:prstGeom>
          <a:noFill/>
          <a:ln w="28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 Box 2"/>
          <p:cNvSpPr txBox="1">
            <a:spLocks noChangeArrowheads="1"/>
          </p:cNvSpPr>
          <p:nvPr/>
        </p:nvSpPr>
        <p:spPr bwMode="auto">
          <a:xfrm>
            <a:off x="609600" y="304800"/>
            <a:ext cx="75438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b="1">
                <a:latin typeface="Courier New" pitchFamily="49" charset="0"/>
              </a:rPr>
              <a:t>input</a:t>
            </a:r>
            <a:r>
              <a:rPr lang="en-US" sz="4000" b="1"/>
              <a:t>   </a:t>
            </a:r>
            <a:r>
              <a:rPr lang="en-US" sz="4000"/>
              <a:t>vs.</a:t>
            </a:r>
            <a:r>
              <a:rPr lang="en-US" sz="4000" b="1"/>
              <a:t>   </a:t>
            </a:r>
            <a:r>
              <a:rPr lang="en-US" sz="4000" b="1">
                <a:latin typeface="Courier New" pitchFamily="49" charset="0"/>
              </a:rPr>
              <a:t>raw_input</a:t>
            </a:r>
          </a:p>
        </p:txBody>
      </p:sp>
      <p:grpSp>
        <p:nvGrpSpPr>
          <p:cNvPr id="58371" name="Group 3"/>
          <p:cNvGrpSpPr>
            <a:grpSpLocks/>
          </p:cNvGrpSpPr>
          <p:nvPr/>
        </p:nvGrpSpPr>
        <p:grpSpPr bwMode="auto">
          <a:xfrm>
            <a:off x="544513" y="1190625"/>
            <a:ext cx="7794625" cy="180975"/>
            <a:chOff x="295" y="1311"/>
            <a:chExt cx="5177" cy="114"/>
          </a:xfrm>
        </p:grpSpPr>
        <p:sp>
          <p:nvSpPr>
            <p:cNvPr id="58379"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8380"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58372" name="Text Box 6"/>
          <p:cNvSpPr txBox="1">
            <a:spLocks noChangeArrowheads="1"/>
          </p:cNvSpPr>
          <p:nvPr/>
        </p:nvSpPr>
        <p:spPr bwMode="auto">
          <a:xfrm>
            <a:off x="533400" y="1828800"/>
            <a:ext cx="8305800"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80000"/>
              </a:lnSpc>
              <a:spcBef>
                <a:spcPct val="50000"/>
              </a:spcBef>
            </a:pPr>
            <a:r>
              <a:rPr lang="en-US" sz="1800" b="1">
                <a:latin typeface="Courier New" pitchFamily="49" charset="0"/>
              </a:rPr>
              <a:t>reply = </a:t>
            </a:r>
            <a:r>
              <a:rPr lang="en-US" sz="1800" b="1">
                <a:solidFill>
                  <a:srgbClr val="800080"/>
                </a:solidFill>
                <a:latin typeface="Courier New" pitchFamily="49" charset="0"/>
              </a:rPr>
              <a:t>raw_input</a:t>
            </a:r>
            <a:r>
              <a:rPr lang="en-US" sz="1800" b="1">
                <a:latin typeface="Courier New" pitchFamily="49" charset="0"/>
              </a:rPr>
              <a:t>(</a:t>
            </a:r>
            <a:r>
              <a:rPr lang="en-US" sz="1400" b="1">
                <a:solidFill>
                  <a:srgbClr val="008000"/>
                </a:solidFill>
                <a:latin typeface="Courier New" pitchFamily="49" charset="0"/>
              </a:rPr>
              <a:t>'Enter a string and I\'ll tell you what I see.'</a:t>
            </a:r>
            <a:r>
              <a:rPr lang="en-US" sz="1800" b="1">
                <a:latin typeface="Courier New" pitchFamily="49" charset="0"/>
              </a:rPr>
              <a:t>)</a:t>
            </a:r>
          </a:p>
          <a:p>
            <a:pPr algn="l">
              <a:lnSpc>
                <a:spcPct val="80000"/>
              </a:lnSpc>
              <a:spcBef>
                <a:spcPct val="50000"/>
              </a:spcBef>
            </a:pPr>
            <a:endParaRPr lang="en-US" sz="1800" b="1">
              <a:latin typeface="Courier New" pitchFamily="49" charset="0"/>
            </a:endParaRPr>
          </a:p>
          <a:p>
            <a:pPr algn="l">
              <a:lnSpc>
                <a:spcPct val="80000"/>
              </a:lnSpc>
              <a:spcBef>
                <a:spcPct val="50000"/>
              </a:spcBef>
            </a:pPr>
            <a:r>
              <a:rPr lang="en-US" sz="1800" b="1">
                <a:solidFill>
                  <a:srgbClr val="FF6600"/>
                </a:solidFill>
                <a:latin typeface="Courier New" pitchFamily="49" charset="0"/>
              </a:rPr>
              <a:t>for</a:t>
            </a:r>
            <a:r>
              <a:rPr lang="en-US" sz="1800" b="1">
                <a:latin typeface="Courier New" pitchFamily="49" charset="0"/>
              </a:rPr>
              <a:t> c </a:t>
            </a:r>
            <a:r>
              <a:rPr lang="en-US" sz="1800" b="1">
                <a:solidFill>
                  <a:srgbClr val="FF6600"/>
                </a:solidFill>
                <a:latin typeface="Courier New" pitchFamily="49" charset="0"/>
              </a:rPr>
              <a:t>in</a:t>
            </a:r>
            <a:r>
              <a:rPr lang="en-US" sz="1800" b="1">
                <a:latin typeface="Courier New" pitchFamily="49" charset="0"/>
              </a:rPr>
              <a:t> reply:</a:t>
            </a:r>
          </a:p>
          <a:p>
            <a:pPr algn="l">
              <a:lnSpc>
                <a:spcPct val="80000"/>
              </a:lnSpc>
              <a:spcBef>
                <a:spcPct val="50000"/>
              </a:spcBef>
            </a:pPr>
            <a:r>
              <a:rPr lang="en-US" sz="1800" b="1">
                <a:latin typeface="Courier New" pitchFamily="49" charset="0"/>
              </a:rPr>
              <a:t>    </a:t>
            </a:r>
            <a:r>
              <a:rPr lang="en-US" sz="1800" b="1">
                <a:solidFill>
                  <a:srgbClr val="FF6600"/>
                </a:solidFill>
                <a:latin typeface="Courier New" pitchFamily="49" charset="0"/>
              </a:rPr>
              <a:t>print</a:t>
            </a:r>
            <a:r>
              <a:rPr lang="en-US" sz="1800" b="1">
                <a:latin typeface="Courier New" pitchFamily="49" charset="0"/>
              </a:rPr>
              <a:t> </a:t>
            </a:r>
            <a:r>
              <a:rPr lang="en-US" sz="1800" b="1">
                <a:solidFill>
                  <a:srgbClr val="008000"/>
                </a:solidFill>
                <a:latin typeface="Courier New" pitchFamily="49" charset="0"/>
              </a:rPr>
              <a:t>'I see a(n) '</a:t>
            </a:r>
            <a:r>
              <a:rPr lang="en-US" sz="1800" b="1">
                <a:latin typeface="Courier New" pitchFamily="49" charset="0"/>
              </a:rPr>
              <a:t>, c</a:t>
            </a:r>
          </a:p>
        </p:txBody>
      </p:sp>
      <p:sp>
        <p:nvSpPr>
          <p:cNvPr id="58373" name="Rectangle 7"/>
          <p:cNvSpPr>
            <a:spLocks noChangeArrowheads="1"/>
          </p:cNvSpPr>
          <p:nvPr/>
        </p:nvSpPr>
        <p:spPr bwMode="auto">
          <a:xfrm>
            <a:off x="5041900" y="2292350"/>
            <a:ext cx="220821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sz="1600">
                <a:solidFill>
                  <a:srgbClr val="990000"/>
                </a:solidFill>
                <a:latin typeface="Comic Sans MS" pitchFamily="66" charset="0"/>
              </a:rPr>
              <a:t>interprets what the user types as a string of characters</a:t>
            </a:r>
          </a:p>
        </p:txBody>
      </p:sp>
      <p:sp>
        <p:nvSpPr>
          <p:cNvPr id="58374" name="Line 8"/>
          <p:cNvSpPr>
            <a:spLocks noChangeShapeType="1"/>
          </p:cNvSpPr>
          <p:nvPr/>
        </p:nvSpPr>
        <p:spPr bwMode="auto">
          <a:xfrm flipH="1" flipV="1">
            <a:off x="2200275" y="2173288"/>
            <a:ext cx="2852738" cy="252412"/>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8375" name="Text Box 9"/>
          <p:cNvSpPr txBox="1">
            <a:spLocks noChangeArrowheads="1"/>
          </p:cNvSpPr>
          <p:nvPr/>
        </p:nvSpPr>
        <p:spPr bwMode="auto">
          <a:xfrm>
            <a:off x="533400" y="4789488"/>
            <a:ext cx="8305800" cy="1382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80000"/>
              </a:lnSpc>
              <a:spcBef>
                <a:spcPct val="50000"/>
              </a:spcBef>
            </a:pPr>
            <a:r>
              <a:rPr lang="en-US" sz="1800" b="1">
                <a:latin typeface="Courier New" pitchFamily="49" charset="0"/>
              </a:rPr>
              <a:t>reply = </a:t>
            </a:r>
            <a:r>
              <a:rPr lang="en-US" sz="1800" b="1">
                <a:solidFill>
                  <a:srgbClr val="800080"/>
                </a:solidFill>
                <a:latin typeface="Courier New" pitchFamily="49" charset="0"/>
              </a:rPr>
              <a:t>input</a:t>
            </a:r>
            <a:r>
              <a:rPr lang="en-US" sz="1800" b="1">
                <a:latin typeface="Courier New" pitchFamily="49" charset="0"/>
              </a:rPr>
              <a:t>(</a:t>
            </a:r>
            <a:r>
              <a:rPr lang="en-US" sz="1400" b="1">
                <a:solidFill>
                  <a:srgbClr val="008000"/>
                </a:solidFill>
                <a:latin typeface="Courier New" pitchFamily="49" charset="0"/>
              </a:rPr>
              <a:t>'Enter any list and I\'ll tell you what I see.'</a:t>
            </a:r>
            <a:r>
              <a:rPr lang="en-US" sz="1800" b="1">
                <a:latin typeface="Courier New" pitchFamily="49" charset="0"/>
              </a:rPr>
              <a:t>)</a:t>
            </a:r>
          </a:p>
          <a:p>
            <a:pPr algn="l">
              <a:lnSpc>
                <a:spcPct val="80000"/>
              </a:lnSpc>
              <a:spcBef>
                <a:spcPct val="50000"/>
              </a:spcBef>
            </a:pPr>
            <a:endParaRPr lang="en-US" sz="1800" b="1">
              <a:latin typeface="Courier New" pitchFamily="49" charset="0"/>
            </a:endParaRPr>
          </a:p>
          <a:p>
            <a:pPr algn="l">
              <a:lnSpc>
                <a:spcPct val="80000"/>
              </a:lnSpc>
              <a:spcBef>
                <a:spcPct val="50000"/>
              </a:spcBef>
            </a:pPr>
            <a:r>
              <a:rPr lang="en-US" sz="1800" b="1">
                <a:solidFill>
                  <a:srgbClr val="FF6600"/>
                </a:solidFill>
                <a:latin typeface="Courier New" pitchFamily="49" charset="0"/>
              </a:rPr>
              <a:t>for</a:t>
            </a:r>
            <a:r>
              <a:rPr lang="en-US" sz="1800" b="1">
                <a:latin typeface="Courier New" pitchFamily="49" charset="0"/>
              </a:rPr>
              <a:t> c </a:t>
            </a:r>
            <a:r>
              <a:rPr lang="en-US" sz="1800" b="1">
                <a:solidFill>
                  <a:srgbClr val="FF6600"/>
                </a:solidFill>
                <a:latin typeface="Courier New" pitchFamily="49" charset="0"/>
              </a:rPr>
              <a:t>in</a:t>
            </a:r>
            <a:r>
              <a:rPr lang="en-US" sz="1800" b="1">
                <a:latin typeface="Courier New" pitchFamily="49" charset="0"/>
              </a:rPr>
              <a:t> reply:</a:t>
            </a:r>
          </a:p>
          <a:p>
            <a:pPr algn="l">
              <a:lnSpc>
                <a:spcPct val="80000"/>
              </a:lnSpc>
              <a:spcBef>
                <a:spcPct val="50000"/>
              </a:spcBef>
            </a:pPr>
            <a:r>
              <a:rPr lang="en-US" sz="1800" b="1">
                <a:latin typeface="Courier New" pitchFamily="49" charset="0"/>
              </a:rPr>
              <a:t>    </a:t>
            </a:r>
            <a:r>
              <a:rPr lang="en-US" sz="1800" b="1">
                <a:solidFill>
                  <a:srgbClr val="FF6600"/>
                </a:solidFill>
                <a:latin typeface="Courier New" pitchFamily="49" charset="0"/>
              </a:rPr>
              <a:t>print</a:t>
            </a:r>
            <a:r>
              <a:rPr lang="en-US" sz="1800" b="1">
                <a:latin typeface="Courier New" pitchFamily="49" charset="0"/>
              </a:rPr>
              <a:t> </a:t>
            </a:r>
            <a:r>
              <a:rPr lang="en-US" sz="1800" b="1">
                <a:solidFill>
                  <a:srgbClr val="008000"/>
                </a:solidFill>
                <a:latin typeface="Courier New" pitchFamily="49" charset="0"/>
              </a:rPr>
              <a:t>'I see a(n) '</a:t>
            </a:r>
            <a:r>
              <a:rPr lang="en-US" sz="1800" b="1">
                <a:latin typeface="Courier New" pitchFamily="49" charset="0"/>
              </a:rPr>
              <a:t>, c</a:t>
            </a:r>
          </a:p>
        </p:txBody>
      </p:sp>
      <p:sp>
        <p:nvSpPr>
          <p:cNvPr id="58376" name="Rectangle 10"/>
          <p:cNvSpPr>
            <a:spLocks noChangeArrowheads="1"/>
          </p:cNvSpPr>
          <p:nvPr/>
        </p:nvSpPr>
        <p:spPr bwMode="auto">
          <a:xfrm>
            <a:off x="5041900" y="5253038"/>
            <a:ext cx="220821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sz="1600">
                <a:solidFill>
                  <a:srgbClr val="990000"/>
                </a:solidFill>
                <a:latin typeface="Comic Sans MS" pitchFamily="66" charset="0"/>
              </a:rPr>
              <a:t>processes what the user types just as python would</a:t>
            </a:r>
          </a:p>
        </p:txBody>
      </p:sp>
      <p:sp>
        <p:nvSpPr>
          <p:cNvPr id="58377" name="Line 11"/>
          <p:cNvSpPr>
            <a:spLocks noChangeShapeType="1"/>
          </p:cNvSpPr>
          <p:nvPr/>
        </p:nvSpPr>
        <p:spPr bwMode="auto">
          <a:xfrm flipH="1" flipV="1">
            <a:off x="2200275" y="5133975"/>
            <a:ext cx="2852738" cy="252413"/>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8378" name="Line 12"/>
          <p:cNvSpPr>
            <a:spLocks noChangeShapeType="1"/>
          </p:cNvSpPr>
          <p:nvPr/>
        </p:nvSpPr>
        <p:spPr bwMode="auto">
          <a:xfrm>
            <a:off x="1295400" y="3962400"/>
            <a:ext cx="63246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ext Box 2"/>
          <p:cNvSpPr txBox="1">
            <a:spLocks noChangeArrowheads="1"/>
          </p:cNvSpPr>
          <p:nvPr/>
        </p:nvSpPr>
        <p:spPr bwMode="auto">
          <a:xfrm>
            <a:off x="381000" y="160338"/>
            <a:ext cx="7685088" cy="618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sz="3200" b="1">
                <a:solidFill>
                  <a:srgbClr val="940913"/>
                </a:solidFill>
                <a:latin typeface="Courier New" pitchFamily="49" charset="0"/>
              </a:rPr>
              <a:t># "Hmmm" program of the day</a:t>
            </a:r>
            <a:endParaRPr lang="en-US" sz="3200" b="1">
              <a:latin typeface="Courier New" pitchFamily="49" charset="0"/>
            </a:endParaRPr>
          </a:p>
          <a:p>
            <a:pPr algn="l"/>
            <a:r>
              <a:rPr lang="en-US" sz="3200" b="1">
                <a:latin typeface="Courier New" pitchFamily="49" charset="0"/>
              </a:rPr>
              <a:t>00 jeqHMCFrosh rYou YourRoom</a:t>
            </a:r>
          </a:p>
          <a:p>
            <a:pPr algn="l"/>
            <a:r>
              <a:rPr lang="en-US" sz="3200" b="1">
                <a:latin typeface="Courier New" pitchFamily="49" charset="0"/>
              </a:rPr>
              <a:t>01 nop</a:t>
            </a:r>
          </a:p>
          <a:p>
            <a:pPr algn="l"/>
            <a:r>
              <a:rPr lang="en-US" sz="3200" b="1">
                <a:latin typeface="Courier New" pitchFamily="49" charset="0"/>
              </a:rPr>
              <a:t>02 nop</a:t>
            </a:r>
          </a:p>
          <a:p>
            <a:pPr algn="l"/>
            <a:r>
              <a:rPr lang="en-US" sz="3200" b="1">
                <a:latin typeface="Courier New" pitchFamily="49" charset="0"/>
              </a:rPr>
              <a:t>03 jeq1:45 rHere</a:t>
            </a:r>
          </a:p>
          <a:p>
            <a:pPr algn="l"/>
            <a:r>
              <a:rPr lang="en-US" sz="3200" b="1">
                <a:latin typeface="Courier New" pitchFamily="49" charset="0"/>
              </a:rPr>
              <a:t>04 call cs5</a:t>
            </a:r>
          </a:p>
          <a:p>
            <a:pPr algn="l"/>
            <a:endParaRPr lang="en-US" sz="3200" i="1"/>
          </a:p>
          <a:p>
            <a:pPr algn="l"/>
            <a:r>
              <a:rPr lang="en-US" sz="3200" b="1" i="1">
                <a:solidFill>
                  <a:srgbClr val="0A04EB"/>
                </a:solidFill>
              </a:rPr>
              <a:t>Translation:</a:t>
            </a:r>
            <a:endParaRPr lang="en-US" sz="3200" i="1"/>
          </a:p>
          <a:p>
            <a:pPr algn="l"/>
            <a:endParaRPr lang="en-US"/>
          </a:p>
          <a:p>
            <a:pPr algn="l"/>
            <a:r>
              <a:rPr lang="en-US"/>
              <a:t>CS 5 has been postponed until 1:45.</a:t>
            </a:r>
          </a:p>
          <a:p>
            <a:pPr algn="l"/>
            <a:endParaRPr lang="en-US"/>
          </a:p>
          <a:p>
            <a:pPr algn="l"/>
            <a:r>
              <a:rPr lang="en-US"/>
              <a:t>If you are an HMC Frosh, you might want to visit your room.</a:t>
            </a:r>
          </a:p>
          <a:p>
            <a:pPr algn="l"/>
            <a:r>
              <a:rPr lang="en-US"/>
              <a:t>Otherwise you're free to do whatever you want for 30 mins.</a:t>
            </a:r>
          </a:p>
          <a:p>
            <a:pPr algn="l"/>
            <a:r>
              <a:rPr lang="en-US"/>
              <a:t>But either way be sure to "jump" back here by 1:45.</a:t>
            </a:r>
          </a:p>
        </p:txBody>
      </p:sp>
      <p:sp>
        <p:nvSpPr>
          <p:cNvPr id="59395" name="Text Box 3"/>
          <p:cNvSpPr txBox="1">
            <a:spLocks noChangeArrowheads="1"/>
          </p:cNvSpPr>
          <p:nvPr/>
        </p:nvSpPr>
        <p:spPr bwMode="auto">
          <a:xfrm>
            <a:off x="7104063" y="6081713"/>
            <a:ext cx="1905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0A04EB"/>
                </a:solidFill>
              </a:rPr>
              <a:t>Thanks, Prof. Alvarado!</a:t>
            </a:r>
          </a:p>
        </p:txBody>
      </p:sp>
      <p:sp>
        <p:nvSpPr>
          <p:cNvPr id="59396" name="Rectangle 4"/>
          <p:cNvSpPr>
            <a:spLocks noChangeArrowheads="1"/>
          </p:cNvSpPr>
          <p:nvPr/>
        </p:nvSpPr>
        <p:spPr bwMode="auto">
          <a:xfrm>
            <a:off x="6588125" y="1612900"/>
            <a:ext cx="209708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3200">
                <a:solidFill>
                  <a:srgbClr val="0A04EB"/>
                </a:solidFill>
              </a:rPr>
              <a:t>Thursday, Oct 22</a:t>
            </a:r>
          </a:p>
        </p:txBody>
      </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418" name="Group 2"/>
          <p:cNvGrpSpPr>
            <a:grpSpLocks/>
          </p:cNvGrpSpPr>
          <p:nvPr/>
        </p:nvGrpSpPr>
        <p:grpSpPr bwMode="auto">
          <a:xfrm>
            <a:off x="533400" y="962025"/>
            <a:ext cx="8218488" cy="180975"/>
            <a:chOff x="295" y="1311"/>
            <a:chExt cx="5177" cy="114"/>
          </a:xfrm>
        </p:grpSpPr>
        <p:sp>
          <p:nvSpPr>
            <p:cNvPr id="60443"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60444"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60419"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b="1" i="1"/>
              <a:t>Accumulating</a:t>
            </a:r>
            <a:r>
              <a:rPr lang="en-US" sz="4000"/>
              <a:t> an answer…</a:t>
            </a:r>
            <a:endParaRPr lang="en-US" sz="3200"/>
          </a:p>
        </p:txBody>
      </p:sp>
      <p:sp>
        <p:nvSpPr>
          <p:cNvPr id="60420" name="Text Box 6"/>
          <p:cNvSpPr txBox="1">
            <a:spLocks noChangeArrowheads="1"/>
          </p:cNvSpPr>
          <p:nvPr/>
        </p:nvSpPr>
        <p:spPr bwMode="auto">
          <a:xfrm>
            <a:off x="469900" y="1431925"/>
            <a:ext cx="8382000" cy="465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80000"/>
              </a:lnSpc>
              <a:spcBef>
                <a:spcPct val="50000"/>
              </a:spcBef>
            </a:pPr>
            <a:r>
              <a:rPr lang="en-US" b="1">
                <a:solidFill>
                  <a:srgbClr val="F68B09"/>
                </a:solidFill>
                <a:latin typeface="Courier New" pitchFamily="49" charset="0"/>
              </a:rPr>
              <a:t>def</a:t>
            </a:r>
            <a:r>
              <a:rPr lang="en-US" b="1">
                <a:latin typeface="Courier New" pitchFamily="49" charset="0"/>
              </a:rPr>
              <a:t> sum( L ):</a:t>
            </a:r>
          </a:p>
          <a:p>
            <a:pPr algn="l">
              <a:lnSpc>
                <a:spcPct val="80000"/>
              </a:lnSpc>
              <a:spcBef>
                <a:spcPct val="50000"/>
              </a:spcBef>
            </a:pPr>
            <a:r>
              <a:rPr lang="en-US" b="1">
                <a:latin typeface="Courier New" pitchFamily="49" charset="0"/>
              </a:rPr>
              <a:t>    </a:t>
            </a:r>
            <a:r>
              <a:rPr lang="en-US" b="1">
                <a:solidFill>
                  <a:srgbClr val="067B0E"/>
                </a:solidFill>
                <a:latin typeface="Courier New" pitchFamily="49" charset="0"/>
              </a:rPr>
              <a:t>""" returns the sum of L's elements """</a:t>
            </a:r>
            <a:endParaRPr lang="en-US" b="1">
              <a:latin typeface="Courier New" pitchFamily="49" charset="0"/>
            </a:endParaRPr>
          </a:p>
          <a:p>
            <a:pPr algn="l">
              <a:lnSpc>
                <a:spcPct val="80000"/>
              </a:lnSpc>
              <a:spcBef>
                <a:spcPct val="50000"/>
              </a:spcBef>
            </a:pPr>
            <a:r>
              <a:rPr lang="en-US" b="1">
                <a:latin typeface="Courier New" pitchFamily="49" charset="0"/>
              </a:rPr>
              <a:t>    </a:t>
            </a:r>
          </a:p>
          <a:p>
            <a:pPr algn="l">
              <a:lnSpc>
                <a:spcPct val="80000"/>
              </a:lnSpc>
              <a:spcBef>
                <a:spcPct val="50000"/>
              </a:spcBef>
            </a:pPr>
            <a:endParaRPr lang="en-US" b="1">
              <a:latin typeface="Courier New" pitchFamily="49" charset="0"/>
            </a:endParaRPr>
          </a:p>
          <a:p>
            <a:pPr algn="l">
              <a:lnSpc>
                <a:spcPct val="80000"/>
              </a:lnSpc>
              <a:spcBef>
                <a:spcPct val="50000"/>
              </a:spcBef>
            </a:pPr>
            <a:r>
              <a:rPr lang="en-US" b="1">
                <a:latin typeface="Courier New" pitchFamily="49" charset="0"/>
              </a:rPr>
              <a:t>    sum = 0</a:t>
            </a:r>
          </a:p>
          <a:p>
            <a:pPr algn="l">
              <a:lnSpc>
                <a:spcPct val="80000"/>
              </a:lnSpc>
              <a:spcBef>
                <a:spcPct val="50000"/>
              </a:spcBef>
            </a:pPr>
            <a:endParaRPr lang="en-US" b="1">
              <a:latin typeface="Courier New" pitchFamily="49" charset="0"/>
            </a:endParaRPr>
          </a:p>
          <a:p>
            <a:pPr algn="l">
              <a:lnSpc>
                <a:spcPct val="80000"/>
              </a:lnSpc>
              <a:spcBef>
                <a:spcPct val="50000"/>
              </a:spcBef>
            </a:pPr>
            <a:r>
              <a:rPr lang="en-US" b="1">
                <a:solidFill>
                  <a:srgbClr val="FF6600"/>
                </a:solidFill>
                <a:latin typeface="Courier New" pitchFamily="49" charset="0"/>
              </a:rPr>
              <a:t>    for</a:t>
            </a:r>
            <a:r>
              <a:rPr lang="en-US" b="1">
                <a:latin typeface="Courier New" pitchFamily="49" charset="0"/>
              </a:rPr>
              <a:t> x </a:t>
            </a:r>
            <a:r>
              <a:rPr lang="en-US" b="1">
                <a:solidFill>
                  <a:srgbClr val="FF6600"/>
                </a:solidFill>
                <a:latin typeface="Courier New" pitchFamily="49" charset="0"/>
              </a:rPr>
              <a:t>in</a:t>
            </a:r>
            <a:r>
              <a:rPr lang="en-US" b="1">
                <a:latin typeface="Courier New" pitchFamily="49" charset="0"/>
              </a:rPr>
              <a:t> L:</a:t>
            </a:r>
          </a:p>
          <a:p>
            <a:pPr algn="l">
              <a:lnSpc>
                <a:spcPct val="80000"/>
              </a:lnSpc>
              <a:spcBef>
                <a:spcPct val="50000"/>
              </a:spcBef>
            </a:pPr>
            <a:r>
              <a:rPr lang="en-US" b="1">
                <a:latin typeface="Courier New" pitchFamily="49" charset="0"/>
              </a:rPr>
              <a:t>        sum = sum + x</a:t>
            </a:r>
          </a:p>
          <a:p>
            <a:pPr algn="l">
              <a:lnSpc>
                <a:spcPct val="80000"/>
              </a:lnSpc>
              <a:spcBef>
                <a:spcPct val="50000"/>
              </a:spcBef>
            </a:pPr>
            <a:endParaRPr lang="en-US" b="1">
              <a:latin typeface="Courier New" pitchFamily="49" charset="0"/>
            </a:endParaRPr>
          </a:p>
          <a:p>
            <a:pPr algn="l">
              <a:lnSpc>
                <a:spcPct val="80000"/>
              </a:lnSpc>
              <a:spcBef>
                <a:spcPct val="50000"/>
              </a:spcBef>
            </a:pPr>
            <a:r>
              <a:rPr lang="en-US" b="1">
                <a:solidFill>
                  <a:srgbClr val="FF6600"/>
                </a:solidFill>
                <a:latin typeface="Courier New" pitchFamily="49" charset="0"/>
              </a:rPr>
              <a:t>    return </a:t>
            </a:r>
            <a:r>
              <a:rPr lang="en-US" b="1">
                <a:latin typeface="Courier New" pitchFamily="49" charset="0"/>
              </a:rPr>
              <a:t>sum </a:t>
            </a:r>
          </a:p>
        </p:txBody>
      </p:sp>
      <p:sp>
        <p:nvSpPr>
          <p:cNvPr id="60421" name="Text Box 7"/>
          <p:cNvSpPr txBox="1">
            <a:spLocks noChangeArrowheads="1"/>
          </p:cNvSpPr>
          <p:nvPr/>
        </p:nvSpPr>
        <p:spPr bwMode="auto">
          <a:xfrm>
            <a:off x="4997450" y="3228975"/>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0A04EB"/>
                </a:solidFill>
              </a:rPr>
              <a:t>Accumulator!</a:t>
            </a:r>
          </a:p>
        </p:txBody>
      </p:sp>
      <p:sp>
        <p:nvSpPr>
          <p:cNvPr id="60422" name="Line 8"/>
          <p:cNvSpPr>
            <a:spLocks noChangeShapeType="1"/>
          </p:cNvSpPr>
          <p:nvPr/>
        </p:nvSpPr>
        <p:spPr bwMode="auto">
          <a:xfrm flipH="1">
            <a:off x="3335338" y="3475038"/>
            <a:ext cx="1593850" cy="12700"/>
          </a:xfrm>
          <a:prstGeom prst="line">
            <a:avLst/>
          </a:prstGeom>
          <a:noFill/>
          <a:ln w="19050">
            <a:solidFill>
              <a:srgbClr val="0A04EB"/>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60423" name="Group 9"/>
          <p:cNvGrpSpPr>
            <a:grpSpLocks/>
          </p:cNvGrpSpPr>
          <p:nvPr/>
        </p:nvGrpSpPr>
        <p:grpSpPr bwMode="auto">
          <a:xfrm>
            <a:off x="381000" y="3200400"/>
            <a:ext cx="461963" cy="574675"/>
            <a:chOff x="3456" y="1784"/>
            <a:chExt cx="952" cy="1048"/>
          </a:xfrm>
        </p:grpSpPr>
        <p:sp>
          <p:nvSpPr>
            <p:cNvPr id="60426" name="Freeform 10"/>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0427" name="Freeform 11"/>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0428" name="Freeform 12"/>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0429" name="Freeform 13"/>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0430" name="Oval 14"/>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0431" name="Oval 15"/>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0432" name="Oval 16"/>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0433" name="Oval 17"/>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0434" name="Oval 18"/>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0435" name="Oval 19"/>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0436" name="Oval 20"/>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0437" name="AutoShape 21"/>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0438" name="Freeform 22"/>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0439" name="Freeform 23"/>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0440" name="Freeform 24"/>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41" name="Freeform 25"/>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0442" name="Freeform 26"/>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0424" name="Text Box 27"/>
          <p:cNvSpPr txBox="1">
            <a:spLocks noChangeArrowheads="1"/>
          </p:cNvSpPr>
          <p:nvPr/>
        </p:nvSpPr>
        <p:spPr bwMode="auto">
          <a:xfrm>
            <a:off x="723900" y="2862263"/>
            <a:ext cx="990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solidFill>
                  <a:srgbClr val="067B0E"/>
                </a:solidFill>
                <a:latin typeface="Comic Sans MS" pitchFamily="66" charset="0"/>
              </a:rPr>
              <a:t>Liar! That's not the sum!</a:t>
            </a:r>
          </a:p>
        </p:txBody>
      </p:sp>
      <p:sp>
        <p:nvSpPr>
          <p:cNvPr id="60425" name="Text Box 28"/>
          <p:cNvSpPr txBox="1">
            <a:spLocks noChangeArrowheads="1"/>
          </p:cNvSpPr>
          <p:nvPr/>
        </p:nvSpPr>
        <p:spPr bwMode="auto">
          <a:xfrm>
            <a:off x="4495800" y="5791200"/>
            <a:ext cx="4495800"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Arial" pitchFamily="34" charset="0"/>
              </a:rPr>
              <a:t>shortcuts?</a:t>
            </a:r>
          </a:p>
          <a:p>
            <a:pPr algn="r">
              <a:spcBef>
                <a:spcPct val="50000"/>
              </a:spcBef>
            </a:pPr>
            <a:r>
              <a:rPr lang="en-US" sz="1400">
                <a:solidFill>
                  <a:schemeClr val="bg2"/>
                </a:solidFill>
                <a:latin typeface="Arial" pitchFamily="34" charset="0"/>
              </a:rPr>
              <a:t>vs.  recursion?</a:t>
            </a:r>
          </a:p>
          <a:p>
            <a:pPr algn="r">
              <a:spcBef>
                <a:spcPct val="50000"/>
              </a:spcBef>
            </a:pPr>
            <a:r>
              <a:rPr lang="en-US" sz="1400">
                <a:solidFill>
                  <a:schemeClr val="bg2"/>
                </a:solidFill>
                <a:latin typeface="Arial" pitchFamily="34" charset="0"/>
              </a:rPr>
              <a:t>sum every OTHER element?</a:t>
            </a:r>
          </a:p>
        </p:txBody>
      </p:sp>
    </p:spTree>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442" name="Group 2"/>
          <p:cNvGrpSpPr>
            <a:grpSpLocks/>
          </p:cNvGrpSpPr>
          <p:nvPr/>
        </p:nvGrpSpPr>
        <p:grpSpPr bwMode="auto">
          <a:xfrm>
            <a:off x="469900" y="962025"/>
            <a:ext cx="8218488" cy="180975"/>
            <a:chOff x="295" y="1311"/>
            <a:chExt cx="5177" cy="114"/>
          </a:xfrm>
        </p:grpSpPr>
        <p:sp>
          <p:nvSpPr>
            <p:cNvPr id="61452"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61453"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61443"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Two kinds of </a:t>
            </a:r>
            <a:r>
              <a:rPr lang="en-US" sz="4000" b="1">
                <a:solidFill>
                  <a:srgbClr val="FF6600"/>
                </a:solidFill>
                <a:latin typeface="Courier New" pitchFamily="49" charset="0"/>
              </a:rPr>
              <a:t>for</a:t>
            </a:r>
            <a:r>
              <a:rPr lang="en-US" sz="4000"/>
              <a:t> loops</a:t>
            </a:r>
            <a:endParaRPr lang="en-US" sz="3200"/>
          </a:p>
        </p:txBody>
      </p:sp>
      <p:sp>
        <p:nvSpPr>
          <p:cNvPr id="61444" name="Text Box 6"/>
          <p:cNvSpPr txBox="1">
            <a:spLocks noChangeArrowheads="1"/>
          </p:cNvSpPr>
          <p:nvPr/>
        </p:nvSpPr>
        <p:spPr bwMode="auto">
          <a:xfrm>
            <a:off x="571500" y="1377950"/>
            <a:ext cx="2933700" cy="376238"/>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Element-based Loops</a:t>
            </a:r>
          </a:p>
        </p:txBody>
      </p:sp>
      <p:sp>
        <p:nvSpPr>
          <p:cNvPr id="61445" name="Text Box 7"/>
          <p:cNvSpPr txBox="1">
            <a:spLocks noChangeArrowheads="1"/>
          </p:cNvSpPr>
          <p:nvPr/>
        </p:nvSpPr>
        <p:spPr bwMode="auto">
          <a:xfrm>
            <a:off x="674688" y="2432050"/>
            <a:ext cx="3048000" cy="137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b="1">
                <a:latin typeface="Courier New" pitchFamily="49" charset="0"/>
              </a:rPr>
              <a:t>sum = 0</a:t>
            </a:r>
          </a:p>
          <a:p>
            <a:pPr algn="l">
              <a:lnSpc>
                <a:spcPct val="50000"/>
              </a:lnSpc>
              <a:spcBef>
                <a:spcPct val="50000"/>
              </a:spcBef>
            </a:pPr>
            <a:endParaRPr lang="en-US" b="1">
              <a:latin typeface="Courier New" pitchFamily="49" charset="0"/>
            </a:endParaRPr>
          </a:p>
          <a:p>
            <a:pPr algn="l">
              <a:lnSpc>
                <a:spcPct val="50000"/>
              </a:lnSpc>
              <a:spcBef>
                <a:spcPct val="50000"/>
              </a:spcBef>
            </a:pPr>
            <a:r>
              <a:rPr lang="en-US" b="1">
                <a:solidFill>
                  <a:srgbClr val="FF6600"/>
                </a:solidFill>
                <a:latin typeface="Courier New" pitchFamily="49" charset="0"/>
              </a:rPr>
              <a:t>for</a:t>
            </a:r>
            <a:r>
              <a:rPr lang="en-US" b="1">
                <a:latin typeface="Courier New" pitchFamily="49" charset="0"/>
              </a:rPr>
              <a:t> x </a:t>
            </a:r>
            <a:r>
              <a:rPr lang="en-US" b="1">
                <a:solidFill>
                  <a:srgbClr val="FF6600"/>
                </a:solidFill>
                <a:latin typeface="Courier New" pitchFamily="49" charset="0"/>
              </a:rPr>
              <a:t>in</a:t>
            </a:r>
            <a:r>
              <a:rPr lang="en-US" b="1">
                <a:latin typeface="Courier New" pitchFamily="49" charset="0"/>
              </a:rPr>
              <a:t> L:</a:t>
            </a:r>
          </a:p>
          <a:p>
            <a:pPr algn="l">
              <a:lnSpc>
                <a:spcPct val="50000"/>
              </a:lnSpc>
              <a:spcBef>
                <a:spcPct val="50000"/>
              </a:spcBef>
            </a:pPr>
            <a:r>
              <a:rPr lang="en-US" b="1">
                <a:latin typeface="Courier New" pitchFamily="49" charset="0"/>
              </a:rPr>
              <a:t>    sum += x</a:t>
            </a:r>
          </a:p>
        </p:txBody>
      </p:sp>
      <p:sp>
        <p:nvSpPr>
          <p:cNvPr id="61446" name="Text Box 8"/>
          <p:cNvSpPr txBox="1">
            <a:spLocks noChangeArrowheads="1"/>
          </p:cNvSpPr>
          <p:nvPr/>
        </p:nvSpPr>
        <p:spPr bwMode="auto">
          <a:xfrm>
            <a:off x="228600" y="4953000"/>
            <a:ext cx="396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chemeClr val="accent2"/>
                </a:solidFill>
                <a:latin typeface="Courier New" pitchFamily="49" charset="0"/>
              </a:rPr>
              <a:t>L = [ 42, -5, 10 ]</a:t>
            </a:r>
          </a:p>
        </p:txBody>
      </p:sp>
      <p:sp>
        <p:nvSpPr>
          <p:cNvPr id="61447" name="Text Box 9"/>
          <p:cNvSpPr txBox="1">
            <a:spLocks noChangeArrowheads="1"/>
          </p:cNvSpPr>
          <p:nvPr/>
        </p:nvSpPr>
        <p:spPr bwMode="auto">
          <a:xfrm>
            <a:off x="838200" y="5791200"/>
            <a:ext cx="1219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61448" name="Line 10"/>
          <p:cNvSpPr>
            <a:spLocks noChangeShapeType="1"/>
          </p:cNvSpPr>
          <p:nvPr/>
        </p:nvSpPr>
        <p:spPr bwMode="auto">
          <a:xfrm flipV="1">
            <a:off x="1609725" y="5403850"/>
            <a:ext cx="122238" cy="4635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1449" name="Line 11"/>
          <p:cNvSpPr>
            <a:spLocks noChangeShapeType="1"/>
          </p:cNvSpPr>
          <p:nvPr/>
        </p:nvSpPr>
        <p:spPr bwMode="auto">
          <a:xfrm flipV="1">
            <a:off x="1633538" y="5380038"/>
            <a:ext cx="938212" cy="609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1450" name="Line 12"/>
          <p:cNvSpPr>
            <a:spLocks noChangeShapeType="1"/>
          </p:cNvSpPr>
          <p:nvPr/>
        </p:nvSpPr>
        <p:spPr bwMode="auto">
          <a:xfrm flipV="1">
            <a:off x="1682750" y="5367338"/>
            <a:ext cx="1620838" cy="74453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1451" name="Text Box 13"/>
          <p:cNvSpPr txBox="1">
            <a:spLocks noChangeArrowheads="1"/>
          </p:cNvSpPr>
          <p:nvPr/>
        </p:nvSpPr>
        <p:spPr bwMode="auto">
          <a:xfrm>
            <a:off x="120650" y="6486525"/>
            <a:ext cx="1752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000">
                <a:solidFill>
                  <a:srgbClr val="067B0E"/>
                </a:solidFill>
                <a:latin typeface="Comic Sans MS" pitchFamily="66" charset="0"/>
              </a:rPr>
              <a:t>"selfless"</a:t>
            </a: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606337" y="3260559"/>
            <a:ext cx="8248901" cy="433137"/>
          </a:xfrm>
          <a:prstGeom prst="roundRect">
            <a:avLst/>
          </a:prstGeom>
          <a:solidFill>
            <a:srgbClr val="FFCC99"/>
          </a:solidFill>
          <a:ln w="3175" cap="flat" cmpd="sng" algn="ctr">
            <a:solidFill>
              <a:srgbClr val="E30E1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16386" name="Text Box 69"/>
          <p:cNvSpPr txBox="1">
            <a:spLocks noChangeArrowheads="1"/>
          </p:cNvSpPr>
          <p:nvPr>
            <p:custDataLst>
              <p:tags r:id="rId1"/>
            </p:custDataLst>
          </p:nvPr>
        </p:nvSpPr>
        <p:spPr bwMode="auto">
          <a:xfrm>
            <a:off x="392113" y="176213"/>
            <a:ext cx="82946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a:latin typeface="Cambria" pitchFamily="18" charset="0"/>
              </a:rPr>
              <a:t>Hmmm-thinking   </a:t>
            </a:r>
            <a:r>
              <a:rPr lang="en-US" sz="4200" i="1" dirty="0">
                <a:latin typeface="Cambria" pitchFamily="18" charset="0"/>
              </a:rPr>
              <a:t>in Python</a:t>
            </a:r>
          </a:p>
        </p:txBody>
      </p:sp>
      <p:sp>
        <p:nvSpPr>
          <p:cNvPr id="16387" name="Rectangle 97"/>
          <p:cNvSpPr>
            <a:spLocks noChangeArrowheads="1"/>
          </p:cNvSpPr>
          <p:nvPr/>
        </p:nvSpPr>
        <p:spPr bwMode="auto">
          <a:xfrm>
            <a:off x="5562600" y="2516188"/>
            <a:ext cx="3362325"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dirty="0">
                <a:solidFill>
                  <a:srgbClr val="000000"/>
                </a:solidFill>
                <a:latin typeface="Courier New" pitchFamily="49" charset="0"/>
              </a:rPr>
              <a:t>00 read </a:t>
            </a:r>
            <a:r>
              <a:rPr lang="en-US" b="1" dirty="0">
                <a:solidFill>
                  <a:srgbClr val="C00000"/>
                </a:solidFill>
                <a:latin typeface="Courier New" pitchFamily="49" charset="0"/>
              </a:rPr>
              <a:t>r1          </a:t>
            </a:r>
          </a:p>
          <a:p>
            <a:pPr algn="l"/>
            <a:r>
              <a:rPr lang="en-US" b="1" dirty="0">
                <a:solidFill>
                  <a:srgbClr val="0AA318"/>
                </a:solidFill>
                <a:latin typeface="Courier New" pitchFamily="49" charset="0"/>
              </a:rPr>
              <a:t>01 </a:t>
            </a:r>
            <a:r>
              <a:rPr lang="en-US" b="1" dirty="0" err="1">
                <a:solidFill>
                  <a:srgbClr val="0AA318"/>
                </a:solidFill>
                <a:latin typeface="Courier New" pitchFamily="49" charset="0"/>
              </a:rPr>
              <a:t>setn</a:t>
            </a:r>
            <a:r>
              <a:rPr lang="en-US" b="1" dirty="0">
                <a:solidFill>
                  <a:srgbClr val="0AA318"/>
                </a:solidFill>
                <a:latin typeface="Courier New" pitchFamily="49" charset="0"/>
              </a:rPr>
              <a:t> r13 1</a:t>
            </a:r>
          </a:p>
          <a:p>
            <a:pPr algn="l"/>
            <a:r>
              <a:rPr lang="en-US" b="1" dirty="0">
                <a:solidFill>
                  <a:srgbClr val="F78B09"/>
                </a:solidFill>
                <a:latin typeface="Courier New" pitchFamily="49" charset="0"/>
              </a:rPr>
              <a:t>02 </a:t>
            </a:r>
            <a:r>
              <a:rPr lang="en-US" b="1" dirty="0" err="1">
                <a:solidFill>
                  <a:srgbClr val="F78B09"/>
                </a:solidFill>
                <a:latin typeface="Courier New" pitchFamily="49" charset="0"/>
              </a:rPr>
              <a:t>jeqzn</a:t>
            </a:r>
            <a:r>
              <a:rPr lang="en-US" b="1" dirty="0">
                <a:solidFill>
                  <a:srgbClr val="F78B09"/>
                </a:solidFill>
                <a:latin typeface="Courier New" pitchFamily="49" charset="0"/>
              </a:rPr>
              <a:t> </a:t>
            </a:r>
            <a:r>
              <a:rPr lang="en-US" b="1" dirty="0">
                <a:solidFill>
                  <a:srgbClr val="C00000"/>
                </a:solidFill>
                <a:latin typeface="Courier New" pitchFamily="49" charset="0"/>
              </a:rPr>
              <a:t>r1 </a:t>
            </a:r>
            <a:r>
              <a:rPr lang="en-US" b="1" dirty="0">
                <a:solidFill>
                  <a:srgbClr val="000000"/>
                </a:solidFill>
                <a:latin typeface="Courier New" pitchFamily="49" charset="0"/>
              </a:rPr>
              <a:t>6</a:t>
            </a:r>
          </a:p>
          <a:p>
            <a:pPr algn="l"/>
            <a:r>
              <a:rPr lang="en-US" b="1" dirty="0">
                <a:solidFill>
                  <a:srgbClr val="0508FB"/>
                </a:solidFill>
                <a:latin typeface="Courier New" pitchFamily="49" charset="0"/>
              </a:rPr>
              <a:t>03 </a:t>
            </a:r>
            <a:r>
              <a:rPr lang="en-US" b="1" dirty="0" err="1">
                <a:solidFill>
                  <a:srgbClr val="0508FB"/>
                </a:solidFill>
                <a:latin typeface="Courier New" pitchFamily="49" charset="0"/>
              </a:rPr>
              <a:t>mul</a:t>
            </a:r>
            <a:r>
              <a:rPr lang="en-US" b="1" dirty="0">
                <a:solidFill>
                  <a:srgbClr val="0508FB"/>
                </a:solidFill>
                <a:latin typeface="Courier New" pitchFamily="49" charset="0"/>
              </a:rPr>
              <a:t> </a:t>
            </a:r>
            <a:r>
              <a:rPr lang="en-US" b="1" dirty="0">
                <a:solidFill>
                  <a:srgbClr val="0AA318"/>
                </a:solidFill>
                <a:latin typeface="Courier New" pitchFamily="49" charset="0"/>
              </a:rPr>
              <a:t>r13 </a:t>
            </a:r>
            <a:r>
              <a:rPr lang="en-US" b="1" dirty="0" err="1">
                <a:solidFill>
                  <a:srgbClr val="0AA318"/>
                </a:solidFill>
                <a:latin typeface="Courier New" pitchFamily="49" charset="0"/>
              </a:rPr>
              <a:t>r13</a:t>
            </a:r>
            <a:r>
              <a:rPr lang="en-US" b="1" dirty="0">
                <a:solidFill>
                  <a:srgbClr val="0AA318"/>
                </a:solidFill>
                <a:latin typeface="Courier New" pitchFamily="49" charset="0"/>
              </a:rPr>
              <a:t> </a:t>
            </a:r>
            <a:r>
              <a:rPr lang="en-US" b="1" dirty="0">
                <a:solidFill>
                  <a:srgbClr val="C00000"/>
                </a:solidFill>
                <a:latin typeface="Courier New" pitchFamily="49" charset="0"/>
              </a:rPr>
              <a:t>r1</a:t>
            </a:r>
          </a:p>
          <a:p>
            <a:pPr algn="l"/>
            <a:r>
              <a:rPr lang="en-US" b="1" dirty="0">
                <a:solidFill>
                  <a:srgbClr val="0508FB"/>
                </a:solidFill>
                <a:latin typeface="Courier New" pitchFamily="49" charset="0"/>
              </a:rPr>
              <a:t>04 </a:t>
            </a:r>
            <a:r>
              <a:rPr lang="en-US" b="1" dirty="0" err="1">
                <a:solidFill>
                  <a:srgbClr val="0508FB"/>
                </a:solidFill>
                <a:latin typeface="Courier New" pitchFamily="49" charset="0"/>
              </a:rPr>
              <a:t>addn</a:t>
            </a:r>
            <a:r>
              <a:rPr lang="en-US" b="1" dirty="0">
                <a:solidFill>
                  <a:srgbClr val="0508FB"/>
                </a:solidFill>
                <a:latin typeface="Courier New" pitchFamily="49" charset="0"/>
              </a:rPr>
              <a:t> </a:t>
            </a:r>
            <a:r>
              <a:rPr lang="en-US" b="1" dirty="0">
                <a:solidFill>
                  <a:srgbClr val="C00000"/>
                </a:solidFill>
                <a:latin typeface="Courier New" pitchFamily="49" charset="0"/>
              </a:rPr>
              <a:t>r1</a:t>
            </a:r>
            <a:r>
              <a:rPr lang="en-US" b="1" dirty="0">
                <a:solidFill>
                  <a:srgbClr val="0508FB"/>
                </a:solidFill>
                <a:latin typeface="Courier New" pitchFamily="49" charset="0"/>
              </a:rPr>
              <a:t> </a:t>
            </a:r>
            <a:r>
              <a:rPr lang="en-US" b="1" dirty="0">
                <a:solidFill>
                  <a:srgbClr val="000000"/>
                </a:solidFill>
                <a:latin typeface="Courier New" pitchFamily="49" charset="0"/>
              </a:rPr>
              <a:t>-1</a:t>
            </a:r>
          </a:p>
          <a:p>
            <a:pPr algn="l"/>
            <a:r>
              <a:rPr lang="en-US" b="1" dirty="0">
                <a:solidFill>
                  <a:srgbClr val="F78B09"/>
                </a:solidFill>
                <a:latin typeface="Courier New" pitchFamily="49" charset="0"/>
              </a:rPr>
              <a:t>05 </a:t>
            </a:r>
            <a:r>
              <a:rPr lang="en-US" b="1" dirty="0" err="1">
                <a:solidFill>
                  <a:srgbClr val="F78B09"/>
                </a:solidFill>
                <a:latin typeface="Courier New" pitchFamily="49" charset="0"/>
              </a:rPr>
              <a:t>jumpn</a:t>
            </a:r>
            <a:r>
              <a:rPr lang="en-US" b="1" dirty="0">
                <a:solidFill>
                  <a:srgbClr val="F78B09"/>
                </a:solidFill>
                <a:latin typeface="Courier New" pitchFamily="49" charset="0"/>
              </a:rPr>
              <a:t> 02</a:t>
            </a:r>
          </a:p>
          <a:p>
            <a:pPr algn="l"/>
            <a:r>
              <a:rPr lang="en-US" b="1" dirty="0">
                <a:solidFill>
                  <a:srgbClr val="000000"/>
                </a:solidFill>
                <a:latin typeface="Courier New" pitchFamily="49" charset="0"/>
              </a:rPr>
              <a:t>06 write </a:t>
            </a:r>
            <a:r>
              <a:rPr lang="en-US" b="1" dirty="0">
                <a:solidFill>
                  <a:srgbClr val="0AA318"/>
                </a:solidFill>
                <a:latin typeface="Courier New" pitchFamily="49" charset="0"/>
              </a:rPr>
              <a:t>r13</a:t>
            </a:r>
          </a:p>
          <a:p>
            <a:pPr algn="l"/>
            <a:r>
              <a:rPr lang="en-US" b="1" dirty="0">
                <a:solidFill>
                  <a:srgbClr val="000000"/>
                </a:solidFill>
                <a:latin typeface="Courier New" pitchFamily="49" charset="0"/>
              </a:rPr>
              <a:t>07 halt</a:t>
            </a:r>
            <a:endParaRPr lang="en-US" b="1" dirty="0">
              <a:solidFill>
                <a:srgbClr val="FF0515"/>
              </a:solidFill>
              <a:latin typeface="Courier New" pitchFamily="49" charset="0"/>
            </a:endParaRPr>
          </a:p>
        </p:txBody>
      </p:sp>
      <p:sp>
        <p:nvSpPr>
          <p:cNvPr id="16388" name="Text Box 137"/>
          <p:cNvSpPr txBox="1">
            <a:spLocks noChangeArrowheads="1"/>
          </p:cNvSpPr>
          <p:nvPr/>
        </p:nvSpPr>
        <p:spPr bwMode="auto">
          <a:xfrm>
            <a:off x="5715000" y="1524000"/>
            <a:ext cx="2744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800">
                <a:solidFill>
                  <a:srgbClr val="000000"/>
                </a:solidFill>
                <a:latin typeface="Cambria" pitchFamily="18" charset="0"/>
              </a:rPr>
              <a:t>Jumps in Hmmm</a:t>
            </a:r>
          </a:p>
        </p:txBody>
      </p:sp>
      <p:grpSp>
        <p:nvGrpSpPr>
          <p:cNvPr id="16389" name="Group 7"/>
          <p:cNvGrpSpPr>
            <a:grpSpLocks/>
          </p:cNvGrpSpPr>
          <p:nvPr/>
        </p:nvGrpSpPr>
        <p:grpSpPr bwMode="auto">
          <a:xfrm>
            <a:off x="152400" y="5867400"/>
            <a:ext cx="685800" cy="838200"/>
            <a:chOff x="3456" y="1784"/>
            <a:chExt cx="952" cy="1048"/>
          </a:xfrm>
        </p:grpSpPr>
        <p:sp>
          <p:nvSpPr>
            <p:cNvPr id="16393"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solidFill>
                  <a:srgbClr val="000000"/>
                </a:solidFill>
              </a:endParaRPr>
            </a:p>
          </p:txBody>
        </p:sp>
        <p:sp>
          <p:nvSpPr>
            <p:cNvPr id="16394"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solidFill>
                  <a:srgbClr val="000000"/>
                </a:solidFill>
              </a:endParaRPr>
            </a:p>
          </p:txBody>
        </p:sp>
        <p:sp>
          <p:nvSpPr>
            <p:cNvPr id="16395"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solidFill>
                  <a:srgbClr val="000000"/>
                </a:solidFill>
              </a:endParaRPr>
            </a:p>
          </p:txBody>
        </p:sp>
        <p:sp>
          <p:nvSpPr>
            <p:cNvPr id="16396"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solidFill>
                  <a:srgbClr val="000000"/>
                </a:solidFill>
              </a:endParaRPr>
            </a:p>
          </p:txBody>
        </p:sp>
        <p:sp>
          <p:nvSpPr>
            <p:cNvPr id="16397"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16398"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399"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0"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1"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2"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3"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4"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16405"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solidFill>
                  <a:srgbClr val="000000"/>
                </a:solidFill>
              </a:endParaRPr>
            </a:p>
          </p:txBody>
        </p:sp>
        <p:sp>
          <p:nvSpPr>
            <p:cNvPr id="16406"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solidFill>
                  <a:srgbClr val="000000"/>
                </a:solidFill>
              </a:endParaRPr>
            </a:p>
          </p:txBody>
        </p:sp>
        <p:sp>
          <p:nvSpPr>
            <p:cNvPr id="16407"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16408"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endParaRPr>
            </a:p>
          </p:txBody>
        </p:sp>
        <p:sp>
          <p:nvSpPr>
            <p:cNvPr id="16409"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endParaRPr>
            </a:p>
          </p:txBody>
        </p:sp>
      </p:grpSp>
      <p:sp>
        <p:nvSpPr>
          <p:cNvPr id="16390" name="Rectangle 28"/>
          <p:cNvSpPr>
            <a:spLocks noChangeArrowheads="1"/>
          </p:cNvSpPr>
          <p:nvPr/>
        </p:nvSpPr>
        <p:spPr bwMode="auto">
          <a:xfrm>
            <a:off x="666750" y="2514600"/>
            <a:ext cx="3143250"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dirty="0" err="1">
                <a:solidFill>
                  <a:srgbClr val="FF6600"/>
                </a:solidFill>
                <a:latin typeface="Courier New" pitchFamily="49" charset="0"/>
              </a:rPr>
              <a:t>def</a:t>
            </a:r>
            <a:r>
              <a:rPr lang="en-US" b="1" dirty="0">
                <a:solidFill>
                  <a:srgbClr val="000000"/>
                </a:solidFill>
                <a:latin typeface="Courier New" pitchFamily="49" charset="0"/>
              </a:rPr>
              <a:t> </a:t>
            </a:r>
            <a:r>
              <a:rPr lang="en-US" b="1" dirty="0" err="1">
                <a:solidFill>
                  <a:srgbClr val="000000"/>
                </a:solidFill>
                <a:latin typeface="Courier New" pitchFamily="49" charset="0"/>
              </a:rPr>
              <a:t>fac</a:t>
            </a:r>
            <a:r>
              <a:rPr lang="en-US" b="1" dirty="0">
                <a:solidFill>
                  <a:srgbClr val="000000"/>
                </a:solidFill>
                <a:latin typeface="Courier New" pitchFamily="49" charset="0"/>
              </a:rPr>
              <a:t>(</a:t>
            </a:r>
            <a:r>
              <a:rPr lang="en-US" b="1" dirty="0">
                <a:solidFill>
                  <a:srgbClr val="C00000"/>
                </a:solidFill>
                <a:latin typeface="Courier New" pitchFamily="49" charset="0"/>
              </a:rPr>
              <a:t>x</a:t>
            </a:r>
            <a:r>
              <a:rPr lang="en-US" b="1" dirty="0">
                <a:solidFill>
                  <a:srgbClr val="000000"/>
                </a:solidFill>
                <a:latin typeface="Courier New" pitchFamily="49" charset="0"/>
              </a:rPr>
              <a:t>):</a:t>
            </a:r>
          </a:p>
          <a:p>
            <a:pPr algn="l"/>
            <a:r>
              <a:rPr lang="en-US" b="1" dirty="0">
                <a:solidFill>
                  <a:srgbClr val="000000"/>
                </a:solidFill>
                <a:latin typeface="Courier New" pitchFamily="49" charset="0"/>
              </a:rPr>
              <a:t>  </a:t>
            </a:r>
            <a:r>
              <a:rPr lang="en-US" b="1" dirty="0">
                <a:solidFill>
                  <a:srgbClr val="0AA318"/>
                </a:solidFill>
                <a:latin typeface="Courier New" pitchFamily="49" charset="0"/>
              </a:rPr>
              <a:t>result = 1</a:t>
            </a:r>
          </a:p>
          <a:p>
            <a:pPr algn="l"/>
            <a:r>
              <a:rPr lang="en-US" b="1" dirty="0">
                <a:solidFill>
                  <a:srgbClr val="000000"/>
                </a:solidFill>
                <a:latin typeface="Courier New" pitchFamily="49" charset="0"/>
              </a:rPr>
              <a:t>  </a:t>
            </a:r>
            <a:r>
              <a:rPr lang="en-US" b="1" dirty="0">
                <a:solidFill>
                  <a:srgbClr val="FF6600"/>
                </a:solidFill>
                <a:latin typeface="Courier New" pitchFamily="49" charset="0"/>
              </a:rPr>
              <a:t>while</a:t>
            </a:r>
            <a:r>
              <a:rPr lang="en-US" b="1" dirty="0">
                <a:solidFill>
                  <a:srgbClr val="000000"/>
                </a:solidFill>
                <a:latin typeface="Courier New" pitchFamily="49" charset="0"/>
              </a:rPr>
              <a:t> </a:t>
            </a:r>
            <a:r>
              <a:rPr lang="en-US" b="1" dirty="0">
                <a:solidFill>
                  <a:srgbClr val="C00000"/>
                </a:solidFill>
                <a:latin typeface="Courier New" pitchFamily="49" charset="0"/>
              </a:rPr>
              <a:t>x != 0</a:t>
            </a:r>
            <a:r>
              <a:rPr lang="en-US" b="1" dirty="0">
                <a:solidFill>
                  <a:srgbClr val="047F0A"/>
                </a:solidFill>
                <a:latin typeface="Courier New" pitchFamily="49" charset="0"/>
              </a:rPr>
              <a:t>:</a:t>
            </a:r>
            <a:endParaRPr lang="en-US" b="1" dirty="0">
              <a:solidFill>
                <a:srgbClr val="000000"/>
              </a:solidFill>
              <a:latin typeface="Courier New" pitchFamily="49" charset="0"/>
            </a:endParaRPr>
          </a:p>
          <a:p>
            <a:pPr algn="l"/>
            <a:r>
              <a:rPr lang="en-US" b="1" dirty="0">
                <a:solidFill>
                  <a:srgbClr val="000000"/>
                </a:solidFill>
                <a:latin typeface="Courier New" pitchFamily="49" charset="0"/>
              </a:rPr>
              <a:t>    </a:t>
            </a:r>
            <a:r>
              <a:rPr lang="en-US" b="1" dirty="0">
                <a:solidFill>
                  <a:srgbClr val="0AA318"/>
                </a:solidFill>
                <a:latin typeface="Courier New" pitchFamily="49" charset="0"/>
              </a:rPr>
              <a:t>result</a:t>
            </a:r>
            <a:r>
              <a:rPr lang="en-US" b="1" dirty="0">
                <a:solidFill>
                  <a:srgbClr val="0508FB"/>
                </a:solidFill>
                <a:latin typeface="Courier New" pitchFamily="49" charset="0"/>
              </a:rPr>
              <a:t> </a:t>
            </a:r>
            <a:r>
              <a:rPr lang="en-US" b="1" dirty="0">
                <a:solidFill>
                  <a:srgbClr val="0504FD"/>
                </a:solidFill>
                <a:latin typeface="Courier New" pitchFamily="49" charset="0"/>
              </a:rPr>
              <a:t>*=</a:t>
            </a:r>
            <a:r>
              <a:rPr lang="en-US" b="1" dirty="0">
                <a:solidFill>
                  <a:srgbClr val="0508FB"/>
                </a:solidFill>
                <a:latin typeface="Courier New" pitchFamily="49" charset="0"/>
              </a:rPr>
              <a:t> </a:t>
            </a:r>
            <a:r>
              <a:rPr lang="en-US" b="1" dirty="0">
                <a:solidFill>
                  <a:srgbClr val="C00000"/>
                </a:solidFill>
                <a:latin typeface="Courier New" pitchFamily="49" charset="0"/>
              </a:rPr>
              <a:t>x</a:t>
            </a:r>
          </a:p>
          <a:p>
            <a:pPr algn="l"/>
            <a:r>
              <a:rPr lang="en-US" b="1" dirty="0">
                <a:solidFill>
                  <a:srgbClr val="0508FB"/>
                </a:solidFill>
                <a:latin typeface="Courier New" pitchFamily="49" charset="0"/>
              </a:rPr>
              <a:t>    </a:t>
            </a:r>
            <a:r>
              <a:rPr lang="en-US" b="1" dirty="0">
                <a:solidFill>
                  <a:srgbClr val="C00000"/>
                </a:solidFill>
                <a:latin typeface="Courier New" pitchFamily="49" charset="0"/>
              </a:rPr>
              <a:t>x</a:t>
            </a:r>
            <a:r>
              <a:rPr lang="en-US" b="1" dirty="0">
                <a:solidFill>
                  <a:srgbClr val="0508FB"/>
                </a:solidFill>
                <a:latin typeface="Courier New" pitchFamily="49" charset="0"/>
              </a:rPr>
              <a:t> -= </a:t>
            </a:r>
            <a:r>
              <a:rPr lang="en-US" b="1" dirty="0">
                <a:solidFill>
                  <a:srgbClr val="000000"/>
                </a:solidFill>
                <a:latin typeface="Courier New" pitchFamily="49" charset="0"/>
              </a:rPr>
              <a:t>1</a:t>
            </a:r>
          </a:p>
          <a:p>
            <a:pPr algn="l"/>
            <a:endParaRPr lang="en-US" b="1" dirty="0">
              <a:solidFill>
                <a:srgbClr val="000000"/>
              </a:solidFill>
              <a:latin typeface="Courier New" pitchFamily="49" charset="0"/>
            </a:endParaRPr>
          </a:p>
          <a:p>
            <a:pPr algn="l"/>
            <a:r>
              <a:rPr lang="en-US" b="1" dirty="0">
                <a:solidFill>
                  <a:srgbClr val="000000"/>
                </a:solidFill>
                <a:latin typeface="Courier New" pitchFamily="49" charset="0"/>
              </a:rPr>
              <a:t>  </a:t>
            </a:r>
            <a:r>
              <a:rPr lang="en-US" b="1" dirty="0">
                <a:solidFill>
                  <a:srgbClr val="FF6600"/>
                </a:solidFill>
                <a:latin typeface="Courier New" pitchFamily="49" charset="0"/>
              </a:rPr>
              <a:t>return</a:t>
            </a:r>
            <a:r>
              <a:rPr lang="en-US" b="1" dirty="0">
                <a:solidFill>
                  <a:srgbClr val="000000"/>
                </a:solidFill>
                <a:latin typeface="Courier New" pitchFamily="49" charset="0"/>
              </a:rPr>
              <a:t> </a:t>
            </a:r>
            <a:r>
              <a:rPr lang="en-US" b="1" dirty="0">
                <a:solidFill>
                  <a:srgbClr val="0AA318"/>
                </a:solidFill>
                <a:latin typeface="Courier New" pitchFamily="49" charset="0"/>
              </a:rPr>
              <a:t>result</a:t>
            </a:r>
          </a:p>
        </p:txBody>
      </p:sp>
      <p:sp>
        <p:nvSpPr>
          <p:cNvPr id="16391" name="Text Box 29"/>
          <p:cNvSpPr txBox="1">
            <a:spLocks noChangeArrowheads="1"/>
          </p:cNvSpPr>
          <p:nvPr/>
        </p:nvSpPr>
        <p:spPr bwMode="auto">
          <a:xfrm>
            <a:off x="739775" y="1524000"/>
            <a:ext cx="26654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800">
                <a:solidFill>
                  <a:srgbClr val="000000"/>
                </a:solidFill>
                <a:latin typeface="Cambria" pitchFamily="18" charset="0"/>
              </a:rPr>
              <a:t>Loops in Python</a:t>
            </a:r>
          </a:p>
        </p:txBody>
      </p:sp>
      <p:sp>
        <p:nvSpPr>
          <p:cNvPr id="16392" name="Text Box 24"/>
          <p:cNvSpPr txBox="1">
            <a:spLocks noChangeArrowheads="1"/>
          </p:cNvSpPr>
          <p:nvPr/>
        </p:nvSpPr>
        <p:spPr bwMode="auto">
          <a:xfrm>
            <a:off x="381000" y="5562600"/>
            <a:ext cx="24145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smtClean="0">
                <a:solidFill>
                  <a:srgbClr val="067B0E"/>
                </a:solidFill>
                <a:latin typeface="Cambria" pitchFamily="18" charset="0"/>
              </a:rPr>
              <a:t>It figures </a:t>
            </a:r>
            <a:r>
              <a:rPr lang="en-US" sz="1200" dirty="0">
                <a:solidFill>
                  <a:srgbClr val="067B0E"/>
                </a:solidFill>
                <a:latin typeface="Cambria" pitchFamily="18" charset="0"/>
              </a:rPr>
              <a:t>a Python would prefer looping to jumping!</a:t>
            </a:r>
          </a:p>
        </p:txBody>
      </p:sp>
    </p:spTree>
    <p:extLst>
      <p:ext uri="{BB962C8B-B14F-4D97-AF65-F5344CB8AC3E}">
        <p14:creationId xmlns:p14="http://schemas.microsoft.com/office/powerpoint/2010/main" val="1909198091"/>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466" name="Group 2"/>
          <p:cNvGrpSpPr>
            <a:grpSpLocks/>
          </p:cNvGrpSpPr>
          <p:nvPr/>
        </p:nvGrpSpPr>
        <p:grpSpPr bwMode="auto">
          <a:xfrm>
            <a:off x="469900" y="962025"/>
            <a:ext cx="8218488" cy="180975"/>
            <a:chOff x="295" y="1311"/>
            <a:chExt cx="5177" cy="114"/>
          </a:xfrm>
        </p:grpSpPr>
        <p:sp>
          <p:nvSpPr>
            <p:cNvPr id="62505"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62506"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62467"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Two kinds of </a:t>
            </a:r>
            <a:r>
              <a:rPr lang="en-US" sz="4000" b="1">
                <a:solidFill>
                  <a:srgbClr val="FF6600"/>
                </a:solidFill>
                <a:latin typeface="Courier New" pitchFamily="49" charset="0"/>
              </a:rPr>
              <a:t>for</a:t>
            </a:r>
            <a:r>
              <a:rPr lang="en-US" sz="4000"/>
              <a:t> loops</a:t>
            </a:r>
            <a:endParaRPr lang="en-US" sz="3200"/>
          </a:p>
        </p:txBody>
      </p:sp>
      <p:sp>
        <p:nvSpPr>
          <p:cNvPr id="62468" name="Text Box 6"/>
          <p:cNvSpPr txBox="1">
            <a:spLocks noChangeArrowheads="1"/>
          </p:cNvSpPr>
          <p:nvPr/>
        </p:nvSpPr>
        <p:spPr bwMode="auto">
          <a:xfrm>
            <a:off x="571500" y="1377950"/>
            <a:ext cx="2933700" cy="376238"/>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Element-based Loops</a:t>
            </a:r>
          </a:p>
        </p:txBody>
      </p:sp>
      <p:sp>
        <p:nvSpPr>
          <p:cNvPr id="62469" name="Text Box 7"/>
          <p:cNvSpPr txBox="1">
            <a:spLocks noChangeArrowheads="1"/>
          </p:cNvSpPr>
          <p:nvPr/>
        </p:nvSpPr>
        <p:spPr bwMode="auto">
          <a:xfrm>
            <a:off x="838200" y="5791200"/>
            <a:ext cx="1219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62470" name="Line 8"/>
          <p:cNvSpPr>
            <a:spLocks noChangeShapeType="1"/>
          </p:cNvSpPr>
          <p:nvPr/>
        </p:nvSpPr>
        <p:spPr bwMode="auto">
          <a:xfrm flipV="1">
            <a:off x="1609725" y="5403850"/>
            <a:ext cx="122238" cy="4635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2471" name="Line 9"/>
          <p:cNvSpPr>
            <a:spLocks noChangeShapeType="1"/>
          </p:cNvSpPr>
          <p:nvPr/>
        </p:nvSpPr>
        <p:spPr bwMode="auto">
          <a:xfrm flipV="1">
            <a:off x="1633538" y="5380038"/>
            <a:ext cx="938212" cy="609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2472" name="Line 10"/>
          <p:cNvSpPr>
            <a:spLocks noChangeShapeType="1"/>
          </p:cNvSpPr>
          <p:nvPr/>
        </p:nvSpPr>
        <p:spPr bwMode="auto">
          <a:xfrm flipV="1">
            <a:off x="1682750" y="5367338"/>
            <a:ext cx="1620838" cy="74453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2473" name="Text Box 11"/>
          <p:cNvSpPr txBox="1">
            <a:spLocks noChangeArrowheads="1"/>
          </p:cNvSpPr>
          <p:nvPr/>
        </p:nvSpPr>
        <p:spPr bwMode="auto">
          <a:xfrm>
            <a:off x="5524500" y="44704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990000"/>
                </a:solidFill>
                <a:latin typeface="Courier New" pitchFamily="49" charset="0"/>
              </a:rPr>
              <a:t>i</a:t>
            </a:r>
          </a:p>
        </p:txBody>
      </p:sp>
      <p:sp>
        <p:nvSpPr>
          <p:cNvPr id="62474" name="Text Box 12"/>
          <p:cNvSpPr txBox="1">
            <a:spLocks noChangeArrowheads="1"/>
          </p:cNvSpPr>
          <p:nvPr/>
        </p:nvSpPr>
        <p:spPr bwMode="auto">
          <a:xfrm>
            <a:off x="5956300" y="4738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990000"/>
                </a:solidFill>
                <a:latin typeface="Courier New" pitchFamily="49" charset="0"/>
              </a:rPr>
              <a:t>0</a:t>
            </a:r>
          </a:p>
        </p:txBody>
      </p:sp>
      <p:sp>
        <p:nvSpPr>
          <p:cNvPr id="62475" name="Text Box 13"/>
          <p:cNvSpPr txBox="1">
            <a:spLocks noChangeArrowheads="1"/>
          </p:cNvSpPr>
          <p:nvPr/>
        </p:nvSpPr>
        <p:spPr bwMode="auto">
          <a:xfrm>
            <a:off x="6705600" y="47371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990000"/>
                </a:solidFill>
                <a:latin typeface="Courier New" pitchFamily="49" charset="0"/>
              </a:rPr>
              <a:t>1</a:t>
            </a:r>
          </a:p>
        </p:txBody>
      </p:sp>
      <p:sp>
        <p:nvSpPr>
          <p:cNvPr id="62476" name="Text Box 14"/>
          <p:cNvSpPr txBox="1">
            <a:spLocks noChangeArrowheads="1"/>
          </p:cNvSpPr>
          <p:nvPr/>
        </p:nvSpPr>
        <p:spPr bwMode="auto">
          <a:xfrm>
            <a:off x="7378700" y="47371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990000"/>
                </a:solidFill>
                <a:latin typeface="Courier New" pitchFamily="49" charset="0"/>
              </a:rPr>
              <a:t>2</a:t>
            </a:r>
          </a:p>
        </p:txBody>
      </p:sp>
      <p:sp>
        <p:nvSpPr>
          <p:cNvPr id="62477" name="Line 15"/>
          <p:cNvSpPr>
            <a:spLocks noChangeShapeType="1"/>
          </p:cNvSpPr>
          <p:nvPr/>
        </p:nvSpPr>
        <p:spPr bwMode="auto">
          <a:xfrm>
            <a:off x="5943600" y="4724400"/>
            <a:ext cx="228600" cy="76200"/>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2478" name="Line 16"/>
          <p:cNvSpPr>
            <a:spLocks noChangeShapeType="1"/>
          </p:cNvSpPr>
          <p:nvPr/>
        </p:nvSpPr>
        <p:spPr bwMode="auto">
          <a:xfrm>
            <a:off x="5943600" y="4673600"/>
            <a:ext cx="971550" cy="142875"/>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2479" name="Line 17"/>
          <p:cNvSpPr>
            <a:spLocks noChangeShapeType="1"/>
          </p:cNvSpPr>
          <p:nvPr/>
        </p:nvSpPr>
        <p:spPr bwMode="auto">
          <a:xfrm>
            <a:off x="5943600" y="4610100"/>
            <a:ext cx="1619250" cy="215900"/>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2480" name="Line 18"/>
          <p:cNvSpPr>
            <a:spLocks noChangeShapeType="1"/>
          </p:cNvSpPr>
          <p:nvPr/>
        </p:nvSpPr>
        <p:spPr bwMode="auto">
          <a:xfrm>
            <a:off x="4406900" y="1905000"/>
            <a:ext cx="0" cy="4648200"/>
          </a:xfrm>
          <a:prstGeom prst="line">
            <a:avLst/>
          </a:prstGeom>
          <a:noFill/>
          <a:ln w="9525">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81" name="Text Box 19"/>
          <p:cNvSpPr txBox="1">
            <a:spLocks noChangeArrowheads="1"/>
          </p:cNvSpPr>
          <p:nvPr/>
        </p:nvSpPr>
        <p:spPr bwMode="auto">
          <a:xfrm>
            <a:off x="5410200" y="1379538"/>
            <a:ext cx="2667000" cy="376237"/>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Index-based Loops</a:t>
            </a:r>
          </a:p>
        </p:txBody>
      </p:sp>
      <p:sp>
        <p:nvSpPr>
          <p:cNvPr id="62482" name="Text Box 20"/>
          <p:cNvSpPr txBox="1">
            <a:spLocks noChangeArrowheads="1"/>
          </p:cNvSpPr>
          <p:nvPr/>
        </p:nvSpPr>
        <p:spPr bwMode="auto">
          <a:xfrm>
            <a:off x="674688" y="2432050"/>
            <a:ext cx="3048000" cy="137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b="1">
                <a:latin typeface="Courier New" pitchFamily="49" charset="0"/>
              </a:rPr>
              <a:t>sum = 0</a:t>
            </a:r>
          </a:p>
          <a:p>
            <a:pPr algn="l">
              <a:lnSpc>
                <a:spcPct val="50000"/>
              </a:lnSpc>
              <a:spcBef>
                <a:spcPct val="50000"/>
              </a:spcBef>
            </a:pPr>
            <a:endParaRPr lang="en-US" b="1">
              <a:latin typeface="Courier New" pitchFamily="49" charset="0"/>
            </a:endParaRPr>
          </a:p>
          <a:p>
            <a:pPr algn="l">
              <a:lnSpc>
                <a:spcPct val="50000"/>
              </a:lnSpc>
              <a:spcBef>
                <a:spcPct val="50000"/>
              </a:spcBef>
            </a:pPr>
            <a:r>
              <a:rPr lang="en-US" b="1">
                <a:solidFill>
                  <a:srgbClr val="FF6600"/>
                </a:solidFill>
                <a:latin typeface="Courier New" pitchFamily="49" charset="0"/>
              </a:rPr>
              <a:t>for</a:t>
            </a:r>
            <a:r>
              <a:rPr lang="en-US" b="1">
                <a:latin typeface="Courier New" pitchFamily="49" charset="0"/>
              </a:rPr>
              <a:t> x </a:t>
            </a:r>
            <a:r>
              <a:rPr lang="en-US" b="1">
                <a:solidFill>
                  <a:srgbClr val="FF6600"/>
                </a:solidFill>
                <a:latin typeface="Courier New" pitchFamily="49" charset="0"/>
              </a:rPr>
              <a:t>in</a:t>
            </a:r>
            <a:r>
              <a:rPr lang="en-US" b="1">
                <a:latin typeface="Courier New" pitchFamily="49" charset="0"/>
              </a:rPr>
              <a:t> L:</a:t>
            </a:r>
          </a:p>
          <a:p>
            <a:pPr algn="l">
              <a:lnSpc>
                <a:spcPct val="50000"/>
              </a:lnSpc>
              <a:spcBef>
                <a:spcPct val="50000"/>
              </a:spcBef>
            </a:pPr>
            <a:r>
              <a:rPr lang="en-US" b="1">
                <a:latin typeface="Courier New" pitchFamily="49" charset="0"/>
              </a:rPr>
              <a:t>    sum += x</a:t>
            </a:r>
          </a:p>
        </p:txBody>
      </p:sp>
      <p:sp>
        <p:nvSpPr>
          <p:cNvPr id="62483" name="Text Box 21"/>
          <p:cNvSpPr txBox="1">
            <a:spLocks noChangeArrowheads="1"/>
          </p:cNvSpPr>
          <p:nvPr/>
        </p:nvSpPr>
        <p:spPr bwMode="auto">
          <a:xfrm>
            <a:off x="4648200" y="2438400"/>
            <a:ext cx="4271963" cy="137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b="1">
                <a:latin typeface="Courier New" pitchFamily="49" charset="0"/>
              </a:rPr>
              <a:t>sum = 0</a:t>
            </a:r>
          </a:p>
          <a:p>
            <a:pPr algn="l">
              <a:lnSpc>
                <a:spcPct val="50000"/>
              </a:lnSpc>
              <a:spcBef>
                <a:spcPct val="50000"/>
              </a:spcBef>
            </a:pPr>
            <a:endParaRPr lang="en-US" b="1">
              <a:latin typeface="Courier New" pitchFamily="49" charset="0"/>
            </a:endParaRPr>
          </a:p>
          <a:p>
            <a:pPr algn="l">
              <a:lnSpc>
                <a:spcPct val="50000"/>
              </a:lnSpc>
              <a:spcBef>
                <a:spcPct val="50000"/>
              </a:spcBef>
            </a:pPr>
            <a:r>
              <a:rPr lang="en-US" b="1">
                <a:solidFill>
                  <a:srgbClr val="FF6600"/>
                </a:solidFill>
                <a:latin typeface="Courier New" pitchFamily="49" charset="0"/>
              </a:rPr>
              <a:t>for</a:t>
            </a:r>
            <a:r>
              <a:rPr lang="en-US" b="1">
                <a:latin typeface="Courier New" pitchFamily="49" charset="0"/>
              </a:rPr>
              <a:t> i </a:t>
            </a:r>
            <a:r>
              <a:rPr lang="en-US" b="1">
                <a:solidFill>
                  <a:srgbClr val="FF6600"/>
                </a:solidFill>
                <a:latin typeface="Courier New" pitchFamily="49" charset="0"/>
              </a:rPr>
              <a:t>in</a:t>
            </a:r>
            <a:r>
              <a:rPr lang="en-US" b="1">
                <a:latin typeface="Courier New" pitchFamily="49" charset="0"/>
              </a:rPr>
              <a:t> </a:t>
            </a:r>
            <a:r>
              <a:rPr lang="en-US" sz="2200" b="1">
                <a:latin typeface="Courier New" pitchFamily="49" charset="0"/>
              </a:rPr>
              <a:t>             :</a:t>
            </a:r>
            <a:endParaRPr lang="en-US" b="1">
              <a:latin typeface="Courier New" pitchFamily="49" charset="0"/>
            </a:endParaRPr>
          </a:p>
          <a:p>
            <a:pPr algn="l">
              <a:lnSpc>
                <a:spcPct val="50000"/>
              </a:lnSpc>
              <a:spcBef>
                <a:spcPct val="50000"/>
              </a:spcBef>
            </a:pPr>
            <a:r>
              <a:rPr lang="en-US" b="1">
                <a:latin typeface="Courier New" pitchFamily="49" charset="0"/>
              </a:rPr>
              <a:t>    sum +=</a:t>
            </a:r>
          </a:p>
        </p:txBody>
      </p:sp>
      <p:grpSp>
        <p:nvGrpSpPr>
          <p:cNvPr id="62484" name="Group 22"/>
          <p:cNvGrpSpPr>
            <a:grpSpLocks/>
          </p:cNvGrpSpPr>
          <p:nvPr/>
        </p:nvGrpSpPr>
        <p:grpSpPr bwMode="auto">
          <a:xfrm>
            <a:off x="7772400" y="6096000"/>
            <a:ext cx="461963" cy="574675"/>
            <a:chOff x="3456" y="1784"/>
            <a:chExt cx="952" cy="1048"/>
          </a:xfrm>
        </p:grpSpPr>
        <p:sp>
          <p:nvSpPr>
            <p:cNvPr id="62488" name="Freeform 23"/>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2489" name="Freeform 24"/>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2490" name="Freeform 25"/>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2491" name="Freeform 26"/>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2492" name="Oval 27"/>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2493" name="Oval 28"/>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494" name="Oval 29"/>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495" name="Oval 30"/>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496" name="Oval 31"/>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497" name="Oval 32"/>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498" name="Oval 33"/>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499" name="AutoShape 34"/>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2500" name="Freeform 35"/>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2501" name="Freeform 36"/>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2502" name="Freeform 37"/>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03" name="Freeform 38"/>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2504" name="Freeform 39"/>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2485" name="Text Box 40"/>
          <p:cNvSpPr txBox="1">
            <a:spLocks noChangeArrowheads="1"/>
          </p:cNvSpPr>
          <p:nvPr/>
        </p:nvSpPr>
        <p:spPr bwMode="auto">
          <a:xfrm>
            <a:off x="6073775" y="6026150"/>
            <a:ext cx="1752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solidFill>
                  <a:srgbClr val="067B0E"/>
                </a:solidFill>
                <a:latin typeface="Comic Sans MS" pitchFamily="66" charset="0"/>
              </a:rPr>
              <a:t>these index-based loops seem so egocentric</a:t>
            </a:r>
          </a:p>
        </p:txBody>
      </p:sp>
      <p:sp>
        <p:nvSpPr>
          <p:cNvPr id="62486" name="Rectangle 41"/>
          <p:cNvSpPr>
            <a:spLocks noChangeArrowheads="1"/>
          </p:cNvSpPr>
          <p:nvPr/>
        </p:nvSpPr>
        <p:spPr bwMode="auto">
          <a:xfrm>
            <a:off x="450850" y="4956175"/>
            <a:ext cx="3476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b="1">
                <a:solidFill>
                  <a:schemeClr val="accent2"/>
                </a:solidFill>
                <a:latin typeface="Courier New" pitchFamily="49" charset="0"/>
              </a:rPr>
              <a:t>L = [ 42, -5, 10 ]</a:t>
            </a:r>
          </a:p>
        </p:txBody>
      </p:sp>
      <p:sp>
        <p:nvSpPr>
          <p:cNvPr id="62487" name="Rectangle 42"/>
          <p:cNvSpPr>
            <a:spLocks noChangeArrowheads="1"/>
          </p:cNvSpPr>
          <p:nvPr/>
        </p:nvSpPr>
        <p:spPr bwMode="auto">
          <a:xfrm>
            <a:off x="4897438" y="4956175"/>
            <a:ext cx="3476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b="1">
                <a:solidFill>
                  <a:schemeClr val="accent2"/>
                </a:solidFill>
                <a:latin typeface="Courier New" pitchFamily="49" charset="0"/>
              </a:rPr>
              <a:t>L = [ 42, -5, 10 ]</a:t>
            </a:r>
          </a:p>
        </p:txBody>
      </p:sp>
    </p:spTree>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490" name="Group 2"/>
          <p:cNvGrpSpPr>
            <a:grpSpLocks/>
          </p:cNvGrpSpPr>
          <p:nvPr/>
        </p:nvGrpSpPr>
        <p:grpSpPr bwMode="auto">
          <a:xfrm>
            <a:off x="469900" y="962025"/>
            <a:ext cx="8218488" cy="180975"/>
            <a:chOff x="295" y="1311"/>
            <a:chExt cx="5177" cy="114"/>
          </a:xfrm>
        </p:grpSpPr>
        <p:sp>
          <p:nvSpPr>
            <p:cNvPr id="63514"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63515"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63491"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Two kinds of </a:t>
            </a:r>
            <a:r>
              <a:rPr lang="en-US" sz="4000" b="1">
                <a:solidFill>
                  <a:srgbClr val="FF6600"/>
                </a:solidFill>
                <a:latin typeface="Courier New" pitchFamily="49" charset="0"/>
              </a:rPr>
              <a:t>for</a:t>
            </a:r>
            <a:r>
              <a:rPr lang="en-US" sz="4000"/>
              <a:t> loops</a:t>
            </a:r>
            <a:endParaRPr lang="en-US" sz="3200"/>
          </a:p>
        </p:txBody>
      </p:sp>
      <p:sp>
        <p:nvSpPr>
          <p:cNvPr id="63492" name="Text Box 6"/>
          <p:cNvSpPr txBox="1">
            <a:spLocks noChangeArrowheads="1"/>
          </p:cNvSpPr>
          <p:nvPr/>
        </p:nvSpPr>
        <p:spPr bwMode="auto">
          <a:xfrm>
            <a:off x="571500" y="1377950"/>
            <a:ext cx="2933700" cy="376238"/>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Element-based Loops</a:t>
            </a:r>
          </a:p>
        </p:txBody>
      </p:sp>
      <p:sp>
        <p:nvSpPr>
          <p:cNvPr id="63493" name="Text Box 7"/>
          <p:cNvSpPr txBox="1">
            <a:spLocks noChangeArrowheads="1"/>
          </p:cNvSpPr>
          <p:nvPr/>
        </p:nvSpPr>
        <p:spPr bwMode="auto">
          <a:xfrm>
            <a:off x="838200" y="5791200"/>
            <a:ext cx="1219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63494" name="Line 8"/>
          <p:cNvSpPr>
            <a:spLocks noChangeShapeType="1"/>
          </p:cNvSpPr>
          <p:nvPr/>
        </p:nvSpPr>
        <p:spPr bwMode="auto">
          <a:xfrm flipV="1">
            <a:off x="1609725" y="5403850"/>
            <a:ext cx="122238" cy="4635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3495" name="Line 9"/>
          <p:cNvSpPr>
            <a:spLocks noChangeShapeType="1"/>
          </p:cNvSpPr>
          <p:nvPr/>
        </p:nvSpPr>
        <p:spPr bwMode="auto">
          <a:xfrm flipV="1">
            <a:off x="1633538" y="5380038"/>
            <a:ext cx="938212" cy="609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3496" name="Line 10"/>
          <p:cNvSpPr>
            <a:spLocks noChangeShapeType="1"/>
          </p:cNvSpPr>
          <p:nvPr/>
        </p:nvSpPr>
        <p:spPr bwMode="auto">
          <a:xfrm flipV="1">
            <a:off x="1682750" y="5367338"/>
            <a:ext cx="1620838" cy="74453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3497" name="Line 11"/>
          <p:cNvSpPr>
            <a:spLocks noChangeShapeType="1"/>
          </p:cNvSpPr>
          <p:nvPr/>
        </p:nvSpPr>
        <p:spPr bwMode="auto">
          <a:xfrm>
            <a:off x="4406900" y="1905000"/>
            <a:ext cx="0" cy="4648200"/>
          </a:xfrm>
          <a:prstGeom prst="line">
            <a:avLst/>
          </a:prstGeom>
          <a:noFill/>
          <a:ln w="9525">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498" name="Text Box 12"/>
          <p:cNvSpPr txBox="1">
            <a:spLocks noChangeArrowheads="1"/>
          </p:cNvSpPr>
          <p:nvPr/>
        </p:nvSpPr>
        <p:spPr bwMode="auto">
          <a:xfrm>
            <a:off x="5410200" y="1379538"/>
            <a:ext cx="2667000" cy="376237"/>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Index-based Loops</a:t>
            </a:r>
          </a:p>
        </p:txBody>
      </p:sp>
      <p:sp>
        <p:nvSpPr>
          <p:cNvPr id="63499" name="Text Box 13"/>
          <p:cNvSpPr txBox="1">
            <a:spLocks noChangeArrowheads="1"/>
          </p:cNvSpPr>
          <p:nvPr/>
        </p:nvSpPr>
        <p:spPr bwMode="auto">
          <a:xfrm>
            <a:off x="674688" y="2432050"/>
            <a:ext cx="3048000" cy="137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b="1">
                <a:latin typeface="Courier New" pitchFamily="49" charset="0"/>
              </a:rPr>
              <a:t>sum = 0</a:t>
            </a:r>
          </a:p>
          <a:p>
            <a:pPr algn="l">
              <a:lnSpc>
                <a:spcPct val="50000"/>
              </a:lnSpc>
              <a:spcBef>
                <a:spcPct val="50000"/>
              </a:spcBef>
            </a:pPr>
            <a:endParaRPr lang="en-US" b="1">
              <a:latin typeface="Courier New" pitchFamily="49" charset="0"/>
            </a:endParaRPr>
          </a:p>
          <a:p>
            <a:pPr algn="l">
              <a:lnSpc>
                <a:spcPct val="50000"/>
              </a:lnSpc>
              <a:spcBef>
                <a:spcPct val="50000"/>
              </a:spcBef>
            </a:pPr>
            <a:r>
              <a:rPr lang="en-US" b="1">
                <a:solidFill>
                  <a:srgbClr val="FF6600"/>
                </a:solidFill>
                <a:latin typeface="Courier New" pitchFamily="49" charset="0"/>
              </a:rPr>
              <a:t>for</a:t>
            </a:r>
            <a:r>
              <a:rPr lang="en-US" b="1">
                <a:latin typeface="Courier New" pitchFamily="49" charset="0"/>
              </a:rPr>
              <a:t> x </a:t>
            </a:r>
            <a:r>
              <a:rPr lang="en-US" b="1">
                <a:solidFill>
                  <a:srgbClr val="FF6600"/>
                </a:solidFill>
                <a:latin typeface="Courier New" pitchFamily="49" charset="0"/>
              </a:rPr>
              <a:t>in</a:t>
            </a:r>
            <a:r>
              <a:rPr lang="en-US" b="1">
                <a:latin typeface="Courier New" pitchFamily="49" charset="0"/>
              </a:rPr>
              <a:t> L:</a:t>
            </a:r>
          </a:p>
          <a:p>
            <a:pPr algn="l">
              <a:lnSpc>
                <a:spcPct val="50000"/>
              </a:lnSpc>
              <a:spcBef>
                <a:spcPct val="50000"/>
              </a:spcBef>
            </a:pPr>
            <a:r>
              <a:rPr lang="en-US" b="1">
                <a:latin typeface="Courier New" pitchFamily="49" charset="0"/>
              </a:rPr>
              <a:t>    sum += x</a:t>
            </a:r>
          </a:p>
        </p:txBody>
      </p:sp>
      <p:sp>
        <p:nvSpPr>
          <p:cNvPr id="63500" name="Text Box 14"/>
          <p:cNvSpPr txBox="1">
            <a:spLocks noChangeArrowheads="1"/>
          </p:cNvSpPr>
          <p:nvPr/>
        </p:nvSpPr>
        <p:spPr bwMode="auto">
          <a:xfrm>
            <a:off x="4648200" y="2438400"/>
            <a:ext cx="4271963" cy="137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b="1">
                <a:latin typeface="Courier New" pitchFamily="49" charset="0"/>
              </a:rPr>
              <a:t>sum = 0</a:t>
            </a:r>
          </a:p>
          <a:p>
            <a:pPr algn="l">
              <a:lnSpc>
                <a:spcPct val="50000"/>
              </a:lnSpc>
              <a:spcBef>
                <a:spcPct val="50000"/>
              </a:spcBef>
            </a:pPr>
            <a:endParaRPr lang="en-US" b="1">
              <a:latin typeface="Courier New" pitchFamily="49" charset="0"/>
            </a:endParaRPr>
          </a:p>
          <a:p>
            <a:pPr algn="l">
              <a:lnSpc>
                <a:spcPct val="50000"/>
              </a:lnSpc>
              <a:spcBef>
                <a:spcPct val="50000"/>
              </a:spcBef>
            </a:pPr>
            <a:r>
              <a:rPr lang="en-US" b="1">
                <a:solidFill>
                  <a:srgbClr val="FF6600"/>
                </a:solidFill>
                <a:latin typeface="Courier New" pitchFamily="49" charset="0"/>
              </a:rPr>
              <a:t>for</a:t>
            </a:r>
            <a:r>
              <a:rPr lang="en-US" b="1">
                <a:latin typeface="Courier New" pitchFamily="49" charset="0"/>
              </a:rPr>
              <a:t> i </a:t>
            </a:r>
            <a:r>
              <a:rPr lang="en-US" b="1">
                <a:solidFill>
                  <a:srgbClr val="FF6600"/>
                </a:solidFill>
                <a:latin typeface="Courier New" pitchFamily="49" charset="0"/>
              </a:rPr>
              <a:t>in</a:t>
            </a:r>
            <a:r>
              <a:rPr lang="en-US" b="1">
                <a:latin typeface="Courier New" pitchFamily="49" charset="0"/>
              </a:rPr>
              <a:t> </a:t>
            </a:r>
            <a:r>
              <a:rPr lang="en-US" sz="2200" b="1">
                <a:latin typeface="Courier New" pitchFamily="49" charset="0"/>
              </a:rPr>
              <a:t>range(len(L))</a:t>
            </a:r>
            <a:r>
              <a:rPr lang="en-US" b="1">
                <a:latin typeface="Courier New" pitchFamily="49" charset="0"/>
              </a:rPr>
              <a:t>:</a:t>
            </a:r>
          </a:p>
          <a:p>
            <a:pPr algn="l">
              <a:lnSpc>
                <a:spcPct val="50000"/>
              </a:lnSpc>
              <a:spcBef>
                <a:spcPct val="50000"/>
              </a:spcBef>
            </a:pPr>
            <a:r>
              <a:rPr lang="en-US" b="1">
                <a:latin typeface="Courier New" pitchFamily="49" charset="0"/>
              </a:rPr>
              <a:t>    sum += L[i]</a:t>
            </a:r>
          </a:p>
        </p:txBody>
      </p:sp>
      <p:sp>
        <p:nvSpPr>
          <p:cNvPr id="63501" name="Text Box 15"/>
          <p:cNvSpPr txBox="1">
            <a:spLocks noChangeArrowheads="1"/>
          </p:cNvSpPr>
          <p:nvPr/>
        </p:nvSpPr>
        <p:spPr bwMode="auto">
          <a:xfrm>
            <a:off x="5105400" y="5791200"/>
            <a:ext cx="1219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L[i]</a:t>
            </a:r>
          </a:p>
        </p:txBody>
      </p:sp>
      <p:sp>
        <p:nvSpPr>
          <p:cNvPr id="63502" name="Line 16"/>
          <p:cNvSpPr>
            <a:spLocks noChangeShapeType="1"/>
          </p:cNvSpPr>
          <p:nvPr/>
        </p:nvSpPr>
        <p:spPr bwMode="auto">
          <a:xfrm flipV="1">
            <a:off x="6105525" y="5403850"/>
            <a:ext cx="122238" cy="4635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3503" name="Line 17"/>
          <p:cNvSpPr>
            <a:spLocks noChangeShapeType="1"/>
          </p:cNvSpPr>
          <p:nvPr/>
        </p:nvSpPr>
        <p:spPr bwMode="auto">
          <a:xfrm flipV="1">
            <a:off x="6129338" y="5380038"/>
            <a:ext cx="938212" cy="609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3504" name="Line 18"/>
          <p:cNvSpPr>
            <a:spLocks noChangeShapeType="1"/>
          </p:cNvSpPr>
          <p:nvPr/>
        </p:nvSpPr>
        <p:spPr bwMode="auto">
          <a:xfrm flipV="1">
            <a:off x="6178550" y="5367338"/>
            <a:ext cx="1620838" cy="74453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3505" name="Text Box 19"/>
          <p:cNvSpPr txBox="1">
            <a:spLocks noChangeArrowheads="1"/>
          </p:cNvSpPr>
          <p:nvPr/>
        </p:nvSpPr>
        <p:spPr bwMode="auto">
          <a:xfrm>
            <a:off x="5524500" y="44704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990000"/>
                </a:solidFill>
                <a:latin typeface="Courier New" pitchFamily="49" charset="0"/>
              </a:rPr>
              <a:t>i</a:t>
            </a:r>
          </a:p>
        </p:txBody>
      </p:sp>
      <p:sp>
        <p:nvSpPr>
          <p:cNvPr id="63506" name="Text Box 20"/>
          <p:cNvSpPr txBox="1">
            <a:spLocks noChangeArrowheads="1"/>
          </p:cNvSpPr>
          <p:nvPr/>
        </p:nvSpPr>
        <p:spPr bwMode="auto">
          <a:xfrm>
            <a:off x="5956300" y="4738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990000"/>
                </a:solidFill>
                <a:latin typeface="Courier New" pitchFamily="49" charset="0"/>
              </a:rPr>
              <a:t>0</a:t>
            </a:r>
          </a:p>
        </p:txBody>
      </p:sp>
      <p:sp>
        <p:nvSpPr>
          <p:cNvPr id="63507" name="Text Box 21"/>
          <p:cNvSpPr txBox="1">
            <a:spLocks noChangeArrowheads="1"/>
          </p:cNvSpPr>
          <p:nvPr/>
        </p:nvSpPr>
        <p:spPr bwMode="auto">
          <a:xfrm>
            <a:off x="6705600" y="47371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990000"/>
                </a:solidFill>
                <a:latin typeface="Courier New" pitchFamily="49" charset="0"/>
              </a:rPr>
              <a:t>1</a:t>
            </a:r>
          </a:p>
        </p:txBody>
      </p:sp>
      <p:sp>
        <p:nvSpPr>
          <p:cNvPr id="63508" name="Text Box 22"/>
          <p:cNvSpPr txBox="1">
            <a:spLocks noChangeArrowheads="1"/>
          </p:cNvSpPr>
          <p:nvPr/>
        </p:nvSpPr>
        <p:spPr bwMode="auto">
          <a:xfrm>
            <a:off x="7378700" y="47371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990000"/>
                </a:solidFill>
                <a:latin typeface="Courier New" pitchFamily="49" charset="0"/>
              </a:rPr>
              <a:t>2</a:t>
            </a:r>
          </a:p>
        </p:txBody>
      </p:sp>
      <p:sp>
        <p:nvSpPr>
          <p:cNvPr id="63509" name="Line 23"/>
          <p:cNvSpPr>
            <a:spLocks noChangeShapeType="1"/>
          </p:cNvSpPr>
          <p:nvPr/>
        </p:nvSpPr>
        <p:spPr bwMode="auto">
          <a:xfrm>
            <a:off x="5943600" y="4724400"/>
            <a:ext cx="228600" cy="76200"/>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3510" name="Line 24"/>
          <p:cNvSpPr>
            <a:spLocks noChangeShapeType="1"/>
          </p:cNvSpPr>
          <p:nvPr/>
        </p:nvSpPr>
        <p:spPr bwMode="auto">
          <a:xfrm>
            <a:off x="5943600" y="4673600"/>
            <a:ext cx="971550" cy="142875"/>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3511" name="Line 25"/>
          <p:cNvSpPr>
            <a:spLocks noChangeShapeType="1"/>
          </p:cNvSpPr>
          <p:nvPr/>
        </p:nvSpPr>
        <p:spPr bwMode="auto">
          <a:xfrm>
            <a:off x="5943600" y="4610100"/>
            <a:ext cx="1619250" cy="215900"/>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3512" name="Rectangle 26"/>
          <p:cNvSpPr>
            <a:spLocks noChangeArrowheads="1"/>
          </p:cNvSpPr>
          <p:nvPr/>
        </p:nvSpPr>
        <p:spPr bwMode="auto">
          <a:xfrm>
            <a:off x="450850" y="4956175"/>
            <a:ext cx="3476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b="1">
                <a:solidFill>
                  <a:schemeClr val="accent2"/>
                </a:solidFill>
                <a:latin typeface="Courier New" pitchFamily="49" charset="0"/>
              </a:rPr>
              <a:t>L = [ 42, -5, 10 ]</a:t>
            </a:r>
          </a:p>
        </p:txBody>
      </p:sp>
      <p:sp>
        <p:nvSpPr>
          <p:cNvPr id="63513" name="Rectangle 27"/>
          <p:cNvSpPr>
            <a:spLocks noChangeArrowheads="1"/>
          </p:cNvSpPr>
          <p:nvPr/>
        </p:nvSpPr>
        <p:spPr bwMode="auto">
          <a:xfrm>
            <a:off x="4897438" y="4956175"/>
            <a:ext cx="3476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b="1">
                <a:solidFill>
                  <a:schemeClr val="accent2"/>
                </a:solidFill>
                <a:latin typeface="Courier New" pitchFamily="49" charset="0"/>
              </a:rPr>
              <a:t>L = [ 42, -5, 10 ]</a:t>
            </a:r>
          </a:p>
        </p:txBody>
      </p:sp>
    </p:spTree>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ext Box 2"/>
          <p:cNvSpPr txBox="1">
            <a:spLocks noChangeArrowheads="1"/>
          </p:cNvSpPr>
          <p:nvPr/>
        </p:nvSpPr>
        <p:spPr bwMode="auto">
          <a:xfrm>
            <a:off x="1828800" y="914400"/>
            <a:ext cx="2133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t>Jotto!</a:t>
            </a: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ext Box 2"/>
          <p:cNvSpPr txBox="1">
            <a:spLocks noChangeArrowheads="1"/>
          </p:cNvSpPr>
          <p:nvPr/>
        </p:nvSpPr>
        <p:spPr bwMode="auto">
          <a:xfrm>
            <a:off x="304800" y="277813"/>
            <a:ext cx="57165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200"/>
              <a:t>Midterm feedback…</a:t>
            </a:r>
          </a:p>
        </p:txBody>
      </p:sp>
      <p:sp>
        <p:nvSpPr>
          <p:cNvPr id="65539" name="Text Box 3"/>
          <p:cNvSpPr txBox="1">
            <a:spLocks noChangeArrowheads="1"/>
          </p:cNvSpPr>
          <p:nvPr/>
        </p:nvSpPr>
        <p:spPr bwMode="auto">
          <a:xfrm>
            <a:off x="781050" y="958850"/>
            <a:ext cx="77454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solidFill>
                  <a:srgbClr val="0508FB"/>
                </a:solidFill>
              </a:rPr>
              <a:t>We'd love to know any thoughts you have about Bio/CS6 thus far in the term…  in partcular, how you feel about the time and effort Bio/CS6 expects:</a:t>
            </a:r>
          </a:p>
        </p:txBody>
      </p:sp>
      <p:sp>
        <p:nvSpPr>
          <p:cNvPr id="65540" name="Rectangle 4"/>
          <p:cNvSpPr>
            <a:spLocks noChangeArrowheads="1"/>
          </p:cNvSpPr>
          <p:nvPr/>
        </p:nvSpPr>
        <p:spPr bwMode="auto">
          <a:xfrm>
            <a:off x="5865813" y="384175"/>
            <a:ext cx="23574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i="1">
                <a:latin typeface="Comic Sans MS" pitchFamily="66" charset="0"/>
              </a:rPr>
              <a:t>Don't</a:t>
            </a:r>
            <a:r>
              <a:rPr lang="en-US" sz="1800">
                <a:latin typeface="Comic Sans MS" pitchFamily="66" charset="0"/>
              </a:rPr>
              <a:t> put your name</a:t>
            </a:r>
          </a:p>
        </p:txBody>
      </p:sp>
      <p:sp>
        <p:nvSpPr>
          <p:cNvPr id="65541" name="Rectangle 5"/>
          <p:cNvSpPr>
            <a:spLocks noChangeArrowheads="1"/>
          </p:cNvSpPr>
          <p:nvPr/>
        </p:nvSpPr>
        <p:spPr bwMode="auto">
          <a:xfrm>
            <a:off x="682625" y="1752600"/>
            <a:ext cx="2017713"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400"/>
              <a:t>On average how much time per week do you spend on Bio/CS6? </a:t>
            </a:r>
          </a:p>
        </p:txBody>
      </p:sp>
      <p:sp>
        <p:nvSpPr>
          <p:cNvPr id="65542" name="Rectangle 6"/>
          <p:cNvSpPr>
            <a:spLocks noChangeArrowheads="1"/>
          </p:cNvSpPr>
          <p:nvPr/>
        </p:nvSpPr>
        <p:spPr bwMode="auto">
          <a:xfrm>
            <a:off x="304800" y="3821113"/>
            <a:ext cx="65960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solidFill>
                  <a:srgbClr val="047F0A"/>
                </a:solidFill>
              </a:rPr>
              <a:t>What is something you'd </a:t>
            </a:r>
            <a:r>
              <a:rPr lang="en-US" sz="1800" b="1" i="1">
                <a:solidFill>
                  <a:srgbClr val="047F0A"/>
                </a:solidFill>
              </a:rPr>
              <a:t>keep</a:t>
            </a:r>
            <a:r>
              <a:rPr lang="en-US" sz="1800">
                <a:solidFill>
                  <a:srgbClr val="047F0A"/>
                </a:solidFill>
              </a:rPr>
              <a:t> about Bio/CS6 …? </a:t>
            </a:r>
          </a:p>
        </p:txBody>
      </p:sp>
      <p:sp>
        <p:nvSpPr>
          <p:cNvPr id="65543" name="Rectangle 7"/>
          <p:cNvSpPr>
            <a:spLocks noChangeArrowheads="1"/>
          </p:cNvSpPr>
          <p:nvPr/>
        </p:nvSpPr>
        <p:spPr bwMode="auto">
          <a:xfrm>
            <a:off x="304800" y="4743450"/>
            <a:ext cx="71707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solidFill>
                  <a:srgbClr val="047F0A"/>
                </a:solidFill>
              </a:rPr>
              <a:t>What is something you'd </a:t>
            </a:r>
            <a:r>
              <a:rPr lang="en-US" sz="1800" b="1" i="1">
                <a:solidFill>
                  <a:srgbClr val="047F0A"/>
                </a:solidFill>
              </a:rPr>
              <a:t>change about  / get rid of / add to</a:t>
            </a:r>
            <a:r>
              <a:rPr lang="en-US" sz="1800">
                <a:solidFill>
                  <a:srgbClr val="047F0A"/>
                </a:solidFill>
              </a:rPr>
              <a:t> Bio/CS6 …? </a:t>
            </a:r>
          </a:p>
        </p:txBody>
      </p:sp>
      <p:sp>
        <p:nvSpPr>
          <p:cNvPr id="65544" name="Rectangle 8"/>
          <p:cNvSpPr>
            <a:spLocks noChangeArrowheads="1"/>
          </p:cNvSpPr>
          <p:nvPr/>
        </p:nvSpPr>
        <p:spPr bwMode="auto">
          <a:xfrm>
            <a:off x="304800" y="5729288"/>
            <a:ext cx="65960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solidFill>
                  <a:srgbClr val="047F0A"/>
                </a:solidFill>
              </a:rPr>
              <a:t>Other thoughts are optional, but 142% welcome:</a:t>
            </a:r>
          </a:p>
        </p:txBody>
      </p:sp>
      <p:sp>
        <p:nvSpPr>
          <p:cNvPr id="65545" name="Rectangle 9"/>
          <p:cNvSpPr>
            <a:spLocks noChangeArrowheads="1"/>
          </p:cNvSpPr>
          <p:nvPr/>
        </p:nvSpPr>
        <p:spPr bwMode="auto">
          <a:xfrm>
            <a:off x="3276600" y="1752600"/>
            <a:ext cx="2379663"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400"/>
              <a:t>How does Bio/CS6's workload compare to other classes you're taking this term? </a:t>
            </a:r>
          </a:p>
        </p:txBody>
      </p:sp>
      <p:sp>
        <p:nvSpPr>
          <p:cNvPr id="65546" name="Rectangle 10"/>
          <p:cNvSpPr>
            <a:spLocks noChangeArrowheads="1"/>
          </p:cNvSpPr>
          <p:nvPr/>
        </p:nvSpPr>
        <p:spPr bwMode="auto">
          <a:xfrm>
            <a:off x="6300788" y="1752600"/>
            <a:ext cx="19510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400"/>
              <a:t>How would you judge the </a:t>
            </a:r>
            <a:r>
              <a:rPr lang="en-US" sz="1400" b="1" i="1"/>
              <a:t>pace </a:t>
            </a:r>
            <a:r>
              <a:rPr lang="en-US" sz="1400"/>
              <a:t>of Bio/CS6?</a:t>
            </a:r>
          </a:p>
        </p:txBody>
      </p:sp>
      <p:sp>
        <p:nvSpPr>
          <p:cNvPr id="65547" name="Line 11"/>
          <p:cNvSpPr>
            <a:spLocks noChangeShapeType="1"/>
          </p:cNvSpPr>
          <p:nvPr/>
        </p:nvSpPr>
        <p:spPr bwMode="auto">
          <a:xfrm>
            <a:off x="3565525" y="2770188"/>
            <a:ext cx="18954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5548" name="Line 12"/>
          <p:cNvSpPr>
            <a:spLocks noChangeShapeType="1"/>
          </p:cNvSpPr>
          <p:nvPr/>
        </p:nvSpPr>
        <p:spPr bwMode="auto">
          <a:xfrm>
            <a:off x="1042988" y="3184525"/>
            <a:ext cx="132238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5549" name="Line 13"/>
          <p:cNvSpPr>
            <a:spLocks noChangeShapeType="1"/>
          </p:cNvSpPr>
          <p:nvPr/>
        </p:nvSpPr>
        <p:spPr bwMode="auto">
          <a:xfrm rot="-5400000">
            <a:off x="3395662" y="2768601"/>
            <a:ext cx="3206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5550" name="Line 14"/>
          <p:cNvSpPr>
            <a:spLocks noChangeShapeType="1"/>
          </p:cNvSpPr>
          <p:nvPr/>
        </p:nvSpPr>
        <p:spPr bwMode="auto">
          <a:xfrm rot="-5400000">
            <a:off x="4343400" y="2768601"/>
            <a:ext cx="3206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5551" name="Line 15"/>
          <p:cNvSpPr>
            <a:spLocks noChangeShapeType="1"/>
          </p:cNvSpPr>
          <p:nvPr/>
        </p:nvSpPr>
        <p:spPr bwMode="auto">
          <a:xfrm rot="-5400000">
            <a:off x="5292725" y="2768601"/>
            <a:ext cx="3206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5552" name="Line 16"/>
          <p:cNvSpPr>
            <a:spLocks noChangeShapeType="1"/>
          </p:cNvSpPr>
          <p:nvPr/>
        </p:nvSpPr>
        <p:spPr bwMode="auto">
          <a:xfrm>
            <a:off x="6334125" y="2752725"/>
            <a:ext cx="18954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5553" name="Line 17"/>
          <p:cNvSpPr>
            <a:spLocks noChangeShapeType="1"/>
          </p:cNvSpPr>
          <p:nvPr/>
        </p:nvSpPr>
        <p:spPr bwMode="auto">
          <a:xfrm rot="-5400000">
            <a:off x="6164262" y="2751138"/>
            <a:ext cx="3206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5554" name="Line 18"/>
          <p:cNvSpPr>
            <a:spLocks noChangeShapeType="1"/>
          </p:cNvSpPr>
          <p:nvPr/>
        </p:nvSpPr>
        <p:spPr bwMode="auto">
          <a:xfrm rot="-5400000">
            <a:off x="7112000" y="2751138"/>
            <a:ext cx="3206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5555" name="Line 19"/>
          <p:cNvSpPr>
            <a:spLocks noChangeShapeType="1"/>
          </p:cNvSpPr>
          <p:nvPr/>
        </p:nvSpPr>
        <p:spPr bwMode="auto">
          <a:xfrm rot="-5400000">
            <a:off x="8061325" y="2751138"/>
            <a:ext cx="3206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5556" name="Rectangle 20"/>
          <p:cNvSpPr>
            <a:spLocks noChangeArrowheads="1"/>
          </p:cNvSpPr>
          <p:nvPr/>
        </p:nvSpPr>
        <p:spPr bwMode="auto">
          <a:xfrm>
            <a:off x="5127625" y="2925763"/>
            <a:ext cx="695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a:latin typeface="Comic Sans MS" pitchFamily="66" charset="0"/>
              </a:rPr>
              <a:t>much heavier</a:t>
            </a:r>
          </a:p>
        </p:txBody>
      </p:sp>
      <p:sp>
        <p:nvSpPr>
          <p:cNvPr id="65557" name="Rectangle 21"/>
          <p:cNvSpPr>
            <a:spLocks noChangeArrowheads="1"/>
          </p:cNvSpPr>
          <p:nvPr/>
        </p:nvSpPr>
        <p:spPr bwMode="auto">
          <a:xfrm>
            <a:off x="4135438" y="2925763"/>
            <a:ext cx="695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a:latin typeface="Comic Sans MS" pitchFamily="66" charset="0"/>
              </a:rPr>
              <a:t>about the same</a:t>
            </a:r>
          </a:p>
        </p:txBody>
      </p:sp>
      <p:sp>
        <p:nvSpPr>
          <p:cNvPr id="65558" name="Rectangle 22"/>
          <p:cNvSpPr>
            <a:spLocks noChangeArrowheads="1"/>
          </p:cNvSpPr>
          <p:nvPr/>
        </p:nvSpPr>
        <p:spPr bwMode="auto">
          <a:xfrm>
            <a:off x="3222625" y="2925763"/>
            <a:ext cx="695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a:latin typeface="Comic Sans MS" pitchFamily="66" charset="0"/>
              </a:rPr>
              <a:t>much lighter</a:t>
            </a:r>
          </a:p>
        </p:txBody>
      </p:sp>
      <p:sp>
        <p:nvSpPr>
          <p:cNvPr id="65559" name="Rectangle 23"/>
          <p:cNvSpPr>
            <a:spLocks noChangeArrowheads="1"/>
          </p:cNvSpPr>
          <p:nvPr/>
        </p:nvSpPr>
        <p:spPr bwMode="auto">
          <a:xfrm>
            <a:off x="7886700" y="2921000"/>
            <a:ext cx="695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a:latin typeface="Comic Sans MS" pitchFamily="66" charset="0"/>
              </a:rPr>
              <a:t>much too fast</a:t>
            </a:r>
          </a:p>
        </p:txBody>
      </p:sp>
      <p:sp>
        <p:nvSpPr>
          <p:cNvPr id="65560" name="Rectangle 24"/>
          <p:cNvSpPr>
            <a:spLocks noChangeArrowheads="1"/>
          </p:cNvSpPr>
          <p:nvPr/>
        </p:nvSpPr>
        <p:spPr bwMode="auto">
          <a:xfrm>
            <a:off x="6894513" y="2921000"/>
            <a:ext cx="695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a:latin typeface="Comic Sans MS" pitchFamily="66" charset="0"/>
              </a:rPr>
              <a:t>about right</a:t>
            </a:r>
          </a:p>
        </p:txBody>
      </p:sp>
      <p:sp>
        <p:nvSpPr>
          <p:cNvPr id="65561" name="Rectangle 25"/>
          <p:cNvSpPr>
            <a:spLocks noChangeArrowheads="1"/>
          </p:cNvSpPr>
          <p:nvPr/>
        </p:nvSpPr>
        <p:spPr bwMode="auto">
          <a:xfrm>
            <a:off x="5981700" y="2921000"/>
            <a:ext cx="695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a:latin typeface="Comic Sans MS" pitchFamily="66" charset="0"/>
              </a:rPr>
              <a:t>much too slow</a:t>
            </a:r>
          </a:p>
        </p:txBody>
      </p:sp>
      <p:sp>
        <p:nvSpPr>
          <p:cNvPr id="65562" name="Line 26"/>
          <p:cNvSpPr>
            <a:spLocks noChangeShapeType="1"/>
          </p:cNvSpPr>
          <p:nvPr/>
        </p:nvSpPr>
        <p:spPr bwMode="auto">
          <a:xfrm>
            <a:off x="304800" y="3752850"/>
            <a:ext cx="8556625" cy="0"/>
          </a:xfrm>
          <a:prstGeom prst="line">
            <a:avLst/>
          </a:prstGeom>
          <a:noFill/>
          <a:ln w="9525">
            <a:solidFill>
              <a:srgbClr val="047F0A"/>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5563" name="Line 27"/>
          <p:cNvSpPr>
            <a:spLocks noChangeShapeType="1"/>
          </p:cNvSpPr>
          <p:nvPr/>
        </p:nvSpPr>
        <p:spPr bwMode="auto">
          <a:xfrm>
            <a:off x="304800" y="4686300"/>
            <a:ext cx="8556625" cy="0"/>
          </a:xfrm>
          <a:prstGeom prst="line">
            <a:avLst/>
          </a:prstGeom>
          <a:noFill/>
          <a:ln w="9525">
            <a:solidFill>
              <a:srgbClr val="047F0A"/>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5564" name="Line 28"/>
          <p:cNvSpPr>
            <a:spLocks noChangeShapeType="1"/>
          </p:cNvSpPr>
          <p:nvPr/>
        </p:nvSpPr>
        <p:spPr bwMode="auto">
          <a:xfrm>
            <a:off x="304800" y="5659438"/>
            <a:ext cx="8556625" cy="0"/>
          </a:xfrm>
          <a:prstGeom prst="line">
            <a:avLst/>
          </a:prstGeom>
          <a:noFill/>
          <a:ln w="9525">
            <a:solidFill>
              <a:srgbClr val="047F0A"/>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2"/>
          <p:cNvSpPr txBox="1">
            <a:spLocks noChangeArrowheads="1"/>
          </p:cNvSpPr>
          <p:nvPr/>
        </p:nvSpPr>
        <p:spPr bwMode="auto">
          <a:xfrm>
            <a:off x="609600" y="106363"/>
            <a:ext cx="7620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b="1">
                <a:latin typeface="Courier New" pitchFamily="49" charset="0"/>
              </a:rPr>
              <a:t>for</a:t>
            </a:r>
            <a:r>
              <a:rPr lang="en-US" sz="4000"/>
              <a:t> a challenge…</a:t>
            </a:r>
          </a:p>
        </p:txBody>
      </p:sp>
      <p:sp>
        <p:nvSpPr>
          <p:cNvPr id="66563" name="Text Box 10"/>
          <p:cNvSpPr txBox="1">
            <a:spLocks noChangeArrowheads="1"/>
          </p:cNvSpPr>
          <p:nvPr/>
        </p:nvSpPr>
        <p:spPr bwMode="auto">
          <a:xfrm>
            <a:off x="1524000" y="1295400"/>
            <a:ext cx="5943600" cy="163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2400"/>
              </a:lnSpc>
              <a:spcBef>
                <a:spcPct val="50000"/>
              </a:spcBef>
            </a:pPr>
            <a:r>
              <a:rPr lang="en-US" sz="3600" b="1">
                <a:solidFill>
                  <a:srgbClr val="FF6600"/>
                </a:solidFill>
                <a:latin typeface="Courier New" pitchFamily="49" charset="0"/>
              </a:rPr>
              <a:t>for</a:t>
            </a:r>
            <a:r>
              <a:rPr lang="en-US" sz="3600" b="1">
                <a:latin typeface="Courier New" pitchFamily="49" charset="0"/>
              </a:rPr>
              <a:t> x </a:t>
            </a:r>
            <a:r>
              <a:rPr lang="en-US" sz="3600" b="1">
                <a:solidFill>
                  <a:srgbClr val="FF6600"/>
                </a:solidFill>
                <a:latin typeface="Courier New" pitchFamily="49" charset="0"/>
              </a:rPr>
              <a:t>in</a:t>
            </a:r>
            <a:r>
              <a:rPr lang="en-US" sz="3600" b="1">
                <a:latin typeface="Courier New" pitchFamily="49" charset="0"/>
              </a:rPr>
              <a:t> </a:t>
            </a:r>
            <a:r>
              <a:rPr lang="en-US" sz="3600" b="1">
                <a:solidFill>
                  <a:srgbClr val="7030A0"/>
                </a:solidFill>
                <a:latin typeface="Courier New" pitchFamily="49" charset="0"/>
              </a:rPr>
              <a:t>range</a:t>
            </a:r>
            <a:r>
              <a:rPr lang="en-US" sz="3600" b="1">
                <a:latin typeface="Courier New" pitchFamily="49" charset="0"/>
              </a:rPr>
              <a:t>(1,5):</a:t>
            </a:r>
          </a:p>
          <a:p>
            <a:pPr algn="l">
              <a:lnSpc>
                <a:spcPts val="2400"/>
              </a:lnSpc>
              <a:spcBef>
                <a:spcPct val="50000"/>
              </a:spcBef>
            </a:pPr>
            <a:r>
              <a:rPr lang="en-US" sz="3600" b="1">
                <a:latin typeface="Courier New" pitchFamily="49" charset="0"/>
              </a:rPr>
              <a:t>    </a:t>
            </a:r>
            <a:r>
              <a:rPr lang="en-US" sz="3600" b="1">
                <a:solidFill>
                  <a:srgbClr val="FF6600"/>
                </a:solidFill>
                <a:latin typeface="Courier New" pitchFamily="49" charset="0"/>
              </a:rPr>
              <a:t>print </a:t>
            </a:r>
            <a:r>
              <a:rPr lang="en-US" sz="3600" b="1">
                <a:latin typeface="Courier New" pitchFamily="49" charset="0"/>
              </a:rPr>
              <a:t>x</a:t>
            </a:r>
          </a:p>
          <a:p>
            <a:pPr algn="l">
              <a:lnSpc>
                <a:spcPts val="2400"/>
              </a:lnSpc>
              <a:spcBef>
                <a:spcPct val="50000"/>
              </a:spcBef>
            </a:pPr>
            <a:r>
              <a:rPr lang="en-US" sz="3600" b="1">
                <a:solidFill>
                  <a:srgbClr val="FF6600"/>
                </a:solidFill>
                <a:latin typeface="Courier New" pitchFamily="49" charset="0"/>
              </a:rPr>
              <a:t>    </a:t>
            </a:r>
            <a:r>
              <a:rPr lang="en-US" sz="3600" b="1">
                <a:latin typeface="Courier New" pitchFamily="49" charset="0"/>
              </a:rPr>
              <a:t>x += 1</a:t>
            </a:r>
          </a:p>
        </p:txBody>
      </p:sp>
      <p:sp>
        <p:nvSpPr>
          <p:cNvPr id="66564" name="Rectangle 6"/>
          <p:cNvSpPr>
            <a:spLocks noChangeArrowheads="1"/>
          </p:cNvSpPr>
          <p:nvPr/>
        </p:nvSpPr>
        <p:spPr bwMode="auto">
          <a:xfrm>
            <a:off x="301625" y="3429000"/>
            <a:ext cx="681038"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solidFill>
                  <a:srgbClr val="0504FD"/>
                </a:solidFill>
                <a:latin typeface="Calibri" pitchFamily="34" charset="0"/>
              </a:rPr>
              <a:t>A</a:t>
            </a:r>
            <a:endParaRPr lang="en-US" sz="6400">
              <a:solidFill>
                <a:srgbClr val="0504FD"/>
              </a:solidFill>
              <a:latin typeface="Calibri" pitchFamily="34" charset="0"/>
            </a:endParaRPr>
          </a:p>
        </p:txBody>
      </p:sp>
      <p:sp>
        <p:nvSpPr>
          <p:cNvPr id="66565" name="Rectangle 7"/>
          <p:cNvSpPr>
            <a:spLocks noChangeArrowheads="1"/>
          </p:cNvSpPr>
          <p:nvPr/>
        </p:nvSpPr>
        <p:spPr bwMode="auto">
          <a:xfrm>
            <a:off x="2092325" y="3440113"/>
            <a:ext cx="6445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solidFill>
                  <a:srgbClr val="0504FD"/>
                </a:solidFill>
                <a:latin typeface="Calibri" pitchFamily="34" charset="0"/>
              </a:rPr>
              <a:t>B</a:t>
            </a:r>
            <a:endParaRPr lang="en-US" sz="6400">
              <a:solidFill>
                <a:srgbClr val="0504FD"/>
              </a:solidFill>
              <a:latin typeface="Calibri" pitchFamily="34" charset="0"/>
            </a:endParaRPr>
          </a:p>
        </p:txBody>
      </p:sp>
      <p:sp>
        <p:nvSpPr>
          <p:cNvPr id="66566" name="Rectangle 8"/>
          <p:cNvSpPr>
            <a:spLocks noChangeArrowheads="1"/>
          </p:cNvSpPr>
          <p:nvPr/>
        </p:nvSpPr>
        <p:spPr bwMode="auto">
          <a:xfrm>
            <a:off x="3878263" y="3440113"/>
            <a:ext cx="6191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solidFill>
                  <a:srgbClr val="0504FD"/>
                </a:solidFill>
                <a:latin typeface="Calibri" pitchFamily="34" charset="0"/>
              </a:rPr>
              <a:t>C</a:t>
            </a:r>
            <a:endParaRPr lang="en-US" sz="6400">
              <a:solidFill>
                <a:srgbClr val="0504FD"/>
              </a:solidFill>
              <a:latin typeface="Calibri" pitchFamily="34" charset="0"/>
            </a:endParaRPr>
          </a:p>
        </p:txBody>
      </p:sp>
      <p:sp>
        <p:nvSpPr>
          <p:cNvPr id="66567" name="Rectangle 9"/>
          <p:cNvSpPr>
            <a:spLocks noChangeArrowheads="1"/>
          </p:cNvSpPr>
          <p:nvPr/>
        </p:nvSpPr>
        <p:spPr bwMode="auto">
          <a:xfrm>
            <a:off x="5608638" y="3440113"/>
            <a:ext cx="703262"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solidFill>
                  <a:srgbClr val="0504FD"/>
                </a:solidFill>
                <a:latin typeface="Calibri" pitchFamily="34" charset="0"/>
              </a:rPr>
              <a:t>D</a:t>
            </a:r>
            <a:endParaRPr lang="en-US" sz="6400">
              <a:solidFill>
                <a:srgbClr val="0504FD"/>
              </a:solidFill>
              <a:latin typeface="Calibri" pitchFamily="34" charset="0"/>
            </a:endParaRPr>
          </a:p>
        </p:txBody>
      </p:sp>
      <p:sp>
        <p:nvSpPr>
          <p:cNvPr id="66568" name="Rectangle 10"/>
          <p:cNvSpPr>
            <a:spLocks noChangeArrowheads="1"/>
          </p:cNvSpPr>
          <p:nvPr/>
        </p:nvSpPr>
        <p:spPr bwMode="auto">
          <a:xfrm>
            <a:off x="7440613" y="3440113"/>
            <a:ext cx="585787"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solidFill>
                  <a:srgbClr val="0504FD"/>
                </a:solidFill>
                <a:latin typeface="Calibri" pitchFamily="34" charset="0"/>
              </a:rPr>
              <a:t>E</a:t>
            </a:r>
            <a:endParaRPr lang="en-US" sz="6400">
              <a:solidFill>
                <a:srgbClr val="0504FD"/>
              </a:solidFill>
              <a:latin typeface="Calibri" pitchFamily="34" charset="0"/>
            </a:endParaRPr>
          </a:p>
        </p:txBody>
      </p:sp>
      <p:sp>
        <p:nvSpPr>
          <p:cNvPr id="66569" name="Rectangle 16"/>
          <p:cNvSpPr>
            <a:spLocks noChangeArrowheads="1"/>
          </p:cNvSpPr>
          <p:nvPr/>
        </p:nvSpPr>
        <p:spPr bwMode="auto">
          <a:xfrm>
            <a:off x="8178800" y="3381375"/>
            <a:ext cx="508000" cy="332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1</a:t>
            </a:r>
          </a:p>
          <a:p>
            <a:r>
              <a:rPr lang="en-US" sz="4200" b="1">
                <a:latin typeface="Courier New" pitchFamily="49" charset="0"/>
              </a:rPr>
              <a:t>2</a:t>
            </a:r>
          </a:p>
          <a:p>
            <a:r>
              <a:rPr lang="en-US" sz="4200" b="1">
                <a:latin typeface="Courier New" pitchFamily="49" charset="0"/>
              </a:rPr>
              <a:t>3</a:t>
            </a:r>
          </a:p>
          <a:p>
            <a:r>
              <a:rPr lang="en-US" sz="4200" b="1">
                <a:latin typeface="Courier New" pitchFamily="49" charset="0"/>
              </a:rPr>
              <a:t>4</a:t>
            </a:r>
          </a:p>
          <a:p>
            <a:r>
              <a:rPr lang="en-US" sz="4200" b="1">
                <a:latin typeface="Courier New" pitchFamily="49" charset="0"/>
              </a:rPr>
              <a:t>5</a:t>
            </a:r>
            <a:endParaRPr lang="en-US" sz="4200"/>
          </a:p>
        </p:txBody>
      </p:sp>
      <p:sp>
        <p:nvSpPr>
          <p:cNvPr id="66570" name="Rectangle 17"/>
          <p:cNvSpPr>
            <a:spLocks noChangeArrowheads="1"/>
          </p:cNvSpPr>
          <p:nvPr/>
        </p:nvSpPr>
        <p:spPr bwMode="auto">
          <a:xfrm>
            <a:off x="6373813" y="3382963"/>
            <a:ext cx="509587" cy="267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1</a:t>
            </a:r>
          </a:p>
          <a:p>
            <a:r>
              <a:rPr lang="en-US" sz="4200" b="1">
                <a:latin typeface="Courier New" pitchFamily="49" charset="0"/>
              </a:rPr>
              <a:t>2</a:t>
            </a:r>
          </a:p>
          <a:p>
            <a:r>
              <a:rPr lang="en-US" sz="4200" b="1">
                <a:latin typeface="Courier New" pitchFamily="49" charset="0"/>
              </a:rPr>
              <a:t>3</a:t>
            </a:r>
          </a:p>
          <a:p>
            <a:r>
              <a:rPr lang="en-US" sz="4200" b="1">
                <a:latin typeface="Courier New" pitchFamily="49" charset="0"/>
              </a:rPr>
              <a:t>4</a:t>
            </a:r>
          </a:p>
        </p:txBody>
      </p:sp>
      <p:sp>
        <p:nvSpPr>
          <p:cNvPr id="66571" name="Rectangle 18"/>
          <p:cNvSpPr>
            <a:spLocks noChangeArrowheads="1"/>
          </p:cNvSpPr>
          <p:nvPr/>
        </p:nvSpPr>
        <p:spPr bwMode="auto">
          <a:xfrm>
            <a:off x="4521200" y="3381375"/>
            <a:ext cx="50800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1</a:t>
            </a:r>
          </a:p>
          <a:p>
            <a:r>
              <a:rPr lang="en-US" sz="4200" b="1">
                <a:latin typeface="Courier New" pitchFamily="49" charset="0"/>
              </a:rPr>
              <a:t>3</a:t>
            </a:r>
          </a:p>
          <a:p>
            <a:r>
              <a:rPr lang="en-US" sz="4200" b="1">
                <a:latin typeface="Courier New" pitchFamily="49" charset="0"/>
              </a:rPr>
              <a:t>5</a:t>
            </a:r>
            <a:endParaRPr lang="en-US" sz="4200"/>
          </a:p>
        </p:txBody>
      </p:sp>
      <p:sp>
        <p:nvSpPr>
          <p:cNvPr id="66572" name="Rectangle 19"/>
          <p:cNvSpPr>
            <a:spLocks noChangeArrowheads="1"/>
          </p:cNvSpPr>
          <p:nvPr/>
        </p:nvSpPr>
        <p:spPr bwMode="auto">
          <a:xfrm>
            <a:off x="2732088" y="3381375"/>
            <a:ext cx="50800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1</a:t>
            </a:r>
          </a:p>
          <a:p>
            <a:r>
              <a:rPr lang="en-US" sz="4200" b="1">
                <a:latin typeface="Courier New" pitchFamily="49" charset="0"/>
              </a:rPr>
              <a:t>2</a:t>
            </a:r>
          </a:p>
          <a:p>
            <a:r>
              <a:rPr lang="en-US" sz="4200" b="1">
                <a:latin typeface="Courier New" pitchFamily="49" charset="0"/>
              </a:rPr>
              <a:t>3</a:t>
            </a:r>
          </a:p>
        </p:txBody>
      </p:sp>
      <p:sp>
        <p:nvSpPr>
          <p:cNvPr id="66573" name="Rectangle 20"/>
          <p:cNvSpPr>
            <a:spLocks noChangeArrowheads="1"/>
          </p:cNvSpPr>
          <p:nvPr/>
        </p:nvSpPr>
        <p:spPr bwMode="auto">
          <a:xfrm>
            <a:off x="963613" y="3384550"/>
            <a:ext cx="509587" cy="138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1</a:t>
            </a:r>
          </a:p>
          <a:p>
            <a:r>
              <a:rPr lang="en-US" sz="4200" b="1">
                <a:latin typeface="Courier New" pitchFamily="49" charset="0"/>
              </a:rPr>
              <a:t>3</a:t>
            </a:r>
          </a:p>
        </p:txBody>
      </p:sp>
    </p:spTree>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2"/>
          <p:cNvSpPr txBox="1">
            <a:spLocks noChangeArrowheads="1"/>
          </p:cNvSpPr>
          <p:nvPr>
            <p:custDataLst>
              <p:tags r:id="rId1"/>
            </p:custDataLst>
          </p:nvPr>
        </p:nvSpPr>
        <p:spPr bwMode="auto">
          <a:xfrm>
            <a:off x="2133600" y="290513"/>
            <a:ext cx="52847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solidFill>
                  <a:srgbClr val="D17204"/>
                </a:solidFill>
                <a:latin typeface="Times New Roman" pitchFamily="18" charset="0"/>
              </a:rPr>
              <a:t>Remaining words…</a:t>
            </a:r>
          </a:p>
        </p:txBody>
      </p:sp>
      <p:sp>
        <p:nvSpPr>
          <p:cNvPr id="67587" name="Rectangle 3"/>
          <p:cNvSpPr>
            <a:spLocks noChangeArrowheads="1"/>
          </p:cNvSpPr>
          <p:nvPr/>
        </p:nvSpPr>
        <p:spPr bwMode="auto">
          <a:xfrm>
            <a:off x="304800" y="1524000"/>
            <a:ext cx="4013200" cy="483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a:latin typeface="Arial" pitchFamily="34" charset="0"/>
              </a:rPr>
              <a:t>achor  - orach roach 2</a:t>
            </a:r>
          </a:p>
          <a:p>
            <a:pPr algn="l"/>
            <a:r>
              <a:rPr lang="en-US">
                <a:latin typeface="Arial" pitchFamily="34" charset="0"/>
              </a:rPr>
              <a:t>achos  - chaos 1</a:t>
            </a:r>
          </a:p>
          <a:p>
            <a:pPr algn="l"/>
            <a:r>
              <a:rPr lang="en-US">
                <a:latin typeface="Arial" pitchFamily="34" charset="0"/>
              </a:rPr>
              <a:t>achrt  - chart ratch 2</a:t>
            </a:r>
          </a:p>
          <a:p>
            <a:pPr algn="l"/>
            <a:r>
              <a:rPr lang="en-US">
                <a:latin typeface="Arial" pitchFamily="34" charset="0"/>
              </a:rPr>
              <a:t>achst  - chats tachs 2</a:t>
            </a:r>
          </a:p>
          <a:p>
            <a:pPr algn="l"/>
            <a:r>
              <a:rPr lang="en-US">
                <a:latin typeface="Arial" pitchFamily="34" charset="0"/>
              </a:rPr>
              <a:t>acors  - orcas 1</a:t>
            </a:r>
          </a:p>
          <a:p>
            <a:pPr algn="l"/>
            <a:r>
              <a:rPr lang="en-US">
                <a:latin typeface="Arial" pitchFamily="34" charset="0"/>
              </a:rPr>
              <a:t>acrst  - carts scart 2</a:t>
            </a:r>
          </a:p>
          <a:p>
            <a:pPr algn="l"/>
            <a:r>
              <a:rPr lang="en-US">
                <a:latin typeface="Arial" pitchFamily="34" charset="0"/>
              </a:rPr>
              <a:t>adhor  - hoard 1</a:t>
            </a:r>
          </a:p>
          <a:p>
            <a:pPr algn="l"/>
            <a:r>
              <a:rPr lang="en-US">
                <a:latin typeface="Arial" pitchFamily="34" charset="0"/>
              </a:rPr>
              <a:t>adhst  - hadst 1</a:t>
            </a:r>
          </a:p>
          <a:p>
            <a:pPr algn="l"/>
            <a:r>
              <a:rPr lang="en-US">
                <a:latin typeface="Arial" pitchFamily="34" charset="0"/>
              </a:rPr>
              <a:t>adors  - dorsa roads sarod 3</a:t>
            </a:r>
          </a:p>
          <a:p>
            <a:pPr algn="l"/>
            <a:r>
              <a:rPr lang="en-US">
                <a:latin typeface="Arial" pitchFamily="34" charset="0"/>
              </a:rPr>
              <a:t>adrst  - darts drats 2</a:t>
            </a:r>
          </a:p>
          <a:p>
            <a:pPr algn="l"/>
            <a:r>
              <a:rPr lang="en-US">
                <a:latin typeface="Arial" pitchFamily="34" charset="0"/>
              </a:rPr>
              <a:t>ahory  - hoary 1</a:t>
            </a:r>
          </a:p>
          <a:p>
            <a:pPr algn="l"/>
            <a:r>
              <a:rPr lang="en-US">
                <a:latin typeface="Arial" pitchFamily="34" charset="0"/>
              </a:rPr>
              <a:t>ahrty  - rhyta 1</a:t>
            </a:r>
          </a:p>
          <a:p>
            <a:pPr algn="l"/>
            <a:r>
              <a:rPr lang="en-US">
                <a:latin typeface="Arial" pitchFamily="34" charset="0"/>
              </a:rPr>
              <a:t>ahsty  - hasty 1</a:t>
            </a:r>
          </a:p>
        </p:txBody>
      </p:sp>
      <p:sp>
        <p:nvSpPr>
          <p:cNvPr id="67588" name="Rectangle 4"/>
          <p:cNvSpPr>
            <a:spLocks noChangeArrowheads="1"/>
          </p:cNvSpPr>
          <p:nvPr/>
        </p:nvSpPr>
        <p:spPr bwMode="auto">
          <a:xfrm>
            <a:off x="4826000" y="1524000"/>
            <a:ext cx="4013200" cy="483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a:latin typeface="Arial" pitchFamily="34" charset="0"/>
              </a:rPr>
              <a:t>akort  - tarok troak 2</a:t>
            </a:r>
          </a:p>
          <a:p>
            <a:pPr algn="l"/>
            <a:r>
              <a:rPr lang="en-US">
                <a:latin typeface="Arial" pitchFamily="34" charset="0"/>
              </a:rPr>
              <a:t>arstu  - sutra 1</a:t>
            </a:r>
          </a:p>
          <a:p>
            <a:pPr algn="l"/>
            <a:r>
              <a:rPr lang="en-US">
                <a:latin typeface="Arial" pitchFamily="34" charset="0"/>
              </a:rPr>
              <a:t>arsty  - satyr stray trays 3</a:t>
            </a:r>
          </a:p>
          <a:p>
            <a:pPr algn="l"/>
            <a:r>
              <a:rPr lang="en-US">
                <a:latin typeface="Arial" pitchFamily="34" charset="0"/>
              </a:rPr>
              <a:t>dehrs  - herds sherd shred 3</a:t>
            </a:r>
          </a:p>
          <a:p>
            <a:pPr algn="l"/>
            <a:r>
              <a:rPr lang="en-US">
                <a:latin typeface="Arial" pitchFamily="34" charset="0"/>
              </a:rPr>
              <a:t>ehkos  - hokes okehs 2</a:t>
            </a:r>
          </a:p>
          <a:p>
            <a:pPr algn="l"/>
            <a:r>
              <a:rPr lang="en-US">
                <a:latin typeface="Arial" pitchFamily="34" charset="0"/>
              </a:rPr>
              <a:t>ehrsu  - usher 1</a:t>
            </a:r>
          </a:p>
          <a:p>
            <a:pPr algn="l"/>
            <a:r>
              <a:rPr lang="en-US">
                <a:latin typeface="Arial" pitchFamily="34" charset="0"/>
              </a:rPr>
              <a:t>ehrsy  - shyer 1</a:t>
            </a:r>
          </a:p>
          <a:p>
            <a:pPr algn="l"/>
            <a:r>
              <a:rPr lang="en-US">
                <a:latin typeface="Arial" pitchFamily="34" charset="0"/>
              </a:rPr>
              <a:t>ekrst  - treks 1</a:t>
            </a:r>
          </a:p>
          <a:p>
            <a:pPr algn="l"/>
            <a:r>
              <a:rPr lang="en-US">
                <a:latin typeface="Arial" pitchFamily="34" charset="0"/>
              </a:rPr>
              <a:t>hikst  - kiths 1</a:t>
            </a:r>
          </a:p>
          <a:p>
            <a:pPr algn="l"/>
            <a:r>
              <a:rPr lang="en-US">
                <a:latin typeface="Arial" pitchFamily="34" charset="0"/>
              </a:rPr>
              <a:t>hklos  - holks kohls 2</a:t>
            </a:r>
          </a:p>
          <a:p>
            <a:pPr algn="l"/>
            <a:r>
              <a:rPr lang="en-US">
                <a:latin typeface="Arial" pitchFamily="34" charset="0"/>
              </a:rPr>
              <a:t>hknos  - honks 1</a:t>
            </a:r>
          </a:p>
          <a:p>
            <a:pPr algn="l"/>
            <a:r>
              <a:rPr lang="en-US">
                <a:latin typeface="Arial" pitchFamily="34" charset="0"/>
              </a:rPr>
              <a:t>hlrsu  - hurls 1</a:t>
            </a:r>
          </a:p>
          <a:p>
            <a:pPr algn="l"/>
            <a:r>
              <a:rPr lang="en-US">
                <a:latin typeface="Arial" pitchFamily="34" charset="0"/>
              </a:rPr>
              <a:t>ikrst  - skirt stirk 2</a:t>
            </a:r>
          </a:p>
        </p:txBody>
      </p:sp>
    </p:spTree>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610" name="Group 2"/>
          <p:cNvGrpSpPr>
            <a:grpSpLocks/>
          </p:cNvGrpSpPr>
          <p:nvPr/>
        </p:nvGrpSpPr>
        <p:grpSpPr bwMode="auto">
          <a:xfrm>
            <a:off x="469900" y="962025"/>
            <a:ext cx="8218488" cy="180975"/>
            <a:chOff x="295" y="1311"/>
            <a:chExt cx="5177" cy="114"/>
          </a:xfrm>
        </p:grpSpPr>
        <p:sp>
          <p:nvSpPr>
            <p:cNvPr id="68635"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68636"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68611"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Loopy thinking</a:t>
            </a:r>
            <a:endParaRPr lang="en-US" sz="3200"/>
          </a:p>
        </p:txBody>
      </p:sp>
      <p:sp>
        <p:nvSpPr>
          <p:cNvPr id="68612" name="Rectangle 6"/>
          <p:cNvSpPr>
            <a:spLocks noChangeArrowheads="1"/>
          </p:cNvSpPr>
          <p:nvPr/>
        </p:nvSpPr>
        <p:spPr bwMode="auto">
          <a:xfrm>
            <a:off x="617538" y="1554163"/>
            <a:ext cx="8186737"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s = </a:t>
            </a:r>
            <a:r>
              <a:rPr lang="en-US" sz="4200" b="1">
                <a:solidFill>
                  <a:srgbClr val="008000"/>
                </a:solidFill>
                <a:latin typeface="Courier New" pitchFamily="49" charset="0"/>
              </a:rPr>
              <a:t>'gattacaaggtaaaatgca'</a:t>
            </a:r>
          </a:p>
        </p:txBody>
      </p:sp>
      <p:sp>
        <p:nvSpPr>
          <p:cNvPr id="68613" name="Text Box 7"/>
          <p:cNvSpPr txBox="1">
            <a:spLocks noChangeArrowheads="1"/>
          </p:cNvSpPr>
          <p:nvPr/>
        </p:nvSpPr>
        <p:spPr bwMode="auto">
          <a:xfrm>
            <a:off x="20066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0</a:t>
            </a:r>
          </a:p>
        </p:txBody>
      </p:sp>
      <p:sp>
        <p:nvSpPr>
          <p:cNvPr id="68614" name="Text Box 8"/>
          <p:cNvSpPr txBox="1">
            <a:spLocks noChangeArrowheads="1"/>
          </p:cNvSpPr>
          <p:nvPr/>
        </p:nvSpPr>
        <p:spPr bwMode="auto">
          <a:xfrm>
            <a:off x="23288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1</a:t>
            </a:r>
          </a:p>
        </p:txBody>
      </p:sp>
      <p:sp>
        <p:nvSpPr>
          <p:cNvPr id="68615" name="Text Box 9"/>
          <p:cNvSpPr txBox="1">
            <a:spLocks noChangeArrowheads="1"/>
          </p:cNvSpPr>
          <p:nvPr/>
        </p:nvSpPr>
        <p:spPr bwMode="auto">
          <a:xfrm>
            <a:off x="26511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2</a:t>
            </a:r>
          </a:p>
        </p:txBody>
      </p:sp>
      <p:sp>
        <p:nvSpPr>
          <p:cNvPr id="68616" name="Text Box 10"/>
          <p:cNvSpPr txBox="1">
            <a:spLocks noChangeArrowheads="1"/>
          </p:cNvSpPr>
          <p:nvPr/>
        </p:nvSpPr>
        <p:spPr bwMode="auto">
          <a:xfrm>
            <a:off x="29718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3</a:t>
            </a:r>
          </a:p>
        </p:txBody>
      </p:sp>
      <p:sp>
        <p:nvSpPr>
          <p:cNvPr id="68617" name="Text Box 11"/>
          <p:cNvSpPr txBox="1">
            <a:spLocks noChangeArrowheads="1"/>
          </p:cNvSpPr>
          <p:nvPr/>
        </p:nvSpPr>
        <p:spPr bwMode="auto">
          <a:xfrm>
            <a:off x="32940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4</a:t>
            </a:r>
          </a:p>
        </p:txBody>
      </p:sp>
      <p:sp>
        <p:nvSpPr>
          <p:cNvPr id="68618" name="Text Box 12"/>
          <p:cNvSpPr txBox="1">
            <a:spLocks noChangeArrowheads="1"/>
          </p:cNvSpPr>
          <p:nvPr/>
        </p:nvSpPr>
        <p:spPr bwMode="auto">
          <a:xfrm>
            <a:off x="36163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5</a:t>
            </a:r>
          </a:p>
        </p:txBody>
      </p:sp>
      <p:sp>
        <p:nvSpPr>
          <p:cNvPr id="68619" name="Text Box 13"/>
          <p:cNvSpPr txBox="1">
            <a:spLocks noChangeArrowheads="1"/>
          </p:cNvSpPr>
          <p:nvPr/>
        </p:nvSpPr>
        <p:spPr bwMode="auto">
          <a:xfrm>
            <a:off x="39370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6</a:t>
            </a:r>
          </a:p>
        </p:txBody>
      </p:sp>
      <p:sp>
        <p:nvSpPr>
          <p:cNvPr id="68620" name="Text Box 14"/>
          <p:cNvSpPr txBox="1">
            <a:spLocks noChangeArrowheads="1"/>
          </p:cNvSpPr>
          <p:nvPr/>
        </p:nvSpPr>
        <p:spPr bwMode="auto">
          <a:xfrm>
            <a:off x="42592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7</a:t>
            </a:r>
          </a:p>
        </p:txBody>
      </p:sp>
      <p:sp>
        <p:nvSpPr>
          <p:cNvPr id="68621" name="Text Box 15"/>
          <p:cNvSpPr txBox="1">
            <a:spLocks noChangeArrowheads="1"/>
          </p:cNvSpPr>
          <p:nvPr/>
        </p:nvSpPr>
        <p:spPr bwMode="auto">
          <a:xfrm>
            <a:off x="45815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8</a:t>
            </a:r>
          </a:p>
        </p:txBody>
      </p:sp>
      <p:sp>
        <p:nvSpPr>
          <p:cNvPr id="68622" name="Text Box 16"/>
          <p:cNvSpPr txBox="1">
            <a:spLocks noChangeArrowheads="1"/>
          </p:cNvSpPr>
          <p:nvPr/>
        </p:nvSpPr>
        <p:spPr bwMode="auto">
          <a:xfrm>
            <a:off x="49022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9</a:t>
            </a:r>
          </a:p>
        </p:txBody>
      </p:sp>
      <p:sp>
        <p:nvSpPr>
          <p:cNvPr id="68623" name="Text Box 17"/>
          <p:cNvSpPr txBox="1">
            <a:spLocks noChangeArrowheads="1"/>
          </p:cNvSpPr>
          <p:nvPr/>
        </p:nvSpPr>
        <p:spPr bwMode="auto">
          <a:xfrm>
            <a:off x="52244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10</a:t>
            </a:r>
          </a:p>
        </p:txBody>
      </p:sp>
      <p:sp>
        <p:nvSpPr>
          <p:cNvPr id="68624" name="Text Box 18"/>
          <p:cNvSpPr txBox="1">
            <a:spLocks noChangeArrowheads="1"/>
          </p:cNvSpPr>
          <p:nvPr/>
        </p:nvSpPr>
        <p:spPr bwMode="auto">
          <a:xfrm>
            <a:off x="55467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11</a:t>
            </a:r>
          </a:p>
        </p:txBody>
      </p:sp>
      <p:sp>
        <p:nvSpPr>
          <p:cNvPr id="68625" name="Text Box 19"/>
          <p:cNvSpPr txBox="1">
            <a:spLocks noChangeArrowheads="1"/>
          </p:cNvSpPr>
          <p:nvPr/>
        </p:nvSpPr>
        <p:spPr bwMode="auto">
          <a:xfrm>
            <a:off x="58674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12</a:t>
            </a:r>
          </a:p>
        </p:txBody>
      </p:sp>
      <p:sp>
        <p:nvSpPr>
          <p:cNvPr id="68626" name="Text Box 20"/>
          <p:cNvSpPr txBox="1">
            <a:spLocks noChangeArrowheads="1"/>
          </p:cNvSpPr>
          <p:nvPr/>
        </p:nvSpPr>
        <p:spPr bwMode="auto">
          <a:xfrm>
            <a:off x="61896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13</a:t>
            </a:r>
          </a:p>
        </p:txBody>
      </p:sp>
      <p:sp>
        <p:nvSpPr>
          <p:cNvPr id="68627" name="Text Box 21"/>
          <p:cNvSpPr txBox="1">
            <a:spLocks noChangeArrowheads="1"/>
          </p:cNvSpPr>
          <p:nvPr/>
        </p:nvSpPr>
        <p:spPr bwMode="auto">
          <a:xfrm>
            <a:off x="65119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14</a:t>
            </a:r>
          </a:p>
        </p:txBody>
      </p:sp>
      <p:sp>
        <p:nvSpPr>
          <p:cNvPr id="68628" name="Text Box 22"/>
          <p:cNvSpPr txBox="1">
            <a:spLocks noChangeArrowheads="1"/>
          </p:cNvSpPr>
          <p:nvPr/>
        </p:nvSpPr>
        <p:spPr bwMode="auto">
          <a:xfrm>
            <a:off x="68326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15</a:t>
            </a:r>
          </a:p>
        </p:txBody>
      </p:sp>
      <p:sp>
        <p:nvSpPr>
          <p:cNvPr id="68629" name="Text Box 23"/>
          <p:cNvSpPr txBox="1">
            <a:spLocks noChangeArrowheads="1"/>
          </p:cNvSpPr>
          <p:nvPr/>
        </p:nvSpPr>
        <p:spPr bwMode="auto">
          <a:xfrm>
            <a:off x="71548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16</a:t>
            </a:r>
          </a:p>
        </p:txBody>
      </p:sp>
      <p:sp>
        <p:nvSpPr>
          <p:cNvPr id="68630" name="Text Box 24"/>
          <p:cNvSpPr txBox="1">
            <a:spLocks noChangeArrowheads="1"/>
          </p:cNvSpPr>
          <p:nvPr/>
        </p:nvSpPr>
        <p:spPr bwMode="auto">
          <a:xfrm>
            <a:off x="74771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17</a:t>
            </a:r>
          </a:p>
        </p:txBody>
      </p:sp>
      <p:sp>
        <p:nvSpPr>
          <p:cNvPr id="68631" name="Text Box 25"/>
          <p:cNvSpPr txBox="1">
            <a:spLocks noChangeArrowheads="1"/>
          </p:cNvSpPr>
          <p:nvPr/>
        </p:nvSpPr>
        <p:spPr bwMode="auto">
          <a:xfrm>
            <a:off x="77978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18</a:t>
            </a:r>
          </a:p>
        </p:txBody>
      </p:sp>
      <p:sp>
        <p:nvSpPr>
          <p:cNvPr id="68632" name="Text Box 26"/>
          <p:cNvSpPr txBox="1">
            <a:spLocks noChangeArrowheads="1"/>
          </p:cNvSpPr>
          <p:nvPr/>
        </p:nvSpPr>
        <p:spPr bwMode="auto">
          <a:xfrm>
            <a:off x="762000" y="6338888"/>
            <a:ext cx="7543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longest sequence of </a:t>
            </a:r>
            <a:r>
              <a:rPr lang="en-US" sz="1800" b="1">
                <a:solidFill>
                  <a:srgbClr val="008000"/>
                </a:solidFill>
                <a:latin typeface="Courier New" pitchFamily="49" charset="0"/>
              </a:rPr>
              <a:t>'a'</a:t>
            </a:r>
            <a:r>
              <a:rPr lang="en-US" sz="1800">
                <a:latin typeface="Comic Sans MS" pitchFamily="66" charset="0"/>
              </a:rPr>
              <a:t>s ?</a:t>
            </a:r>
          </a:p>
        </p:txBody>
      </p:sp>
      <p:sp>
        <p:nvSpPr>
          <p:cNvPr id="68633" name="Text Box 27"/>
          <p:cNvSpPr txBox="1">
            <a:spLocks noChangeArrowheads="1"/>
          </p:cNvSpPr>
          <p:nvPr/>
        </p:nvSpPr>
        <p:spPr bwMode="auto">
          <a:xfrm>
            <a:off x="762000" y="5729288"/>
            <a:ext cx="7543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number of </a:t>
            </a:r>
            <a:r>
              <a:rPr lang="en-US" sz="1800" b="1">
                <a:solidFill>
                  <a:srgbClr val="008000"/>
                </a:solidFill>
                <a:latin typeface="Courier New" pitchFamily="49" charset="0"/>
              </a:rPr>
              <a:t>'a'</a:t>
            </a:r>
            <a:r>
              <a:rPr lang="en-US" sz="1800">
                <a:latin typeface="Comic Sans MS" pitchFamily="66" charset="0"/>
              </a:rPr>
              <a:t>s ?  How about </a:t>
            </a:r>
            <a:r>
              <a:rPr lang="en-US" sz="1800" b="1">
                <a:solidFill>
                  <a:srgbClr val="008000"/>
                </a:solidFill>
                <a:latin typeface="Courier New" pitchFamily="49" charset="0"/>
              </a:rPr>
              <a:t>'a'</a:t>
            </a:r>
            <a:r>
              <a:rPr lang="en-US" sz="1800">
                <a:latin typeface="Comic Sans MS" pitchFamily="66" charset="0"/>
              </a:rPr>
              <a:t>s and </a:t>
            </a:r>
            <a:r>
              <a:rPr lang="en-US" sz="1800" b="1">
                <a:solidFill>
                  <a:srgbClr val="008000"/>
                </a:solidFill>
                <a:latin typeface="Courier New" pitchFamily="49" charset="0"/>
              </a:rPr>
              <a:t>'t'</a:t>
            </a:r>
            <a:r>
              <a:rPr lang="en-US" sz="1800">
                <a:latin typeface="Comic Sans MS" pitchFamily="66" charset="0"/>
              </a:rPr>
              <a:t>s?</a:t>
            </a:r>
          </a:p>
        </p:txBody>
      </p:sp>
      <p:sp>
        <p:nvSpPr>
          <p:cNvPr id="68634" name="Text Box 28"/>
          <p:cNvSpPr txBox="1">
            <a:spLocks noChangeArrowheads="1"/>
          </p:cNvSpPr>
          <p:nvPr/>
        </p:nvSpPr>
        <p:spPr bwMode="auto">
          <a:xfrm>
            <a:off x="762000" y="6048375"/>
            <a:ext cx="7543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number of </a:t>
            </a:r>
            <a:r>
              <a:rPr lang="en-US" sz="1800" b="1">
                <a:solidFill>
                  <a:srgbClr val="008000"/>
                </a:solidFill>
                <a:latin typeface="Courier New" pitchFamily="49" charset="0"/>
              </a:rPr>
              <a:t>'ta'</a:t>
            </a:r>
            <a:r>
              <a:rPr lang="en-US" sz="1800">
                <a:latin typeface="Comic Sans MS" pitchFamily="66" charset="0"/>
              </a:rPr>
              <a:t>s ?  </a:t>
            </a:r>
          </a:p>
        </p:txBody>
      </p:sp>
    </p:spTree>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634" name="Group 2"/>
          <p:cNvGrpSpPr>
            <a:grpSpLocks/>
          </p:cNvGrpSpPr>
          <p:nvPr/>
        </p:nvGrpSpPr>
        <p:grpSpPr bwMode="auto">
          <a:xfrm>
            <a:off x="469900" y="962025"/>
            <a:ext cx="8218488" cy="180975"/>
            <a:chOff x="295" y="1311"/>
            <a:chExt cx="5177" cy="114"/>
          </a:xfrm>
        </p:grpSpPr>
        <p:sp>
          <p:nvSpPr>
            <p:cNvPr id="69661"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69662"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69635"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Loopy thinking</a:t>
            </a:r>
            <a:endParaRPr lang="en-US" sz="3200"/>
          </a:p>
        </p:txBody>
      </p:sp>
      <p:sp>
        <p:nvSpPr>
          <p:cNvPr id="69636" name="Rectangle 6"/>
          <p:cNvSpPr>
            <a:spLocks noChangeArrowheads="1"/>
          </p:cNvSpPr>
          <p:nvPr/>
        </p:nvSpPr>
        <p:spPr bwMode="auto">
          <a:xfrm>
            <a:off x="617538" y="1554163"/>
            <a:ext cx="8186737"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s = </a:t>
            </a:r>
            <a:r>
              <a:rPr lang="en-US" sz="4200" b="1">
                <a:solidFill>
                  <a:srgbClr val="008000"/>
                </a:solidFill>
                <a:latin typeface="Courier New" pitchFamily="49" charset="0"/>
              </a:rPr>
              <a:t>'gattacaaggtaaaatgca'</a:t>
            </a:r>
          </a:p>
        </p:txBody>
      </p:sp>
      <p:sp>
        <p:nvSpPr>
          <p:cNvPr id="69637" name="Text Box 7"/>
          <p:cNvSpPr txBox="1">
            <a:spLocks noChangeArrowheads="1"/>
          </p:cNvSpPr>
          <p:nvPr/>
        </p:nvSpPr>
        <p:spPr bwMode="auto">
          <a:xfrm>
            <a:off x="20066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0</a:t>
            </a:r>
          </a:p>
        </p:txBody>
      </p:sp>
      <p:sp>
        <p:nvSpPr>
          <p:cNvPr id="69638" name="Text Box 8"/>
          <p:cNvSpPr txBox="1">
            <a:spLocks noChangeArrowheads="1"/>
          </p:cNvSpPr>
          <p:nvPr/>
        </p:nvSpPr>
        <p:spPr bwMode="auto">
          <a:xfrm>
            <a:off x="23288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1</a:t>
            </a:r>
          </a:p>
        </p:txBody>
      </p:sp>
      <p:sp>
        <p:nvSpPr>
          <p:cNvPr id="69639" name="Text Box 9"/>
          <p:cNvSpPr txBox="1">
            <a:spLocks noChangeArrowheads="1"/>
          </p:cNvSpPr>
          <p:nvPr/>
        </p:nvSpPr>
        <p:spPr bwMode="auto">
          <a:xfrm>
            <a:off x="26511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2</a:t>
            </a:r>
          </a:p>
        </p:txBody>
      </p:sp>
      <p:sp>
        <p:nvSpPr>
          <p:cNvPr id="69640" name="Text Box 10"/>
          <p:cNvSpPr txBox="1">
            <a:spLocks noChangeArrowheads="1"/>
          </p:cNvSpPr>
          <p:nvPr/>
        </p:nvSpPr>
        <p:spPr bwMode="auto">
          <a:xfrm>
            <a:off x="29718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3</a:t>
            </a:r>
          </a:p>
        </p:txBody>
      </p:sp>
      <p:sp>
        <p:nvSpPr>
          <p:cNvPr id="69641" name="Text Box 11"/>
          <p:cNvSpPr txBox="1">
            <a:spLocks noChangeArrowheads="1"/>
          </p:cNvSpPr>
          <p:nvPr/>
        </p:nvSpPr>
        <p:spPr bwMode="auto">
          <a:xfrm>
            <a:off x="32940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4</a:t>
            </a:r>
          </a:p>
        </p:txBody>
      </p:sp>
      <p:sp>
        <p:nvSpPr>
          <p:cNvPr id="69642" name="Text Box 12"/>
          <p:cNvSpPr txBox="1">
            <a:spLocks noChangeArrowheads="1"/>
          </p:cNvSpPr>
          <p:nvPr/>
        </p:nvSpPr>
        <p:spPr bwMode="auto">
          <a:xfrm>
            <a:off x="36163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5</a:t>
            </a:r>
          </a:p>
        </p:txBody>
      </p:sp>
      <p:sp>
        <p:nvSpPr>
          <p:cNvPr id="69643" name="Text Box 13"/>
          <p:cNvSpPr txBox="1">
            <a:spLocks noChangeArrowheads="1"/>
          </p:cNvSpPr>
          <p:nvPr/>
        </p:nvSpPr>
        <p:spPr bwMode="auto">
          <a:xfrm>
            <a:off x="39370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6</a:t>
            </a:r>
          </a:p>
        </p:txBody>
      </p:sp>
      <p:sp>
        <p:nvSpPr>
          <p:cNvPr id="69644" name="Text Box 14"/>
          <p:cNvSpPr txBox="1">
            <a:spLocks noChangeArrowheads="1"/>
          </p:cNvSpPr>
          <p:nvPr/>
        </p:nvSpPr>
        <p:spPr bwMode="auto">
          <a:xfrm>
            <a:off x="42592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7</a:t>
            </a:r>
          </a:p>
        </p:txBody>
      </p:sp>
      <p:sp>
        <p:nvSpPr>
          <p:cNvPr id="69645" name="Text Box 15"/>
          <p:cNvSpPr txBox="1">
            <a:spLocks noChangeArrowheads="1"/>
          </p:cNvSpPr>
          <p:nvPr/>
        </p:nvSpPr>
        <p:spPr bwMode="auto">
          <a:xfrm>
            <a:off x="45815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8</a:t>
            </a:r>
          </a:p>
        </p:txBody>
      </p:sp>
      <p:sp>
        <p:nvSpPr>
          <p:cNvPr id="69646" name="Text Box 16"/>
          <p:cNvSpPr txBox="1">
            <a:spLocks noChangeArrowheads="1"/>
          </p:cNvSpPr>
          <p:nvPr/>
        </p:nvSpPr>
        <p:spPr bwMode="auto">
          <a:xfrm>
            <a:off x="49022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9</a:t>
            </a:r>
          </a:p>
        </p:txBody>
      </p:sp>
      <p:sp>
        <p:nvSpPr>
          <p:cNvPr id="69647" name="Text Box 17"/>
          <p:cNvSpPr txBox="1">
            <a:spLocks noChangeArrowheads="1"/>
          </p:cNvSpPr>
          <p:nvPr/>
        </p:nvSpPr>
        <p:spPr bwMode="auto">
          <a:xfrm>
            <a:off x="52244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10</a:t>
            </a:r>
          </a:p>
        </p:txBody>
      </p:sp>
      <p:sp>
        <p:nvSpPr>
          <p:cNvPr id="69648" name="Text Box 18"/>
          <p:cNvSpPr txBox="1">
            <a:spLocks noChangeArrowheads="1"/>
          </p:cNvSpPr>
          <p:nvPr/>
        </p:nvSpPr>
        <p:spPr bwMode="auto">
          <a:xfrm>
            <a:off x="55467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11</a:t>
            </a:r>
          </a:p>
        </p:txBody>
      </p:sp>
      <p:sp>
        <p:nvSpPr>
          <p:cNvPr id="69649" name="Text Box 19"/>
          <p:cNvSpPr txBox="1">
            <a:spLocks noChangeArrowheads="1"/>
          </p:cNvSpPr>
          <p:nvPr/>
        </p:nvSpPr>
        <p:spPr bwMode="auto">
          <a:xfrm>
            <a:off x="58674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12</a:t>
            </a:r>
          </a:p>
        </p:txBody>
      </p:sp>
      <p:sp>
        <p:nvSpPr>
          <p:cNvPr id="69650" name="Text Box 20"/>
          <p:cNvSpPr txBox="1">
            <a:spLocks noChangeArrowheads="1"/>
          </p:cNvSpPr>
          <p:nvPr/>
        </p:nvSpPr>
        <p:spPr bwMode="auto">
          <a:xfrm>
            <a:off x="61896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13</a:t>
            </a:r>
          </a:p>
        </p:txBody>
      </p:sp>
      <p:sp>
        <p:nvSpPr>
          <p:cNvPr id="69651" name="Text Box 21"/>
          <p:cNvSpPr txBox="1">
            <a:spLocks noChangeArrowheads="1"/>
          </p:cNvSpPr>
          <p:nvPr/>
        </p:nvSpPr>
        <p:spPr bwMode="auto">
          <a:xfrm>
            <a:off x="65119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14</a:t>
            </a:r>
          </a:p>
        </p:txBody>
      </p:sp>
      <p:sp>
        <p:nvSpPr>
          <p:cNvPr id="69652" name="Text Box 22"/>
          <p:cNvSpPr txBox="1">
            <a:spLocks noChangeArrowheads="1"/>
          </p:cNvSpPr>
          <p:nvPr/>
        </p:nvSpPr>
        <p:spPr bwMode="auto">
          <a:xfrm>
            <a:off x="68326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15</a:t>
            </a:r>
          </a:p>
        </p:txBody>
      </p:sp>
      <p:sp>
        <p:nvSpPr>
          <p:cNvPr id="69653" name="Text Box 23"/>
          <p:cNvSpPr txBox="1">
            <a:spLocks noChangeArrowheads="1"/>
          </p:cNvSpPr>
          <p:nvPr/>
        </p:nvSpPr>
        <p:spPr bwMode="auto">
          <a:xfrm>
            <a:off x="71548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16</a:t>
            </a:r>
          </a:p>
        </p:txBody>
      </p:sp>
      <p:sp>
        <p:nvSpPr>
          <p:cNvPr id="69654" name="Text Box 24"/>
          <p:cNvSpPr txBox="1">
            <a:spLocks noChangeArrowheads="1"/>
          </p:cNvSpPr>
          <p:nvPr/>
        </p:nvSpPr>
        <p:spPr bwMode="auto">
          <a:xfrm>
            <a:off x="74771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17</a:t>
            </a:r>
          </a:p>
        </p:txBody>
      </p:sp>
      <p:sp>
        <p:nvSpPr>
          <p:cNvPr id="69655" name="Text Box 25"/>
          <p:cNvSpPr txBox="1">
            <a:spLocks noChangeArrowheads="1"/>
          </p:cNvSpPr>
          <p:nvPr/>
        </p:nvSpPr>
        <p:spPr bwMode="auto">
          <a:xfrm>
            <a:off x="77978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18</a:t>
            </a:r>
          </a:p>
        </p:txBody>
      </p:sp>
      <p:sp>
        <p:nvSpPr>
          <p:cNvPr id="69656" name="Text Box 26"/>
          <p:cNvSpPr txBox="1">
            <a:spLocks noChangeArrowheads="1"/>
          </p:cNvSpPr>
          <p:nvPr/>
        </p:nvSpPr>
        <p:spPr bwMode="auto">
          <a:xfrm>
            <a:off x="762000" y="6338888"/>
            <a:ext cx="7543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longest sequence of </a:t>
            </a:r>
            <a:r>
              <a:rPr lang="en-US" sz="1800" b="1">
                <a:solidFill>
                  <a:srgbClr val="008000"/>
                </a:solidFill>
                <a:latin typeface="Courier New" pitchFamily="49" charset="0"/>
              </a:rPr>
              <a:t>'a'</a:t>
            </a:r>
            <a:r>
              <a:rPr lang="en-US" sz="1800">
                <a:latin typeface="Comic Sans MS" pitchFamily="66" charset="0"/>
              </a:rPr>
              <a:t>s ?</a:t>
            </a:r>
          </a:p>
        </p:txBody>
      </p:sp>
      <p:sp>
        <p:nvSpPr>
          <p:cNvPr id="69657" name="Text Box 27"/>
          <p:cNvSpPr txBox="1">
            <a:spLocks noChangeArrowheads="1"/>
          </p:cNvSpPr>
          <p:nvPr/>
        </p:nvSpPr>
        <p:spPr bwMode="auto">
          <a:xfrm>
            <a:off x="762000" y="5729288"/>
            <a:ext cx="7543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number of </a:t>
            </a:r>
            <a:r>
              <a:rPr lang="en-US" sz="1800" b="1">
                <a:solidFill>
                  <a:srgbClr val="008000"/>
                </a:solidFill>
                <a:latin typeface="Courier New" pitchFamily="49" charset="0"/>
              </a:rPr>
              <a:t>'a'</a:t>
            </a:r>
            <a:r>
              <a:rPr lang="en-US" sz="1800">
                <a:latin typeface="Comic Sans MS" pitchFamily="66" charset="0"/>
              </a:rPr>
              <a:t>s ?  How about </a:t>
            </a:r>
            <a:r>
              <a:rPr lang="en-US" sz="1800" b="1">
                <a:solidFill>
                  <a:srgbClr val="008000"/>
                </a:solidFill>
                <a:latin typeface="Courier New" pitchFamily="49" charset="0"/>
              </a:rPr>
              <a:t>'a'</a:t>
            </a:r>
            <a:r>
              <a:rPr lang="en-US" sz="1800">
                <a:latin typeface="Comic Sans MS" pitchFamily="66" charset="0"/>
              </a:rPr>
              <a:t>s and </a:t>
            </a:r>
            <a:r>
              <a:rPr lang="en-US" sz="1800" b="1">
                <a:solidFill>
                  <a:srgbClr val="008000"/>
                </a:solidFill>
                <a:latin typeface="Courier New" pitchFamily="49" charset="0"/>
              </a:rPr>
              <a:t>'t'</a:t>
            </a:r>
            <a:r>
              <a:rPr lang="en-US" sz="1800">
                <a:latin typeface="Comic Sans MS" pitchFamily="66" charset="0"/>
              </a:rPr>
              <a:t>s?</a:t>
            </a:r>
          </a:p>
        </p:txBody>
      </p:sp>
      <p:sp>
        <p:nvSpPr>
          <p:cNvPr id="69658" name="Text Box 28"/>
          <p:cNvSpPr txBox="1">
            <a:spLocks noChangeArrowheads="1"/>
          </p:cNvSpPr>
          <p:nvPr/>
        </p:nvSpPr>
        <p:spPr bwMode="auto">
          <a:xfrm>
            <a:off x="762000" y="6048375"/>
            <a:ext cx="7543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number of </a:t>
            </a:r>
            <a:r>
              <a:rPr lang="en-US" sz="1800" b="1">
                <a:solidFill>
                  <a:srgbClr val="008000"/>
                </a:solidFill>
                <a:latin typeface="Courier New" pitchFamily="49" charset="0"/>
              </a:rPr>
              <a:t>'ta'</a:t>
            </a:r>
            <a:r>
              <a:rPr lang="en-US" sz="1800">
                <a:latin typeface="Comic Sans MS" pitchFamily="66" charset="0"/>
              </a:rPr>
              <a:t>s ?  </a:t>
            </a:r>
          </a:p>
        </p:txBody>
      </p:sp>
      <p:sp>
        <p:nvSpPr>
          <p:cNvPr id="69659" name="Text Box 29"/>
          <p:cNvSpPr txBox="1">
            <a:spLocks noChangeArrowheads="1"/>
          </p:cNvSpPr>
          <p:nvPr/>
        </p:nvSpPr>
        <p:spPr bwMode="auto">
          <a:xfrm>
            <a:off x="1905000" y="2743200"/>
            <a:ext cx="4953000" cy="2465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b="1">
                <a:latin typeface="Courier New" pitchFamily="49" charset="0"/>
              </a:rPr>
              <a:t>s = </a:t>
            </a:r>
            <a:r>
              <a:rPr lang="en-US" b="1">
                <a:solidFill>
                  <a:srgbClr val="008000"/>
                </a:solidFill>
                <a:latin typeface="Courier New" pitchFamily="49" charset="0"/>
              </a:rPr>
              <a:t>'gattacaaggtaaaatgca'</a:t>
            </a:r>
            <a:r>
              <a:rPr lang="en-US" b="1">
                <a:latin typeface="Courier New" pitchFamily="49" charset="0"/>
              </a:rPr>
              <a:t> </a:t>
            </a:r>
            <a:endParaRPr lang="en-US" b="1">
              <a:solidFill>
                <a:srgbClr val="008000"/>
              </a:solidFill>
              <a:latin typeface="Courier New" pitchFamily="49" charset="0"/>
            </a:endParaRPr>
          </a:p>
          <a:p>
            <a:pPr algn="l">
              <a:lnSpc>
                <a:spcPct val="50000"/>
              </a:lnSpc>
              <a:spcBef>
                <a:spcPct val="50000"/>
              </a:spcBef>
            </a:pPr>
            <a:r>
              <a:rPr lang="en-US" b="1">
                <a:latin typeface="Courier New" pitchFamily="49" charset="0"/>
              </a:rPr>
              <a:t>N = 0</a:t>
            </a:r>
          </a:p>
          <a:p>
            <a:pPr algn="l">
              <a:lnSpc>
                <a:spcPct val="50000"/>
              </a:lnSpc>
              <a:spcBef>
                <a:spcPct val="50000"/>
              </a:spcBef>
            </a:pPr>
            <a:r>
              <a:rPr lang="en-US" b="1">
                <a:solidFill>
                  <a:srgbClr val="FF6600"/>
                </a:solidFill>
                <a:latin typeface="Courier New" pitchFamily="49" charset="0"/>
              </a:rPr>
              <a:t>for</a:t>
            </a:r>
            <a:r>
              <a:rPr lang="en-US" b="1">
                <a:latin typeface="Courier New" pitchFamily="49" charset="0"/>
              </a:rPr>
              <a:t> i in range(0,len(s)):</a:t>
            </a:r>
          </a:p>
          <a:p>
            <a:pPr algn="l">
              <a:lnSpc>
                <a:spcPct val="50000"/>
              </a:lnSpc>
              <a:spcBef>
                <a:spcPct val="50000"/>
              </a:spcBef>
            </a:pPr>
            <a:r>
              <a:rPr lang="en-US" b="1">
                <a:latin typeface="Courier New" pitchFamily="49" charset="0"/>
              </a:rPr>
              <a:t>    </a:t>
            </a:r>
            <a:r>
              <a:rPr lang="en-US" b="1">
                <a:solidFill>
                  <a:srgbClr val="FF6600"/>
                </a:solidFill>
                <a:latin typeface="Courier New" pitchFamily="49" charset="0"/>
              </a:rPr>
              <a:t>if</a:t>
            </a:r>
            <a:r>
              <a:rPr lang="en-US" b="1">
                <a:latin typeface="Courier New" pitchFamily="49" charset="0"/>
              </a:rPr>
              <a:t> s[i] == </a:t>
            </a:r>
            <a:r>
              <a:rPr lang="en-US" b="1">
                <a:solidFill>
                  <a:srgbClr val="008000"/>
                </a:solidFill>
                <a:latin typeface="Courier New" pitchFamily="49" charset="0"/>
              </a:rPr>
              <a:t>'a'</a:t>
            </a:r>
            <a:r>
              <a:rPr lang="en-US" b="1">
                <a:latin typeface="Courier New" pitchFamily="49" charset="0"/>
              </a:rPr>
              <a:t>:</a:t>
            </a:r>
          </a:p>
          <a:p>
            <a:pPr algn="l">
              <a:lnSpc>
                <a:spcPct val="50000"/>
              </a:lnSpc>
              <a:spcBef>
                <a:spcPct val="50000"/>
              </a:spcBef>
            </a:pPr>
            <a:r>
              <a:rPr lang="en-US" b="1">
                <a:latin typeface="Courier New" pitchFamily="49" charset="0"/>
              </a:rPr>
              <a:t>        N = N + 1</a:t>
            </a:r>
          </a:p>
          <a:p>
            <a:pPr algn="l">
              <a:lnSpc>
                <a:spcPct val="50000"/>
              </a:lnSpc>
              <a:spcBef>
                <a:spcPct val="50000"/>
              </a:spcBef>
            </a:pPr>
            <a:endParaRPr lang="en-US" b="1">
              <a:latin typeface="Courier New" pitchFamily="49" charset="0"/>
            </a:endParaRPr>
          </a:p>
          <a:p>
            <a:pPr algn="l">
              <a:lnSpc>
                <a:spcPct val="50000"/>
              </a:lnSpc>
              <a:spcBef>
                <a:spcPct val="50000"/>
              </a:spcBef>
            </a:pP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'N is'</a:t>
            </a:r>
            <a:r>
              <a:rPr lang="en-US" b="1">
                <a:latin typeface="Courier New" pitchFamily="49" charset="0"/>
              </a:rPr>
              <a:t>, N</a:t>
            </a:r>
          </a:p>
        </p:txBody>
      </p:sp>
      <p:sp>
        <p:nvSpPr>
          <p:cNvPr id="69660" name="Oval 30"/>
          <p:cNvSpPr>
            <a:spLocks noChangeArrowheads="1"/>
          </p:cNvSpPr>
          <p:nvPr/>
        </p:nvSpPr>
        <p:spPr bwMode="auto">
          <a:xfrm>
            <a:off x="685800" y="5715000"/>
            <a:ext cx="4572000" cy="3810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Tree>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658" name="Group 2"/>
          <p:cNvGrpSpPr>
            <a:grpSpLocks/>
          </p:cNvGrpSpPr>
          <p:nvPr/>
        </p:nvGrpSpPr>
        <p:grpSpPr bwMode="auto">
          <a:xfrm>
            <a:off x="469900" y="962025"/>
            <a:ext cx="8218488" cy="180975"/>
            <a:chOff x="295" y="1311"/>
            <a:chExt cx="5177" cy="114"/>
          </a:xfrm>
        </p:grpSpPr>
        <p:sp>
          <p:nvSpPr>
            <p:cNvPr id="70685"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0686"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0659"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Loopy thinking</a:t>
            </a:r>
            <a:endParaRPr lang="en-US" sz="3200"/>
          </a:p>
        </p:txBody>
      </p:sp>
      <p:sp>
        <p:nvSpPr>
          <p:cNvPr id="70660" name="Rectangle 6"/>
          <p:cNvSpPr>
            <a:spLocks noChangeArrowheads="1"/>
          </p:cNvSpPr>
          <p:nvPr/>
        </p:nvSpPr>
        <p:spPr bwMode="auto">
          <a:xfrm>
            <a:off x="617538" y="1554163"/>
            <a:ext cx="8186737"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s = </a:t>
            </a:r>
            <a:r>
              <a:rPr lang="en-US" sz="4200" b="1">
                <a:solidFill>
                  <a:srgbClr val="008000"/>
                </a:solidFill>
                <a:latin typeface="Courier New" pitchFamily="49" charset="0"/>
              </a:rPr>
              <a:t>'gattacaaggtaaaatgca'</a:t>
            </a:r>
          </a:p>
        </p:txBody>
      </p:sp>
      <p:sp>
        <p:nvSpPr>
          <p:cNvPr id="70661" name="Text Box 7"/>
          <p:cNvSpPr txBox="1">
            <a:spLocks noChangeArrowheads="1"/>
          </p:cNvSpPr>
          <p:nvPr/>
        </p:nvSpPr>
        <p:spPr bwMode="auto">
          <a:xfrm>
            <a:off x="20066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0</a:t>
            </a:r>
          </a:p>
        </p:txBody>
      </p:sp>
      <p:sp>
        <p:nvSpPr>
          <p:cNvPr id="70662" name="Text Box 8"/>
          <p:cNvSpPr txBox="1">
            <a:spLocks noChangeArrowheads="1"/>
          </p:cNvSpPr>
          <p:nvPr/>
        </p:nvSpPr>
        <p:spPr bwMode="auto">
          <a:xfrm>
            <a:off x="23288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1</a:t>
            </a:r>
          </a:p>
        </p:txBody>
      </p:sp>
      <p:sp>
        <p:nvSpPr>
          <p:cNvPr id="70663" name="Text Box 9"/>
          <p:cNvSpPr txBox="1">
            <a:spLocks noChangeArrowheads="1"/>
          </p:cNvSpPr>
          <p:nvPr/>
        </p:nvSpPr>
        <p:spPr bwMode="auto">
          <a:xfrm>
            <a:off x="26511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2</a:t>
            </a:r>
          </a:p>
        </p:txBody>
      </p:sp>
      <p:sp>
        <p:nvSpPr>
          <p:cNvPr id="70664" name="Text Box 10"/>
          <p:cNvSpPr txBox="1">
            <a:spLocks noChangeArrowheads="1"/>
          </p:cNvSpPr>
          <p:nvPr/>
        </p:nvSpPr>
        <p:spPr bwMode="auto">
          <a:xfrm>
            <a:off x="29718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3</a:t>
            </a:r>
          </a:p>
        </p:txBody>
      </p:sp>
      <p:sp>
        <p:nvSpPr>
          <p:cNvPr id="70665" name="Text Box 11"/>
          <p:cNvSpPr txBox="1">
            <a:spLocks noChangeArrowheads="1"/>
          </p:cNvSpPr>
          <p:nvPr/>
        </p:nvSpPr>
        <p:spPr bwMode="auto">
          <a:xfrm>
            <a:off x="32940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4</a:t>
            </a:r>
          </a:p>
        </p:txBody>
      </p:sp>
      <p:sp>
        <p:nvSpPr>
          <p:cNvPr id="70666" name="Text Box 12"/>
          <p:cNvSpPr txBox="1">
            <a:spLocks noChangeArrowheads="1"/>
          </p:cNvSpPr>
          <p:nvPr/>
        </p:nvSpPr>
        <p:spPr bwMode="auto">
          <a:xfrm>
            <a:off x="36163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5</a:t>
            </a:r>
          </a:p>
        </p:txBody>
      </p:sp>
      <p:sp>
        <p:nvSpPr>
          <p:cNvPr id="70667" name="Text Box 13"/>
          <p:cNvSpPr txBox="1">
            <a:spLocks noChangeArrowheads="1"/>
          </p:cNvSpPr>
          <p:nvPr/>
        </p:nvSpPr>
        <p:spPr bwMode="auto">
          <a:xfrm>
            <a:off x="39370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6</a:t>
            </a:r>
          </a:p>
        </p:txBody>
      </p:sp>
      <p:sp>
        <p:nvSpPr>
          <p:cNvPr id="70668" name="Text Box 14"/>
          <p:cNvSpPr txBox="1">
            <a:spLocks noChangeArrowheads="1"/>
          </p:cNvSpPr>
          <p:nvPr/>
        </p:nvSpPr>
        <p:spPr bwMode="auto">
          <a:xfrm>
            <a:off x="42592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7</a:t>
            </a:r>
          </a:p>
        </p:txBody>
      </p:sp>
      <p:sp>
        <p:nvSpPr>
          <p:cNvPr id="70669" name="Text Box 15"/>
          <p:cNvSpPr txBox="1">
            <a:spLocks noChangeArrowheads="1"/>
          </p:cNvSpPr>
          <p:nvPr/>
        </p:nvSpPr>
        <p:spPr bwMode="auto">
          <a:xfrm>
            <a:off x="45815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8</a:t>
            </a:r>
          </a:p>
        </p:txBody>
      </p:sp>
      <p:sp>
        <p:nvSpPr>
          <p:cNvPr id="70670" name="Text Box 16"/>
          <p:cNvSpPr txBox="1">
            <a:spLocks noChangeArrowheads="1"/>
          </p:cNvSpPr>
          <p:nvPr/>
        </p:nvSpPr>
        <p:spPr bwMode="auto">
          <a:xfrm>
            <a:off x="49022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9</a:t>
            </a:r>
          </a:p>
        </p:txBody>
      </p:sp>
      <p:sp>
        <p:nvSpPr>
          <p:cNvPr id="70671" name="Text Box 17"/>
          <p:cNvSpPr txBox="1">
            <a:spLocks noChangeArrowheads="1"/>
          </p:cNvSpPr>
          <p:nvPr/>
        </p:nvSpPr>
        <p:spPr bwMode="auto">
          <a:xfrm>
            <a:off x="52244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10</a:t>
            </a:r>
          </a:p>
        </p:txBody>
      </p:sp>
      <p:sp>
        <p:nvSpPr>
          <p:cNvPr id="70672" name="Text Box 18"/>
          <p:cNvSpPr txBox="1">
            <a:spLocks noChangeArrowheads="1"/>
          </p:cNvSpPr>
          <p:nvPr/>
        </p:nvSpPr>
        <p:spPr bwMode="auto">
          <a:xfrm>
            <a:off x="55467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11</a:t>
            </a:r>
          </a:p>
        </p:txBody>
      </p:sp>
      <p:sp>
        <p:nvSpPr>
          <p:cNvPr id="70673" name="Text Box 19"/>
          <p:cNvSpPr txBox="1">
            <a:spLocks noChangeArrowheads="1"/>
          </p:cNvSpPr>
          <p:nvPr/>
        </p:nvSpPr>
        <p:spPr bwMode="auto">
          <a:xfrm>
            <a:off x="58674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12</a:t>
            </a:r>
          </a:p>
        </p:txBody>
      </p:sp>
      <p:sp>
        <p:nvSpPr>
          <p:cNvPr id="70674" name="Text Box 20"/>
          <p:cNvSpPr txBox="1">
            <a:spLocks noChangeArrowheads="1"/>
          </p:cNvSpPr>
          <p:nvPr/>
        </p:nvSpPr>
        <p:spPr bwMode="auto">
          <a:xfrm>
            <a:off x="61896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13</a:t>
            </a:r>
          </a:p>
        </p:txBody>
      </p:sp>
      <p:sp>
        <p:nvSpPr>
          <p:cNvPr id="70675" name="Text Box 21"/>
          <p:cNvSpPr txBox="1">
            <a:spLocks noChangeArrowheads="1"/>
          </p:cNvSpPr>
          <p:nvPr/>
        </p:nvSpPr>
        <p:spPr bwMode="auto">
          <a:xfrm>
            <a:off x="65119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14</a:t>
            </a:r>
          </a:p>
        </p:txBody>
      </p:sp>
      <p:sp>
        <p:nvSpPr>
          <p:cNvPr id="70676" name="Text Box 22"/>
          <p:cNvSpPr txBox="1">
            <a:spLocks noChangeArrowheads="1"/>
          </p:cNvSpPr>
          <p:nvPr/>
        </p:nvSpPr>
        <p:spPr bwMode="auto">
          <a:xfrm>
            <a:off x="68326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15</a:t>
            </a:r>
          </a:p>
        </p:txBody>
      </p:sp>
      <p:sp>
        <p:nvSpPr>
          <p:cNvPr id="70677" name="Text Box 23"/>
          <p:cNvSpPr txBox="1">
            <a:spLocks noChangeArrowheads="1"/>
          </p:cNvSpPr>
          <p:nvPr/>
        </p:nvSpPr>
        <p:spPr bwMode="auto">
          <a:xfrm>
            <a:off x="71548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16</a:t>
            </a:r>
          </a:p>
        </p:txBody>
      </p:sp>
      <p:sp>
        <p:nvSpPr>
          <p:cNvPr id="70678" name="Text Box 24"/>
          <p:cNvSpPr txBox="1">
            <a:spLocks noChangeArrowheads="1"/>
          </p:cNvSpPr>
          <p:nvPr/>
        </p:nvSpPr>
        <p:spPr bwMode="auto">
          <a:xfrm>
            <a:off x="74771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17</a:t>
            </a:r>
          </a:p>
        </p:txBody>
      </p:sp>
      <p:sp>
        <p:nvSpPr>
          <p:cNvPr id="70679" name="Text Box 25"/>
          <p:cNvSpPr txBox="1">
            <a:spLocks noChangeArrowheads="1"/>
          </p:cNvSpPr>
          <p:nvPr/>
        </p:nvSpPr>
        <p:spPr bwMode="auto">
          <a:xfrm>
            <a:off x="77978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18</a:t>
            </a:r>
          </a:p>
        </p:txBody>
      </p:sp>
      <p:sp>
        <p:nvSpPr>
          <p:cNvPr id="70680" name="Text Box 26"/>
          <p:cNvSpPr txBox="1">
            <a:spLocks noChangeArrowheads="1"/>
          </p:cNvSpPr>
          <p:nvPr/>
        </p:nvSpPr>
        <p:spPr bwMode="auto">
          <a:xfrm>
            <a:off x="762000" y="6338888"/>
            <a:ext cx="7543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longest sequence of </a:t>
            </a:r>
            <a:r>
              <a:rPr lang="en-US" sz="1800" b="1">
                <a:solidFill>
                  <a:srgbClr val="008000"/>
                </a:solidFill>
                <a:latin typeface="Courier New" pitchFamily="49" charset="0"/>
              </a:rPr>
              <a:t>'a'</a:t>
            </a:r>
            <a:r>
              <a:rPr lang="en-US" sz="1800">
                <a:latin typeface="Comic Sans MS" pitchFamily="66" charset="0"/>
              </a:rPr>
              <a:t>s ?</a:t>
            </a:r>
          </a:p>
        </p:txBody>
      </p:sp>
      <p:sp>
        <p:nvSpPr>
          <p:cNvPr id="70681" name="Text Box 27"/>
          <p:cNvSpPr txBox="1">
            <a:spLocks noChangeArrowheads="1"/>
          </p:cNvSpPr>
          <p:nvPr/>
        </p:nvSpPr>
        <p:spPr bwMode="auto">
          <a:xfrm>
            <a:off x="762000" y="5729288"/>
            <a:ext cx="7543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number of </a:t>
            </a:r>
            <a:r>
              <a:rPr lang="en-US" sz="1800" b="1">
                <a:solidFill>
                  <a:srgbClr val="008000"/>
                </a:solidFill>
                <a:latin typeface="Courier New" pitchFamily="49" charset="0"/>
              </a:rPr>
              <a:t>'a'</a:t>
            </a:r>
            <a:r>
              <a:rPr lang="en-US" sz="1800">
                <a:latin typeface="Comic Sans MS" pitchFamily="66" charset="0"/>
              </a:rPr>
              <a:t>s ?  How about </a:t>
            </a:r>
            <a:r>
              <a:rPr lang="en-US" sz="1800" b="1">
                <a:solidFill>
                  <a:srgbClr val="008000"/>
                </a:solidFill>
                <a:latin typeface="Courier New" pitchFamily="49" charset="0"/>
              </a:rPr>
              <a:t>'a'</a:t>
            </a:r>
            <a:r>
              <a:rPr lang="en-US" sz="1800">
                <a:latin typeface="Comic Sans MS" pitchFamily="66" charset="0"/>
              </a:rPr>
              <a:t>s and </a:t>
            </a:r>
            <a:r>
              <a:rPr lang="en-US" sz="1800" b="1">
                <a:solidFill>
                  <a:srgbClr val="008000"/>
                </a:solidFill>
                <a:latin typeface="Courier New" pitchFamily="49" charset="0"/>
              </a:rPr>
              <a:t>'t'</a:t>
            </a:r>
            <a:r>
              <a:rPr lang="en-US" sz="1800">
                <a:latin typeface="Comic Sans MS" pitchFamily="66" charset="0"/>
              </a:rPr>
              <a:t>s?</a:t>
            </a:r>
          </a:p>
        </p:txBody>
      </p:sp>
      <p:sp>
        <p:nvSpPr>
          <p:cNvPr id="70682" name="Text Box 28"/>
          <p:cNvSpPr txBox="1">
            <a:spLocks noChangeArrowheads="1"/>
          </p:cNvSpPr>
          <p:nvPr/>
        </p:nvSpPr>
        <p:spPr bwMode="auto">
          <a:xfrm>
            <a:off x="762000" y="6048375"/>
            <a:ext cx="7543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number of </a:t>
            </a:r>
            <a:r>
              <a:rPr lang="en-US" sz="1800" b="1">
                <a:solidFill>
                  <a:srgbClr val="008000"/>
                </a:solidFill>
                <a:latin typeface="Courier New" pitchFamily="49" charset="0"/>
              </a:rPr>
              <a:t>'ta'</a:t>
            </a:r>
            <a:r>
              <a:rPr lang="en-US" sz="1800">
                <a:latin typeface="Comic Sans MS" pitchFamily="66" charset="0"/>
              </a:rPr>
              <a:t>s ?  </a:t>
            </a:r>
          </a:p>
        </p:txBody>
      </p:sp>
      <p:sp>
        <p:nvSpPr>
          <p:cNvPr id="70683" name="Text Box 29"/>
          <p:cNvSpPr txBox="1">
            <a:spLocks noChangeArrowheads="1"/>
          </p:cNvSpPr>
          <p:nvPr/>
        </p:nvSpPr>
        <p:spPr bwMode="auto">
          <a:xfrm>
            <a:off x="1447800" y="2743200"/>
            <a:ext cx="6477000" cy="2465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b="1">
                <a:latin typeface="Courier New" pitchFamily="49" charset="0"/>
              </a:rPr>
              <a:t>s = </a:t>
            </a:r>
            <a:r>
              <a:rPr lang="en-US" b="1">
                <a:solidFill>
                  <a:srgbClr val="008000"/>
                </a:solidFill>
                <a:latin typeface="Courier New" pitchFamily="49" charset="0"/>
              </a:rPr>
              <a:t>'gattacaaggtaaaatgca'</a:t>
            </a:r>
            <a:r>
              <a:rPr lang="en-US" b="1">
                <a:latin typeface="Courier New" pitchFamily="49" charset="0"/>
              </a:rPr>
              <a:t> </a:t>
            </a:r>
            <a:endParaRPr lang="en-US" b="1">
              <a:solidFill>
                <a:srgbClr val="008000"/>
              </a:solidFill>
              <a:latin typeface="Courier New" pitchFamily="49" charset="0"/>
            </a:endParaRPr>
          </a:p>
          <a:p>
            <a:pPr algn="l">
              <a:lnSpc>
                <a:spcPct val="50000"/>
              </a:lnSpc>
              <a:spcBef>
                <a:spcPct val="50000"/>
              </a:spcBef>
            </a:pPr>
            <a:r>
              <a:rPr lang="en-US" b="1">
                <a:latin typeface="Courier New" pitchFamily="49" charset="0"/>
              </a:rPr>
              <a:t>N = 0</a:t>
            </a:r>
          </a:p>
          <a:p>
            <a:pPr algn="l">
              <a:lnSpc>
                <a:spcPct val="50000"/>
              </a:lnSpc>
              <a:spcBef>
                <a:spcPct val="50000"/>
              </a:spcBef>
            </a:pPr>
            <a:r>
              <a:rPr lang="en-US" b="1">
                <a:solidFill>
                  <a:srgbClr val="FF6600"/>
                </a:solidFill>
                <a:latin typeface="Courier New" pitchFamily="49" charset="0"/>
              </a:rPr>
              <a:t>for</a:t>
            </a:r>
            <a:r>
              <a:rPr lang="en-US" b="1">
                <a:latin typeface="Courier New" pitchFamily="49" charset="0"/>
              </a:rPr>
              <a:t> i in range(0,len(s)):</a:t>
            </a:r>
          </a:p>
          <a:p>
            <a:pPr algn="l">
              <a:lnSpc>
                <a:spcPct val="50000"/>
              </a:lnSpc>
              <a:spcBef>
                <a:spcPct val="50000"/>
              </a:spcBef>
            </a:pPr>
            <a:r>
              <a:rPr lang="en-US" b="1">
                <a:latin typeface="Courier New" pitchFamily="49" charset="0"/>
              </a:rPr>
              <a:t>    </a:t>
            </a:r>
            <a:r>
              <a:rPr lang="en-US" b="1">
                <a:solidFill>
                  <a:srgbClr val="FF6600"/>
                </a:solidFill>
                <a:latin typeface="Courier New" pitchFamily="49" charset="0"/>
              </a:rPr>
              <a:t>if</a:t>
            </a:r>
            <a:r>
              <a:rPr lang="en-US" b="1">
                <a:latin typeface="Courier New" pitchFamily="49" charset="0"/>
              </a:rPr>
              <a:t> s[i] == </a:t>
            </a:r>
            <a:r>
              <a:rPr lang="en-US" b="1">
                <a:solidFill>
                  <a:srgbClr val="008000"/>
                </a:solidFill>
                <a:latin typeface="Courier New" pitchFamily="49" charset="0"/>
              </a:rPr>
              <a:t>'a'</a:t>
            </a:r>
            <a:r>
              <a:rPr lang="en-US" b="1">
                <a:latin typeface="Courier New" pitchFamily="49" charset="0"/>
              </a:rPr>
              <a:t> </a:t>
            </a:r>
            <a:r>
              <a:rPr lang="en-US" b="1">
                <a:solidFill>
                  <a:srgbClr val="FF6600"/>
                </a:solidFill>
                <a:latin typeface="Courier New" pitchFamily="49" charset="0"/>
              </a:rPr>
              <a:t>or</a:t>
            </a:r>
            <a:r>
              <a:rPr lang="en-US" b="1">
                <a:latin typeface="Courier New" pitchFamily="49" charset="0"/>
              </a:rPr>
              <a:t> s[i] == </a:t>
            </a:r>
            <a:r>
              <a:rPr lang="en-US" b="1">
                <a:solidFill>
                  <a:srgbClr val="008000"/>
                </a:solidFill>
                <a:latin typeface="Courier New" pitchFamily="49" charset="0"/>
              </a:rPr>
              <a:t>'t'</a:t>
            </a:r>
            <a:r>
              <a:rPr lang="en-US" b="1">
                <a:latin typeface="Courier New" pitchFamily="49" charset="0"/>
              </a:rPr>
              <a:t>:</a:t>
            </a:r>
          </a:p>
          <a:p>
            <a:pPr algn="l">
              <a:lnSpc>
                <a:spcPct val="50000"/>
              </a:lnSpc>
              <a:spcBef>
                <a:spcPct val="50000"/>
              </a:spcBef>
            </a:pPr>
            <a:r>
              <a:rPr lang="en-US" b="1">
                <a:latin typeface="Courier New" pitchFamily="49" charset="0"/>
              </a:rPr>
              <a:t>        N = N + 1</a:t>
            </a:r>
          </a:p>
          <a:p>
            <a:pPr algn="l">
              <a:lnSpc>
                <a:spcPct val="50000"/>
              </a:lnSpc>
              <a:spcBef>
                <a:spcPct val="50000"/>
              </a:spcBef>
            </a:pPr>
            <a:endParaRPr lang="en-US" b="1">
              <a:latin typeface="Courier New" pitchFamily="49" charset="0"/>
            </a:endParaRPr>
          </a:p>
          <a:p>
            <a:pPr algn="l">
              <a:lnSpc>
                <a:spcPct val="50000"/>
              </a:lnSpc>
              <a:spcBef>
                <a:spcPct val="50000"/>
              </a:spcBef>
            </a:pP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'N is'</a:t>
            </a:r>
            <a:r>
              <a:rPr lang="en-US" b="1">
                <a:latin typeface="Courier New" pitchFamily="49" charset="0"/>
              </a:rPr>
              <a:t>, N</a:t>
            </a:r>
          </a:p>
        </p:txBody>
      </p:sp>
      <p:sp>
        <p:nvSpPr>
          <p:cNvPr id="70684" name="Oval 30"/>
          <p:cNvSpPr>
            <a:spLocks noChangeArrowheads="1"/>
          </p:cNvSpPr>
          <p:nvPr/>
        </p:nvSpPr>
        <p:spPr bwMode="auto">
          <a:xfrm>
            <a:off x="5181600" y="5715000"/>
            <a:ext cx="3200400" cy="3810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Tree>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682" name="Group 2"/>
          <p:cNvGrpSpPr>
            <a:grpSpLocks/>
          </p:cNvGrpSpPr>
          <p:nvPr/>
        </p:nvGrpSpPr>
        <p:grpSpPr bwMode="auto">
          <a:xfrm>
            <a:off x="469900" y="962025"/>
            <a:ext cx="8218488" cy="180975"/>
            <a:chOff x="295" y="1311"/>
            <a:chExt cx="5177" cy="114"/>
          </a:xfrm>
        </p:grpSpPr>
        <p:sp>
          <p:nvSpPr>
            <p:cNvPr id="71709"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1710"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1683"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Loopy thinking</a:t>
            </a:r>
            <a:endParaRPr lang="en-US" sz="3200"/>
          </a:p>
        </p:txBody>
      </p:sp>
      <p:sp>
        <p:nvSpPr>
          <p:cNvPr id="71684" name="Rectangle 6"/>
          <p:cNvSpPr>
            <a:spLocks noChangeArrowheads="1"/>
          </p:cNvSpPr>
          <p:nvPr/>
        </p:nvSpPr>
        <p:spPr bwMode="auto">
          <a:xfrm>
            <a:off x="617538" y="1554163"/>
            <a:ext cx="8186737"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s = </a:t>
            </a:r>
            <a:r>
              <a:rPr lang="en-US" sz="4200" b="1">
                <a:solidFill>
                  <a:srgbClr val="008000"/>
                </a:solidFill>
                <a:latin typeface="Courier New" pitchFamily="49" charset="0"/>
              </a:rPr>
              <a:t>'gattacaaggtaaaatgca'</a:t>
            </a:r>
          </a:p>
        </p:txBody>
      </p:sp>
      <p:sp>
        <p:nvSpPr>
          <p:cNvPr id="71685" name="Text Box 7"/>
          <p:cNvSpPr txBox="1">
            <a:spLocks noChangeArrowheads="1"/>
          </p:cNvSpPr>
          <p:nvPr/>
        </p:nvSpPr>
        <p:spPr bwMode="auto">
          <a:xfrm>
            <a:off x="20066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0</a:t>
            </a:r>
          </a:p>
        </p:txBody>
      </p:sp>
      <p:sp>
        <p:nvSpPr>
          <p:cNvPr id="71686" name="Text Box 8"/>
          <p:cNvSpPr txBox="1">
            <a:spLocks noChangeArrowheads="1"/>
          </p:cNvSpPr>
          <p:nvPr/>
        </p:nvSpPr>
        <p:spPr bwMode="auto">
          <a:xfrm>
            <a:off x="23288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1</a:t>
            </a:r>
          </a:p>
        </p:txBody>
      </p:sp>
      <p:sp>
        <p:nvSpPr>
          <p:cNvPr id="71687" name="Text Box 9"/>
          <p:cNvSpPr txBox="1">
            <a:spLocks noChangeArrowheads="1"/>
          </p:cNvSpPr>
          <p:nvPr/>
        </p:nvSpPr>
        <p:spPr bwMode="auto">
          <a:xfrm>
            <a:off x="26511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2</a:t>
            </a:r>
          </a:p>
        </p:txBody>
      </p:sp>
      <p:sp>
        <p:nvSpPr>
          <p:cNvPr id="71688" name="Text Box 10"/>
          <p:cNvSpPr txBox="1">
            <a:spLocks noChangeArrowheads="1"/>
          </p:cNvSpPr>
          <p:nvPr/>
        </p:nvSpPr>
        <p:spPr bwMode="auto">
          <a:xfrm>
            <a:off x="29718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3</a:t>
            </a:r>
          </a:p>
        </p:txBody>
      </p:sp>
      <p:sp>
        <p:nvSpPr>
          <p:cNvPr id="71689" name="Text Box 11"/>
          <p:cNvSpPr txBox="1">
            <a:spLocks noChangeArrowheads="1"/>
          </p:cNvSpPr>
          <p:nvPr/>
        </p:nvSpPr>
        <p:spPr bwMode="auto">
          <a:xfrm>
            <a:off x="32940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4</a:t>
            </a:r>
          </a:p>
        </p:txBody>
      </p:sp>
      <p:sp>
        <p:nvSpPr>
          <p:cNvPr id="71690" name="Text Box 12"/>
          <p:cNvSpPr txBox="1">
            <a:spLocks noChangeArrowheads="1"/>
          </p:cNvSpPr>
          <p:nvPr/>
        </p:nvSpPr>
        <p:spPr bwMode="auto">
          <a:xfrm>
            <a:off x="36163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5</a:t>
            </a:r>
          </a:p>
        </p:txBody>
      </p:sp>
      <p:sp>
        <p:nvSpPr>
          <p:cNvPr id="71691" name="Text Box 13"/>
          <p:cNvSpPr txBox="1">
            <a:spLocks noChangeArrowheads="1"/>
          </p:cNvSpPr>
          <p:nvPr/>
        </p:nvSpPr>
        <p:spPr bwMode="auto">
          <a:xfrm>
            <a:off x="39370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6</a:t>
            </a:r>
          </a:p>
        </p:txBody>
      </p:sp>
      <p:sp>
        <p:nvSpPr>
          <p:cNvPr id="71692" name="Text Box 14"/>
          <p:cNvSpPr txBox="1">
            <a:spLocks noChangeArrowheads="1"/>
          </p:cNvSpPr>
          <p:nvPr/>
        </p:nvSpPr>
        <p:spPr bwMode="auto">
          <a:xfrm>
            <a:off x="42592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7</a:t>
            </a:r>
          </a:p>
        </p:txBody>
      </p:sp>
      <p:sp>
        <p:nvSpPr>
          <p:cNvPr id="71693" name="Text Box 15"/>
          <p:cNvSpPr txBox="1">
            <a:spLocks noChangeArrowheads="1"/>
          </p:cNvSpPr>
          <p:nvPr/>
        </p:nvSpPr>
        <p:spPr bwMode="auto">
          <a:xfrm>
            <a:off x="45815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8</a:t>
            </a:r>
          </a:p>
        </p:txBody>
      </p:sp>
      <p:sp>
        <p:nvSpPr>
          <p:cNvPr id="71694" name="Text Box 16"/>
          <p:cNvSpPr txBox="1">
            <a:spLocks noChangeArrowheads="1"/>
          </p:cNvSpPr>
          <p:nvPr/>
        </p:nvSpPr>
        <p:spPr bwMode="auto">
          <a:xfrm>
            <a:off x="49022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9</a:t>
            </a:r>
          </a:p>
        </p:txBody>
      </p:sp>
      <p:sp>
        <p:nvSpPr>
          <p:cNvPr id="71695" name="Text Box 17"/>
          <p:cNvSpPr txBox="1">
            <a:spLocks noChangeArrowheads="1"/>
          </p:cNvSpPr>
          <p:nvPr/>
        </p:nvSpPr>
        <p:spPr bwMode="auto">
          <a:xfrm>
            <a:off x="52244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10</a:t>
            </a:r>
          </a:p>
        </p:txBody>
      </p:sp>
      <p:sp>
        <p:nvSpPr>
          <p:cNvPr id="71696" name="Text Box 18"/>
          <p:cNvSpPr txBox="1">
            <a:spLocks noChangeArrowheads="1"/>
          </p:cNvSpPr>
          <p:nvPr/>
        </p:nvSpPr>
        <p:spPr bwMode="auto">
          <a:xfrm>
            <a:off x="55467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11</a:t>
            </a:r>
          </a:p>
        </p:txBody>
      </p:sp>
      <p:sp>
        <p:nvSpPr>
          <p:cNvPr id="71697" name="Text Box 19"/>
          <p:cNvSpPr txBox="1">
            <a:spLocks noChangeArrowheads="1"/>
          </p:cNvSpPr>
          <p:nvPr/>
        </p:nvSpPr>
        <p:spPr bwMode="auto">
          <a:xfrm>
            <a:off x="58674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12</a:t>
            </a:r>
          </a:p>
        </p:txBody>
      </p:sp>
      <p:sp>
        <p:nvSpPr>
          <p:cNvPr id="71698" name="Text Box 20"/>
          <p:cNvSpPr txBox="1">
            <a:spLocks noChangeArrowheads="1"/>
          </p:cNvSpPr>
          <p:nvPr/>
        </p:nvSpPr>
        <p:spPr bwMode="auto">
          <a:xfrm>
            <a:off x="61896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13</a:t>
            </a:r>
          </a:p>
        </p:txBody>
      </p:sp>
      <p:sp>
        <p:nvSpPr>
          <p:cNvPr id="71699" name="Text Box 21"/>
          <p:cNvSpPr txBox="1">
            <a:spLocks noChangeArrowheads="1"/>
          </p:cNvSpPr>
          <p:nvPr/>
        </p:nvSpPr>
        <p:spPr bwMode="auto">
          <a:xfrm>
            <a:off x="65119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14</a:t>
            </a:r>
          </a:p>
        </p:txBody>
      </p:sp>
      <p:sp>
        <p:nvSpPr>
          <p:cNvPr id="71700" name="Text Box 22"/>
          <p:cNvSpPr txBox="1">
            <a:spLocks noChangeArrowheads="1"/>
          </p:cNvSpPr>
          <p:nvPr/>
        </p:nvSpPr>
        <p:spPr bwMode="auto">
          <a:xfrm>
            <a:off x="68326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15</a:t>
            </a:r>
          </a:p>
        </p:txBody>
      </p:sp>
      <p:sp>
        <p:nvSpPr>
          <p:cNvPr id="71701" name="Text Box 23"/>
          <p:cNvSpPr txBox="1">
            <a:spLocks noChangeArrowheads="1"/>
          </p:cNvSpPr>
          <p:nvPr/>
        </p:nvSpPr>
        <p:spPr bwMode="auto">
          <a:xfrm>
            <a:off x="71548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16</a:t>
            </a:r>
          </a:p>
        </p:txBody>
      </p:sp>
      <p:sp>
        <p:nvSpPr>
          <p:cNvPr id="71702" name="Text Box 24"/>
          <p:cNvSpPr txBox="1">
            <a:spLocks noChangeArrowheads="1"/>
          </p:cNvSpPr>
          <p:nvPr/>
        </p:nvSpPr>
        <p:spPr bwMode="auto">
          <a:xfrm>
            <a:off x="74771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17</a:t>
            </a:r>
          </a:p>
        </p:txBody>
      </p:sp>
      <p:sp>
        <p:nvSpPr>
          <p:cNvPr id="71703" name="Text Box 25"/>
          <p:cNvSpPr txBox="1">
            <a:spLocks noChangeArrowheads="1"/>
          </p:cNvSpPr>
          <p:nvPr/>
        </p:nvSpPr>
        <p:spPr bwMode="auto">
          <a:xfrm>
            <a:off x="77978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18</a:t>
            </a:r>
          </a:p>
        </p:txBody>
      </p:sp>
      <p:sp>
        <p:nvSpPr>
          <p:cNvPr id="71704" name="Text Box 26"/>
          <p:cNvSpPr txBox="1">
            <a:spLocks noChangeArrowheads="1"/>
          </p:cNvSpPr>
          <p:nvPr/>
        </p:nvSpPr>
        <p:spPr bwMode="auto">
          <a:xfrm>
            <a:off x="762000" y="6338888"/>
            <a:ext cx="7543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longest sequence of </a:t>
            </a:r>
            <a:r>
              <a:rPr lang="en-US" sz="1800" b="1">
                <a:solidFill>
                  <a:srgbClr val="008000"/>
                </a:solidFill>
                <a:latin typeface="Courier New" pitchFamily="49" charset="0"/>
              </a:rPr>
              <a:t>'a'</a:t>
            </a:r>
            <a:r>
              <a:rPr lang="en-US" sz="1800">
                <a:latin typeface="Comic Sans MS" pitchFamily="66" charset="0"/>
              </a:rPr>
              <a:t>s ?</a:t>
            </a:r>
          </a:p>
        </p:txBody>
      </p:sp>
      <p:sp>
        <p:nvSpPr>
          <p:cNvPr id="71705" name="Text Box 27"/>
          <p:cNvSpPr txBox="1">
            <a:spLocks noChangeArrowheads="1"/>
          </p:cNvSpPr>
          <p:nvPr/>
        </p:nvSpPr>
        <p:spPr bwMode="auto">
          <a:xfrm>
            <a:off x="762000" y="5729288"/>
            <a:ext cx="7543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number of </a:t>
            </a:r>
            <a:r>
              <a:rPr lang="en-US" sz="1800" b="1">
                <a:solidFill>
                  <a:srgbClr val="008000"/>
                </a:solidFill>
                <a:latin typeface="Courier New" pitchFamily="49" charset="0"/>
              </a:rPr>
              <a:t>'a'</a:t>
            </a:r>
            <a:r>
              <a:rPr lang="en-US" sz="1800">
                <a:latin typeface="Comic Sans MS" pitchFamily="66" charset="0"/>
              </a:rPr>
              <a:t>s ?  How about </a:t>
            </a:r>
            <a:r>
              <a:rPr lang="en-US" sz="1800" b="1">
                <a:solidFill>
                  <a:srgbClr val="008000"/>
                </a:solidFill>
                <a:latin typeface="Courier New" pitchFamily="49" charset="0"/>
              </a:rPr>
              <a:t>'a'</a:t>
            </a:r>
            <a:r>
              <a:rPr lang="en-US" sz="1800">
                <a:latin typeface="Comic Sans MS" pitchFamily="66" charset="0"/>
              </a:rPr>
              <a:t>s and </a:t>
            </a:r>
            <a:r>
              <a:rPr lang="en-US" sz="1800" b="1">
                <a:solidFill>
                  <a:srgbClr val="008000"/>
                </a:solidFill>
                <a:latin typeface="Courier New" pitchFamily="49" charset="0"/>
              </a:rPr>
              <a:t>'t'</a:t>
            </a:r>
            <a:r>
              <a:rPr lang="en-US" sz="1800">
                <a:latin typeface="Comic Sans MS" pitchFamily="66" charset="0"/>
              </a:rPr>
              <a:t>s?</a:t>
            </a:r>
          </a:p>
        </p:txBody>
      </p:sp>
      <p:sp>
        <p:nvSpPr>
          <p:cNvPr id="71706" name="Text Box 28"/>
          <p:cNvSpPr txBox="1">
            <a:spLocks noChangeArrowheads="1"/>
          </p:cNvSpPr>
          <p:nvPr/>
        </p:nvSpPr>
        <p:spPr bwMode="auto">
          <a:xfrm>
            <a:off x="762000" y="6048375"/>
            <a:ext cx="7543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number of </a:t>
            </a:r>
            <a:r>
              <a:rPr lang="en-US" sz="1800" b="1">
                <a:solidFill>
                  <a:srgbClr val="008000"/>
                </a:solidFill>
                <a:latin typeface="Courier New" pitchFamily="49" charset="0"/>
              </a:rPr>
              <a:t>'ta'</a:t>
            </a:r>
            <a:r>
              <a:rPr lang="en-US" sz="1800">
                <a:latin typeface="Comic Sans MS" pitchFamily="66" charset="0"/>
              </a:rPr>
              <a:t>s ?  </a:t>
            </a:r>
          </a:p>
        </p:txBody>
      </p:sp>
      <p:sp>
        <p:nvSpPr>
          <p:cNvPr id="71707" name="Text Box 29"/>
          <p:cNvSpPr txBox="1">
            <a:spLocks noChangeArrowheads="1"/>
          </p:cNvSpPr>
          <p:nvPr/>
        </p:nvSpPr>
        <p:spPr bwMode="auto">
          <a:xfrm>
            <a:off x="1371600" y="2743200"/>
            <a:ext cx="7239000" cy="2465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b="1">
                <a:latin typeface="Courier New" pitchFamily="49" charset="0"/>
              </a:rPr>
              <a:t>s = </a:t>
            </a:r>
            <a:r>
              <a:rPr lang="en-US" b="1">
                <a:solidFill>
                  <a:srgbClr val="008000"/>
                </a:solidFill>
                <a:latin typeface="Courier New" pitchFamily="49" charset="0"/>
              </a:rPr>
              <a:t>'gattacaaggtaaaatgca'</a:t>
            </a:r>
            <a:r>
              <a:rPr lang="en-US" b="1">
                <a:latin typeface="Courier New" pitchFamily="49" charset="0"/>
              </a:rPr>
              <a:t> </a:t>
            </a:r>
            <a:endParaRPr lang="en-US" b="1">
              <a:solidFill>
                <a:srgbClr val="008000"/>
              </a:solidFill>
              <a:latin typeface="Courier New" pitchFamily="49" charset="0"/>
            </a:endParaRPr>
          </a:p>
          <a:p>
            <a:pPr algn="l">
              <a:lnSpc>
                <a:spcPct val="50000"/>
              </a:lnSpc>
              <a:spcBef>
                <a:spcPct val="50000"/>
              </a:spcBef>
            </a:pPr>
            <a:r>
              <a:rPr lang="en-US" b="1">
                <a:latin typeface="Courier New" pitchFamily="49" charset="0"/>
              </a:rPr>
              <a:t>N = 0</a:t>
            </a:r>
          </a:p>
          <a:p>
            <a:pPr algn="l">
              <a:lnSpc>
                <a:spcPct val="50000"/>
              </a:lnSpc>
              <a:spcBef>
                <a:spcPct val="50000"/>
              </a:spcBef>
            </a:pPr>
            <a:r>
              <a:rPr lang="en-US" b="1">
                <a:solidFill>
                  <a:srgbClr val="FF6600"/>
                </a:solidFill>
                <a:latin typeface="Courier New" pitchFamily="49" charset="0"/>
              </a:rPr>
              <a:t>for</a:t>
            </a:r>
            <a:r>
              <a:rPr lang="en-US" b="1">
                <a:latin typeface="Courier New" pitchFamily="49" charset="0"/>
              </a:rPr>
              <a:t> i in range(1,len(s)):</a:t>
            </a:r>
          </a:p>
          <a:p>
            <a:pPr algn="l">
              <a:lnSpc>
                <a:spcPct val="50000"/>
              </a:lnSpc>
              <a:spcBef>
                <a:spcPct val="50000"/>
              </a:spcBef>
            </a:pPr>
            <a:r>
              <a:rPr lang="en-US" b="1">
                <a:latin typeface="Courier New" pitchFamily="49" charset="0"/>
              </a:rPr>
              <a:t>    </a:t>
            </a:r>
            <a:r>
              <a:rPr lang="en-US" b="1">
                <a:solidFill>
                  <a:srgbClr val="FF6600"/>
                </a:solidFill>
                <a:latin typeface="Courier New" pitchFamily="49" charset="0"/>
              </a:rPr>
              <a:t>if</a:t>
            </a:r>
            <a:r>
              <a:rPr lang="en-US" b="1">
                <a:latin typeface="Courier New" pitchFamily="49" charset="0"/>
              </a:rPr>
              <a:t> s[i] == </a:t>
            </a:r>
            <a:r>
              <a:rPr lang="en-US" b="1">
                <a:solidFill>
                  <a:srgbClr val="008000"/>
                </a:solidFill>
                <a:latin typeface="Courier New" pitchFamily="49" charset="0"/>
              </a:rPr>
              <a:t>'a'</a:t>
            </a:r>
            <a:r>
              <a:rPr lang="en-US" b="1">
                <a:latin typeface="Courier New" pitchFamily="49" charset="0"/>
              </a:rPr>
              <a:t> </a:t>
            </a:r>
            <a:r>
              <a:rPr lang="en-US" b="1">
                <a:solidFill>
                  <a:srgbClr val="FF6600"/>
                </a:solidFill>
                <a:latin typeface="Courier New" pitchFamily="49" charset="0"/>
              </a:rPr>
              <a:t>and</a:t>
            </a:r>
            <a:r>
              <a:rPr lang="en-US" b="1">
                <a:latin typeface="Courier New" pitchFamily="49" charset="0"/>
              </a:rPr>
              <a:t> s[i-1] == </a:t>
            </a:r>
            <a:r>
              <a:rPr lang="en-US" b="1">
                <a:solidFill>
                  <a:srgbClr val="008000"/>
                </a:solidFill>
                <a:latin typeface="Courier New" pitchFamily="49" charset="0"/>
              </a:rPr>
              <a:t>'t'</a:t>
            </a:r>
            <a:r>
              <a:rPr lang="en-US" b="1">
                <a:latin typeface="Courier New" pitchFamily="49" charset="0"/>
              </a:rPr>
              <a:t>:</a:t>
            </a:r>
          </a:p>
          <a:p>
            <a:pPr algn="l">
              <a:lnSpc>
                <a:spcPct val="50000"/>
              </a:lnSpc>
              <a:spcBef>
                <a:spcPct val="50000"/>
              </a:spcBef>
            </a:pPr>
            <a:r>
              <a:rPr lang="en-US" b="1">
                <a:latin typeface="Courier New" pitchFamily="49" charset="0"/>
              </a:rPr>
              <a:t>        N = N + 1</a:t>
            </a:r>
          </a:p>
          <a:p>
            <a:pPr algn="l">
              <a:lnSpc>
                <a:spcPct val="50000"/>
              </a:lnSpc>
              <a:spcBef>
                <a:spcPct val="50000"/>
              </a:spcBef>
            </a:pPr>
            <a:endParaRPr lang="en-US" b="1">
              <a:latin typeface="Courier New" pitchFamily="49" charset="0"/>
            </a:endParaRPr>
          </a:p>
          <a:p>
            <a:pPr algn="l">
              <a:lnSpc>
                <a:spcPct val="50000"/>
              </a:lnSpc>
              <a:spcBef>
                <a:spcPct val="50000"/>
              </a:spcBef>
            </a:pP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'N is'</a:t>
            </a:r>
            <a:r>
              <a:rPr lang="en-US" b="1">
                <a:latin typeface="Courier New" pitchFamily="49" charset="0"/>
              </a:rPr>
              <a:t>, N</a:t>
            </a:r>
          </a:p>
        </p:txBody>
      </p:sp>
      <p:sp>
        <p:nvSpPr>
          <p:cNvPr id="71708" name="Oval 30"/>
          <p:cNvSpPr>
            <a:spLocks noChangeArrowheads="1"/>
          </p:cNvSpPr>
          <p:nvPr/>
        </p:nvSpPr>
        <p:spPr bwMode="auto">
          <a:xfrm>
            <a:off x="762000" y="6019800"/>
            <a:ext cx="4572000" cy="3810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606337" y="3617495"/>
            <a:ext cx="8248901" cy="433137"/>
          </a:xfrm>
          <a:prstGeom prst="roundRect">
            <a:avLst/>
          </a:prstGeom>
          <a:solidFill>
            <a:srgbClr val="FFCC99"/>
          </a:solidFill>
          <a:ln w="3175" cap="flat" cmpd="sng" algn="ctr">
            <a:solidFill>
              <a:srgbClr val="E30E1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16386" name="Text Box 69"/>
          <p:cNvSpPr txBox="1">
            <a:spLocks noChangeArrowheads="1"/>
          </p:cNvSpPr>
          <p:nvPr>
            <p:custDataLst>
              <p:tags r:id="rId1"/>
            </p:custDataLst>
          </p:nvPr>
        </p:nvSpPr>
        <p:spPr bwMode="auto">
          <a:xfrm>
            <a:off x="392113" y="176213"/>
            <a:ext cx="82946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a:latin typeface="Cambria" pitchFamily="18" charset="0"/>
              </a:rPr>
              <a:t>Hmmm-thinking   </a:t>
            </a:r>
            <a:r>
              <a:rPr lang="en-US" sz="4200" i="1" dirty="0">
                <a:latin typeface="Cambria" pitchFamily="18" charset="0"/>
              </a:rPr>
              <a:t>in Python</a:t>
            </a:r>
          </a:p>
        </p:txBody>
      </p:sp>
      <p:sp>
        <p:nvSpPr>
          <p:cNvPr id="16387" name="Rectangle 97"/>
          <p:cNvSpPr>
            <a:spLocks noChangeArrowheads="1"/>
          </p:cNvSpPr>
          <p:nvPr/>
        </p:nvSpPr>
        <p:spPr bwMode="auto">
          <a:xfrm>
            <a:off x="5562600" y="2516188"/>
            <a:ext cx="3362325"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dirty="0">
                <a:solidFill>
                  <a:srgbClr val="000000"/>
                </a:solidFill>
                <a:latin typeface="Courier New" pitchFamily="49" charset="0"/>
              </a:rPr>
              <a:t>00 read </a:t>
            </a:r>
            <a:r>
              <a:rPr lang="en-US" b="1" dirty="0">
                <a:solidFill>
                  <a:srgbClr val="C00000"/>
                </a:solidFill>
                <a:latin typeface="Courier New" pitchFamily="49" charset="0"/>
              </a:rPr>
              <a:t>r1          </a:t>
            </a:r>
          </a:p>
          <a:p>
            <a:pPr algn="l"/>
            <a:r>
              <a:rPr lang="en-US" b="1" dirty="0">
                <a:solidFill>
                  <a:srgbClr val="0AA318"/>
                </a:solidFill>
                <a:latin typeface="Courier New" pitchFamily="49" charset="0"/>
              </a:rPr>
              <a:t>01 </a:t>
            </a:r>
            <a:r>
              <a:rPr lang="en-US" b="1" dirty="0" err="1">
                <a:solidFill>
                  <a:srgbClr val="0AA318"/>
                </a:solidFill>
                <a:latin typeface="Courier New" pitchFamily="49" charset="0"/>
              </a:rPr>
              <a:t>setn</a:t>
            </a:r>
            <a:r>
              <a:rPr lang="en-US" b="1" dirty="0">
                <a:solidFill>
                  <a:srgbClr val="0AA318"/>
                </a:solidFill>
                <a:latin typeface="Courier New" pitchFamily="49" charset="0"/>
              </a:rPr>
              <a:t> r13 1</a:t>
            </a:r>
          </a:p>
          <a:p>
            <a:pPr algn="l"/>
            <a:r>
              <a:rPr lang="en-US" b="1" dirty="0">
                <a:solidFill>
                  <a:srgbClr val="F78B09"/>
                </a:solidFill>
                <a:latin typeface="Courier New" pitchFamily="49" charset="0"/>
              </a:rPr>
              <a:t>02 </a:t>
            </a:r>
            <a:r>
              <a:rPr lang="en-US" b="1" dirty="0" err="1">
                <a:solidFill>
                  <a:srgbClr val="F78B09"/>
                </a:solidFill>
                <a:latin typeface="Courier New" pitchFamily="49" charset="0"/>
              </a:rPr>
              <a:t>jeqzn</a:t>
            </a:r>
            <a:r>
              <a:rPr lang="en-US" b="1" dirty="0">
                <a:solidFill>
                  <a:srgbClr val="F78B09"/>
                </a:solidFill>
                <a:latin typeface="Courier New" pitchFamily="49" charset="0"/>
              </a:rPr>
              <a:t> </a:t>
            </a:r>
            <a:r>
              <a:rPr lang="en-US" b="1" dirty="0">
                <a:solidFill>
                  <a:srgbClr val="C00000"/>
                </a:solidFill>
                <a:latin typeface="Courier New" pitchFamily="49" charset="0"/>
              </a:rPr>
              <a:t>r1 </a:t>
            </a:r>
            <a:r>
              <a:rPr lang="en-US" b="1" dirty="0">
                <a:solidFill>
                  <a:srgbClr val="000000"/>
                </a:solidFill>
                <a:latin typeface="Courier New" pitchFamily="49" charset="0"/>
              </a:rPr>
              <a:t>6</a:t>
            </a:r>
          </a:p>
          <a:p>
            <a:pPr algn="l"/>
            <a:r>
              <a:rPr lang="en-US" b="1" dirty="0">
                <a:solidFill>
                  <a:srgbClr val="0508FB"/>
                </a:solidFill>
                <a:latin typeface="Courier New" pitchFamily="49" charset="0"/>
              </a:rPr>
              <a:t>03 </a:t>
            </a:r>
            <a:r>
              <a:rPr lang="en-US" b="1" dirty="0" err="1">
                <a:solidFill>
                  <a:srgbClr val="0508FB"/>
                </a:solidFill>
                <a:latin typeface="Courier New" pitchFamily="49" charset="0"/>
              </a:rPr>
              <a:t>mul</a:t>
            </a:r>
            <a:r>
              <a:rPr lang="en-US" b="1" dirty="0">
                <a:solidFill>
                  <a:srgbClr val="0508FB"/>
                </a:solidFill>
                <a:latin typeface="Courier New" pitchFamily="49" charset="0"/>
              </a:rPr>
              <a:t> </a:t>
            </a:r>
            <a:r>
              <a:rPr lang="en-US" b="1" dirty="0">
                <a:solidFill>
                  <a:srgbClr val="0AA318"/>
                </a:solidFill>
                <a:latin typeface="Courier New" pitchFamily="49" charset="0"/>
              </a:rPr>
              <a:t>r13 </a:t>
            </a:r>
            <a:r>
              <a:rPr lang="en-US" b="1" dirty="0" err="1">
                <a:solidFill>
                  <a:srgbClr val="0AA318"/>
                </a:solidFill>
                <a:latin typeface="Courier New" pitchFamily="49" charset="0"/>
              </a:rPr>
              <a:t>r13</a:t>
            </a:r>
            <a:r>
              <a:rPr lang="en-US" b="1" dirty="0">
                <a:solidFill>
                  <a:srgbClr val="0AA318"/>
                </a:solidFill>
                <a:latin typeface="Courier New" pitchFamily="49" charset="0"/>
              </a:rPr>
              <a:t> </a:t>
            </a:r>
            <a:r>
              <a:rPr lang="en-US" b="1" dirty="0">
                <a:solidFill>
                  <a:srgbClr val="C00000"/>
                </a:solidFill>
                <a:latin typeface="Courier New" pitchFamily="49" charset="0"/>
              </a:rPr>
              <a:t>r1</a:t>
            </a:r>
          </a:p>
          <a:p>
            <a:pPr algn="l"/>
            <a:r>
              <a:rPr lang="en-US" b="1" dirty="0">
                <a:solidFill>
                  <a:srgbClr val="0508FB"/>
                </a:solidFill>
                <a:latin typeface="Courier New" pitchFamily="49" charset="0"/>
              </a:rPr>
              <a:t>04 </a:t>
            </a:r>
            <a:r>
              <a:rPr lang="en-US" b="1" dirty="0" err="1">
                <a:solidFill>
                  <a:srgbClr val="0508FB"/>
                </a:solidFill>
                <a:latin typeface="Courier New" pitchFamily="49" charset="0"/>
              </a:rPr>
              <a:t>addn</a:t>
            </a:r>
            <a:r>
              <a:rPr lang="en-US" b="1" dirty="0">
                <a:solidFill>
                  <a:srgbClr val="0508FB"/>
                </a:solidFill>
                <a:latin typeface="Courier New" pitchFamily="49" charset="0"/>
              </a:rPr>
              <a:t> </a:t>
            </a:r>
            <a:r>
              <a:rPr lang="en-US" b="1" dirty="0">
                <a:solidFill>
                  <a:srgbClr val="C00000"/>
                </a:solidFill>
                <a:latin typeface="Courier New" pitchFamily="49" charset="0"/>
              </a:rPr>
              <a:t>r1</a:t>
            </a:r>
            <a:r>
              <a:rPr lang="en-US" b="1" dirty="0">
                <a:solidFill>
                  <a:srgbClr val="0508FB"/>
                </a:solidFill>
                <a:latin typeface="Courier New" pitchFamily="49" charset="0"/>
              </a:rPr>
              <a:t> </a:t>
            </a:r>
            <a:r>
              <a:rPr lang="en-US" b="1" dirty="0">
                <a:solidFill>
                  <a:srgbClr val="000000"/>
                </a:solidFill>
                <a:latin typeface="Courier New" pitchFamily="49" charset="0"/>
              </a:rPr>
              <a:t>-1</a:t>
            </a:r>
          </a:p>
          <a:p>
            <a:pPr algn="l"/>
            <a:r>
              <a:rPr lang="en-US" b="1" dirty="0">
                <a:solidFill>
                  <a:srgbClr val="F78B09"/>
                </a:solidFill>
                <a:latin typeface="Courier New" pitchFamily="49" charset="0"/>
              </a:rPr>
              <a:t>05 </a:t>
            </a:r>
            <a:r>
              <a:rPr lang="en-US" b="1" dirty="0" err="1">
                <a:solidFill>
                  <a:srgbClr val="F78B09"/>
                </a:solidFill>
                <a:latin typeface="Courier New" pitchFamily="49" charset="0"/>
              </a:rPr>
              <a:t>jumpn</a:t>
            </a:r>
            <a:r>
              <a:rPr lang="en-US" b="1" dirty="0">
                <a:solidFill>
                  <a:srgbClr val="F78B09"/>
                </a:solidFill>
                <a:latin typeface="Courier New" pitchFamily="49" charset="0"/>
              </a:rPr>
              <a:t> 02</a:t>
            </a:r>
          </a:p>
          <a:p>
            <a:pPr algn="l"/>
            <a:r>
              <a:rPr lang="en-US" b="1" dirty="0">
                <a:solidFill>
                  <a:srgbClr val="000000"/>
                </a:solidFill>
                <a:latin typeface="Courier New" pitchFamily="49" charset="0"/>
              </a:rPr>
              <a:t>06 write </a:t>
            </a:r>
            <a:r>
              <a:rPr lang="en-US" b="1" dirty="0">
                <a:solidFill>
                  <a:srgbClr val="0AA318"/>
                </a:solidFill>
                <a:latin typeface="Courier New" pitchFamily="49" charset="0"/>
              </a:rPr>
              <a:t>r13</a:t>
            </a:r>
          </a:p>
          <a:p>
            <a:pPr algn="l"/>
            <a:r>
              <a:rPr lang="en-US" b="1" dirty="0">
                <a:solidFill>
                  <a:srgbClr val="000000"/>
                </a:solidFill>
                <a:latin typeface="Courier New" pitchFamily="49" charset="0"/>
              </a:rPr>
              <a:t>07 halt</a:t>
            </a:r>
            <a:endParaRPr lang="en-US" b="1" dirty="0">
              <a:solidFill>
                <a:srgbClr val="FF0515"/>
              </a:solidFill>
              <a:latin typeface="Courier New" pitchFamily="49" charset="0"/>
            </a:endParaRPr>
          </a:p>
        </p:txBody>
      </p:sp>
      <p:sp>
        <p:nvSpPr>
          <p:cNvPr id="16388" name="Text Box 137"/>
          <p:cNvSpPr txBox="1">
            <a:spLocks noChangeArrowheads="1"/>
          </p:cNvSpPr>
          <p:nvPr/>
        </p:nvSpPr>
        <p:spPr bwMode="auto">
          <a:xfrm>
            <a:off x="5715000" y="1524000"/>
            <a:ext cx="2744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800">
                <a:solidFill>
                  <a:srgbClr val="000000"/>
                </a:solidFill>
                <a:latin typeface="Cambria" pitchFamily="18" charset="0"/>
              </a:rPr>
              <a:t>Jumps in Hmmm</a:t>
            </a:r>
          </a:p>
        </p:txBody>
      </p:sp>
      <p:grpSp>
        <p:nvGrpSpPr>
          <p:cNvPr id="16389" name="Group 7"/>
          <p:cNvGrpSpPr>
            <a:grpSpLocks/>
          </p:cNvGrpSpPr>
          <p:nvPr/>
        </p:nvGrpSpPr>
        <p:grpSpPr bwMode="auto">
          <a:xfrm>
            <a:off x="152400" y="5867400"/>
            <a:ext cx="685800" cy="838200"/>
            <a:chOff x="3456" y="1784"/>
            <a:chExt cx="952" cy="1048"/>
          </a:xfrm>
        </p:grpSpPr>
        <p:sp>
          <p:nvSpPr>
            <p:cNvPr id="16393"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solidFill>
                  <a:srgbClr val="000000"/>
                </a:solidFill>
              </a:endParaRPr>
            </a:p>
          </p:txBody>
        </p:sp>
        <p:sp>
          <p:nvSpPr>
            <p:cNvPr id="16394"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solidFill>
                  <a:srgbClr val="000000"/>
                </a:solidFill>
              </a:endParaRPr>
            </a:p>
          </p:txBody>
        </p:sp>
        <p:sp>
          <p:nvSpPr>
            <p:cNvPr id="16395"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solidFill>
                  <a:srgbClr val="000000"/>
                </a:solidFill>
              </a:endParaRPr>
            </a:p>
          </p:txBody>
        </p:sp>
        <p:sp>
          <p:nvSpPr>
            <p:cNvPr id="16396"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solidFill>
                  <a:srgbClr val="000000"/>
                </a:solidFill>
              </a:endParaRPr>
            </a:p>
          </p:txBody>
        </p:sp>
        <p:sp>
          <p:nvSpPr>
            <p:cNvPr id="16397"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16398"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399"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0"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1"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2"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3"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4"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16405"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solidFill>
                  <a:srgbClr val="000000"/>
                </a:solidFill>
              </a:endParaRPr>
            </a:p>
          </p:txBody>
        </p:sp>
        <p:sp>
          <p:nvSpPr>
            <p:cNvPr id="16406"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solidFill>
                  <a:srgbClr val="000000"/>
                </a:solidFill>
              </a:endParaRPr>
            </a:p>
          </p:txBody>
        </p:sp>
        <p:sp>
          <p:nvSpPr>
            <p:cNvPr id="16407"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16408"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endParaRPr>
            </a:p>
          </p:txBody>
        </p:sp>
        <p:sp>
          <p:nvSpPr>
            <p:cNvPr id="16409"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endParaRPr>
            </a:p>
          </p:txBody>
        </p:sp>
      </p:grpSp>
      <p:sp>
        <p:nvSpPr>
          <p:cNvPr id="16390" name="Rectangle 28"/>
          <p:cNvSpPr>
            <a:spLocks noChangeArrowheads="1"/>
          </p:cNvSpPr>
          <p:nvPr/>
        </p:nvSpPr>
        <p:spPr bwMode="auto">
          <a:xfrm>
            <a:off x="666750" y="2514600"/>
            <a:ext cx="3143250"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dirty="0" err="1">
                <a:solidFill>
                  <a:srgbClr val="FF6600"/>
                </a:solidFill>
                <a:latin typeface="Courier New" pitchFamily="49" charset="0"/>
              </a:rPr>
              <a:t>def</a:t>
            </a:r>
            <a:r>
              <a:rPr lang="en-US" b="1" dirty="0">
                <a:solidFill>
                  <a:srgbClr val="000000"/>
                </a:solidFill>
                <a:latin typeface="Courier New" pitchFamily="49" charset="0"/>
              </a:rPr>
              <a:t> </a:t>
            </a:r>
            <a:r>
              <a:rPr lang="en-US" b="1" dirty="0" err="1">
                <a:solidFill>
                  <a:srgbClr val="000000"/>
                </a:solidFill>
                <a:latin typeface="Courier New" pitchFamily="49" charset="0"/>
              </a:rPr>
              <a:t>fac</a:t>
            </a:r>
            <a:r>
              <a:rPr lang="en-US" b="1" dirty="0">
                <a:solidFill>
                  <a:srgbClr val="000000"/>
                </a:solidFill>
                <a:latin typeface="Courier New" pitchFamily="49" charset="0"/>
              </a:rPr>
              <a:t>(</a:t>
            </a:r>
            <a:r>
              <a:rPr lang="en-US" b="1" dirty="0">
                <a:solidFill>
                  <a:srgbClr val="C00000"/>
                </a:solidFill>
                <a:latin typeface="Courier New" pitchFamily="49" charset="0"/>
              </a:rPr>
              <a:t>x</a:t>
            </a:r>
            <a:r>
              <a:rPr lang="en-US" b="1" dirty="0">
                <a:solidFill>
                  <a:srgbClr val="000000"/>
                </a:solidFill>
                <a:latin typeface="Courier New" pitchFamily="49" charset="0"/>
              </a:rPr>
              <a:t>):</a:t>
            </a:r>
          </a:p>
          <a:p>
            <a:pPr algn="l"/>
            <a:r>
              <a:rPr lang="en-US" b="1" dirty="0">
                <a:solidFill>
                  <a:srgbClr val="000000"/>
                </a:solidFill>
                <a:latin typeface="Courier New" pitchFamily="49" charset="0"/>
              </a:rPr>
              <a:t>  </a:t>
            </a:r>
            <a:r>
              <a:rPr lang="en-US" b="1" dirty="0">
                <a:solidFill>
                  <a:srgbClr val="0AA318"/>
                </a:solidFill>
                <a:latin typeface="Courier New" pitchFamily="49" charset="0"/>
              </a:rPr>
              <a:t>result = 1</a:t>
            </a:r>
          </a:p>
          <a:p>
            <a:pPr algn="l"/>
            <a:r>
              <a:rPr lang="en-US" b="1" dirty="0">
                <a:solidFill>
                  <a:srgbClr val="000000"/>
                </a:solidFill>
                <a:latin typeface="Courier New" pitchFamily="49" charset="0"/>
              </a:rPr>
              <a:t>  </a:t>
            </a:r>
            <a:r>
              <a:rPr lang="en-US" b="1" dirty="0">
                <a:solidFill>
                  <a:srgbClr val="FF6600"/>
                </a:solidFill>
                <a:latin typeface="Courier New" pitchFamily="49" charset="0"/>
              </a:rPr>
              <a:t>while</a:t>
            </a:r>
            <a:r>
              <a:rPr lang="en-US" b="1" dirty="0">
                <a:solidFill>
                  <a:srgbClr val="000000"/>
                </a:solidFill>
                <a:latin typeface="Courier New" pitchFamily="49" charset="0"/>
              </a:rPr>
              <a:t> </a:t>
            </a:r>
            <a:r>
              <a:rPr lang="en-US" b="1" dirty="0">
                <a:solidFill>
                  <a:srgbClr val="C00000"/>
                </a:solidFill>
                <a:latin typeface="Courier New" pitchFamily="49" charset="0"/>
              </a:rPr>
              <a:t>x != 0</a:t>
            </a:r>
            <a:r>
              <a:rPr lang="en-US" b="1" dirty="0">
                <a:solidFill>
                  <a:srgbClr val="047F0A"/>
                </a:solidFill>
                <a:latin typeface="Courier New" pitchFamily="49" charset="0"/>
              </a:rPr>
              <a:t>:</a:t>
            </a:r>
            <a:endParaRPr lang="en-US" b="1" dirty="0">
              <a:solidFill>
                <a:srgbClr val="000000"/>
              </a:solidFill>
              <a:latin typeface="Courier New" pitchFamily="49" charset="0"/>
            </a:endParaRPr>
          </a:p>
          <a:p>
            <a:pPr algn="l"/>
            <a:r>
              <a:rPr lang="en-US" b="1" dirty="0">
                <a:solidFill>
                  <a:srgbClr val="000000"/>
                </a:solidFill>
                <a:latin typeface="Courier New" pitchFamily="49" charset="0"/>
              </a:rPr>
              <a:t>    </a:t>
            </a:r>
            <a:r>
              <a:rPr lang="en-US" b="1" dirty="0">
                <a:solidFill>
                  <a:srgbClr val="0AA318"/>
                </a:solidFill>
                <a:latin typeface="Courier New" pitchFamily="49" charset="0"/>
              </a:rPr>
              <a:t>result</a:t>
            </a:r>
            <a:r>
              <a:rPr lang="en-US" b="1" dirty="0">
                <a:solidFill>
                  <a:srgbClr val="0508FB"/>
                </a:solidFill>
                <a:latin typeface="Courier New" pitchFamily="49" charset="0"/>
              </a:rPr>
              <a:t> </a:t>
            </a:r>
            <a:r>
              <a:rPr lang="en-US" b="1" dirty="0">
                <a:solidFill>
                  <a:srgbClr val="0504FD"/>
                </a:solidFill>
                <a:latin typeface="Courier New" pitchFamily="49" charset="0"/>
              </a:rPr>
              <a:t>*=</a:t>
            </a:r>
            <a:r>
              <a:rPr lang="en-US" b="1" dirty="0">
                <a:solidFill>
                  <a:srgbClr val="0508FB"/>
                </a:solidFill>
                <a:latin typeface="Courier New" pitchFamily="49" charset="0"/>
              </a:rPr>
              <a:t> </a:t>
            </a:r>
            <a:r>
              <a:rPr lang="en-US" b="1" dirty="0">
                <a:solidFill>
                  <a:srgbClr val="C00000"/>
                </a:solidFill>
                <a:latin typeface="Courier New" pitchFamily="49" charset="0"/>
              </a:rPr>
              <a:t>x</a:t>
            </a:r>
          </a:p>
          <a:p>
            <a:pPr algn="l"/>
            <a:r>
              <a:rPr lang="en-US" b="1" dirty="0">
                <a:solidFill>
                  <a:srgbClr val="0508FB"/>
                </a:solidFill>
                <a:latin typeface="Courier New" pitchFamily="49" charset="0"/>
              </a:rPr>
              <a:t>    </a:t>
            </a:r>
            <a:r>
              <a:rPr lang="en-US" b="1" dirty="0">
                <a:solidFill>
                  <a:srgbClr val="C00000"/>
                </a:solidFill>
                <a:latin typeface="Courier New" pitchFamily="49" charset="0"/>
              </a:rPr>
              <a:t>x</a:t>
            </a:r>
            <a:r>
              <a:rPr lang="en-US" b="1" dirty="0">
                <a:solidFill>
                  <a:srgbClr val="0508FB"/>
                </a:solidFill>
                <a:latin typeface="Courier New" pitchFamily="49" charset="0"/>
              </a:rPr>
              <a:t> -= </a:t>
            </a:r>
            <a:r>
              <a:rPr lang="en-US" b="1" dirty="0">
                <a:solidFill>
                  <a:srgbClr val="000000"/>
                </a:solidFill>
                <a:latin typeface="Courier New" pitchFamily="49" charset="0"/>
              </a:rPr>
              <a:t>1</a:t>
            </a:r>
          </a:p>
          <a:p>
            <a:pPr algn="l"/>
            <a:endParaRPr lang="en-US" b="1" dirty="0">
              <a:solidFill>
                <a:srgbClr val="000000"/>
              </a:solidFill>
              <a:latin typeface="Courier New" pitchFamily="49" charset="0"/>
            </a:endParaRPr>
          </a:p>
          <a:p>
            <a:pPr algn="l"/>
            <a:r>
              <a:rPr lang="en-US" b="1" dirty="0">
                <a:solidFill>
                  <a:srgbClr val="000000"/>
                </a:solidFill>
                <a:latin typeface="Courier New" pitchFamily="49" charset="0"/>
              </a:rPr>
              <a:t>  </a:t>
            </a:r>
            <a:r>
              <a:rPr lang="en-US" b="1" dirty="0">
                <a:solidFill>
                  <a:srgbClr val="FF6600"/>
                </a:solidFill>
                <a:latin typeface="Courier New" pitchFamily="49" charset="0"/>
              </a:rPr>
              <a:t>return</a:t>
            </a:r>
            <a:r>
              <a:rPr lang="en-US" b="1" dirty="0">
                <a:solidFill>
                  <a:srgbClr val="000000"/>
                </a:solidFill>
                <a:latin typeface="Courier New" pitchFamily="49" charset="0"/>
              </a:rPr>
              <a:t> </a:t>
            </a:r>
            <a:r>
              <a:rPr lang="en-US" b="1" dirty="0">
                <a:solidFill>
                  <a:srgbClr val="0AA318"/>
                </a:solidFill>
                <a:latin typeface="Courier New" pitchFamily="49" charset="0"/>
              </a:rPr>
              <a:t>result</a:t>
            </a:r>
          </a:p>
        </p:txBody>
      </p:sp>
      <p:sp>
        <p:nvSpPr>
          <p:cNvPr id="16391" name="Text Box 29"/>
          <p:cNvSpPr txBox="1">
            <a:spLocks noChangeArrowheads="1"/>
          </p:cNvSpPr>
          <p:nvPr/>
        </p:nvSpPr>
        <p:spPr bwMode="auto">
          <a:xfrm>
            <a:off x="739775" y="1524000"/>
            <a:ext cx="26654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800">
                <a:solidFill>
                  <a:srgbClr val="000000"/>
                </a:solidFill>
                <a:latin typeface="Cambria" pitchFamily="18" charset="0"/>
              </a:rPr>
              <a:t>Loops in Python</a:t>
            </a:r>
          </a:p>
        </p:txBody>
      </p:sp>
      <p:sp>
        <p:nvSpPr>
          <p:cNvPr id="16392" name="Text Box 24"/>
          <p:cNvSpPr txBox="1">
            <a:spLocks noChangeArrowheads="1"/>
          </p:cNvSpPr>
          <p:nvPr/>
        </p:nvSpPr>
        <p:spPr bwMode="auto">
          <a:xfrm>
            <a:off x="381000" y="5562600"/>
            <a:ext cx="24145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smtClean="0">
                <a:solidFill>
                  <a:srgbClr val="067B0E"/>
                </a:solidFill>
                <a:latin typeface="Cambria" pitchFamily="18" charset="0"/>
              </a:rPr>
              <a:t>It figures </a:t>
            </a:r>
            <a:r>
              <a:rPr lang="en-US" sz="1200" dirty="0">
                <a:solidFill>
                  <a:srgbClr val="067B0E"/>
                </a:solidFill>
                <a:latin typeface="Cambria" pitchFamily="18" charset="0"/>
              </a:rPr>
              <a:t>a Python would prefer looping to jumping!</a:t>
            </a:r>
          </a:p>
        </p:txBody>
      </p:sp>
    </p:spTree>
    <p:extLst>
      <p:ext uri="{BB962C8B-B14F-4D97-AF65-F5344CB8AC3E}">
        <p14:creationId xmlns:p14="http://schemas.microsoft.com/office/powerpoint/2010/main" val="2557871712"/>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706" name="Picture 1" descr="weissbaum1.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943100" y="0"/>
            <a:ext cx="52530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707" name="TextBox 2"/>
          <p:cNvSpPr txBox="1">
            <a:spLocks noChangeArrowheads="1"/>
          </p:cNvSpPr>
          <p:nvPr/>
        </p:nvSpPr>
        <p:spPr bwMode="auto">
          <a:xfrm>
            <a:off x="76200" y="6553200"/>
            <a:ext cx="149542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000"/>
              <a:t>oweissblum</a:t>
            </a:r>
          </a:p>
        </p:txBody>
      </p:sp>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730" name="Picture 1" descr="weissbaum2.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41300" y="0"/>
            <a:ext cx="86566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731" name="TextBox 3"/>
          <p:cNvSpPr txBox="1">
            <a:spLocks noChangeArrowheads="1"/>
          </p:cNvSpPr>
          <p:nvPr/>
        </p:nvSpPr>
        <p:spPr bwMode="auto">
          <a:xfrm>
            <a:off x="76200" y="6553200"/>
            <a:ext cx="149542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000"/>
              <a:t>oweissblum</a:t>
            </a:r>
          </a:p>
        </p:txBody>
      </p:sp>
      <p:sp>
        <p:nvSpPr>
          <p:cNvPr id="73732" name="Rectangle 6"/>
          <p:cNvSpPr>
            <a:spLocks noChangeArrowheads="1"/>
          </p:cNvSpPr>
          <p:nvPr/>
        </p:nvSpPr>
        <p:spPr bwMode="auto">
          <a:xfrm>
            <a:off x="5943600" y="5867400"/>
            <a:ext cx="301148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800">
                <a:latin typeface="Calibri" pitchFamily="34" charset="0"/>
              </a:rPr>
              <a:t>Watch out!</a:t>
            </a:r>
            <a:endParaRPr lang="en-US" sz="3600">
              <a:latin typeface="Calibri" pitchFamily="34" charset="0"/>
            </a:endParaRPr>
          </a:p>
        </p:txBody>
      </p:sp>
    </p:spTree>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754" name="Picture 1" descr="JRael 3by2Div.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74700" y="0"/>
            <a:ext cx="75946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5" name="TextBox 2"/>
          <p:cNvSpPr txBox="1">
            <a:spLocks noChangeArrowheads="1"/>
          </p:cNvSpPr>
          <p:nvPr/>
        </p:nvSpPr>
        <p:spPr bwMode="auto">
          <a:xfrm>
            <a:off x="76200" y="6553200"/>
            <a:ext cx="8937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000"/>
              <a:t>jrael</a:t>
            </a:r>
          </a:p>
        </p:txBody>
      </p:sp>
      <p:sp>
        <p:nvSpPr>
          <p:cNvPr id="74756" name="Rectangle 3"/>
          <p:cNvSpPr>
            <a:spLocks noChangeArrowheads="1"/>
          </p:cNvSpPr>
          <p:nvPr/>
        </p:nvSpPr>
        <p:spPr bwMode="auto">
          <a:xfrm>
            <a:off x="261938" y="2860675"/>
            <a:ext cx="2411412"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a:solidFill>
                  <a:srgbClr val="0504FD"/>
                </a:solidFill>
                <a:latin typeface="Calibri" pitchFamily="34" charset="0"/>
              </a:rPr>
              <a:t>Minterm Expansion!</a:t>
            </a:r>
          </a:p>
        </p:txBody>
      </p:sp>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Text Box 2"/>
          <p:cNvSpPr txBox="1">
            <a:spLocks noChangeArrowheads="1"/>
          </p:cNvSpPr>
          <p:nvPr/>
        </p:nvSpPr>
        <p:spPr bwMode="auto">
          <a:xfrm>
            <a:off x="304800" y="277813"/>
            <a:ext cx="57165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200"/>
              <a:t>Midterm feedback…</a:t>
            </a:r>
          </a:p>
        </p:txBody>
      </p:sp>
      <p:sp>
        <p:nvSpPr>
          <p:cNvPr id="75779" name="Text Box 3"/>
          <p:cNvSpPr txBox="1">
            <a:spLocks noChangeArrowheads="1"/>
          </p:cNvSpPr>
          <p:nvPr/>
        </p:nvSpPr>
        <p:spPr bwMode="auto">
          <a:xfrm>
            <a:off x="781050" y="958850"/>
            <a:ext cx="77454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solidFill>
                  <a:srgbClr val="0508FB"/>
                </a:solidFill>
              </a:rPr>
              <a:t>We'd love to know any thoughts you have about CS 5 thus far in the semester…  in partcular, how you feel about the time and effort CS 5 expects:</a:t>
            </a:r>
          </a:p>
        </p:txBody>
      </p:sp>
      <p:sp>
        <p:nvSpPr>
          <p:cNvPr id="75780" name="Rectangle 5"/>
          <p:cNvSpPr>
            <a:spLocks noChangeArrowheads="1"/>
          </p:cNvSpPr>
          <p:nvPr/>
        </p:nvSpPr>
        <p:spPr bwMode="auto">
          <a:xfrm>
            <a:off x="5865813" y="384175"/>
            <a:ext cx="23574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i="1">
                <a:latin typeface="Comic Sans MS" pitchFamily="66" charset="0"/>
              </a:rPr>
              <a:t>Don't</a:t>
            </a:r>
            <a:r>
              <a:rPr lang="en-US" sz="1800">
                <a:latin typeface="Comic Sans MS" pitchFamily="66" charset="0"/>
              </a:rPr>
              <a:t> put your name</a:t>
            </a:r>
          </a:p>
        </p:txBody>
      </p:sp>
      <p:sp>
        <p:nvSpPr>
          <p:cNvPr id="75781" name="Rectangle 6"/>
          <p:cNvSpPr>
            <a:spLocks noChangeArrowheads="1"/>
          </p:cNvSpPr>
          <p:nvPr/>
        </p:nvSpPr>
        <p:spPr bwMode="auto">
          <a:xfrm>
            <a:off x="682625" y="1752600"/>
            <a:ext cx="2017713"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400"/>
              <a:t>On average how much time per week do you spend on CS 5? </a:t>
            </a:r>
          </a:p>
        </p:txBody>
      </p:sp>
      <p:sp>
        <p:nvSpPr>
          <p:cNvPr id="75782" name="Rectangle 8"/>
          <p:cNvSpPr>
            <a:spLocks noChangeArrowheads="1"/>
          </p:cNvSpPr>
          <p:nvPr/>
        </p:nvSpPr>
        <p:spPr bwMode="auto">
          <a:xfrm>
            <a:off x="304800" y="3821113"/>
            <a:ext cx="65960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What is something you'd </a:t>
            </a:r>
            <a:r>
              <a:rPr lang="en-US" sz="1800" b="1" i="1"/>
              <a:t>keep</a:t>
            </a:r>
            <a:r>
              <a:rPr lang="en-US" sz="1800"/>
              <a:t> about CS5…? </a:t>
            </a:r>
          </a:p>
        </p:txBody>
      </p:sp>
      <p:sp>
        <p:nvSpPr>
          <p:cNvPr id="75783" name="Rectangle 9"/>
          <p:cNvSpPr>
            <a:spLocks noChangeArrowheads="1"/>
          </p:cNvSpPr>
          <p:nvPr/>
        </p:nvSpPr>
        <p:spPr bwMode="auto">
          <a:xfrm>
            <a:off x="304800" y="4743450"/>
            <a:ext cx="71707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What is something you'd </a:t>
            </a:r>
            <a:r>
              <a:rPr lang="en-US" sz="1800" b="1" i="1"/>
              <a:t>change about  / get rid of / add to</a:t>
            </a:r>
            <a:r>
              <a:rPr lang="en-US" sz="1800"/>
              <a:t> CS5…? </a:t>
            </a:r>
          </a:p>
        </p:txBody>
      </p:sp>
      <p:sp>
        <p:nvSpPr>
          <p:cNvPr id="75784" name="Rectangle 10"/>
          <p:cNvSpPr>
            <a:spLocks noChangeArrowheads="1"/>
          </p:cNvSpPr>
          <p:nvPr/>
        </p:nvSpPr>
        <p:spPr bwMode="auto">
          <a:xfrm>
            <a:off x="304800" y="5729288"/>
            <a:ext cx="65960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Other thoughts are optional, but 142% welcome:</a:t>
            </a:r>
          </a:p>
        </p:txBody>
      </p:sp>
      <p:sp>
        <p:nvSpPr>
          <p:cNvPr id="75785" name="Rectangle 11"/>
          <p:cNvSpPr>
            <a:spLocks noChangeArrowheads="1"/>
          </p:cNvSpPr>
          <p:nvPr/>
        </p:nvSpPr>
        <p:spPr bwMode="auto">
          <a:xfrm>
            <a:off x="3352800" y="1752600"/>
            <a:ext cx="2379663"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400"/>
              <a:t>How does CS 5's workload compare to other classes you're taking this term? </a:t>
            </a:r>
          </a:p>
        </p:txBody>
      </p:sp>
      <p:sp>
        <p:nvSpPr>
          <p:cNvPr id="75786" name="Rectangle 12"/>
          <p:cNvSpPr>
            <a:spLocks noChangeArrowheads="1"/>
          </p:cNvSpPr>
          <p:nvPr/>
        </p:nvSpPr>
        <p:spPr bwMode="auto">
          <a:xfrm>
            <a:off x="6300788" y="1752600"/>
            <a:ext cx="19510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400"/>
              <a:t>How would you judge the </a:t>
            </a:r>
            <a:r>
              <a:rPr lang="en-US" sz="1400" b="1" i="1"/>
              <a:t>pace </a:t>
            </a:r>
            <a:r>
              <a:rPr lang="en-US" sz="1400"/>
              <a:t>of CS 5?</a:t>
            </a:r>
          </a:p>
        </p:txBody>
      </p:sp>
      <p:sp>
        <p:nvSpPr>
          <p:cNvPr id="75787" name="Line 13"/>
          <p:cNvSpPr>
            <a:spLocks noChangeShapeType="1"/>
          </p:cNvSpPr>
          <p:nvPr/>
        </p:nvSpPr>
        <p:spPr bwMode="auto">
          <a:xfrm>
            <a:off x="3565525" y="2770188"/>
            <a:ext cx="18954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88" name="Line 14"/>
          <p:cNvSpPr>
            <a:spLocks noChangeShapeType="1"/>
          </p:cNvSpPr>
          <p:nvPr/>
        </p:nvSpPr>
        <p:spPr bwMode="auto">
          <a:xfrm>
            <a:off x="1042988" y="3184525"/>
            <a:ext cx="132238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89" name="Line 15"/>
          <p:cNvSpPr>
            <a:spLocks noChangeShapeType="1"/>
          </p:cNvSpPr>
          <p:nvPr/>
        </p:nvSpPr>
        <p:spPr bwMode="auto">
          <a:xfrm rot="-5400000">
            <a:off x="3395662" y="2768601"/>
            <a:ext cx="3206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0" name="Line 16"/>
          <p:cNvSpPr>
            <a:spLocks noChangeShapeType="1"/>
          </p:cNvSpPr>
          <p:nvPr/>
        </p:nvSpPr>
        <p:spPr bwMode="auto">
          <a:xfrm rot="-5400000">
            <a:off x="4343400" y="2768601"/>
            <a:ext cx="3206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1" name="Line 17"/>
          <p:cNvSpPr>
            <a:spLocks noChangeShapeType="1"/>
          </p:cNvSpPr>
          <p:nvPr/>
        </p:nvSpPr>
        <p:spPr bwMode="auto">
          <a:xfrm rot="-5400000">
            <a:off x="5292725" y="2768601"/>
            <a:ext cx="3206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2" name="Line 18"/>
          <p:cNvSpPr>
            <a:spLocks noChangeShapeType="1"/>
          </p:cNvSpPr>
          <p:nvPr/>
        </p:nvSpPr>
        <p:spPr bwMode="auto">
          <a:xfrm>
            <a:off x="6334125" y="2752725"/>
            <a:ext cx="18954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3" name="Line 19"/>
          <p:cNvSpPr>
            <a:spLocks noChangeShapeType="1"/>
          </p:cNvSpPr>
          <p:nvPr/>
        </p:nvSpPr>
        <p:spPr bwMode="auto">
          <a:xfrm rot="-5400000">
            <a:off x="6164262" y="2751138"/>
            <a:ext cx="3206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4" name="Line 20"/>
          <p:cNvSpPr>
            <a:spLocks noChangeShapeType="1"/>
          </p:cNvSpPr>
          <p:nvPr/>
        </p:nvSpPr>
        <p:spPr bwMode="auto">
          <a:xfrm rot="-5400000">
            <a:off x="7112000" y="2751138"/>
            <a:ext cx="3206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5" name="Line 21"/>
          <p:cNvSpPr>
            <a:spLocks noChangeShapeType="1"/>
          </p:cNvSpPr>
          <p:nvPr/>
        </p:nvSpPr>
        <p:spPr bwMode="auto">
          <a:xfrm rot="-5400000">
            <a:off x="8061325" y="2751138"/>
            <a:ext cx="3206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6" name="Rectangle 22"/>
          <p:cNvSpPr>
            <a:spLocks noChangeArrowheads="1"/>
          </p:cNvSpPr>
          <p:nvPr/>
        </p:nvSpPr>
        <p:spPr bwMode="auto">
          <a:xfrm>
            <a:off x="5127625" y="2925763"/>
            <a:ext cx="695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a:latin typeface="Comic Sans MS" pitchFamily="66" charset="0"/>
              </a:rPr>
              <a:t>much heavier</a:t>
            </a:r>
          </a:p>
        </p:txBody>
      </p:sp>
      <p:sp>
        <p:nvSpPr>
          <p:cNvPr id="75797" name="Rectangle 23"/>
          <p:cNvSpPr>
            <a:spLocks noChangeArrowheads="1"/>
          </p:cNvSpPr>
          <p:nvPr/>
        </p:nvSpPr>
        <p:spPr bwMode="auto">
          <a:xfrm>
            <a:off x="4135438" y="2925763"/>
            <a:ext cx="695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a:latin typeface="Comic Sans MS" pitchFamily="66" charset="0"/>
              </a:rPr>
              <a:t>about the same</a:t>
            </a:r>
          </a:p>
        </p:txBody>
      </p:sp>
      <p:sp>
        <p:nvSpPr>
          <p:cNvPr id="75798" name="Rectangle 24"/>
          <p:cNvSpPr>
            <a:spLocks noChangeArrowheads="1"/>
          </p:cNvSpPr>
          <p:nvPr/>
        </p:nvSpPr>
        <p:spPr bwMode="auto">
          <a:xfrm>
            <a:off x="3222625" y="2925763"/>
            <a:ext cx="695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a:latin typeface="Comic Sans MS" pitchFamily="66" charset="0"/>
              </a:rPr>
              <a:t>much lighter</a:t>
            </a:r>
          </a:p>
        </p:txBody>
      </p:sp>
      <p:sp>
        <p:nvSpPr>
          <p:cNvPr id="75799" name="Rectangle 25"/>
          <p:cNvSpPr>
            <a:spLocks noChangeArrowheads="1"/>
          </p:cNvSpPr>
          <p:nvPr/>
        </p:nvSpPr>
        <p:spPr bwMode="auto">
          <a:xfrm>
            <a:off x="7886700" y="2921000"/>
            <a:ext cx="695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a:latin typeface="Comic Sans MS" pitchFamily="66" charset="0"/>
              </a:rPr>
              <a:t>much too fast</a:t>
            </a:r>
          </a:p>
        </p:txBody>
      </p:sp>
      <p:sp>
        <p:nvSpPr>
          <p:cNvPr id="75800" name="Rectangle 26"/>
          <p:cNvSpPr>
            <a:spLocks noChangeArrowheads="1"/>
          </p:cNvSpPr>
          <p:nvPr/>
        </p:nvSpPr>
        <p:spPr bwMode="auto">
          <a:xfrm>
            <a:off x="6894513" y="2921000"/>
            <a:ext cx="695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a:latin typeface="Comic Sans MS" pitchFamily="66" charset="0"/>
              </a:rPr>
              <a:t>about right</a:t>
            </a:r>
          </a:p>
        </p:txBody>
      </p:sp>
      <p:sp>
        <p:nvSpPr>
          <p:cNvPr id="75801" name="Rectangle 27"/>
          <p:cNvSpPr>
            <a:spLocks noChangeArrowheads="1"/>
          </p:cNvSpPr>
          <p:nvPr/>
        </p:nvSpPr>
        <p:spPr bwMode="auto">
          <a:xfrm>
            <a:off x="5981700" y="2921000"/>
            <a:ext cx="695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a:latin typeface="Comic Sans MS" pitchFamily="66" charset="0"/>
              </a:rPr>
              <a:t>much too slow</a:t>
            </a:r>
          </a:p>
        </p:txBody>
      </p:sp>
      <p:sp>
        <p:nvSpPr>
          <p:cNvPr id="75802" name="Line 28"/>
          <p:cNvSpPr>
            <a:spLocks noChangeShapeType="1"/>
          </p:cNvSpPr>
          <p:nvPr/>
        </p:nvSpPr>
        <p:spPr bwMode="auto">
          <a:xfrm>
            <a:off x="304800" y="3752850"/>
            <a:ext cx="8556625" cy="0"/>
          </a:xfrm>
          <a:prstGeom prst="line">
            <a:avLst/>
          </a:prstGeom>
          <a:noFill/>
          <a:ln w="9525">
            <a:solidFill>
              <a:srgbClr val="047F0A"/>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03" name="Line 29"/>
          <p:cNvSpPr>
            <a:spLocks noChangeShapeType="1"/>
          </p:cNvSpPr>
          <p:nvPr/>
        </p:nvSpPr>
        <p:spPr bwMode="auto">
          <a:xfrm>
            <a:off x="304800" y="4686300"/>
            <a:ext cx="8556625" cy="0"/>
          </a:xfrm>
          <a:prstGeom prst="line">
            <a:avLst/>
          </a:prstGeom>
          <a:noFill/>
          <a:ln w="9525">
            <a:solidFill>
              <a:srgbClr val="047F0A"/>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04" name="Line 30"/>
          <p:cNvSpPr>
            <a:spLocks noChangeShapeType="1"/>
          </p:cNvSpPr>
          <p:nvPr/>
        </p:nvSpPr>
        <p:spPr bwMode="auto">
          <a:xfrm>
            <a:off x="304800" y="5659438"/>
            <a:ext cx="8556625" cy="0"/>
          </a:xfrm>
          <a:prstGeom prst="line">
            <a:avLst/>
          </a:prstGeom>
          <a:noFill/>
          <a:ln w="9525">
            <a:solidFill>
              <a:srgbClr val="047F0A"/>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802" name="Group 2"/>
          <p:cNvGrpSpPr>
            <a:grpSpLocks/>
          </p:cNvGrpSpPr>
          <p:nvPr/>
        </p:nvGrpSpPr>
        <p:grpSpPr bwMode="auto">
          <a:xfrm>
            <a:off x="469900" y="962025"/>
            <a:ext cx="8218488" cy="180975"/>
            <a:chOff x="295" y="1311"/>
            <a:chExt cx="5177" cy="114"/>
          </a:xfrm>
        </p:grpSpPr>
        <p:sp>
          <p:nvSpPr>
            <p:cNvPr id="76825"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6826"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6803"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Loopy thinking</a:t>
            </a:r>
            <a:endParaRPr lang="en-US" sz="3200"/>
          </a:p>
        </p:txBody>
      </p:sp>
      <p:sp>
        <p:nvSpPr>
          <p:cNvPr id="76804" name="Rectangle 6"/>
          <p:cNvSpPr>
            <a:spLocks noChangeArrowheads="1"/>
          </p:cNvSpPr>
          <p:nvPr/>
        </p:nvSpPr>
        <p:spPr bwMode="auto">
          <a:xfrm>
            <a:off x="617538" y="1554163"/>
            <a:ext cx="8186737"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s = </a:t>
            </a:r>
            <a:r>
              <a:rPr lang="en-US" sz="4200" b="1">
                <a:solidFill>
                  <a:srgbClr val="008000"/>
                </a:solidFill>
                <a:latin typeface="Courier New" pitchFamily="49" charset="0"/>
              </a:rPr>
              <a:t>'gattacaaggtaaaatgca'</a:t>
            </a:r>
          </a:p>
        </p:txBody>
      </p:sp>
      <p:sp>
        <p:nvSpPr>
          <p:cNvPr id="76805" name="Text Box 7"/>
          <p:cNvSpPr txBox="1">
            <a:spLocks noChangeArrowheads="1"/>
          </p:cNvSpPr>
          <p:nvPr/>
        </p:nvSpPr>
        <p:spPr bwMode="auto">
          <a:xfrm>
            <a:off x="20066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0</a:t>
            </a:r>
          </a:p>
        </p:txBody>
      </p:sp>
      <p:sp>
        <p:nvSpPr>
          <p:cNvPr id="76806" name="Text Box 8"/>
          <p:cNvSpPr txBox="1">
            <a:spLocks noChangeArrowheads="1"/>
          </p:cNvSpPr>
          <p:nvPr/>
        </p:nvSpPr>
        <p:spPr bwMode="auto">
          <a:xfrm>
            <a:off x="23288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1</a:t>
            </a:r>
          </a:p>
        </p:txBody>
      </p:sp>
      <p:sp>
        <p:nvSpPr>
          <p:cNvPr id="76807" name="Text Box 9"/>
          <p:cNvSpPr txBox="1">
            <a:spLocks noChangeArrowheads="1"/>
          </p:cNvSpPr>
          <p:nvPr/>
        </p:nvSpPr>
        <p:spPr bwMode="auto">
          <a:xfrm>
            <a:off x="26511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2</a:t>
            </a:r>
          </a:p>
        </p:txBody>
      </p:sp>
      <p:sp>
        <p:nvSpPr>
          <p:cNvPr id="76808" name="Text Box 10"/>
          <p:cNvSpPr txBox="1">
            <a:spLocks noChangeArrowheads="1"/>
          </p:cNvSpPr>
          <p:nvPr/>
        </p:nvSpPr>
        <p:spPr bwMode="auto">
          <a:xfrm>
            <a:off x="29718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3</a:t>
            </a:r>
          </a:p>
        </p:txBody>
      </p:sp>
      <p:sp>
        <p:nvSpPr>
          <p:cNvPr id="76809" name="Text Box 11"/>
          <p:cNvSpPr txBox="1">
            <a:spLocks noChangeArrowheads="1"/>
          </p:cNvSpPr>
          <p:nvPr/>
        </p:nvSpPr>
        <p:spPr bwMode="auto">
          <a:xfrm>
            <a:off x="32940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4</a:t>
            </a:r>
          </a:p>
        </p:txBody>
      </p:sp>
      <p:sp>
        <p:nvSpPr>
          <p:cNvPr id="76810" name="Text Box 12"/>
          <p:cNvSpPr txBox="1">
            <a:spLocks noChangeArrowheads="1"/>
          </p:cNvSpPr>
          <p:nvPr/>
        </p:nvSpPr>
        <p:spPr bwMode="auto">
          <a:xfrm>
            <a:off x="36163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5</a:t>
            </a:r>
          </a:p>
        </p:txBody>
      </p:sp>
      <p:sp>
        <p:nvSpPr>
          <p:cNvPr id="76811" name="Text Box 13"/>
          <p:cNvSpPr txBox="1">
            <a:spLocks noChangeArrowheads="1"/>
          </p:cNvSpPr>
          <p:nvPr/>
        </p:nvSpPr>
        <p:spPr bwMode="auto">
          <a:xfrm>
            <a:off x="39370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6</a:t>
            </a:r>
          </a:p>
        </p:txBody>
      </p:sp>
      <p:sp>
        <p:nvSpPr>
          <p:cNvPr id="76812" name="Text Box 14"/>
          <p:cNvSpPr txBox="1">
            <a:spLocks noChangeArrowheads="1"/>
          </p:cNvSpPr>
          <p:nvPr/>
        </p:nvSpPr>
        <p:spPr bwMode="auto">
          <a:xfrm>
            <a:off x="42592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7</a:t>
            </a:r>
          </a:p>
        </p:txBody>
      </p:sp>
      <p:sp>
        <p:nvSpPr>
          <p:cNvPr id="76813" name="Text Box 15"/>
          <p:cNvSpPr txBox="1">
            <a:spLocks noChangeArrowheads="1"/>
          </p:cNvSpPr>
          <p:nvPr/>
        </p:nvSpPr>
        <p:spPr bwMode="auto">
          <a:xfrm>
            <a:off x="45815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8</a:t>
            </a:r>
          </a:p>
        </p:txBody>
      </p:sp>
      <p:sp>
        <p:nvSpPr>
          <p:cNvPr id="76814" name="Text Box 16"/>
          <p:cNvSpPr txBox="1">
            <a:spLocks noChangeArrowheads="1"/>
          </p:cNvSpPr>
          <p:nvPr/>
        </p:nvSpPr>
        <p:spPr bwMode="auto">
          <a:xfrm>
            <a:off x="49022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9</a:t>
            </a:r>
          </a:p>
        </p:txBody>
      </p:sp>
      <p:sp>
        <p:nvSpPr>
          <p:cNvPr id="76815" name="Text Box 17"/>
          <p:cNvSpPr txBox="1">
            <a:spLocks noChangeArrowheads="1"/>
          </p:cNvSpPr>
          <p:nvPr/>
        </p:nvSpPr>
        <p:spPr bwMode="auto">
          <a:xfrm>
            <a:off x="52244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10</a:t>
            </a:r>
          </a:p>
        </p:txBody>
      </p:sp>
      <p:sp>
        <p:nvSpPr>
          <p:cNvPr id="76816" name="Text Box 18"/>
          <p:cNvSpPr txBox="1">
            <a:spLocks noChangeArrowheads="1"/>
          </p:cNvSpPr>
          <p:nvPr/>
        </p:nvSpPr>
        <p:spPr bwMode="auto">
          <a:xfrm>
            <a:off x="55467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11</a:t>
            </a:r>
          </a:p>
        </p:txBody>
      </p:sp>
      <p:sp>
        <p:nvSpPr>
          <p:cNvPr id="76817" name="Text Box 19"/>
          <p:cNvSpPr txBox="1">
            <a:spLocks noChangeArrowheads="1"/>
          </p:cNvSpPr>
          <p:nvPr/>
        </p:nvSpPr>
        <p:spPr bwMode="auto">
          <a:xfrm>
            <a:off x="58674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12</a:t>
            </a:r>
          </a:p>
        </p:txBody>
      </p:sp>
      <p:sp>
        <p:nvSpPr>
          <p:cNvPr id="76818" name="Text Box 20"/>
          <p:cNvSpPr txBox="1">
            <a:spLocks noChangeArrowheads="1"/>
          </p:cNvSpPr>
          <p:nvPr/>
        </p:nvSpPr>
        <p:spPr bwMode="auto">
          <a:xfrm>
            <a:off x="61896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13</a:t>
            </a:r>
          </a:p>
        </p:txBody>
      </p:sp>
      <p:sp>
        <p:nvSpPr>
          <p:cNvPr id="76819" name="Text Box 21"/>
          <p:cNvSpPr txBox="1">
            <a:spLocks noChangeArrowheads="1"/>
          </p:cNvSpPr>
          <p:nvPr/>
        </p:nvSpPr>
        <p:spPr bwMode="auto">
          <a:xfrm>
            <a:off x="65119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14</a:t>
            </a:r>
          </a:p>
        </p:txBody>
      </p:sp>
      <p:sp>
        <p:nvSpPr>
          <p:cNvPr id="76820" name="Text Box 22"/>
          <p:cNvSpPr txBox="1">
            <a:spLocks noChangeArrowheads="1"/>
          </p:cNvSpPr>
          <p:nvPr/>
        </p:nvSpPr>
        <p:spPr bwMode="auto">
          <a:xfrm>
            <a:off x="68326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15</a:t>
            </a:r>
          </a:p>
        </p:txBody>
      </p:sp>
      <p:sp>
        <p:nvSpPr>
          <p:cNvPr id="76821" name="Text Box 23"/>
          <p:cNvSpPr txBox="1">
            <a:spLocks noChangeArrowheads="1"/>
          </p:cNvSpPr>
          <p:nvPr/>
        </p:nvSpPr>
        <p:spPr bwMode="auto">
          <a:xfrm>
            <a:off x="71548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16</a:t>
            </a:r>
          </a:p>
        </p:txBody>
      </p:sp>
      <p:sp>
        <p:nvSpPr>
          <p:cNvPr id="76822" name="Text Box 24"/>
          <p:cNvSpPr txBox="1">
            <a:spLocks noChangeArrowheads="1"/>
          </p:cNvSpPr>
          <p:nvPr/>
        </p:nvSpPr>
        <p:spPr bwMode="auto">
          <a:xfrm>
            <a:off x="74771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17</a:t>
            </a:r>
          </a:p>
        </p:txBody>
      </p:sp>
      <p:sp>
        <p:nvSpPr>
          <p:cNvPr id="76823" name="Text Box 25"/>
          <p:cNvSpPr txBox="1">
            <a:spLocks noChangeArrowheads="1"/>
          </p:cNvSpPr>
          <p:nvPr/>
        </p:nvSpPr>
        <p:spPr bwMode="auto">
          <a:xfrm>
            <a:off x="77978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18</a:t>
            </a:r>
          </a:p>
        </p:txBody>
      </p:sp>
      <p:sp>
        <p:nvSpPr>
          <p:cNvPr id="76824" name="Text Box 26"/>
          <p:cNvSpPr txBox="1">
            <a:spLocks noChangeArrowheads="1"/>
          </p:cNvSpPr>
          <p:nvPr/>
        </p:nvSpPr>
        <p:spPr bwMode="auto">
          <a:xfrm>
            <a:off x="838200" y="6248400"/>
            <a:ext cx="754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mic Sans MS" pitchFamily="66" charset="0"/>
              </a:rPr>
              <a:t>How could we find the longest sequence of </a:t>
            </a:r>
            <a:r>
              <a:rPr lang="en-US" b="1">
                <a:solidFill>
                  <a:srgbClr val="008000"/>
                </a:solidFill>
                <a:latin typeface="Courier New" pitchFamily="49" charset="0"/>
              </a:rPr>
              <a:t>'a'</a:t>
            </a:r>
            <a:r>
              <a:rPr lang="en-US">
                <a:latin typeface="Comic Sans MS" pitchFamily="66" charset="0"/>
              </a:rPr>
              <a:t>s ?</a:t>
            </a:r>
          </a:p>
        </p:txBody>
      </p:sp>
    </p:spTree>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826" name="Group 2"/>
          <p:cNvGrpSpPr>
            <a:grpSpLocks/>
          </p:cNvGrpSpPr>
          <p:nvPr/>
        </p:nvGrpSpPr>
        <p:grpSpPr bwMode="auto">
          <a:xfrm>
            <a:off x="469900" y="962025"/>
            <a:ext cx="8218488" cy="180975"/>
            <a:chOff x="295" y="1311"/>
            <a:chExt cx="5177" cy="114"/>
          </a:xfrm>
        </p:grpSpPr>
        <p:sp>
          <p:nvSpPr>
            <p:cNvPr id="77853"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7854"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7827"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Planning in "pseudocode"</a:t>
            </a:r>
          </a:p>
        </p:txBody>
      </p:sp>
      <p:sp>
        <p:nvSpPr>
          <p:cNvPr id="77828" name="Rectangle 6"/>
          <p:cNvSpPr>
            <a:spLocks noChangeArrowheads="1"/>
          </p:cNvSpPr>
          <p:nvPr/>
        </p:nvSpPr>
        <p:spPr bwMode="auto">
          <a:xfrm>
            <a:off x="617538" y="1554163"/>
            <a:ext cx="8186737"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s = </a:t>
            </a:r>
            <a:r>
              <a:rPr lang="en-US" sz="4200" b="1">
                <a:solidFill>
                  <a:srgbClr val="008000"/>
                </a:solidFill>
                <a:latin typeface="Courier New" pitchFamily="49" charset="0"/>
              </a:rPr>
              <a:t>'gattacaaggtaaaatgca'</a:t>
            </a:r>
          </a:p>
        </p:txBody>
      </p:sp>
      <p:sp>
        <p:nvSpPr>
          <p:cNvPr id="77829" name="Text Box 7"/>
          <p:cNvSpPr txBox="1">
            <a:spLocks noChangeArrowheads="1"/>
          </p:cNvSpPr>
          <p:nvPr/>
        </p:nvSpPr>
        <p:spPr bwMode="auto">
          <a:xfrm>
            <a:off x="20066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0</a:t>
            </a:r>
          </a:p>
        </p:txBody>
      </p:sp>
      <p:sp>
        <p:nvSpPr>
          <p:cNvPr id="77830" name="Text Box 8"/>
          <p:cNvSpPr txBox="1">
            <a:spLocks noChangeArrowheads="1"/>
          </p:cNvSpPr>
          <p:nvPr/>
        </p:nvSpPr>
        <p:spPr bwMode="auto">
          <a:xfrm>
            <a:off x="23288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1</a:t>
            </a:r>
          </a:p>
        </p:txBody>
      </p:sp>
      <p:sp>
        <p:nvSpPr>
          <p:cNvPr id="77831" name="Text Box 9"/>
          <p:cNvSpPr txBox="1">
            <a:spLocks noChangeArrowheads="1"/>
          </p:cNvSpPr>
          <p:nvPr/>
        </p:nvSpPr>
        <p:spPr bwMode="auto">
          <a:xfrm>
            <a:off x="26511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2</a:t>
            </a:r>
          </a:p>
        </p:txBody>
      </p:sp>
      <p:sp>
        <p:nvSpPr>
          <p:cNvPr id="77832" name="Text Box 10"/>
          <p:cNvSpPr txBox="1">
            <a:spLocks noChangeArrowheads="1"/>
          </p:cNvSpPr>
          <p:nvPr/>
        </p:nvSpPr>
        <p:spPr bwMode="auto">
          <a:xfrm>
            <a:off x="29718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3</a:t>
            </a:r>
          </a:p>
        </p:txBody>
      </p:sp>
      <p:sp>
        <p:nvSpPr>
          <p:cNvPr id="77833" name="Text Box 11"/>
          <p:cNvSpPr txBox="1">
            <a:spLocks noChangeArrowheads="1"/>
          </p:cNvSpPr>
          <p:nvPr/>
        </p:nvSpPr>
        <p:spPr bwMode="auto">
          <a:xfrm>
            <a:off x="32940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4</a:t>
            </a:r>
          </a:p>
        </p:txBody>
      </p:sp>
      <p:sp>
        <p:nvSpPr>
          <p:cNvPr id="77834" name="Text Box 12"/>
          <p:cNvSpPr txBox="1">
            <a:spLocks noChangeArrowheads="1"/>
          </p:cNvSpPr>
          <p:nvPr/>
        </p:nvSpPr>
        <p:spPr bwMode="auto">
          <a:xfrm>
            <a:off x="36163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5</a:t>
            </a:r>
          </a:p>
        </p:txBody>
      </p:sp>
      <p:sp>
        <p:nvSpPr>
          <p:cNvPr id="77835" name="Text Box 13"/>
          <p:cNvSpPr txBox="1">
            <a:spLocks noChangeArrowheads="1"/>
          </p:cNvSpPr>
          <p:nvPr/>
        </p:nvSpPr>
        <p:spPr bwMode="auto">
          <a:xfrm>
            <a:off x="39370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6</a:t>
            </a:r>
          </a:p>
        </p:txBody>
      </p:sp>
      <p:sp>
        <p:nvSpPr>
          <p:cNvPr id="77836" name="Text Box 14"/>
          <p:cNvSpPr txBox="1">
            <a:spLocks noChangeArrowheads="1"/>
          </p:cNvSpPr>
          <p:nvPr/>
        </p:nvSpPr>
        <p:spPr bwMode="auto">
          <a:xfrm>
            <a:off x="42592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7</a:t>
            </a:r>
          </a:p>
        </p:txBody>
      </p:sp>
      <p:sp>
        <p:nvSpPr>
          <p:cNvPr id="77837" name="Text Box 15"/>
          <p:cNvSpPr txBox="1">
            <a:spLocks noChangeArrowheads="1"/>
          </p:cNvSpPr>
          <p:nvPr/>
        </p:nvSpPr>
        <p:spPr bwMode="auto">
          <a:xfrm>
            <a:off x="45815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8</a:t>
            </a:r>
          </a:p>
        </p:txBody>
      </p:sp>
      <p:sp>
        <p:nvSpPr>
          <p:cNvPr id="77838" name="Text Box 16"/>
          <p:cNvSpPr txBox="1">
            <a:spLocks noChangeArrowheads="1"/>
          </p:cNvSpPr>
          <p:nvPr/>
        </p:nvSpPr>
        <p:spPr bwMode="auto">
          <a:xfrm>
            <a:off x="49022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9</a:t>
            </a:r>
          </a:p>
        </p:txBody>
      </p:sp>
      <p:sp>
        <p:nvSpPr>
          <p:cNvPr id="77839" name="Text Box 17"/>
          <p:cNvSpPr txBox="1">
            <a:spLocks noChangeArrowheads="1"/>
          </p:cNvSpPr>
          <p:nvPr/>
        </p:nvSpPr>
        <p:spPr bwMode="auto">
          <a:xfrm>
            <a:off x="52244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10</a:t>
            </a:r>
          </a:p>
        </p:txBody>
      </p:sp>
      <p:sp>
        <p:nvSpPr>
          <p:cNvPr id="77840" name="Text Box 18"/>
          <p:cNvSpPr txBox="1">
            <a:spLocks noChangeArrowheads="1"/>
          </p:cNvSpPr>
          <p:nvPr/>
        </p:nvSpPr>
        <p:spPr bwMode="auto">
          <a:xfrm>
            <a:off x="55467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11</a:t>
            </a:r>
          </a:p>
        </p:txBody>
      </p:sp>
      <p:sp>
        <p:nvSpPr>
          <p:cNvPr id="77841" name="Text Box 19"/>
          <p:cNvSpPr txBox="1">
            <a:spLocks noChangeArrowheads="1"/>
          </p:cNvSpPr>
          <p:nvPr/>
        </p:nvSpPr>
        <p:spPr bwMode="auto">
          <a:xfrm>
            <a:off x="58674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12</a:t>
            </a:r>
          </a:p>
        </p:txBody>
      </p:sp>
      <p:sp>
        <p:nvSpPr>
          <p:cNvPr id="77842" name="Text Box 20"/>
          <p:cNvSpPr txBox="1">
            <a:spLocks noChangeArrowheads="1"/>
          </p:cNvSpPr>
          <p:nvPr/>
        </p:nvSpPr>
        <p:spPr bwMode="auto">
          <a:xfrm>
            <a:off x="61896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13</a:t>
            </a:r>
          </a:p>
        </p:txBody>
      </p:sp>
      <p:sp>
        <p:nvSpPr>
          <p:cNvPr id="77843" name="Text Box 21"/>
          <p:cNvSpPr txBox="1">
            <a:spLocks noChangeArrowheads="1"/>
          </p:cNvSpPr>
          <p:nvPr/>
        </p:nvSpPr>
        <p:spPr bwMode="auto">
          <a:xfrm>
            <a:off x="65119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14</a:t>
            </a:r>
          </a:p>
        </p:txBody>
      </p:sp>
      <p:sp>
        <p:nvSpPr>
          <p:cNvPr id="77844" name="Text Box 22"/>
          <p:cNvSpPr txBox="1">
            <a:spLocks noChangeArrowheads="1"/>
          </p:cNvSpPr>
          <p:nvPr/>
        </p:nvSpPr>
        <p:spPr bwMode="auto">
          <a:xfrm>
            <a:off x="68326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15</a:t>
            </a:r>
          </a:p>
        </p:txBody>
      </p:sp>
      <p:sp>
        <p:nvSpPr>
          <p:cNvPr id="77845" name="Text Box 23"/>
          <p:cNvSpPr txBox="1">
            <a:spLocks noChangeArrowheads="1"/>
          </p:cNvSpPr>
          <p:nvPr/>
        </p:nvSpPr>
        <p:spPr bwMode="auto">
          <a:xfrm>
            <a:off x="71548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16</a:t>
            </a:r>
          </a:p>
        </p:txBody>
      </p:sp>
      <p:sp>
        <p:nvSpPr>
          <p:cNvPr id="77846" name="Text Box 24"/>
          <p:cNvSpPr txBox="1">
            <a:spLocks noChangeArrowheads="1"/>
          </p:cNvSpPr>
          <p:nvPr/>
        </p:nvSpPr>
        <p:spPr bwMode="auto">
          <a:xfrm>
            <a:off x="74771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17</a:t>
            </a:r>
          </a:p>
        </p:txBody>
      </p:sp>
      <p:sp>
        <p:nvSpPr>
          <p:cNvPr id="77847" name="Text Box 25"/>
          <p:cNvSpPr txBox="1">
            <a:spLocks noChangeArrowheads="1"/>
          </p:cNvSpPr>
          <p:nvPr/>
        </p:nvSpPr>
        <p:spPr bwMode="auto">
          <a:xfrm>
            <a:off x="77978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18</a:t>
            </a:r>
          </a:p>
        </p:txBody>
      </p:sp>
      <p:sp>
        <p:nvSpPr>
          <p:cNvPr id="77848" name="Text Box 26"/>
          <p:cNvSpPr txBox="1">
            <a:spLocks noChangeArrowheads="1"/>
          </p:cNvSpPr>
          <p:nvPr/>
        </p:nvSpPr>
        <p:spPr bwMode="auto">
          <a:xfrm>
            <a:off x="533400" y="30480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Loop through the string:</a:t>
            </a:r>
          </a:p>
        </p:txBody>
      </p:sp>
      <p:sp>
        <p:nvSpPr>
          <p:cNvPr id="77849" name="Text Box 27"/>
          <p:cNvSpPr txBox="1">
            <a:spLocks noChangeArrowheads="1"/>
          </p:cNvSpPr>
          <p:nvPr/>
        </p:nvSpPr>
        <p:spPr bwMode="auto">
          <a:xfrm>
            <a:off x="1143000" y="35814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if we </a:t>
            </a:r>
            <a:r>
              <a:rPr lang="en-US" b="1"/>
              <a:t>do</a:t>
            </a:r>
            <a:r>
              <a:rPr lang="en-US"/>
              <a:t> see an 'a'</a:t>
            </a:r>
          </a:p>
        </p:txBody>
      </p:sp>
      <p:sp>
        <p:nvSpPr>
          <p:cNvPr id="77850" name="Text Box 28"/>
          <p:cNvSpPr txBox="1">
            <a:spLocks noChangeArrowheads="1"/>
          </p:cNvSpPr>
          <p:nvPr/>
        </p:nvSpPr>
        <p:spPr bwMode="auto">
          <a:xfrm>
            <a:off x="1752600" y="41148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if the PREVIOUS letter is NOT an 'a'</a:t>
            </a:r>
          </a:p>
        </p:txBody>
      </p:sp>
      <p:sp>
        <p:nvSpPr>
          <p:cNvPr id="77851" name="Text Box 29"/>
          <p:cNvSpPr txBox="1">
            <a:spLocks noChangeArrowheads="1"/>
          </p:cNvSpPr>
          <p:nvPr/>
        </p:nvSpPr>
        <p:spPr bwMode="auto">
          <a:xfrm>
            <a:off x="1752600" y="51054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if the PREVIOUS letter IS an 'a'</a:t>
            </a:r>
          </a:p>
        </p:txBody>
      </p:sp>
      <p:sp>
        <p:nvSpPr>
          <p:cNvPr id="77852" name="Text Box 30"/>
          <p:cNvSpPr txBox="1">
            <a:spLocks noChangeArrowheads="1"/>
          </p:cNvSpPr>
          <p:nvPr/>
        </p:nvSpPr>
        <p:spPr bwMode="auto">
          <a:xfrm>
            <a:off x="533400" y="24384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Keep track of CurRun, MaxRun</a:t>
            </a:r>
          </a:p>
        </p:txBody>
      </p:sp>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850" name="Group 2"/>
          <p:cNvGrpSpPr>
            <a:grpSpLocks/>
          </p:cNvGrpSpPr>
          <p:nvPr/>
        </p:nvGrpSpPr>
        <p:grpSpPr bwMode="auto">
          <a:xfrm>
            <a:off x="469900" y="962025"/>
            <a:ext cx="8218488" cy="180975"/>
            <a:chOff x="295" y="1311"/>
            <a:chExt cx="5177" cy="114"/>
          </a:xfrm>
        </p:grpSpPr>
        <p:sp>
          <p:nvSpPr>
            <p:cNvPr id="78880"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8881"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8851"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Planning in "pseudocode"</a:t>
            </a:r>
          </a:p>
        </p:txBody>
      </p:sp>
      <p:sp>
        <p:nvSpPr>
          <p:cNvPr id="78852" name="Rectangle 6"/>
          <p:cNvSpPr>
            <a:spLocks noChangeArrowheads="1"/>
          </p:cNvSpPr>
          <p:nvPr/>
        </p:nvSpPr>
        <p:spPr bwMode="auto">
          <a:xfrm>
            <a:off x="617538" y="1554163"/>
            <a:ext cx="8186737"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s = </a:t>
            </a:r>
            <a:r>
              <a:rPr lang="en-US" sz="4200" b="1">
                <a:solidFill>
                  <a:srgbClr val="008000"/>
                </a:solidFill>
                <a:latin typeface="Courier New" pitchFamily="49" charset="0"/>
              </a:rPr>
              <a:t>'gattacaaggtaaaatgca'</a:t>
            </a:r>
          </a:p>
        </p:txBody>
      </p:sp>
      <p:sp>
        <p:nvSpPr>
          <p:cNvPr id="78853" name="Text Box 7"/>
          <p:cNvSpPr txBox="1">
            <a:spLocks noChangeArrowheads="1"/>
          </p:cNvSpPr>
          <p:nvPr/>
        </p:nvSpPr>
        <p:spPr bwMode="auto">
          <a:xfrm>
            <a:off x="20066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0</a:t>
            </a:r>
          </a:p>
        </p:txBody>
      </p:sp>
      <p:sp>
        <p:nvSpPr>
          <p:cNvPr id="78854" name="Text Box 8"/>
          <p:cNvSpPr txBox="1">
            <a:spLocks noChangeArrowheads="1"/>
          </p:cNvSpPr>
          <p:nvPr/>
        </p:nvSpPr>
        <p:spPr bwMode="auto">
          <a:xfrm>
            <a:off x="23288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1</a:t>
            </a:r>
          </a:p>
        </p:txBody>
      </p:sp>
      <p:sp>
        <p:nvSpPr>
          <p:cNvPr id="78855" name="Text Box 9"/>
          <p:cNvSpPr txBox="1">
            <a:spLocks noChangeArrowheads="1"/>
          </p:cNvSpPr>
          <p:nvPr/>
        </p:nvSpPr>
        <p:spPr bwMode="auto">
          <a:xfrm>
            <a:off x="26511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2</a:t>
            </a:r>
          </a:p>
        </p:txBody>
      </p:sp>
      <p:sp>
        <p:nvSpPr>
          <p:cNvPr id="78856" name="Text Box 10"/>
          <p:cNvSpPr txBox="1">
            <a:spLocks noChangeArrowheads="1"/>
          </p:cNvSpPr>
          <p:nvPr/>
        </p:nvSpPr>
        <p:spPr bwMode="auto">
          <a:xfrm>
            <a:off x="29718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3</a:t>
            </a:r>
          </a:p>
        </p:txBody>
      </p:sp>
      <p:sp>
        <p:nvSpPr>
          <p:cNvPr id="78857" name="Text Box 11"/>
          <p:cNvSpPr txBox="1">
            <a:spLocks noChangeArrowheads="1"/>
          </p:cNvSpPr>
          <p:nvPr/>
        </p:nvSpPr>
        <p:spPr bwMode="auto">
          <a:xfrm>
            <a:off x="32940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4</a:t>
            </a:r>
          </a:p>
        </p:txBody>
      </p:sp>
      <p:sp>
        <p:nvSpPr>
          <p:cNvPr id="78858" name="Text Box 12"/>
          <p:cNvSpPr txBox="1">
            <a:spLocks noChangeArrowheads="1"/>
          </p:cNvSpPr>
          <p:nvPr/>
        </p:nvSpPr>
        <p:spPr bwMode="auto">
          <a:xfrm>
            <a:off x="36163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5</a:t>
            </a:r>
          </a:p>
        </p:txBody>
      </p:sp>
      <p:sp>
        <p:nvSpPr>
          <p:cNvPr id="78859" name="Text Box 13"/>
          <p:cNvSpPr txBox="1">
            <a:spLocks noChangeArrowheads="1"/>
          </p:cNvSpPr>
          <p:nvPr/>
        </p:nvSpPr>
        <p:spPr bwMode="auto">
          <a:xfrm>
            <a:off x="39370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6</a:t>
            </a:r>
          </a:p>
        </p:txBody>
      </p:sp>
      <p:sp>
        <p:nvSpPr>
          <p:cNvPr id="78860" name="Text Box 14"/>
          <p:cNvSpPr txBox="1">
            <a:spLocks noChangeArrowheads="1"/>
          </p:cNvSpPr>
          <p:nvPr/>
        </p:nvSpPr>
        <p:spPr bwMode="auto">
          <a:xfrm>
            <a:off x="42592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7</a:t>
            </a:r>
          </a:p>
        </p:txBody>
      </p:sp>
      <p:sp>
        <p:nvSpPr>
          <p:cNvPr id="78861" name="Text Box 15"/>
          <p:cNvSpPr txBox="1">
            <a:spLocks noChangeArrowheads="1"/>
          </p:cNvSpPr>
          <p:nvPr/>
        </p:nvSpPr>
        <p:spPr bwMode="auto">
          <a:xfrm>
            <a:off x="45815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8</a:t>
            </a:r>
          </a:p>
        </p:txBody>
      </p:sp>
      <p:sp>
        <p:nvSpPr>
          <p:cNvPr id="78862" name="Text Box 16"/>
          <p:cNvSpPr txBox="1">
            <a:spLocks noChangeArrowheads="1"/>
          </p:cNvSpPr>
          <p:nvPr/>
        </p:nvSpPr>
        <p:spPr bwMode="auto">
          <a:xfrm>
            <a:off x="49022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9</a:t>
            </a:r>
          </a:p>
        </p:txBody>
      </p:sp>
      <p:sp>
        <p:nvSpPr>
          <p:cNvPr id="78863" name="Text Box 17"/>
          <p:cNvSpPr txBox="1">
            <a:spLocks noChangeArrowheads="1"/>
          </p:cNvSpPr>
          <p:nvPr/>
        </p:nvSpPr>
        <p:spPr bwMode="auto">
          <a:xfrm>
            <a:off x="52244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10</a:t>
            </a:r>
          </a:p>
        </p:txBody>
      </p:sp>
      <p:sp>
        <p:nvSpPr>
          <p:cNvPr id="78864" name="Text Box 18"/>
          <p:cNvSpPr txBox="1">
            <a:spLocks noChangeArrowheads="1"/>
          </p:cNvSpPr>
          <p:nvPr/>
        </p:nvSpPr>
        <p:spPr bwMode="auto">
          <a:xfrm>
            <a:off x="55467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11</a:t>
            </a:r>
          </a:p>
        </p:txBody>
      </p:sp>
      <p:sp>
        <p:nvSpPr>
          <p:cNvPr id="78865" name="Text Box 19"/>
          <p:cNvSpPr txBox="1">
            <a:spLocks noChangeArrowheads="1"/>
          </p:cNvSpPr>
          <p:nvPr/>
        </p:nvSpPr>
        <p:spPr bwMode="auto">
          <a:xfrm>
            <a:off x="58674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12</a:t>
            </a:r>
          </a:p>
        </p:txBody>
      </p:sp>
      <p:sp>
        <p:nvSpPr>
          <p:cNvPr id="78866" name="Text Box 20"/>
          <p:cNvSpPr txBox="1">
            <a:spLocks noChangeArrowheads="1"/>
          </p:cNvSpPr>
          <p:nvPr/>
        </p:nvSpPr>
        <p:spPr bwMode="auto">
          <a:xfrm>
            <a:off x="61896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13</a:t>
            </a:r>
          </a:p>
        </p:txBody>
      </p:sp>
      <p:sp>
        <p:nvSpPr>
          <p:cNvPr id="78867" name="Text Box 21"/>
          <p:cNvSpPr txBox="1">
            <a:spLocks noChangeArrowheads="1"/>
          </p:cNvSpPr>
          <p:nvPr/>
        </p:nvSpPr>
        <p:spPr bwMode="auto">
          <a:xfrm>
            <a:off x="65119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14</a:t>
            </a:r>
          </a:p>
        </p:txBody>
      </p:sp>
      <p:sp>
        <p:nvSpPr>
          <p:cNvPr id="78868" name="Text Box 22"/>
          <p:cNvSpPr txBox="1">
            <a:spLocks noChangeArrowheads="1"/>
          </p:cNvSpPr>
          <p:nvPr/>
        </p:nvSpPr>
        <p:spPr bwMode="auto">
          <a:xfrm>
            <a:off x="68326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15</a:t>
            </a:r>
          </a:p>
        </p:txBody>
      </p:sp>
      <p:sp>
        <p:nvSpPr>
          <p:cNvPr id="78869" name="Text Box 23"/>
          <p:cNvSpPr txBox="1">
            <a:spLocks noChangeArrowheads="1"/>
          </p:cNvSpPr>
          <p:nvPr/>
        </p:nvSpPr>
        <p:spPr bwMode="auto">
          <a:xfrm>
            <a:off x="71548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16</a:t>
            </a:r>
          </a:p>
        </p:txBody>
      </p:sp>
      <p:sp>
        <p:nvSpPr>
          <p:cNvPr id="78870" name="Text Box 24"/>
          <p:cNvSpPr txBox="1">
            <a:spLocks noChangeArrowheads="1"/>
          </p:cNvSpPr>
          <p:nvPr/>
        </p:nvSpPr>
        <p:spPr bwMode="auto">
          <a:xfrm>
            <a:off x="74771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17</a:t>
            </a:r>
          </a:p>
        </p:txBody>
      </p:sp>
      <p:sp>
        <p:nvSpPr>
          <p:cNvPr id="78871" name="Text Box 25"/>
          <p:cNvSpPr txBox="1">
            <a:spLocks noChangeArrowheads="1"/>
          </p:cNvSpPr>
          <p:nvPr/>
        </p:nvSpPr>
        <p:spPr bwMode="auto">
          <a:xfrm>
            <a:off x="77978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18</a:t>
            </a:r>
          </a:p>
        </p:txBody>
      </p:sp>
      <p:sp>
        <p:nvSpPr>
          <p:cNvPr id="78872" name="Text Box 26"/>
          <p:cNvSpPr txBox="1">
            <a:spLocks noChangeArrowheads="1"/>
          </p:cNvSpPr>
          <p:nvPr/>
        </p:nvSpPr>
        <p:spPr bwMode="auto">
          <a:xfrm>
            <a:off x="533400" y="30480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Loop through the string:</a:t>
            </a:r>
          </a:p>
        </p:txBody>
      </p:sp>
      <p:sp>
        <p:nvSpPr>
          <p:cNvPr id="78873" name="Text Box 27"/>
          <p:cNvSpPr txBox="1">
            <a:spLocks noChangeArrowheads="1"/>
          </p:cNvSpPr>
          <p:nvPr/>
        </p:nvSpPr>
        <p:spPr bwMode="auto">
          <a:xfrm>
            <a:off x="1143000" y="35814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if we </a:t>
            </a:r>
            <a:r>
              <a:rPr lang="en-US" b="1"/>
              <a:t>do</a:t>
            </a:r>
            <a:r>
              <a:rPr lang="en-US"/>
              <a:t> see an 'a'</a:t>
            </a:r>
          </a:p>
        </p:txBody>
      </p:sp>
      <p:sp>
        <p:nvSpPr>
          <p:cNvPr id="78874" name="Text Box 28"/>
          <p:cNvSpPr txBox="1">
            <a:spLocks noChangeArrowheads="1"/>
          </p:cNvSpPr>
          <p:nvPr/>
        </p:nvSpPr>
        <p:spPr bwMode="auto">
          <a:xfrm>
            <a:off x="1752600" y="41148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if the PREVIOUS letter is NOT an 'a'</a:t>
            </a:r>
          </a:p>
        </p:txBody>
      </p:sp>
      <p:sp>
        <p:nvSpPr>
          <p:cNvPr id="78875" name="Text Box 29"/>
          <p:cNvSpPr txBox="1">
            <a:spLocks noChangeArrowheads="1"/>
          </p:cNvSpPr>
          <p:nvPr/>
        </p:nvSpPr>
        <p:spPr bwMode="auto">
          <a:xfrm>
            <a:off x="1752600" y="51054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if the PREVIOUS letter IS an 'a'</a:t>
            </a:r>
          </a:p>
        </p:txBody>
      </p:sp>
      <p:sp>
        <p:nvSpPr>
          <p:cNvPr id="78876" name="Text Box 30"/>
          <p:cNvSpPr txBox="1">
            <a:spLocks noChangeArrowheads="1"/>
          </p:cNvSpPr>
          <p:nvPr/>
        </p:nvSpPr>
        <p:spPr bwMode="auto">
          <a:xfrm>
            <a:off x="533400" y="24384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Keep track of CurRun, MaxRun</a:t>
            </a:r>
          </a:p>
        </p:txBody>
      </p:sp>
      <p:sp>
        <p:nvSpPr>
          <p:cNvPr id="78877" name="Text Box 31"/>
          <p:cNvSpPr txBox="1">
            <a:spLocks noChangeArrowheads="1"/>
          </p:cNvSpPr>
          <p:nvPr/>
        </p:nvSpPr>
        <p:spPr bwMode="auto">
          <a:xfrm>
            <a:off x="2895600" y="4572000"/>
            <a:ext cx="510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chemeClr val="accent2"/>
                </a:solidFill>
                <a:latin typeface="Comic Sans MS" pitchFamily="66" charset="0"/>
              </a:rPr>
              <a:t>Start a Run!   CurRun = 1</a:t>
            </a:r>
          </a:p>
        </p:txBody>
      </p:sp>
      <p:sp>
        <p:nvSpPr>
          <p:cNvPr id="78878" name="Text Box 32"/>
          <p:cNvSpPr txBox="1">
            <a:spLocks noChangeArrowheads="1"/>
          </p:cNvSpPr>
          <p:nvPr/>
        </p:nvSpPr>
        <p:spPr bwMode="auto">
          <a:xfrm>
            <a:off x="2895600" y="5486400"/>
            <a:ext cx="5943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chemeClr val="accent2"/>
                </a:solidFill>
                <a:latin typeface="Comic Sans MS" pitchFamily="66" charset="0"/>
              </a:rPr>
              <a:t>Continue our run!   CurRun = CurRun + 1</a:t>
            </a:r>
          </a:p>
        </p:txBody>
      </p:sp>
      <p:sp>
        <p:nvSpPr>
          <p:cNvPr id="78879" name="Text Box 33"/>
          <p:cNvSpPr txBox="1">
            <a:spLocks noChangeArrowheads="1"/>
          </p:cNvSpPr>
          <p:nvPr/>
        </p:nvSpPr>
        <p:spPr bwMode="auto">
          <a:xfrm>
            <a:off x="2895600" y="5867400"/>
            <a:ext cx="5943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990000"/>
                </a:solidFill>
                <a:latin typeface="Comic Sans MS" pitchFamily="66" charset="0"/>
              </a:rPr>
              <a:t>Check for a new maximum…</a:t>
            </a:r>
          </a:p>
        </p:txBody>
      </p:sp>
    </p:spTree>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874" name="Group 2"/>
          <p:cNvGrpSpPr>
            <a:grpSpLocks/>
          </p:cNvGrpSpPr>
          <p:nvPr/>
        </p:nvGrpSpPr>
        <p:grpSpPr bwMode="auto">
          <a:xfrm>
            <a:off x="469900" y="962025"/>
            <a:ext cx="8218488" cy="180975"/>
            <a:chOff x="295" y="1311"/>
            <a:chExt cx="5177" cy="114"/>
          </a:xfrm>
        </p:grpSpPr>
        <p:sp>
          <p:nvSpPr>
            <p:cNvPr id="79905"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9906"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9875"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Planning in "pseudocode"</a:t>
            </a:r>
          </a:p>
        </p:txBody>
      </p:sp>
      <p:sp>
        <p:nvSpPr>
          <p:cNvPr id="79876" name="Rectangle 6"/>
          <p:cNvSpPr>
            <a:spLocks noChangeArrowheads="1"/>
          </p:cNvSpPr>
          <p:nvPr/>
        </p:nvSpPr>
        <p:spPr bwMode="auto">
          <a:xfrm>
            <a:off x="617538" y="1554163"/>
            <a:ext cx="8186737"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s = </a:t>
            </a:r>
            <a:r>
              <a:rPr lang="en-US" sz="4200" b="1">
                <a:solidFill>
                  <a:srgbClr val="008000"/>
                </a:solidFill>
                <a:latin typeface="Courier New" pitchFamily="49" charset="0"/>
              </a:rPr>
              <a:t>'gattacaaggtaaaatgca'</a:t>
            </a:r>
          </a:p>
        </p:txBody>
      </p:sp>
      <p:sp>
        <p:nvSpPr>
          <p:cNvPr id="79877" name="Text Box 7"/>
          <p:cNvSpPr txBox="1">
            <a:spLocks noChangeArrowheads="1"/>
          </p:cNvSpPr>
          <p:nvPr/>
        </p:nvSpPr>
        <p:spPr bwMode="auto">
          <a:xfrm>
            <a:off x="20066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0</a:t>
            </a:r>
          </a:p>
        </p:txBody>
      </p:sp>
      <p:sp>
        <p:nvSpPr>
          <p:cNvPr id="79878" name="Text Box 8"/>
          <p:cNvSpPr txBox="1">
            <a:spLocks noChangeArrowheads="1"/>
          </p:cNvSpPr>
          <p:nvPr/>
        </p:nvSpPr>
        <p:spPr bwMode="auto">
          <a:xfrm>
            <a:off x="23288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1</a:t>
            </a:r>
          </a:p>
        </p:txBody>
      </p:sp>
      <p:sp>
        <p:nvSpPr>
          <p:cNvPr id="79879" name="Text Box 9"/>
          <p:cNvSpPr txBox="1">
            <a:spLocks noChangeArrowheads="1"/>
          </p:cNvSpPr>
          <p:nvPr/>
        </p:nvSpPr>
        <p:spPr bwMode="auto">
          <a:xfrm>
            <a:off x="26511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2</a:t>
            </a:r>
          </a:p>
        </p:txBody>
      </p:sp>
      <p:sp>
        <p:nvSpPr>
          <p:cNvPr id="79880" name="Text Box 10"/>
          <p:cNvSpPr txBox="1">
            <a:spLocks noChangeArrowheads="1"/>
          </p:cNvSpPr>
          <p:nvPr/>
        </p:nvSpPr>
        <p:spPr bwMode="auto">
          <a:xfrm>
            <a:off x="29718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3</a:t>
            </a:r>
          </a:p>
        </p:txBody>
      </p:sp>
      <p:sp>
        <p:nvSpPr>
          <p:cNvPr id="79881" name="Text Box 11"/>
          <p:cNvSpPr txBox="1">
            <a:spLocks noChangeArrowheads="1"/>
          </p:cNvSpPr>
          <p:nvPr/>
        </p:nvSpPr>
        <p:spPr bwMode="auto">
          <a:xfrm>
            <a:off x="32940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4</a:t>
            </a:r>
          </a:p>
        </p:txBody>
      </p:sp>
      <p:sp>
        <p:nvSpPr>
          <p:cNvPr id="79882" name="Text Box 12"/>
          <p:cNvSpPr txBox="1">
            <a:spLocks noChangeArrowheads="1"/>
          </p:cNvSpPr>
          <p:nvPr/>
        </p:nvSpPr>
        <p:spPr bwMode="auto">
          <a:xfrm>
            <a:off x="36163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5</a:t>
            </a:r>
          </a:p>
        </p:txBody>
      </p:sp>
      <p:sp>
        <p:nvSpPr>
          <p:cNvPr id="79883" name="Text Box 13"/>
          <p:cNvSpPr txBox="1">
            <a:spLocks noChangeArrowheads="1"/>
          </p:cNvSpPr>
          <p:nvPr/>
        </p:nvSpPr>
        <p:spPr bwMode="auto">
          <a:xfrm>
            <a:off x="39370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6</a:t>
            </a:r>
          </a:p>
        </p:txBody>
      </p:sp>
      <p:sp>
        <p:nvSpPr>
          <p:cNvPr id="79884" name="Text Box 14"/>
          <p:cNvSpPr txBox="1">
            <a:spLocks noChangeArrowheads="1"/>
          </p:cNvSpPr>
          <p:nvPr/>
        </p:nvSpPr>
        <p:spPr bwMode="auto">
          <a:xfrm>
            <a:off x="42592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7</a:t>
            </a:r>
          </a:p>
        </p:txBody>
      </p:sp>
      <p:sp>
        <p:nvSpPr>
          <p:cNvPr id="79885" name="Text Box 15"/>
          <p:cNvSpPr txBox="1">
            <a:spLocks noChangeArrowheads="1"/>
          </p:cNvSpPr>
          <p:nvPr/>
        </p:nvSpPr>
        <p:spPr bwMode="auto">
          <a:xfrm>
            <a:off x="45815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8</a:t>
            </a:r>
          </a:p>
        </p:txBody>
      </p:sp>
      <p:sp>
        <p:nvSpPr>
          <p:cNvPr id="79886" name="Text Box 16"/>
          <p:cNvSpPr txBox="1">
            <a:spLocks noChangeArrowheads="1"/>
          </p:cNvSpPr>
          <p:nvPr/>
        </p:nvSpPr>
        <p:spPr bwMode="auto">
          <a:xfrm>
            <a:off x="49022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9</a:t>
            </a:r>
          </a:p>
        </p:txBody>
      </p:sp>
      <p:sp>
        <p:nvSpPr>
          <p:cNvPr id="79887" name="Text Box 17"/>
          <p:cNvSpPr txBox="1">
            <a:spLocks noChangeArrowheads="1"/>
          </p:cNvSpPr>
          <p:nvPr/>
        </p:nvSpPr>
        <p:spPr bwMode="auto">
          <a:xfrm>
            <a:off x="52244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10</a:t>
            </a:r>
          </a:p>
        </p:txBody>
      </p:sp>
      <p:sp>
        <p:nvSpPr>
          <p:cNvPr id="79888" name="Text Box 18"/>
          <p:cNvSpPr txBox="1">
            <a:spLocks noChangeArrowheads="1"/>
          </p:cNvSpPr>
          <p:nvPr/>
        </p:nvSpPr>
        <p:spPr bwMode="auto">
          <a:xfrm>
            <a:off x="55467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11</a:t>
            </a:r>
          </a:p>
        </p:txBody>
      </p:sp>
      <p:sp>
        <p:nvSpPr>
          <p:cNvPr id="79889" name="Text Box 19"/>
          <p:cNvSpPr txBox="1">
            <a:spLocks noChangeArrowheads="1"/>
          </p:cNvSpPr>
          <p:nvPr/>
        </p:nvSpPr>
        <p:spPr bwMode="auto">
          <a:xfrm>
            <a:off x="58674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12</a:t>
            </a:r>
          </a:p>
        </p:txBody>
      </p:sp>
      <p:sp>
        <p:nvSpPr>
          <p:cNvPr id="79890" name="Text Box 20"/>
          <p:cNvSpPr txBox="1">
            <a:spLocks noChangeArrowheads="1"/>
          </p:cNvSpPr>
          <p:nvPr/>
        </p:nvSpPr>
        <p:spPr bwMode="auto">
          <a:xfrm>
            <a:off x="61896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13</a:t>
            </a:r>
          </a:p>
        </p:txBody>
      </p:sp>
      <p:sp>
        <p:nvSpPr>
          <p:cNvPr id="79891" name="Text Box 21"/>
          <p:cNvSpPr txBox="1">
            <a:spLocks noChangeArrowheads="1"/>
          </p:cNvSpPr>
          <p:nvPr/>
        </p:nvSpPr>
        <p:spPr bwMode="auto">
          <a:xfrm>
            <a:off x="65119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14</a:t>
            </a:r>
          </a:p>
        </p:txBody>
      </p:sp>
      <p:sp>
        <p:nvSpPr>
          <p:cNvPr id="79892" name="Text Box 22"/>
          <p:cNvSpPr txBox="1">
            <a:spLocks noChangeArrowheads="1"/>
          </p:cNvSpPr>
          <p:nvPr/>
        </p:nvSpPr>
        <p:spPr bwMode="auto">
          <a:xfrm>
            <a:off x="68326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15</a:t>
            </a:r>
          </a:p>
        </p:txBody>
      </p:sp>
      <p:sp>
        <p:nvSpPr>
          <p:cNvPr id="79893" name="Text Box 23"/>
          <p:cNvSpPr txBox="1">
            <a:spLocks noChangeArrowheads="1"/>
          </p:cNvSpPr>
          <p:nvPr/>
        </p:nvSpPr>
        <p:spPr bwMode="auto">
          <a:xfrm>
            <a:off x="71548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16</a:t>
            </a:r>
          </a:p>
        </p:txBody>
      </p:sp>
      <p:sp>
        <p:nvSpPr>
          <p:cNvPr id="79894" name="Text Box 24"/>
          <p:cNvSpPr txBox="1">
            <a:spLocks noChangeArrowheads="1"/>
          </p:cNvSpPr>
          <p:nvPr/>
        </p:nvSpPr>
        <p:spPr bwMode="auto">
          <a:xfrm>
            <a:off x="74771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17</a:t>
            </a:r>
          </a:p>
        </p:txBody>
      </p:sp>
      <p:sp>
        <p:nvSpPr>
          <p:cNvPr id="79895" name="Text Box 25"/>
          <p:cNvSpPr txBox="1">
            <a:spLocks noChangeArrowheads="1"/>
          </p:cNvSpPr>
          <p:nvPr/>
        </p:nvSpPr>
        <p:spPr bwMode="auto">
          <a:xfrm>
            <a:off x="77978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18</a:t>
            </a:r>
          </a:p>
        </p:txBody>
      </p:sp>
      <p:sp>
        <p:nvSpPr>
          <p:cNvPr id="79896" name="Text Box 26"/>
          <p:cNvSpPr txBox="1">
            <a:spLocks noChangeArrowheads="1"/>
          </p:cNvSpPr>
          <p:nvPr/>
        </p:nvSpPr>
        <p:spPr bwMode="auto">
          <a:xfrm>
            <a:off x="3200400" y="2414588"/>
            <a:ext cx="5410200" cy="429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b="1">
                <a:latin typeface="Courier New" pitchFamily="49" charset="0"/>
              </a:rPr>
              <a:t>MAX = 0</a:t>
            </a:r>
          </a:p>
          <a:p>
            <a:pPr algn="l">
              <a:lnSpc>
                <a:spcPct val="50000"/>
              </a:lnSpc>
              <a:spcBef>
                <a:spcPct val="50000"/>
              </a:spcBef>
            </a:pPr>
            <a:r>
              <a:rPr lang="en-US" b="1">
                <a:latin typeface="Courier New" pitchFamily="49" charset="0"/>
              </a:rPr>
              <a:t>cur = 0</a:t>
            </a:r>
          </a:p>
          <a:p>
            <a:pPr algn="l">
              <a:lnSpc>
                <a:spcPct val="50000"/>
              </a:lnSpc>
              <a:spcBef>
                <a:spcPct val="50000"/>
              </a:spcBef>
            </a:pPr>
            <a:r>
              <a:rPr lang="en-US" b="1">
                <a:solidFill>
                  <a:srgbClr val="FF6600"/>
                </a:solidFill>
                <a:latin typeface="Courier New" pitchFamily="49" charset="0"/>
              </a:rPr>
              <a:t>for</a:t>
            </a:r>
            <a:r>
              <a:rPr lang="en-US" b="1">
                <a:latin typeface="Courier New" pitchFamily="49" charset="0"/>
              </a:rPr>
              <a:t> i in range(0,len(s)):</a:t>
            </a:r>
          </a:p>
          <a:p>
            <a:pPr algn="l">
              <a:lnSpc>
                <a:spcPct val="50000"/>
              </a:lnSpc>
              <a:spcBef>
                <a:spcPct val="50000"/>
              </a:spcBef>
            </a:pPr>
            <a:r>
              <a:rPr lang="en-US" b="1">
                <a:latin typeface="Courier New" pitchFamily="49" charset="0"/>
              </a:rPr>
              <a:t>    </a:t>
            </a:r>
            <a:r>
              <a:rPr lang="en-US" b="1">
                <a:solidFill>
                  <a:srgbClr val="FF6600"/>
                </a:solidFill>
                <a:latin typeface="Courier New" pitchFamily="49" charset="0"/>
              </a:rPr>
              <a:t>if</a:t>
            </a:r>
            <a:r>
              <a:rPr lang="en-US" b="1">
                <a:latin typeface="Courier New" pitchFamily="49" charset="0"/>
              </a:rPr>
              <a:t> s[i] == </a:t>
            </a:r>
            <a:r>
              <a:rPr lang="en-US" b="1">
                <a:solidFill>
                  <a:srgbClr val="008000"/>
                </a:solidFill>
                <a:latin typeface="Courier New" pitchFamily="49" charset="0"/>
              </a:rPr>
              <a:t>'a':</a:t>
            </a:r>
          </a:p>
          <a:p>
            <a:pPr algn="l">
              <a:lnSpc>
                <a:spcPct val="50000"/>
              </a:lnSpc>
              <a:spcBef>
                <a:spcPct val="50000"/>
              </a:spcBef>
            </a:pPr>
            <a:r>
              <a:rPr lang="en-US" b="1">
                <a:solidFill>
                  <a:srgbClr val="008000"/>
                </a:solidFill>
                <a:latin typeface="Courier New" pitchFamily="49" charset="0"/>
              </a:rPr>
              <a:t>        </a:t>
            </a:r>
            <a:r>
              <a:rPr lang="en-US" b="1">
                <a:solidFill>
                  <a:srgbClr val="FF6600"/>
                </a:solidFill>
                <a:latin typeface="Courier New" pitchFamily="49" charset="0"/>
              </a:rPr>
              <a:t>if</a:t>
            </a:r>
            <a:r>
              <a:rPr lang="en-US" b="1">
                <a:solidFill>
                  <a:srgbClr val="008000"/>
                </a:solidFill>
                <a:latin typeface="Courier New" pitchFamily="49" charset="0"/>
              </a:rPr>
              <a:t> </a:t>
            </a:r>
            <a:r>
              <a:rPr lang="en-US" b="1">
                <a:latin typeface="Courier New" pitchFamily="49" charset="0"/>
              </a:rPr>
              <a:t>s[i-1] != </a:t>
            </a:r>
            <a:r>
              <a:rPr lang="en-US" b="1">
                <a:solidFill>
                  <a:srgbClr val="008000"/>
                </a:solidFill>
                <a:latin typeface="Courier New" pitchFamily="49" charset="0"/>
              </a:rPr>
              <a:t>'a'</a:t>
            </a:r>
            <a:r>
              <a:rPr lang="en-US" b="1">
                <a:latin typeface="Courier New" pitchFamily="49" charset="0"/>
              </a:rPr>
              <a:t>:</a:t>
            </a:r>
          </a:p>
          <a:p>
            <a:pPr algn="l">
              <a:lnSpc>
                <a:spcPct val="50000"/>
              </a:lnSpc>
              <a:spcBef>
                <a:spcPct val="50000"/>
              </a:spcBef>
            </a:pPr>
            <a:r>
              <a:rPr lang="en-US" b="1">
                <a:latin typeface="Courier New" pitchFamily="49" charset="0"/>
              </a:rPr>
              <a:t>            cur = 1</a:t>
            </a:r>
          </a:p>
          <a:p>
            <a:pPr algn="l">
              <a:lnSpc>
                <a:spcPct val="50000"/>
              </a:lnSpc>
              <a:spcBef>
                <a:spcPct val="50000"/>
              </a:spcBef>
            </a:pPr>
            <a:r>
              <a:rPr lang="en-US" b="1">
                <a:latin typeface="Courier New" pitchFamily="49" charset="0"/>
              </a:rPr>
              <a:t>        </a:t>
            </a:r>
            <a:r>
              <a:rPr lang="en-US" b="1">
                <a:solidFill>
                  <a:srgbClr val="FF6600"/>
                </a:solidFill>
                <a:latin typeface="Courier New" pitchFamily="49" charset="0"/>
              </a:rPr>
              <a:t>else</a:t>
            </a:r>
            <a:r>
              <a:rPr lang="en-US" b="1">
                <a:latin typeface="Courier New" pitchFamily="49" charset="0"/>
              </a:rPr>
              <a:t>: </a:t>
            </a:r>
          </a:p>
          <a:p>
            <a:pPr algn="l">
              <a:lnSpc>
                <a:spcPct val="50000"/>
              </a:lnSpc>
              <a:spcBef>
                <a:spcPct val="50000"/>
              </a:spcBef>
            </a:pPr>
            <a:r>
              <a:rPr lang="en-US" b="1">
                <a:latin typeface="Courier New" pitchFamily="49" charset="0"/>
              </a:rPr>
              <a:t>            cur = cur + 1</a:t>
            </a:r>
          </a:p>
          <a:p>
            <a:pPr algn="l">
              <a:lnSpc>
                <a:spcPct val="50000"/>
              </a:lnSpc>
              <a:spcBef>
                <a:spcPct val="50000"/>
              </a:spcBef>
            </a:pPr>
            <a:r>
              <a:rPr lang="en-US" b="1">
                <a:latin typeface="Courier New" pitchFamily="49" charset="0"/>
              </a:rPr>
              <a:t>            </a:t>
            </a:r>
            <a:r>
              <a:rPr lang="en-US" b="1">
                <a:solidFill>
                  <a:srgbClr val="FF6600"/>
                </a:solidFill>
                <a:latin typeface="Courier New" pitchFamily="49" charset="0"/>
              </a:rPr>
              <a:t>if </a:t>
            </a:r>
            <a:r>
              <a:rPr lang="en-US" b="1">
                <a:latin typeface="Courier New" pitchFamily="49" charset="0"/>
              </a:rPr>
              <a:t>cur &gt; MAX:</a:t>
            </a:r>
          </a:p>
          <a:p>
            <a:pPr algn="l">
              <a:lnSpc>
                <a:spcPct val="50000"/>
              </a:lnSpc>
              <a:spcBef>
                <a:spcPct val="50000"/>
              </a:spcBef>
            </a:pPr>
            <a:r>
              <a:rPr lang="en-US" b="1">
                <a:latin typeface="Courier New" pitchFamily="49" charset="0"/>
              </a:rPr>
              <a:t>                MAX = cur</a:t>
            </a:r>
          </a:p>
          <a:p>
            <a:pPr algn="l">
              <a:lnSpc>
                <a:spcPct val="50000"/>
              </a:lnSpc>
              <a:spcBef>
                <a:spcPct val="50000"/>
              </a:spcBef>
            </a:pPr>
            <a:r>
              <a:rPr lang="en-US" b="1">
                <a:latin typeface="Courier New" pitchFamily="49" charset="0"/>
              </a:rPr>
              <a:t>        </a:t>
            </a:r>
          </a:p>
          <a:p>
            <a:pPr algn="l">
              <a:lnSpc>
                <a:spcPct val="50000"/>
              </a:lnSpc>
              <a:spcBef>
                <a:spcPct val="50000"/>
              </a:spcBef>
            </a:pP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'Max is'</a:t>
            </a:r>
            <a:r>
              <a:rPr lang="en-US" b="1">
                <a:latin typeface="Courier New" pitchFamily="49" charset="0"/>
              </a:rPr>
              <a:t>, MAX</a:t>
            </a:r>
          </a:p>
        </p:txBody>
      </p:sp>
      <p:sp>
        <p:nvSpPr>
          <p:cNvPr id="79897" name="Text Box 27"/>
          <p:cNvSpPr txBox="1">
            <a:spLocks noChangeArrowheads="1"/>
          </p:cNvSpPr>
          <p:nvPr/>
        </p:nvSpPr>
        <p:spPr bwMode="auto">
          <a:xfrm>
            <a:off x="533400" y="30480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a:solidFill>
                  <a:srgbClr val="990000"/>
                </a:solidFill>
              </a:rPr>
              <a:t>Loop through the string:</a:t>
            </a:r>
          </a:p>
        </p:txBody>
      </p:sp>
      <p:sp>
        <p:nvSpPr>
          <p:cNvPr id="79898" name="Text Box 28"/>
          <p:cNvSpPr txBox="1">
            <a:spLocks noChangeArrowheads="1"/>
          </p:cNvSpPr>
          <p:nvPr/>
        </p:nvSpPr>
        <p:spPr bwMode="auto">
          <a:xfrm>
            <a:off x="1143000" y="34290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a:solidFill>
                  <a:srgbClr val="990000"/>
                </a:solidFill>
              </a:rPr>
              <a:t>if we do see an 'a'</a:t>
            </a:r>
          </a:p>
        </p:txBody>
      </p:sp>
      <p:sp>
        <p:nvSpPr>
          <p:cNvPr id="79899" name="Text Box 29"/>
          <p:cNvSpPr txBox="1">
            <a:spLocks noChangeArrowheads="1"/>
          </p:cNvSpPr>
          <p:nvPr/>
        </p:nvSpPr>
        <p:spPr bwMode="auto">
          <a:xfrm>
            <a:off x="1371600" y="3810000"/>
            <a:ext cx="5562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a:solidFill>
                  <a:srgbClr val="990000"/>
                </a:solidFill>
              </a:rPr>
              <a:t>if the PREVIOUS letter is NOT an 'a'</a:t>
            </a:r>
          </a:p>
        </p:txBody>
      </p:sp>
      <p:sp>
        <p:nvSpPr>
          <p:cNvPr id="79900" name="Text Box 30"/>
          <p:cNvSpPr txBox="1">
            <a:spLocks noChangeArrowheads="1"/>
          </p:cNvSpPr>
          <p:nvPr/>
        </p:nvSpPr>
        <p:spPr bwMode="auto">
          <a:xfrm>
            <a:off x="1371600" y="45466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a:solidFill>
                  <a:srgbClr val="990000"/>
                </a:solidFill>
              </a:rPr>
              <a:t>if the PREVIOUS letter IS an 'a'</a:t>
            </a:r>
          </a:p>
        </p:txBody>
      </p:sp>
      <p:sp>
        <p:nvSpPr>
          <p:cNvPr id="79901" name="Text Box 31"/>
          <p:cNvSpPr txBox="1">
            <a:spLocks noChangeArrowheads="1"/>
          </p:cNvSpPr>
          <p:nvPr/>
        </p:nvSpPr>
        <p:spPr bwMode="auto">
          <a:xfrm>
            <a:off x="381000" y="24765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a:solidFill>
                  <a:srgbClr val="990000"/>
                </a:solidFill>
              </a:rPr>
              <a:t>Keep track of CurRun, MaxRun</a:t>
            </a:r>
          </a:p>
        </p:txBody>
      </p:sp>
      <p:sp>
        <p:nvSpPr>
          <p:cNvPr id="79902" name="Text Box 32"/>
          <p:cNvSpPr txBox="1">
            <a:spLocks noChangeArrowheads="1"/>
          </p:cNvSpPr>
          <p:nvPr/>
        </p:nvSpPr>
        <p:spPr bwMode="auto">
          <a:xfrm>
            <a:off x="1828800" y="4191000"/>
            <a:ext cx="5105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a:solidFill>
                  <a:srgbClr val="990000"/>
                </a:solidFill>
                <a:latin typeface="Comic Sans MS" pitchFamily="66" charset="0"/>
              </a:rPr>
              <a:t>Start a Run!   </a:t>
            </a:r>
          </a:p>
        </p:txBody>
      </p:sp>
      <p:sp>
        <p:nvSpPr>
          <p:cNvPr id="79903" name="Text Box 33"/>
          <p:cNvSpPr txBox="1">
            <a:spLocks noChangeArrowheads="1"/>
          </p:cNvSpPr>
          <p:nvPr/>
        </p:nvSpPr>
        <p:spPr bwMode="auto">
          <a:xfrm>
            <a:off x="1828800" y="4927600"/>
            <a:ext cx="594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a:solidFill>
                  <a:srgbClr val="990000"/>
                </a:solidFill>
                <a:latin typeface="Comic Sans MS" pitchFamily="66" charset="0"/>
              </a:rPr>
              <a:t>Continue our run!   </a:t>
            </a:r>
          </a:p>
        </p:txBody>
      </p:sp>
      <p:sp>
        <p:nvSpPr>
          <p:cNvPr id="79904" name="Text Box 34"/>
          <p:cNvSpPr txBox="1">
            <a:spLocks noChangeArrowheads="1"/>
          </p:cNvSpPr>
          <p:nvPr/>
        </p:nvSpPr>
        <p:spPr bwMode="auto">
          <a:xfrm>
            <a:off x="1828800" y="5384800"/>
            <a:ext cx="594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a:solidFill>
                  <a:srgbClr val="990000"/>
                </a:solidFill>
                <a:latin typeface="Comic Sans MS" pitchFamily="66" charset="0"/>
              </a:rPr>
              <a:t>Check for a new maximum…</a:t>
            </a:r>
          </a:p>
        </p:txBody>
      </p:sp>
    </p:spTree>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Text Box 2"/>
          <p:cNvSpPr txBox="1">
            <a:spLocks noChangeArrowheads="1"/>
          </p:cNvSpPr>
          <p:nvPr/>
        </p:nvSpPr>
        <p:spPr bwMode="auto">
          <a:xfrm>
            <a:off x="228600" y="228600"/>
            <a:ext cx="2667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a:t>Challenge</a:t>
            </a:r>
          </a:p>
        </p:txBody>
      </p:sp>
      <p:sp>
        <p:nvSpPr>
          <p:cNvPr id="80899" name="Text Box 3"/>
          <p:cNvSpPr txBox="1">
            <a:spLocks noChangeArrowheads="1"/>
          </p:cNvSpPr>
          <p:nvPr/>
        </p:nvSpPr>
        <p:spPr bwMode="auto">
          <a:xfrm>
            <a:off x="5943600" y="304800"/>
            <a:ext cx="26670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chemeClr val="accent2"/>
                </a:solidFill>
                <a:latin typeface="Comic Sans MS" pitchFamily="66" charset="0"/>
              </a:rPr>
              <a:t>Print the first N numbers in this series…</a:t>
            </a:r>
          </a:p>
        </p:txBody>
      </p:sp>
      <p:sp>
        <p:nvSpPr>
          <p:cNvPr id="80900" name="Rectangle 4"/>
          <p:cNvSpPr>
            <a:spLocks noChangeArrowheads="1"/>
          </p:cNvSpPr>
          <p:nvPr/>
        </p:nvSpPr>
        <p:spPr bwMode="auto">
          <a:xfrm>
            <a:off x="520700" y="1162050"/>
            <a:ext cx="3810000"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a:latin typeface="Times New Roman" pitchFamily="18" charset="0"/>
              </a:rPr>
              <a:t>Example:</a:t>
            </a:r>
          </a:p>
        </p:txBody>
      </p:sp>
      <p:sp>
        <p:nvSpPr>
          <p:cNvPr id="80901" name="Rectangle 5"/>
          <p:cNvSpPr>
            <a:spLocks noChangeArrowheads="1"/>
          </p:cNvSpPr>
          <p:nvPr/>
        </p:nvSpPr>
        <p:spPr bwMode="auto">
          <a:xfrm>
            <a:off x="1771650" y="1158875"/>
            <a:ext cx="3200400"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b="1">
                <a:solidFill>
                  <a:schemeClr val="accent2"/>
                </a:solidFill>
                <a:latin typeface="Courier New" pitchFamily="49" charset="0"/>
              </a:rPr>
              <a:t>&gt;&gt;&gt; fib(11)</a:t>
            </a:r>
          </a:p>
        </p:txBody>
      </p:sp>
      <p:sp>
        <p:nvSpPr>
          <p:cNvPr id="80902" name="Rectangle 6"/>
          <p:cNvSpPr>
            <a:spLocks noChangeArrowheads="1"/>
          </p:cNvSpPr>
          <p:nvPr/>
        </p:nvSpPr>
        <p:spPr bwMode="auto">
          <a:xfrm>
            <a:off x="1765300" y="1600200"/>
            <a:ext cx="6921500"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b="1">
                <a:solidFill>
                  <a:schemeClr val="accent2"/>
                </a:solidFill>
                <a:latin typeface="Courier New" pitchFamily="49" charset="0"/>
              </a:rPr>
              <a:t>1  1  2  3  5  8  13  21  34  55  89  </a:t>
            </a:r>
          </a:p>
        </p:txBody>
      </p:sp>
    </p:spTree>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22" name="Group 2"/>
          <p:cNvGrpSpPr>
            <a:grpSpLocks/>
          </p:cNvGrpSpPr>
          <p:nvPr/>
        </p:nvGrpSpPr>
        <p:grpSpPr bwMode="auto">
          <a:xfrm>
            <a:off x="709613" y="1114425"/>
            <a:ext cx="7824787" cy="180975"/>
            <a:chOff x="295" y="1311"/>
            <a:chExt cx="5177" cy="114"/>
          </a:xfrm>
        </p:grpSpPr>
        <p:sp>
          <p:nvSpPr>
            <p:cNvPr id="81932"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1933"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1923" name="Text Box 6"/>
          <p:cNvSpPr txBox="1">
            <a:spLocks noChangeArrowheads="1"/>
          </p:cNvSpPr>
          <p:nvPr/>
        </p:nvSpPr>
        <p:spPr bwMode="auto">
          <a:xfrm>
            <a:off x="1066800" y="1676400"/>
            <a:ext cx="7073900" cy="432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b="1">
                <a:latin typeface="Courier New" pitchFamily="49" charset="0"/>
              </a:rPr>
              <a:t>import random</a:t>
            </a:r>
            <a:endParaRPr lang="en-US" b="1">
              <a:solidFill>
                <a:srgbClr val="008000"/>
              </a:solidFill>
              <a:latin typeface="Courier New" pitchFamily="49" charset="0"/>
            </a:endParaRPr>
          </a:p>
          <a:p>
            <a:pPr algn="l">
              <a:lnSpc>
                <a:spcPct val="60000"/>
              </a:lnSpc>
              <a:spcBef>
                <a:spcPct val="50000"/>
              </a:spcBef>
            </a:pPr>
            <a:r>
              <a:rPr lang="en-US" b="1">
                <a:latin typeface="Courier New" pitchFamily="49" charset="0"/>
              </a:rPr>
              <a:t>escape = 0</a:t>
            </a:r>
          </a:p>
          <a:p>
            <a:pPr algn="l">
              <a:lnSpc>
                <a:spcPct val="60000"/>
              </a:lnSpc>
              <a:spcBef>
                <a:spcPct val="50000"/>
              </a:spcBef>
            </a:pPr>
            <a:endParaRPr lang="en-US" b="1">
              <a:latin typeface="Courier New" pitchFamily="49" charset="0"/>
            </a:endParaRP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FF6600"/>
                </a:solidFill>
                <a:latin typeface="Courier New" pitchFamily="49" charset="0"/>
              </a:rPr>
              <a:t>while</a:t>
            </a:r>
            <a:r>
              <a:rPr lang="en-US" b="1">
                <a:solidFill>
                  <a:schemeClr val="accent2"/>
                </a:solidFill>
                <a:latin typeface="Courier New" pitchFamily="49" charset="0"/>
              </a:rPr>
              <a:t> </a:t>
            </a:r>
            <a:r>
              <a:rPr lang="en-US" b="1">
                <a:latin typeface="Courier New" pitchFamily="49" charset="0"/>
              </a:rPr>
              <a:t>escape != 42:</a:t>
            </a:r>
            <a:endParaRPr lang="en-US" b="1">
              <a:solidFill>
                <a:srgbClr val="800080"/>
              </a:solidFill>
              <a:latin typeface="Courier New" pitchFamily="49" charset="0"/>
            </a:endParaRPr>
          </a:p>
          <a:p>
            <a:pPr algn="l">
              <a:lnSpc>
                <a:spcPct val="60000"/>
              </a:lnSpc>
              <a:spcBef>
                <a:spcPct val="50000"/>
              </a:spcBef>
            </a:pPr>
            <a:r>
              <a:rPr lang="en-US" b="1">
                <a:latin typeface="Courier New" pitchFamily="49" charset="0"/>
              </a:rPr>
              <a:t>   </a:t>
            </a: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'Help! Let me out!'</a:t>
            </a:r>
          </a:p>
          <a:p>
            <a:pPr algn="l">
              <a:lnSpc>
                <a:spcPct val="60000"/>
              </a:lnSpc>
              <a:spcBef>
                <a:spcPct val="50000"/>
              </a:spcBef>
            </a:pPr>
            <a:r>
              <a:rPr lang="en-US" b="1">
                <a:solidFill>
                  <a:srgbClr val="008000"/>
                </a:solidFill>
                <a:latin typeface="Courier New" pitchFamily="49" charset="0"/>
              </a:rPr>
              <a:t>   </a:t>
            </a:r>
            <a:r>
              <a:rPr lang="en-US" b="1">
                <a:latin typeface="Courier New" pitchFamily="49" charset="0"/>
              </a:rPr>
              <a:t>escape = random.choice([41,42,43])</a:t>
            </a:r>
          </a:p>
          <a:p>
            <a:pPr algn="l">
              <a:lnSpc>
                <a:spcPct val="60000"/>
              </a:lnSpc>
              <a:spcBef>
                <a:spcPct val="50000"/>
              </a:spcBef>
            </a:pPr>
            <a:endParaRPr lang="en-US" b="1">
              <a:latin typeface="Courier New" pitchFamily="49" charset="0"/>
            </a:endParaRPr>
          </a:p>
          <a:p>
            <a:pPr algn="l">
              <a:lnSpc>
                <a:spcPct val="60000"/>
              </a:lnSpc>
              <a:spcBef>
                <a:spcPct val="50000"/>
              </a:spcBef>
            </a:pPr>
            <a:endParaRPr lang="en-US" b="1">
              <a:latin typeface="Courier New" pitchFamily="49" charset="0"/>
            </a:endParaRP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'At last!'</a:t>
            </a:r>
          </a:p>
        </p:txBody>
      </p:sp>
      <p:sp>
        <p:nvSpPr>
          <p:cNvPr id="81924" name="Text Box 8"/>
          <p:cNvSpPr txBox="1">
            <a:spLocks noChangeArrowheads="1"/>
          </p:cNvSpPr>
          <p:nvPr/>
        </p:nvSpPr>
        <p:spPr bwMode="auto">
          <a:xfrm>
            <a:off x="4591050" y="6496050"/>
            <a:ext cx="4419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Arial" pitchFamily="34" charset="0"/>
              </a:rPr>
              <a:t>how could we make it easier/harder to escape?</a:t>
            </a:r>
          </a:p>
        </p:txBody>
      </p:sp>
      <p:sp>
        <p:nvSpPr>
          <p:cNvPr id="81925" name="Text Box 9"/>
          <p:cNvSpPr txBox="1">
            <a:spLocks noChangeArrowheads="1"/>
          </p:cNvSpPr>
          <p:nvPr/>
        </p:nvSpPr>
        <p:spPr bwMode="auto">
          <a:xfrm>
            <a:off x="4591050" y="6267450"/>
            <a:ext cx="4419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Arial" pitchFamily="34" charset="0"/>
              </a:rPr>
              <a:t>how could we count the number of loops we run?</a:t>
            </a:r>
          </a:p>
        </p:txBody>
      </p:sp>
      <p:sp>
        <p:nvSpPr>
          <p:cNvPr id="81926" name="Text Box 10"/>
          <p:cNvSpPr txBox="1">
            <a:spLocks noChangeArrowheads="1"/>
          </p:cNvSpPr>
          <p:nvPr/>
        </p:nvSpPr>
        <p:spPr bwMode="auto">
          <a:xfrm>
            <a:off x="990600" y="288925"/>
            <a:ext cx="7315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Give me a  </a:t>
            </a:r>
            <a:r>
              <a:rPr lang="en-US" sz="4000" b="1">
                <a:solidFill>
                  <a:srgbClr val="FF6600"/>
                </a:solidFill>
                <a:latin typeface="Courier New" pitchFamily="49" charset="0"/>
              </a:rPr>
              <a:t>break </a:t>
            </a:r>
            <a:r>
              <a:rPr lang="en-US" sz="4000"/>
              <a:t>! </a:t>
            </a:r>
          </a:p>
        </p:txBody>
      </p:sp>
      <p:sp>
        <p:nvSpPr>
          <p:cNvPr id="81927" name="Text Box 11"/>
          <p:cNvSpPr txBox="1">
            <a:spLocks noChangeArrowheads="1"/>
          </p:cNvSpPr>
          <p:nvPr/>
        </p:nvSpPr>
        <p:spPr bwMode="auto">
          <a:xfrm>
            <a:off x="1143000" y="6172200"/>
            <a:ext cx="7086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t>Every while loop can be a   </a:t>
            </a:r>
            <a:r>
              <a:rPr lang="en-US" b="1">
                <a:solidFill>
                  <a:srgbClr val="FF6600"/>
                </a:solidFill>
                <a:latin typeface="Courier New" pitchFamily="49" charset="0"/>
              </a:rPr>
              <a:t>while</a:t>
            </a:r>
            <a:r>
              <a:rPr lang="en-US" b="1">
                <a:latin typeface="Courier New" pitchFamily="49" charset="0"/>
              </a:rPr>
              <a:t> </a:t>
            </a:r>
            <a:r>
              <a:rPr lang="en-US" b="1">
                <a:solidFill>
                  <a:srgbClr val="800080"/>
                </a:solidFill>
                <a:latin typeface="Courier New" pitchFamily="49" charset="0"/>
              </a:rPr>
              <a:t>True</a:t>
            </a:r>
            <a:r>
              <a:rPr lang="en-US" b="1">
                <a:latin typeface="Courier New" pitchFamily="49" charset="0"/>
              </a:rPr>
              <a:t>: </a:t>
            </a:r>
            <a:r>
              <a:rPr lang="en-US"/>
              <a:t>loop! </a:t>
            </a:r>
          </a:p>
        </p:txBody>
      </p:sp>
      <p:sp>
        <p:nvSpPr>
          <p:cNvPr id="81928" name="Rectangle 12"/>
          <p:cNvSpPr>
            <a:spLocks noChangeArrowheads="1"/>
          </p:cNvSpPr>
          <p:nvPr/>
        </p:nvSpPr>
        <p:spPr bwMode="auto">
          <a:xfrm>
            <a:off x="4876800" y="6172200"/>
            <a:ext cx="2133600"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9" name="Text Box 13"/>
          <p:cNvSpPr txBox="1">
            <a:spLocks noChangeArrowheads="1"/>
          </p:cNvSpPr>
          <p:nvPr/>
        </p:nvSpPr>
        <p:spPr bwMode="auto">
          <a:xfrm>
            <a:off x="6172200" y="2971800"/>
            <a:ext cx="25908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90000"/>
                </a:solidFill>
                <a:latin typeface="Comic Sans MS" pitchFamily="66" charset="0"/>
              </a:rPr>
              <a:t>I'll figure out later how to get out of this loop!</a:t>
            </a:r>
          </a:p>
        </p:txBody>
      </p:sp>
      <p:sp>
        <p:nvSpPr>
          <p:cNvPr id="81930" name="Text Box 14"/>
          <p:cNvSpPr txBox="1">
            <a:spLocks noChangeArrowheads="1"/>
          </p:cNvSpPr>
          <p:nvPr/>
        </p:nvSpPr>
        <p:spPr bwMode="auto">
          <a:xfrm>
            <a:off x="6172200" y="4419600"/>
            <a:ext cx="25908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90000"/>
                </a:solidFill>
                <a:latin typeface="Comic Sans MS" pitchFamily="66" charset="0"/>
              </a:rPr>
              <a:t>OK – I'll stop when the guess is correct!</a:t>
            </a:r>
          </a:p>
        </p:txBody>
      </p:sp>
      <p:sp>
        <p:nvSpPr>
          <p:cNvPr id="81931" name="Text Box 15"/>
          <p:cNvSpPr txBox="1">
            <a:spLocks noChangeArrowheads="1"/>
          </p:cNvSpPr>
          <p:nvPr/>
        </p:nvSpPr>
        <p:spPr bwMode="auto">
          <a:xfrm>
            <a:off x="5016500" y="6477000"/>
            <a:ext cx="4038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b="1">
                <a:solidFill>
                  <a:schemeClr val="bg2"/>
                </a:solidFill>
                <a:latin typeface="Arial" pitchFamily="34" charset="0"/>
              </a:rPr>
              <a:t>Try it!</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606337" y="3986464"/>
            <a:ext cx="8248901" cy="433137"/>
          </a:xfrm>
          <a:prstGeom prst="roundRect">
            <a:avLst/>
          </a:prstGeom>
          <a:solidFill>
            <a:srgbClr val="FFCC99"/>
          </a:solidFill>
          <a:ln w="3175" cap="flat" cmpd="sng" algn="ctr">
            <a:solidFill>
              <a:srgbClr val="E30E1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16386" name="Text Box 69"/>
          <p:cNvSpPr txBox="1">
            <a:spLocks noChangeArrowheads="1"/>
          </p:cNvSpPr>
          <p:nvPr>
            <p:custDataLst>
              <p:tags r:id="rId1"/>
            </p:custDataLst>
          </p:nvPr>
        </p:nvSpPr>
        <p:spPr bwMode="auto">
          <a:xfrm>
            <a:off x="392113" y="176213"/>
            <a:ext cx="82946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a:latin typeface="Cambria" pitchFamily="18" charset="0"/>
              </a:rPr>
              <a:t>Hmmm-thinking   </a:t>
            </a:r>
            <a:r>
              <a:rPr lang="en-US" sz="4200" i="1" dirty="0">
                <a:latin typeface="Cambria" pitchFamily="18" charset="0"/>
              </a:rPr>
              <a:t>in Python</a:t>
            </a:r>
          </a:p>
        </p:txBody>
      </p:sp>
      <p:sp>
        <p:nvSpPr>
          <p:cNvPr id="16387" name="Rectangle 97"/>
          <p:cNvSpPr>
            <a:spLocks noChangeArrowheads="1"/>
          </p:cNvSpPr>
          <p:nvPr/>
        </p:nvSpPr>
        <p:spPr bwMode="auto">
          <a:xfrm>
            <a:off x="5562600" y="2516188"/>
            <a:ext cx="3362325"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dirty="0">
                <a:solidFill>
                  <a:srgbClr val="000000"/>
                </a:solidFill>
                <a:latin typeface="Courier New" pitchFamily="49" charset="0"/>
              </a:rPr>
              <a:t>00 read </a:t>
            </a:r>
            <a:r>
              <a:rPr lang="en-US" b="1" dirty="0">
                <a:solidFill>
                  <a:srgbClr val="C00000"/>
                </a:solidFill>
                <a:latin typeface="Courier New" pitchFamily="49" charset="0"/>
              </a:rPr>
              <a:t>r1          </a:t>
            </a:r>
          </a:p>
          <a:p>
            <a:pPr algn="l"/>
            <a:r>
              <a:rPr lang="en-US" b="1" dirty="0">
                <a:solidFill>
                  <a:srgbClr val="0AA318"/>
                </a:solidFill>
                <a:latin typeface="Courier New" pitchFamily="49" charset="0"/>
              </a:rPr>
              <a:t>01 </a:t>
            </a:r>
            <a:r>
              <a:rPr lang="en-US" b="1" dirty="0" err="1">
                <a:solidFill>
                  <a:srgbClr val="0AA318"/>
                </a:solidFill>
                <a:latin typeface="Courier New" pitchFamily="49" charset="0"/>
              </a:rPr>
              <a:t>setn</a:t>
            </a:r>
            <a:r>
              <a:rPr lang="en-US" b="1" dirty="0">
                <a:solidFill>
                  <a:srgbClr val="0AA318"/>
                </a:solidFill>
                <a:latin typeface="Courier New" pitchFamily="49" charset="0"/>
              </a:rPr>
              <a:t> r13 1</a:t>
            </a:r>
          </a:p>
          <a:p>
            <a:pPr algn="l"/>
            <a:r>
              <a:rPr lang="en-US" b="1" dirty="0">
                <a:solidFill>
                  <a:srgbClr val="F78B09"/>
                </a:solidFill>
                <a:latin typeface="Courier New" pitchFamily="49" charset="0"/>
              </a:rPr>
              <a:t>02 </a:t>
            </a:r>
            <a:r>
              <a:rPr lang="en-US" b="1" dirty="0" err="1">
                <a:solidFill>
                  <a:srgbClr val="F78B09"/>
                </a:solidFill>
                <a:latin typeface="Courier New" pitchFamily="49" charset="0"/>
              </a:rPr>
              <a:t>jeqzn</a:t>
            </a:r>
            <a:r>
              <a:rPr lang="en-US" b="1" dirty="0">
                <a:solidFill>
                  <a:srgbClr val="F78B09"/>
                </a:solidFill>
                <a:latin typeface="Courier New" pitchFamily="49" charset="0"/>
              </a:rPr>
              <a:t> </a:t>
            </a:r>
            <a:r>
              <a:rPr lang="en-US" b="1" dirty="0">
                <a:solidFill>
                  <a:srgbClr val="C00000"/>
                </a:solidFill>
                <a:latin typeface="Courier New" pitchFamily="49" charset="0"/>
              </a:rPr>
              <a:t>r1 </a:t>
            </a:r>
            <a:r>
              <a:rPr lang="en-US" b="1" dirty="0">
                <a:solidFill>
                  <a:srgbClr val="000000"/>
                </a:solidFill>
                <a:latin typeface="Courier New" pitchFamily="49" charset="0"/>
              </a:rPr>
              <a:t>6</a:t>
            </a:r>
          </a:p>
          <a:p>
            <a:pPr algn="l"/>
            <a:r>
              <a:rPr lang="en-US" b="1" dirty="0">
                <a:solidFill>
                  <a:srgbClr val="0508FB"/>
                </a:solidFill>
                <a:latin typeface="Courier New" pitchFamily="49" charset="0"/>
              </a:rPr>
              <a:t>03 </a:t>
            </a:r>
            <a:r>
              <a:rPr lang="en-US" b="1" dirty="0" err="1">
                <a:solidFill>
                  <a:srgbClr val="0508FB"/>
                </a:solidFill>
                <a:latin typeface="Courier New" pitchFamily="49" charset="0"/>
              </a:rPr>
              <a:t>mul</a:t>
            </a:r>
            <a:r>
              <a:rPr lang="en-US" b="1" dirty="0">
                <a:solidFill>
                  <a:srgbClr val="0508FB"/>
                </a:solidFill>
                <a:latin typeface="Courier New" pitchFamily="49" charset="0"/>
              </a:rPr>
              <a:t> </a:t>
            </a:r>
            <a:r>
              <a:rPr lang="en-US" b="1" dirty="0">
                <a:solidFill>
                  <a:srgbClr val="0AA318"/>
                </a:solidFill>
                <a:latin typeface="Courier New" pitchFamily="49" charset="0"/>
              </a:rPr>
              <a:t>r13 </a:t>
            </a:r>
            <a:r>
              <a:rPr lang="en-US" b="1" dirty="0" err="1">
                <a:solidFill>
                  <a:srgbClr val="0AA318"/>
                </a:solidFill>
                <a:latin typeface="Courier New" pitchFamily="49" charset="0"/>
              </a:rPr>
              <a:t>r13</a:t>
            </a:r>
            <a:r>
              <a:rPr lang="en-US" b="1" dirty="0">
                <a:solidFill>
                  <a:srgbClr val="0AA318"/>
                </a:solidFill>
                <a:latin typeface="Courier New" pitchFamily="49" charset="0"/>
              </a:rPr>
              <a:t> </a:t>
            </a:r>
            <a:r>
              <a:rPr lang="en-US" b="1" dirty="0">
                <a:solidFill>
                  <a:srgbClr val="C00000"/>
                </a:solidFill>
                <a:latin typeface="Courier New" pitchFamily="49" charset="0"/>
              </a:rPr>
              <a:t>r1</a:t>
            </a:r>
          </a:p>
          <a:p>
            <a:pPr algn="l"/>
            <a:r>
              <a:rPr lang="en-US" b="1" dirty="0">
                <a:solidFill>
                  <a:srgbClr val="0508FB"/>
                </a:solidFill>
                <a:latin typeface="Courier New" pitchFamily="49" charset="0"/>
              </a:rPr>
              <a:t>04 </a:t>
            </a:r>
            <a:r>
              <a:rPr lang="en-US" b="1" dirty="0" err="1">
                <a:solidFill>
                  <a:srgbClr val="0508FB"/>
                </a:solidFill>
                <a:latin typeface="Courier New" pitchFamily="49" charset="0"/>
              </a:rPr>
              <a:t>addn</a:t>
            </a:r>
            <a:r>
              <a:rPr lang="en-US" b="1" dirty="0">
                <a:solidFill>
                  <a:srgbClr val="0508FB"/>
                </a:solidFill>
                <a:latin typeface="Courier New" pitchFamily="49" charset="0"/>
              </a:rPr>
              <a:t> </a:t>
            </a:r>
            <a:r>
              <a:rPr lang="en-US" b="1" dirty="0">
                <a:solidFill>
                  <a:srgbClr val="C00000"/>
                </a:solidFill>
                <a:latin typeface="Courier New" pitchFamily="49" charset="0"/>
              </a:rPr>
              <a:t>r1</a:t>
            </a:r>
            <a:r>
              <a:rPr lang="en-US" b="1" dirty="0">
                <a:solidFill>
                  <a:srgbClr val="0508FB"/>
                </a:solidFill>
                <a:latin typeface="Courier New" pitchFamily="49" charset="0"/>
              </a:rPr>
              <a:t> </a:t>
            </a:r>
            <a:r>
              <a:rPr lang="en-US" b="1" dirty="0">
                <a:solidFill>
                  <a:srgbClr val="000000"/>
                </a:solidFill>
                <a:latin typeface="Courier New" pitchFamily="49" charset="0"/>
              </a:rPr>
              <a:t>-1</a:t>
            </a:r>
          </a:p>
          <a:p>
            <a:pPr algn="l"/>
            <a:r>
              <a:rPr lang="en-US" b="1" dirty="0">
                <a:solidFill>
                  <a:srgbClr val="F78B09"/>
                </a:solidFill>
                <a:latin typeface="Courier New" pitchFamily="49" charset="0"/>
              </a:rPr>
              <a:t>05 </a:t>
            </a:r>
            <a:r>
              <a:rPr lang="en-US" b="1" dirty="0" err="1">
                <a:solidFill>
                  <a:srgbClr val="F78B09"/>
                </a:solidFill>
                <a:latin typeface="Courier New" pitchFamily="49" charset="0"/>
              </a:rPr>
              <a:t>jumpn</a:t>
            </a:r>
            <a:r>
              <a:rPr lang="en-US" b="1" dirty="0">
                <a:solidFill>
                  <a:srgbClr val="F78B09"/>
                </a:solidFill>
                <a:latin typeface="Courier New" pitchFamily="49" charset="0"/>
              </a:rPr>
              <a:t> 02</a:t>
            </a:r>
          </a:p>
          <a:p>
            <a:pPr algn="l"/>
            <a:r>
              <a:rPr lang="en-US" b="1" dirty="0">
                <a:solidFill>
                  <a:srgbClr val="000000"/>
                </a:solidFill>
                <a:latin typeface="Courier New" pitchFamily="49" charset="0"/>
              </a:rPr>
              <a:t>06 write </a:t>
            </a:r>
            <a:r>
              <a:rPr lang="en-US" b="1" dirty="0">
                <a:solidFill>
                  <a:srgbClr val="0AA318"/>
                </a:solidFill>
                <a:latin typeface="Courier New" pitchFamily="49" charset="0"/>
              </a:rPr>
              <a:t>r13</a:t>
            </a:r>
          </a:p>
          <a:p>
            <a:pPr algn="l"/>
            <a:r>
              <a:rPr lang="en-US" b="1" dirty="0">
                <a:solidFill>
                  <a:srgbClr val="000000"/>
                </a:solidFill>
                <a:latin typeface="Courier New" pitchFamily="49" charset="0"/>
              </a:rPr>
              <a:t>07 halt</a:t>
            </a:r>
            <a:endParaRPr lang="en-US" b="1" dirty="0">
              <a:solidFill>
                <a:srgbClr val="FF0515"/>
              </a:solidFill>
              <a:latin typeface="Courier New" pitchFamily="49" charset="0"/>
            </a:endParaRPr>
          </a:p>
        </p:txBody>
      </p:sp>
      <p:sp>
        <p:nvSpPr>
          <p:cNvPr id="16388" name="Text Box 137"/>
          <p:cNvSpPr txBox="1">
            <a:spLocks noChangeArrowheads="1"/>
          </p:cNvSpPr>
          <p:nvPr/>
        </p:nvSpPr>
        <p:spPr bwMode="auto">
          <a:xfrm>
            <a:off x="5715000" y="1524000"/>
            <a:ext cx="2744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800">
                <a:solidFill>
                  <a:srgbClr val="000000"/>
                </a:solidFill>
                <a:latin typeface="Cambria" pitchFamily="18" charset="0"/>
              </a:rPr>
              <a:t>Jumps in Hmmm</a:t>
            </a:r>
          </a:p>
        </p:txBody>
      </p:sp>
      <p:grpSp>
        <p:nvGrpSpPr>
          <p:cNvPr id="16389" name="Group 7"/>
          <p:cNvGrpSpPr>
            <a:grpSpLocks/>
          </p:cNvGrpSpPr>
          <p:nvPr/>
        </p:nvGrpSpPr>
        <p:grpSpPr bwMode="auto">
          <a:xfrm>
            <a:off x="152400" y="5867400"/>
            <a:ext cx="685800" cy="838200"/>
            <a:chOff x="3456" y="1784"/>
            <a:chExt cx="952" cy="1048"/>
          </a:xfrm>
        </p:grpSpPr>
        <p:sp>
          <p:nvSpPr>
            <p:cNvPr id="16393"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solidFill>
                  <a:srgbClr val="000000"/>
                </a:solidFill>
              </a:endParaRPr>
            </a:p>
          </p:txBody>
        </p:sp>
        <p:sp>
          <p:nvSpPr>
            <p:cNvPr id="16394"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solidFill>
                  <a:srgbClr val="000000"/>
                </a:solidFill>
              </a:endParaRPr>
            </a:p>
          </p:txBody>
        </p:sp>
        <p:sp>
          <p:nvSpPr>
            <p:cNvPr id="16395"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solidFill>
                  <a:srgbClr val="000000"/>
                </a:solidFill>
              </a:endParaRPr>
            </a:p>
          </p:txBody>
        </p:sp>
        <p:sp>
          <p:nvSpPr>
            <p:cNvPr id="16396"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solidFill>
                  <a:srgbClr val="000000"/>
                </a:solidFill>
              </a:endParaRPr>
            </a:p>
          </p:txBody>
        </p:sp>
        <p:sp>
          <p:nvSpPr>
            <p:cNvPr id="16397"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16398"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399"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0"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1"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2"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3"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4"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16405"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solidFill>
                  <a:srgbClr val="000000"/>
                </a:solidFill>
              </a:endParaRPr>
            </a:p>
          </p:txBody>
        </p:sp>
        <p:sp>
          <p:nvSpPr>
            <p:cNvPr id="16406"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solidFill>
                  <a:srgbClr val="000000"/>
                </a:solidFill>
              </a:endParaRPr>
            </a:p>
          </p:txBody>
        </p:sp>
        <p:sp>
          <p:nvSpPr>
            <p:cNvPr id="16407"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16408"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endParaRPr>
            </a:p>
          </p:txBody>
        </p:sp>
        <p:sp>
          <p:nvSpPr>
            <p:cNvPr id="16409"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endParaRPr>
            </a:p>
          </p:txBody>
        </p:sp>
      </p:grpSp>
      <p:sp>
        <p:nvSpPr>
          <p:cNvPr id="16390" name="Rectangle 28"/>
          <p:cNvSpPr>
            <a:spLocks noChangeArrowheads="1"/>
          </p:cNvSpPr>
          <p:nvPr/>
        </p:nvSpPr>
        <p:spPr bwMode="auto">
          <a:xfrm>
            <a:off x="666750" y="2514600"/>
            <a:ext cx="3143250"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dirty="0" err="1">
                <a:solidFill>
                  <a:srgbClr val="FF6600"/>
                </a:solidFill>
                <a:latin typeface="Courier New" pitchFamily="49" charset="0"/>
              </a:rPr>
              <a:t>def</a:t>
            </a:r>
            <a:r>
              <a:rPr lang="en-US" b="1" dirty="0">
                <a:solidFill>
                  <a:srgbClr val="000000"/>
                </a:solidFill>
                <a:latin typeface="Courier New" pitchFamily="49" charset="0"/>
              </a:rPr>
              <a:t> </a:t>
            </a:r>
            <a:r>
              <a:rPr lang="en-US" b="1" dirty="0" err="1">
                <a:solidFill>
                  <a:srgbClr val="000000"/>
                </a:solidFill>
                <a:latin typeface="Courier New" pitchFamily="49" charset="0"/>
              </a:rPr>
              <a:t>fac</a:t>
            </a:r>
            <a:r>
              <a:rPr lang="en-US" b="1" dirty="0">
                <a:solidFill>
                  <a:srgbClr val="000000"/>
                </a:solidFill>
                <a:latin typeface="Courier New" pitchFamily="49" charset="0"/>
              </a:rPr>
              <a:t>(</a:t>
            </a:r>
            <a:r>
              <a:rPr lang="en-US" b="1" dirty="0">
                <a:solidFill>
                  <a:srgbClr val="C00000"/>
                </a:solidFill>
                <a:latin typeface="Courier New" pitchFamily="49" charset="0"/>
              </a:rPr>
              <a:t>x</a:t>
            </a:r>
            <a:r>
              <a:rPr lang="en-US" b="1" dirty="0">
                <a:solidFill>
                  <a:srgbClr val="000000"/>
                </a:solidFill>
                <a:latin typeface="Courier New" pitchFamily="49" charset="0"/>
              </a:rPr>
              <a:t>):</a:t>
            </a:r>
          </a:p>
          <a:p>
            <a:pPr algn="l"/>
            <a:r>
              <a:rPr lang="en-US" b="1" dirty="0">
                <a:solidFill>
                  <a:srgbClr val="000000"/>
                </a:solidFill>
                <a:latin typeface="Courier New" pitchFamily="49" charset="0"/>
              </a:rPr>
              <a:t>  </a:t>
            </a:r>
            <a:r>
              <a:rPr lang="en-US" b="1" dirty="0">
                <a:solidFill>
                  <a:srgbClr val="0AA318"/>
                </a:solidFill>
                <a:latin typeface="Courier New" pitchFamily="49" charset="0"/>
              </a:rPr>
              <a:t>result = 1</a:t>
            </a:r>
          </a:p>
          <a:p>
            <a:pPr algn="l"/>
            <a:r>
              <a:rPr lang="en-US" b="1" dirty="0">
                <a:solidFill>
                  <a:srgbClr val="000000"/>
                </a:solidFill>
                <a:latin typeface="Courier New" pitchFamily="49" charset="0"/>
              </a:rPr>
              <a:t>  </a:t>
            </a:r>
            <a:r>
              <a:rPr lang="en-US" b="1" dirty="0">
                <a:solidFill>
                  <a:srgbClr val="FF6600"/>
                </a:solidFill>
                <a:latin typeface="Courier New" pitchFamily="49" charset="0"/>
              </a:rPr>
              <a:t>while</a:t>
            </a:r>
            <a:r>
              <a:rPr lang="en-US" b="1" dirty="0">
                <a:solidFill>
                  <a:srgbClr val="000000"/>
                </a:solidFill>
                <a:latin typeface="Courier New" pitchFamily="49" charset="0"/>
              </a:rPr>
              <a:t> </a:t>
            </a:r>
            <a:r>
              <a:rPr lang="en-US" b="1" dirty="0">
                <a:solidFill>
                  <a:srgbClr val="C00000"/>
                </a:solidFill>
                <a:latin typeface="Courier New" pitchFamily="49" charset="0"/>
              </a:rPr>
              <a:t>x != 0</a:t>
            </a:r>
            <a:r>
              <a:rPr lang="en-US" b="1" dirty="0">
                <a:solidFill>
                  <a:srgbClr val="047F0A"/>
                </a:solidFill>
                <a:latin typeface="Courier New" pitchFamily="49" charset="0"/>
              </a:rPr>
              <a:t>:</a:t>
            </a:r>
            <a:endParaRPr lang="en-US" b="1" dirty="0">
              <a:solidFill>
                <a:srgbClr val="000000"/>
              </a:solidFill>
              <a:latin typeface="Courier New" pitchFamily="49" charset="0"/>
            </a:endParaRPr>
          </a:p>
          <a:p>
            <a:pPr algn="l"/>
            <a:r>
              <a:rPr lang="en-US" b="1" dirty="0">
                <a:solidFill>
                  <a:srgbClr val="000000"/>
                </a:solidFill>
                <a:latin typeface="Courier New" pitchFamily="49" charset="0"/>
              </a:rPr>
              <a:t>    </a:t>
            </a:r>
            <a:r>
              <a:rPr lang="en-US" b="1" dirty="0">
                <a:solidFill>
                  <a:srgbClr val="0AA318"/>
                </a:solidFill>
                <a:latin typeface="Courier New" pitchFamily="49" charset="0"/>
              </a:rPr>
              <a:t>result</a:t>
            </a:r>
            <a:r>
              <a:rPr lang="en-US" b="1" dirty="0">
                <a:solidFill>
                  <a:srgbClr val="0508FB"/>
                </a:solidFill>
                <a:latin typeface="Courier New" pitchFamily="49" charset="0"/>
              </a:rPr>
              <a:t> </a:t>
            </a:r>
            <a:r>
              <a:rPr lang="en-US" b="1" dirty="0">
                <a:solidFill>
                  <a:srgbClr val="0504FD"/>
                </a:solidFill>
                <a:latin typeface="Courier New" pitchFamily="49" charset="0"/>
              </a:rPr>
              <a:t>*=</a:t>
            </a:r>
            <a:r>
              <a:rPr lang="en-US" b="1" dirty="0">
                <a:solidFill>
                  <a:srgbClr val="0508FB"/>
                </a:solidFill>
                <a:latin typeface="Courier New" pitchFamily="49" charset="0"/>
              </a:rPr>
              <a:t> </a:t>
            </a:r>
            <a:r>
              <a:rPr lang="en-US" b="1" dirty="0">
                <a:solidFill>
                  <a:srgbClr val="C00000"/>
                </a:solidFill>
                <a:latin typeface="Courier New" pitchFamily="49" charset="0"/>
              </a:rPr>
              <a:t>x</a:t>
            </a:r>
          </a:p>
          <a:p>
            <a:pPr algn="l"/>
            <a:r>
              <a:rPr lang="en-US" b="1" dirty="0">
                <a:solidFill>
                  <a:srgbClr val="0508FB"/>
                </a:solidFill>
                <a:latin typeface="Courier New" pitchFamily="49" charset="0"/>
              </a:rPr>
              <a:t>    </a:t>
            </a:r>
            <a:r>
              <a:rPr lang="en-US" b="1" dirty="0">
                <a:solidFill>
                  <a:srgbClr val="C00000"/>
                </a:solidFill>
                <a:latin typeface="Courier New" pitchFamily="49" charset="0"/>
              </a:rPr>
              <a:t>x</a:t>
            </a:r>
            <a:r>
              <a:rPr lang="en-US" b="1" dirty="0">
                <a:solidFill>
                  <a:srgbClr val="0508FB"/>
                </a:solidFill>
                <a:latin typeface="Courier New" pitchFamily="49" charset="0"/>
              </a:rPr>
              <a:t> -= </a:t>
            </a:r>
            <a:r>
              <a:rPr lang="en-US" b="1" dirty="0">
                <a:solidFill>
                  <a:srgbClr val="000000"/>
                </a:solidFill>
                <a:latin typeface="Courier New" pitchFamily="49" charset="0"/>
              </a:rPr>
              <a:t>1</a:t>
            </a:r>
          </a:p>
          <a:p>
            <a:pPr algn="l"/>
            <a:endParaRPr lang="en-US" b="1" dirty="0">
              <a:solidFill>
                <a:srgbClr val="000000"/>
              </a:solidFill>
              <a:latin typeface="Courier New" pitchFamily="49" charset="0"/>
            </a:endParaRPr>
          </a:p>
          <a:p>
            <a:pPr algn="l"/>
            <a:r>
              <a:rPr lang="en-US" b="1" dirty="0">
                <a:solidFill>
                  <a:srgbClr val="000000"/>
                </a:solidFill>
                <a:latin typeface="Courier New" pitchFamily="49" charset="0"/>
              </a:rPr>
              <a:t>  </a:t>
            </a:r>
            <a:r>
              <a:rPr lang="en-US" b="1" dirty="0">
                <a:solidFill>
                  <a:srgbClr val="FF6600"/>
                </a:solidFill>
                <a:latin typeface="Courier New" pitchFamily="49" charset="0"/>
              </a:rPr>
              <a:t>return</a:t>
            </a:r>
            <a:r>
              <a:rPr lang="en-US" b="1" dirty="0">
                <a:solidFill>
                  <a:srgbClr val="000000"/>
                </a:solidFill>
                <a:latin typeface="Courier New" pitchFamily="49" charset="0"/>
              </a:rPr>
              <a:t> </a:t>
            </a:r>
            <a:r>
              <a:rPr lang="en-US" b="1" dirty="0">
                <a:solidFill>
                  <a:srgbClr val="0AA318"/>
                </a:solidFill>
                <a:latin typeface="Courier New" pitchFamily="49" charset="0"/>
              </a:rPr>
              <a:t>result</a:t>
            </a:r>
          </a:p>
        </p:txBody>
      </p:sp>
      <p:sp>
        <p:nvSpPr>
          <p:cNvPr id="16391" name="Text Box 29"/>
          <p:cNvSpPr txBox="1">
            <a:spLocks noChangeArrowheads="1"/>
          </p:cNvSpPr>
          <p:nvPr/>
        </p:nvSpPr>
        <p:spPr bwMode="auto">
          <a:xfrm>
            <a:off x="739775" y="1524000"/>
            <a:ext cx="26654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800">
                <a:solidFill>
                  <a:srgbClr val="000000"/>
                </a:solidFill>
                <a:latin typeface="Cambria" pitchFamily="18" charset="0"/>
              </a:rPr>
              <a:t>Loops in Python</a:t>
            </a:r>
          </a:p>
        </p:txBody>
      </p:sp>
      <p:sp>
        <p:nvSpPr>
          <p:cNvPr id="16392" name="Text Box 24"/>
          <p:cNvSpPr txBox="1">
            <a:spLocks noChangeArrowheads="1"/>
          </p:cNvSpPr>
          <p:nvPr/>
        </p:nvSpPr>
        <p:spPr bwMode="auto">
          <a:xfrm>
            <a:off x="381000" y="5562600"/>
            <a:ext cx="24145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smtClean="0">
                <a:solidFill>
                  <a:srgbClr val="067B0E"/>
                </a:solidFill>
                <a:latin typeface="Cambria" pitchFamily="18" charset="0"/>
              </a:rPr>
              <a:t>It figures </a:t>
            </a:r>
            <a:r>
              <a:rPr lang="en-US" sz="1200" dirty="0">
                <a:solidFill>
                  <a:srgbClr val="067B0E"/>
                </a:solidFill>
                <a:latin typeface="Cambria" pitchFamily="18" charset="0"/>
              </a:rPr>
              <a:t>a Python would prefer looping to jumping!</a:t>
            </a:r>
          </a:p>
        </p:txBody>
      </p:sp>
    </p:spTree>
    <p:extLst>
      <p:ext uri="{BB962C8B-B14F-4D97-AF65-F5344CB8AC3E}">
        <p14:creationId xmlns:p14="http://schemas.microsoft.com/office/powerpoint/2010/main" val="814885408"/>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ChangeArrowheads="1"/>
          </p:cNvSpPr>
          <p:nvPr/>
        </p:nvSpPr>
        <p:spPr bwMode="auto">
          <a:xfrm>
            <a:off x="1104900" y="1752600"/>
            <a:ext cx="69342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p>
            <a:r>
              <a:rPr lang="en-US">
                <a:latin typeface="Arial" pitchFamily="34" charset="0"/>
              </a:rPr>
              <a:t>The human race, from the individual on up, is split into two camps: the bullies and the bullied. </a:t>
            </a:r>
          </a:p>
        </p:txBody>
      </p:sp>
      <p:sp>
        <p:nvSpPr>
          <p:cNvPr id="82947" name="Rectangle 3"/>
          <p:cNvSpPr>
            <a:spLocks noChangeArrowheads="1"/>
          </p:cNvSpPr>
          <p:nvPr/>
        </p:nvSpPr>
        <p:spPr bwMode="auto">
          <a:xfrm>
            <a:off x="4495800" y="2590800"/>
            <a:ext cx="39893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algn="l"/>
            <a:r>
              <a:rPr lang="en-US" sz="1200" b="1"/>
              <a:t>Giacomo Leopardi (1798-1837), </a:t>
            </a:r>
            <a:r>
              <a:rPr lang="en-US" sz="1200" b="1" i="1"/>
              <a:t>young</a:t>
            </a:r>
            <a:r>
              <a:rPr lang="en-US" sz="1200" b="1"/>
              <a:t> Italian philosopher</a:t>
            </a:r>
            <a:r>
              <a:rPr lang="en-US" sz="1200"/>
              <a:t> </a:t>
            </a:r>
          </a:p>
        </p:txBody>
      </p:sp>
      <p:sp>
        <p:nvSpPr>
          <p:cNvPr id="82948" name="Rectangle 4"/>
          <p:cNvSpPr>
            <a:spLocks noChangeArrowheads="1"/>
          </p:cNvSpPr>
          <p:nvPr/>
        </p:nvSpPr>
        <p:spPr bwMode="auto">
          <a:xfrm>
            <a:off x="762000" y="3613150"/>
            <a:ext cx="7620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p>
            <a:r>
              <a:rPr lang="en-US">
                <a:latin typeface="Arial" pitchFamily="34" charset="0"/>
              </a:rPr>
              <a:t>I've always thought there were indeed two kinds of people in the world - those who divide the world into two kinds of people, and those who don't. </a:t>
            </a:r>
          </a:p>
        </p:txBody>
      </p:sp>
      <p:grpSp>
        <p:nvGrpSpPr>
          <p:cNvPr id="82949" name="Group 5"/>
          <p:cNvGrpSpPr>
            <a:grpSpLocks/>
          </p:cNvGrpSpPr>
          <p:nvPr/>
        </p:nvGrpSpPr>
        <p:grpSpPr bwMode="auto">
          <a:xfrm>
            <a:off x="609600" y="1114425"/>
            <a:ext cx="8001000" cy="180975"/>
            <a:chOff x="295" y="1311"/>
            <a:chExt cx="5177" cy="114"/>
          </a:xfrm>
        </p:grpSpPr>
        <p:sp>
          <p:nvSpPr>
            <p:cNvPr id="82952" name="Rectangle 6"/>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2953" name="Rectangle 7"/>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2950" name="Text Box 8"/>
          <p:cNvSpPr txBox="1">
            <a:spLocks noChangeArrowheads="1"/>
          </p:cNvSpPr>
          <p:nvPr/>
        </p:nvSpPr>
        <p:spPr bwMode="auto">
          <a:xfrm>
            <a:off x="914400" y="288925"/>
            <a:ext cx="7315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The  </a:t>
            </a:r>
            <a:r>
              <a:rPr lang="en-US" sz="4000" b="1">
                <a:solidFill>
                  <a:schemeClr val="accent2"/>
                </a:solidFill>
                <a:latin typeface="Courier New" pitchFamily="49" charset="0"/>
              </a:rPr>
              <a:t>boolean</a:t>
            </a:r>
            <a:r>
              <a:rPr lang="en-US" sz="4000" b="1"/>
              <a:t>  </a:t>
            </a:r>
            <a:r>
              <a:rPr lang="en-US" sz="4000"/>
              <a:t>type</a:t>
            </a:r>
          </a:p>
        </p:txBody>
      </p:sp>
      <p:sp>
        <p:nvSpPr>
          <p:cNvPr id="82951" name="Rectangle 9"/>
          <p:cNvSpPr>
            <a:spLocks noChangeArrowheads="1"/>
          </p:cNvSpPr>
          <p:nvPr/>
        </p:nvSpPr>
        <p:spPr bwMode="auto">
          <a:xfrm>
            <a:off x="1333500" y="5638800"/>
            <a:ext cx="64770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p>
            <a:r>
              <a:rPr lang="en-US">
                <a:latin typeface="Arial" pitchFamily="34" charset="0"/>
              </a:rPr>
              <a:t>There are 10 kinds of people in the world: those who know binary, and those who don't.</a:t>
            </a:r>
          </a:p>
        </p:txBody>
      </p:sp>
    </p:spTree>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970" name="Group 2"/>
          <p:cNvGrpSpPr>
            <a:grpSpLocks/>
          </p:cNvGrpSpPr>
          <p:nvPr>
            <p:custDataLst>
              <p:tags r:id="rId1"/>
            </p:custDataLst>
          </p:nvPr>
        </p:nvGrpSpPr>
        <p:grpSpPr bwMode="auto">
          <a:xfrm>
            <a:off x="519113" y="900113"/>
            <a:ext cx="8235950" cy="174625"/>
            <a:chOff x="295" y="1311"/>
            <a:chExt cx="5177" cy="114"/>
          </a:xfrm>
        </p:grpSpPr>
        <p:sp>
          <p:nvSpPr>
            <p:cNvPr id="83992" name="Rectangle 3"/>
            <p:cNvSpPr>
              <a:spLocks noChangeArrowheads="1"/>
            </p:cNvSpPr>
            <p:nvPr>
              <p:custDataLst>
                <p:tags r:id="rId1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3993" name="Rectangle 4"/>
            <p:cNvSpPr>
              <a:spLocks noChangeArrowheads="1"/>
            </p:cNvSpPr>
            <p:nvPr>
              <p:custDataLst>
                <p:tags r:id="rId1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3971" name="Text Box 5"/>
          <p:cNvSpPr txBox="1">
            <a:spLocks noChangeArrowheads="1"/>
          </p:cNvSpPr>
          <p:nvPr>
            <p:custDataLst>
              <p:tags r:id="rId2"/>
            </p:custDataLst>
          </p:nvPr>
        </p:nvSpPr>
        <p:spPr bwMode="auto">
          <a:xfrm>
            <a:off x="955675" y="130175"/>
            <a:ext cx="726598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latin typeface="Times New Roman" pitchFamily="18" charset="0"/>
              </a:rPr>
              <a:t>Jotto finale?</a:t>
            </a:r>
          </a:p>
        </p:txBody>
      </p:sp>
      <p:sp>
        <p:nvSpPr>
          <p:cNvPr id="83972" name="Rectangle 6"/>
          <p:cNvSpPr>
            <a:spLocks noChangeArrowheads="1"/>
          </p:cNvSpPr>
          <p:nvPr/>
        </p:nvSpPr>
        <p:spPr bwMode="auto">
          <a:xfrm>
            <a:off x="385763" y="1763713"/>
            <a:ext cx="3370262"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a:latin typeface="Arial" pitchFamily="34" charset="0"/>
              </a:rPr>
              <a:t>acdet  - acted cadet 2</a:t>
            </a:r>
          </a:p>
          <a:p>
            <a:pPr algn="l"/>
            <a:r>
              <a:rPr lang="en-US">
                <a:latin typeface="Arial" pitchFamily="34" charset="0"/>
              </a:rPr>
              <a:t>cenop  - copen ponce 2</a:t>
            </a:r>
          </a:p>
          <a:p>
            <a:pPr algn="l"/>
            <a:r>
              <a:rPr lang="en-US">
                <a:latin typeface="Arial" pitchFamily="34" charset="0"/>
              </a:rPr>
              <a:t>efory  - foyer 1</a:t>
            </a:r>
          </a:p>
          <a:p>
            <a:pPr algn="l"/>
            <a:r>
              <a:rPr lang="en-US">
                <a:latin typeface="Arial" pitchFamily="34" charset="0"/>
              </a:rPr>
              <a:t>errty  - retry terry 2</a:t>
            </a:r>
          </a:p>
          <a:p>
            <a:pPr algn="l"/>
            <a:r>
              <a:rPr lang="en-US">
                <a:latin typeface="Arial" pitchFamily="34" charset="0"/>
              </a:rPr>
              <a:t>ertwy  - twyer 1</a:t>
            </a:r>
          </a:p>
        </p:txBody>
      </p:sp>
      <p:sp>
        <p:nvSpPr>
          <p:cNvPr id="83973" name="Text Box 10"/>
          <p:cNvSpPr txBox="1">
            <a:spLocks noChangeArrowheads="1"/>
          </p:cNvSpPr>
          <p:nvPr/>
        </p:nvSpPr>
        <p:spPr bwMode="auto">
          <a:xfrm>
            <a:off x="4648200" y="2522538"/>
            <a:ext cx="1276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0A04EB"/>
                </a:solidFill>
                <a:latin typeface="Comic Sans MS" pitchFamily="66" charset="0"/>
              </a:rPr>
              <a:t>our guesses</a:t>
            </a:r>
          </a:p>
        </p:txBody>
      </p:sp>
      <p:sp>
        <p:nvSpPr>
          <p:cNvPr id="83974" name="Text Box 11"/>
          <p:cNvSpPr txBox="1">
            <a:spLocks noChangeArrowheads="1"/>
          </p:cNvSpPr>
          <p:nvPr/>
        </p:nvSpPr>
        <p:spPr bwMode="auto">
          <a:xfrm>
            <a:off x="6310313" y="2522538"/>
            <a:ext cx="11255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0A04EB"/>
                </a:solidFill>
                <a:latin typeface="Comic Sans MS" pitchFamily="66" charset="0"/>
              </a:rPr>
              <a:t>M/W's guesses</a:t>
            </a:r>
          </a:p>
        </p:txBody>
      </p:sp>
      <p:sp>
        <p:nvSpPr>
          <p:cNvPr id="83975" name="Text Box 18"/>
          <p:cNvSpPr txBox="1">
            <a:spLocks noChangeArrowheads="1"/>
          </p:cNvSpPr>
          <p:nvPr>
            <p:custDataLst>
              <p:tags r:id="rId3"/>
            </p:custDataLst>
          </p:nvPr>
        </p:nvSpPr>
        <p:spPr bwMode="auto">
          <a:xfrm>
            <a:off x="4711700" y="31813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3</a:t>
            </a:r>
            <a:endParaRPr lang="en-US">
              <a:latin typeface="Comic Sans MS" pitchFamily="66" charset="0"/>
            </a:endParaRPr>
          </a:p>
        </p:txBody>
      </p:sp>
      <p:sp>
        <p:nvSpPr>
          <p:cNvPr id="83976" name="Text Box 19"/>
          <p:cNvSpPr txBox="1">
            <a:spLocks noChangeArrowheads="1"/>
          </p:cNvSpPr>
          <p:nvPr>
            <p:custDataLst>
              <p:tags r:id="rId4"/>
            </p:custDataLst>
          </p:nvPr>
        </p:nvSpPr>
        <p:spPr bwMode="auto">
          <a:xfrm>
            <a:off x="6243638" y="31813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reaps </a:t>
            </a:r>
            <a:r>
              <a:rPr lang="en-US">
                <a:solidFill>
                  <a:srgbClr val="067B0E"/>
                </a:solidFill>
                <a:latin typeface="Comic Sans MS" pitchFamily="66" charset="0"/>
              </a:rPr>
              <a:t>2</a:t>
            </a:r>
          </a:p>
        </p:txBody>
      </p:sp>
      <p:sp>
        <p:nvSpPr>
          <p:cNvPr id="83977" name="Text Box 20"/>
          <p:cNvSpPr txBox="1">
            <a:spLocks noChangeArrowheads="1"/>
          </p:cNvSpPr>
          <p:nvPr>
            <p:custDataLst>
              <p:tags r:id="rId5"/>
            </p:custDataLst>
          </p:nvPr>
        </p:nvSpPr>
        <p:spPr bwMode="auto">
          <a:xfrm>
            <a:off x="4711700" y="36385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savvy </a:t>
            </a:r>
            <a:r>
              <a:rPr lang="en-US">
                <a:solidFill>
                  <a:srgbClr val="067B0E"/>
                </a:solidFill>
                <a:latin typeface="Comic Sans MS" pitchFamily="66" charset="0"/>
              </a:rPr>
              <a:t>1</a:t>
            </a:r>
            <a:endParaRPr lang="en-US">
              <a:latin typeface="Comic Sans MS" pitchFamily="66" charset="0"/>
            </a:endParaRPr>
          </a:p>
        </p:txBody>
      </p:sp>
      <p:sp>
        <p:nvSpPr>
          <p:cNvPr id="83978" name="Text Box 21"/>
          <p:cNvSpPr txBox="1">
            <a:spLocks noChangeArrowheads="1"/>
          </p:cNvSpPr>
          <p:nvPr>
            <p:custDataLst>
              <p:tags r:id="rId6"/>
            </p:custDataLst>
          </p:nvPr>
        </p:nvSpPr>
        <p:spPr bwMode="auto">
          <a:xfrm>
            <a:off x="6243638" y="36385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Jesus </a:t>
            </a:r>
            <a:r>
              <a:rPr lang="en-US">
                <a:solidFill>
                  <a:srgbClr val="067B0E"/>
                </a:solidFill>
                <a:latin typeface="Comic Sans MS" pitchFamily="66" charset="0"/>
              </a:rPr>
              <a:t>1</a:t>
            </a:r>
          </a:p>
        </p:txBody>
      </p:sp>
      <p:sp>
        <p:nvSpPr>
          <p:cNvPr id="83979" name="Text Box 26"/>
          <p:cNvSpPr txBox="1">
            <a:spLocks noChangeArrowheads="1"/>
          </p:cNvSpPr>
          <p:nvPr>
            <p:custDataLst>
              <p:tags r:id="rId7"/>
            </p:custDataLst>
          </p:nvPr>
        </p:nvSpPr>
        <p:spPr bwMode="auto">
          <a:xfrm>
            <a:off x="4711700" y="41719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sines </a:t>
            </a:r>
            <a:r>
              <a:rPr lang="en-US">
                <a:solidFill>
                  <a:srgbClr val="067B0E"/>
                </a:solidFill>
                <a:latin typeface="Comic Sans MS" pitchFamily="66" charset="0"/>
              </a:rPr>
              <a:t>2</a:t>
            </a:r>
            <a:endParaRPr lang="en-US">
              <a:latin typeface="Comic Sans MS" pitchFamily="66" charset="0"/>
            </a:endParaRPr>
          </a:p>
        </p:txBody>
      </p:sp>
      <p:sp>
        <p:nvSpPr>
          <p:cNvPr id="83980" name="Text Box 27"/>
          <p:cNvSpPr txBox="1">
            <a:spLocks noChangeArrowheads="1"/>
          </p:cNvSpPr>
          <p:nvPr>
            <p:custDataLst>
              <p:tags r:id="rId8"/>
            </p:custDataLst>
          </p:nvPr>
        </p:nvSpPr>
        <p:spPr bwMode="auto">
          <a:xfrm>
            <a:off x="6243638" y="41719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2</a:t>
            </a:r>
          </a:p>
        </p:txBody>
      </p:sp>
      <p:sp>
        <p:nvSpPr>
          <p:cNvPr id="83981" name="Text Box 45"/>
          <p:cNvSpPr txBox="1">
            <a:spLocks noChangeArrowheads="1"/>
          </p:cNvSpPr>
          <p:nvPr>
            <p:custDataLst>
              <p:tags r:id="rId9"/>
            </p:custDataLst>
          </p:nvPr>
        </p:nvSpPr>
        <p:spPr bwMode="auto">
          <a:xfrm>
            <a:off x="4711700" y="46815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irony </a:t>
            </a:r>
            <a:r>
              <a:rPr lang="en-US">
                <a:solidFill>
                  <a:srgbClr val="067B0E"/>
                </a:solidFill>
                <a:latin typeface="Comic Sans MS" pitchFamily="66" charset="0"/>
              </a:rPr>
              <a:t>2</a:t>
            </a:r>
            <a:endParaRPr lang="en-US">
              <a:latin typeface="Comic Sans MS" pitchFamily="66" charset="0"/>
            </a:endParaRPr>
          </a:p>
        </p:txBody>
      </p:sp>
      <p:sp>
        <p:nvSpPr>
          <p:cNvPr id="83982" name="Text Box 27"/>
          <p:cNvSpPr txBox="1">
            <a:spLocks noChangeArrowheads="1"/>
          </p:cNvSpPr>
          <p:nvPr>
            <p:custDataLst>
              <p:tags r:id="rId10"/>
            </p:custDataLst>
          </p:nvPr>
        </p:nvSpPr>
        <p:spPr bwMode="auto">
          <a:xfrm>
            <a:off x="6243638" y="47053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south </a:t>
            </a:r>
            <a:r>
              <a:rPr lang="en-US">
                <a:solidFill>
                  <a:srgbClr val="067B0E"/>
                </a:solidFill>
                <a:latin typeface="Comic Sans MS" pitchFamily="66" charset="0"/>
              </a:rPr>
              <a:t>1</a:t>
            </a:r>
          </a:p>
        </p:txBody>
      </p:sp>
      <p:sp>
        <p:nvSpPr>
          <p:cNvPr id="83983" name="Text Box 45"/>
          <p:cNvSpPr txBox="1">
            <a:spLocks noChangeArrowheads="1"/>
          </p:cNvSpPr>
          <p:nvPr>
            <p:custDataLst>
              <p:tags r:id="rId11"/>
            </p:custDataLst>
          </p:nvPr>
        </p:nvSpPr>
        <p:spPr bwMode="auto">
          <a:xfrm>
            <a:off x="4703763" y="51625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dicey </a:t>
            </a:r>
            <a:r>
              <a:rPr lang="en-US">
                <a:solidFill>
                  <a:srgbClr val="067B0E"/>
                </a:solidFill>
                <a:latin typeface="Comic Sans MS" pitchFamily="66" charset="0"/>
              </a:rPr>
              <a:t>2</a:t>
            </a:r>
            <a:endParaRPr lang="en-US">
              <a:latin typeface="Comic Sans MS" pitchFamily="66" charset="0"/>
            </a:endParaRPr>
          </a:p>
        </p:txBody>
      </p:sp>
      <p:sp>
        <p:nvSpPr>
          <p:cNvPr id="83984" name="Text Box 45"/>
          <p:cNvSpPr txBox="1">
            <a:spLocks noChangeArrowheads="1"/>
          </p:cNvSpPr>
          <p:nvPr>
            <p:custDataLst>
              <p:tags r:id="rId12"/>
            </p:custDataLst>
          </p:nvPr>
        </p:nvSpPr>
        <p:spPr bwMode="auto">
          <a:xfrm>
            <a:off x="6243638" y="51625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cheer </a:t>
            </a:r>
            <a:r>
              <a:rPr lang="en-US">
                <a:solidFill>
                  <a:srgbClr val="067B0E"/>
                </a:solidFill>
                <a:latin typeface="Comic Sans MS" pitchFamily="66" charset="0"/>
              </a:rPr>
              <a:t>2</a:t>
            </a:r>
            <a:endParaRPr lang="en-US">
              <a:latin typeface="Comic Sans MS" pitchFamily="66" charset="0"/>
            </a:endParaRPr>
          </a:p>
        </p:txBody>
      </p:sp>
      <p:sp>
        <p:nvSpPr>
          <p:cNvPr id="83985" name="Rectangle 19"/>
          <p:cNvSpPr>
            <a:spLocks noChangeArrowheads="1"/>
          </p:cNvSpPr>
          <p:nvPr/>
        </p:nvSpPr>
        <p:spPr bwMode="auto">
          <a:xfrm>
            <a:off x="3657600" y="5565775"/>
            <a:ext cx="838200"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200">
                <a:solidFill>
                  <a:srgbClr val="009900"/>
                </a:solidFill>
                <a:latin typeface="Comic Sans MS" pitchFamily="66" charset="0"/>
              </a:rPr>
              <a:t>5 "words" left</a:t>
            </a:r>
          </a:p>
        </p:txBody>
      </p:sp>
      <p:sp>
        <p:nvSpPr>
          <p:cNvPr id="83986" name="Line 20"/>
          <p:cNvSpPr>
            <a:spLocks noChangeShapeType="1"/>
          </p:cNvSpPr>
          <p:nvPr/>
        </p:nvSpPr>
        <p:spPr bwMode="auto">
          <a:xfrm>
            <a:off x="4406900" y="5911850"/>
            <a:ext cx="304800" cy="0"/>
          </a:xfrm>
          <a:prstGeom prst="line">
            <a:avLst/>
          </a:prstGeom>
          <a:noFill/>
          <a:ln w="19050">
            <a:solidFill>
              <a:srgbClr val="159627"/>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3987" name="Line 21"/>
          <p:cNvSpPr>
            <a:spLocks noChangeShapeType="1"/>
          </p:cNvSpPr>
          <p:nvPr/>
        </p:nvSpPr>
        <p:spPr bwMode="auto">
          <a:xfrm flipH="1">
            <a:off x="7526338" y="5884863"/>
            <a:ext cx="304800" cy="0"/>
          </a:xfrm>
          <a:prstGeom prst="line">
            <a:avLst/>
          </a:prstGeom>
          <a:noFill/>
          <a:ln w="19050">
            <a:solidFill>
              <a:srgbClr val="159627"/>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3988" name="Rectangle 22"/>
          <p:cNvSpPr>
            <a:spLocks noChangeArrowheads="1"/>
          </p:cNvSpPr>
          <p:nvPr/>
        </p:nvSpPr>
        <p:spPr bwMode="auto">
          <a:xfrm>
            <a:off x="7769225" y="5554663"/>
            <a:ext cx="84137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200">
                <a:solidFill>
                  <a:srgbClr val="009900"/>
                </a:solidFill>
                <a:latin typeface="Comic Sans MS" pitchFamily="66" charset="0"/>
              </a:rPr>
              <a:t>7 "words" left</a:t>
            </a:r>
          </a:p>
        </p:txBody>
      </p:sp>
      <p:sp>
        <p:nvSpPr>
          <p:cNvPr id="83989" name="Text Box 45"/>
          <p:cNvSpPr txBox="1">
            <a:spLocks noChangeArrowheads="1"/>
          </p:cNvSpPr>
          <p:nvPr>
            <p:custDataLst>
              <p:tags r:id="rId13"/>
            </p:custDataLst>
          </p:nvPr>
        </p:nvSpPr>
        <p:spPr bwMode="auto">
          <a:xfrm>
            <a:off x="4703763" y="5656263"/>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river </a:t>
            </a:r>
            <a:r>
              <a:rPr lang="en-US">
                <a:solidFill>
                  <a:srgbClr val="067B0E"/>
                </a:solidFill>
                <a:latin typeface="Comic Sans MS" pitchFamily="66" charset="0"/>
              </a:rPr>
              <a:t>3</a:t>
            </a:r>
            <a:endParaRPr lang="en-US">
              <a:latin typeface="Comic Sans MS" pitchFamily="66" charset="0"/>
            </a:endParaRPr>
          </a:p>
        </p:txBody>
      </p:sp>
      <p:sp>
        <p:nvSpPr>
          <p:cNvPr id="83990" name="Text Box 45"/>
          <p:cNvSpPr txBox="1">
            <a:spLocks noChangeArrowheads="1"/>
          </p:cNvSpPr>
          <p:nvPr>
            <p:custDataLst>
              <p:tags r:id="rId14"/>
            </p:custDataLst>
          </p:nvPr>
        </p:nvSpPr>
        <p:spPr bwMode="auto">
          <a:xfrm>
            <a:off x="6243638" y="5656263"/>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hyena </a:t>
            </a:r>
            <a:r>
              <a:rPr lang="en-US">
                <a:solidFill>
                  <a:srgbClr val="067B0E"/>
                </a:solidFill>
                <a:latin typeface="Comic Sans MS" pitchFamily="66" charset="0"/>
              </a:rPr>
              <a:t>2</a:t>
            </a:r>
            <a:endParaRPr lang="en-US">
              <a:latin typeface="Comic Sans MS" pitchFamily="66" charset="0"/>
            </a:endParaRPr>
          </a:p>
        </p:txBody>
      </p:sp>
      <p:sp>
        <p:nvSpPr>
          <p:cNvPr id="83991" name="Line 25"/>
          <p:cNvSpPr>
            <a:spLocks noChangeShapeType="1"/>
          </p:cNvSpPr>
          <p:nvPr/>
        </p:nvSpPr>
        <p:spPr bwMode="auto">
          <a:xfrm flipH="1" flipV="1">
            <a:off x="2524125" y="3794125"/>
            <a:ext cx="1208088" cy="17653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994" name="Group 2"/>
          <p:cNvGrpSpPr>
            <a:grpSpLocks/>
          </p:cNvGrpSpPr>
          <p:nvPr/>
        </p:nvGrpSpPr>
        <p:grpSpPr bwMode="auto">
          <a:xfrm>
            <a:off x="609600" y="1114425"/>
            <a:ext cx="8001000" cy="180975"/>
            <a:chOff x="295" y="1311"/>
            <a:chExt cx="5177" cy="114"/>
          </a:xfrm>
        </p:grpSpPr>
        <p:sp>
          <p:nvSpPr>
            <p:cNvPr id="85012"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5013"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4995" name="Text Box 5"/>
          <p:cNvSpPr txBox="1">
            <a:spLocks noChangeArrowheads="1"/>
          </p:cNvSpPr>
          <p:nvPr/>
        </p:nvSpPr>
        <p:spPr bwMode="auto">
          <a:xfrm>
            <a:off x="914400" y="288925"/>
            <a:ext cx="7315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The  </a:t>
            </a:r>
            <a:r>
              <a:rPr lang="en-US" sz="4000" b="1">
                <a:solidFill>
                  <a:schemeClr val="accent2"/>
                </a:solidFill>
                <a:latin typeface="Courier New" pitchFamily="49" charset="0"/>
              </a:rPr>
              <a:t>boolean</a:t>
            </a:r>
            <a:r>
              <a:rPr lang="en-US" sz="4000" b="1"/>
              <a:t>  </a:t>
            </a:r>
            <a:r>
              <a:rPr lang="en-US" sz="4000"/>
              <a:t>type</a:t>
            </a:r>
          </a:p>
        </p:txBody>
      </p:sp>
      <p:sp>
        <p:nvSpPr>
          <p:cNvPr id="84996" name="Text Box 6"/>
          <p:cNvSpPr txBox="1">
            <a:spLocks noChangeArrowheads="1"/>
          </p:cNvSpPr>
          <p:nvPr/>
        </p:nvSpPr>
        <p:spPr bwMode="auto">
          <a:xfrm>
            <a:off x="1143000" y="1477963"/>
            <a:ext cx="70104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a:t>is either   </a:t>
            </a:r>
            <a:r>
              <a:rPr lang="en-US" sz="3200" b="1">
                <a:solidFill>
                  <a:srgbClr val="800080"/>
                </a:solidFill>
                <a:latin typeface="Courier New" pitchFamily="49" charset="0"/>
              </a:rPr>
              <a:t>True</a:t>
            </a:r>
            <a:r>
              <a:rPr lang="en-US" sz="3200"/>
              <a:t>   or   </a:t>
            </a:r>
            <a:r>
              <a:rPr lang="en-US" sz="3200" b="1">
                <a:solidFill>
                  <a:srgbClr val="800080"/>
                </a:solidFill>
                <a:latin typeface="Courier New" pitchFamily="49" charset="0"/>
              </a:rPr>
              <a:t>False</a:t>
            </a:r>
            <a:r>
              <a:rPr lang="en-US" sz="3200"/>
              <a:t> .</a:t>
            </a:r>
          </a:p>
        </p:txBody>
      </p:sp>
      <p:sp>
        <p:nvSpPr>
          <p:cNvPr id="84997" name="Text Box 7"/>
          <p:cNvSpPr txBox="1">
            <a:spLocks noChangeArrowheads="1"/>
          </p:cNvSpPr>
          <p:nvPr/>
        </p:nvSpPr>
        <p:spPr bwMode="auto">
          <a:xfrm>
            <a:off x="609600" y="2286000"/>
            <a:ext cx="632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It's needed in </a:t>
            </a:r>
            <a:r>
              <a:rPr lang="en-US" b="1">
                <a:solidFill>
                  <a:srgbClr val="FF6600"/>
                </a:solidFill>
                <a:latin typeface="Courier New" pitchFamily="49" charset="0"/>
              </a:rPr>
              <a:t>if</a:t>
            </a:r>
            <a:r>
              <a:rPr lang="en-US"/>
              <a:t> and </a:t>
            </a:r>
            <a:r>
              <a:rPr lang="en-US" b="1">
                <a:solidFill>
                  <a:srgbClr val="FF6600"/>
                </a:solidFill>
                <a:latin typeface="Courier New" pitchFamily="49" charset="0"/>
              </a:rPr>
              <a:t>while</a:t>
            </a:r>
            <a:r>
              <a:rPr lang="en-US"/>
              <a:t> statements:</a:t>
            </a:r>
          </a:p>
        </p:txBody>
      </p:sp>
      <p:sp>
        <p:nvSpPr>
          <p:cNvPr id="84998" name="Text Box 8"/>
          <p:cNvSpPr txBox="1">
            <a:spLocks noChangeArrowheads="1"/>
          </p:cNvSpPr>
          <p:nvPr/>
        </p:nvSpPr>
        <p:spPr bwMode="auto">
          <a:xfrm>
            <a:off x="838200" y="3330575"/>
            <a:ext cx="3429000"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40000"/>
              </a:lnSpc>
              <a:spcBef>
                <a:spcPct val="50000"/>
              </a:spcBef>
            </a:pPr>
            <a:r>
              <a:rPr lang="en-US" sz="1600" b="1">
                <a:solidFill>
                  <a:srgbClr val="FF6600"/>
                </a:solidFill>
                <a:latin typeface="Courier New" pitchFamily="49" charset="0"/>
              </a:rPr>
              <a:t>if</a:t>
            </a:r>
            <a:r>
              <a:rPr lang="en-US" sz="1600" b="1">
                <a:latin typeface="Courier New" pitchFamily="49" charset="0"/>
              </a:rPr>
              <a:t> test:</a:t>
            </a:r>
          </a:p>
          <a:p>
            <a:pPr algn="l">
              <a:lnSpc>
                <a:spcPct val="40000"/>
              </a:lnSpc>
              <a:spcBef>
                <a:spcPct val="50000"/>
              </a:spcBef>
            </a:pPr>
            <a:r>
              <a:rPr lang="en-US" sz="1600" b="1">
                <a:latin typeface="Courier New" pitchFamily="49" charset="0"/>
              </a:rPr>
              <a:t>    </a:t>
            </a:r>
            <a:r>
              <a:rPr lang="en-US" sz="1600" b="1">
                <a:solidFill>
                  <a:srgbClr val="FF6600"/>
                </a:solidFill>
                <a:latin typeface="Courier New" pitchFamily="49" charset="0"/>
              </a:rPr>
              <a:t>print</a:t>
            </a:r>
            <a:r>
              <a:rPr lang="en-US" sz="1600" b="1">
                <a:latin typeface="Courier New" pitchFamily="49" charset="0"/>
              </a:rPr>
              <a:t> </a:t>
            </a:r>
            <a:r>
              <a:rPr lang="en-US" sz="1600" b="1">
                <a:solidFill>
                  <a:srgbClr val="008000"/>
                </a:solidFill>
                <a:latin typeface="Courier New" pitchFamily="49" charset="0"/>
              </a:rPr>
              <a:t>'test was True!'</a:t>
            </a:r>
          </a:p>
          <a:p>
            <a:pPr algn="l">
              <a:lnSpc>
                <a:spcPct val="40000"/>
              </a:lnSpc>
              <a:spcBef>
                <a:spcPct val="50000"/>
              </a:spcBef>
            </a:pPr>
            <a:r>
              <a:rPr lang="en-US" sz="1600" b="1">
                <a:latin typeface="Courier New" pitchFamily="49" charset="0"/>
              </a:rPr>
              <a:t>    do something more …</a:t>
            </a:r>
          </a:p>
        </p:txBody>
      </p:sp>
      <p:sp>
        <p:nvSpPr>
          <p:cNvPr id="84999" name="Text Box 9"/>
          <p:cNvSpPr txBox="1">
            <a:spLocks noChangeArrowheads="1"/>
          </p:cNvSpPr>
          <p:nvPr/>
        </p:nvSpPr>
        <p:spPr bwMode="auto">
          <a:xfrm>
            <a:off x="4800600" y="3330575"/>
            <a:ext cx="3581400"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40000"/>
              </a:lnSpc>
              <a:spcBef>
                <a:spcPct val="50000"/>
              </a:spcBef>
            </a:pPr>
            <a:r>
              <a:rPr lang="en-US" sz="1600" b="1">
                <a:solidFill>
                  <a:srgbClr val="FF6600"/>
                </a:solidFill>
                <a:latin typeface="Courier New" pitchFamily="49" charset="0"/>
              </a:rPr>
              <a:t>while</a:t>
            </a:r>
            <a:r>
              <a:rPr lang="en-US" sz="1600" b="1">
                <a:latin typeface="Courier New" pitchFamily="49" charset="0"/>
              </a:rPr>
              <a:t> test:</a:t>
            </a:r>
          </a:p>
          <a:p>
            <a:pPr algn="l">
              <a:lnSpc>
                <a:spcPct val="40000"/>
              </a:lnSpc>
              <a:spcBef>
                <a:spcPct val="50000"/>
              </a:spcBef>
            </a:pPr>
            <a:r>
              <a:rPr lang="en-US" sz="1600" b="1">
                <a:latin typeface="Courier New" pitchFamily="49" charset="0"/>
              </a:rPr>
              <a:t>    </a:t>
            </a:r>
            <a:r>
              <a:rPr lang="en-US" sz="1600" b="1">
                <a:solidFill>
                  <a:srgbClr val="FF6600"/>
                </a:solidFill>
                <a:latin typeface="Courier New" pitchFamily="49" charset="0"/>
              </a:rPr>
              <a:t>print</a:t>
            </a:r>
            <a:r>
              <a:rPr lang="en-US" sz="1600" b="1">
                <a:latin typeface="Courier New" pitchFamily="49" charset="0"/>
              </a:rPr>
              <a:t> </a:t>
            </a:r>
            <a:r>
              <a:rPr lang="en-US" sz="1600" b="1">
                <a:solidFill>
                  <a:srgbClr val="008000"/>
                </a:solidFill>
                <a:latin typeface="Courier New" pitchFamily="49" charset="0"/>
              </a:rPr>
              <a:t>'test was True!'</a:t>
            </a:r>
            <a:endParaRPr lang="en-US" sz="1600" b="1">
              <a:latin typeface="Courier New" pitchFamily="49" charset="0"/>
            </a:endParaRPr>
          </a:p>
          <a:p>
            <a:pPr algn="l">
              <a:lnSpc>
                <a:spcPct val="40000"/>
              </a:lnSpc>
              <a:spcBef>
                <a:spcPct val="50000"/>
              </a:spcBef>
            </a:pPr>
            <a:r>
              <a:rPr lang="en-US" sz="1600" b="1">
                <a:latin typeface="Courier New" pitchFamily="49" charset="0"/>
              </a:rPr>
              <a:t>    do something more …</a:t>
            </a:r>
          </a:p>
        </p:txBody>
      </p:sp>
      <p:sp>
        <p:nvSpPr>
          <p:cNvPr id="85000" name="Text Box 10"/>
          <p:cNvSpPr txBox="1">
            <a:spLocks noChangeArrowheads="1"/>
          </p:cNvSpPr>
          <p:nvPr/>
        </p:nvSpPr>
        <p:spPr bwMode="auto">
          <a:xfrm>
            <a:off x="609600" y="4572000"/>
            <a:ext cx="7010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You can even convert to the boolean type with </a:t>
            </a:r>
            <a:r>
              <a:rPr lang="en-US" b="1">
                <a:latin typeface="Courier New" pitchFamily="49" charset="0"/>
              </a:rPr>
              <a:t>bool</a:t>
            </a:r>
          </a:p>
        </p:txBody>
      </p:sp>
      <p:pic>
        <p:nvPicPr>
          <p:cNvPr id="85001" name="Picture 11"/>
          <p:cNvPicPr>
            <a:picLocks noChangeAspect="1" noChangeArrowheads="1"/>
          </p:cNvPicPr>
          <p:nvPr/>
        </p:nvPicPr>
        <p:blipFill>
          <a:blip r:embed="rId2">
            <a:extLst>
              <a:ext uri="{28A0092B-C50C-407E-A947-70E740481C1C}">
                <a14:useLocalDpi xmlns:a14="http://schemas.microsoft.com/office/drawing/2010/main" val="0"/>
              </a:ext>
            </a:extLst>
          </a:blip>
          <a:srcRect t="49777" r="51724" b="7556"/>
          <a:stretch>
            <a:fillRect/>
          </a:stretch>
        </p:blipFill>
        <p:spPr bwMode="auto">
          <a:xfrm>
            <a:off x="5943600" y="5562600"/>
            <a:ext cx="1371600" cy="1176338"/>
          </a:xfrm>
          <a:prstGeom prst="rect">
            <a:avLst/>
          </a:prstGeom>
          <a:noFill/>
          <a:ln w="1905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pic>
        <p:nvPicPr>
          <p:cNvPr id="85002" name="Picture 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67600" y="5618163"/>
            <a:ext cx="142875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003" name="Text Box 13"/>
          <p:cNvSpPr txBox="1">
            <a:spLocks noChangeArrowheads="1"/>
          </p:cNvSpPr>
          <p:nvPr/>
        </p:nvSpPr>
        <p:spPr bwMode="auto">
          <a:xfrm>
            <a:off x="5829300" y="5105400"/>
            <a:ext cx="32004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chemeClr val="accent2"/>
                </a:solidFill>
                <a:latin typeface="Comic Sans MS" pitchFamily="66" charset="0"/>
              </a:rPr>
              <a:t>not to be confused with "Zool"</a:t>
            </a:r>
          </a:p>
        </p:txBody>
      </p:sp>
      <p:sp>
        <p:nvSpPr>
          <p:cNvPr id="85004" name="Text Box 14"/>
          <p:cNvSpPr txBox="1">
            <a:spLocks noChangeArrowheads="1"/>
          </p:cNvSpPr>
          <p:nvPr/>
        </p:nvSpPr>
        <p:spPr bwMode="auto">
          <a:xfrm>
            <a:off x="1447800" y="5181600"/>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bool(42)</a:t>
            </a:r>
          </a:p>
        </p:txBody>
      </p:sp>
      <p:sp>
        <p:nvSpPr>
          <p:cNvPr id="85005" name="Text Box 15"/>
          <p:cNvSpPr txBox="1">
            <a:spLocks noChangeArrowheads="1"/>
          </p:cNvSpPr>
          <p:nvPr/>
        </p:nvSpPr>
        <p:spPr bwMode="auto">
          <a:xfrm>
            <a:off x="1447800" y="5676900"/>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bool(</a:t>
            </a:r>
            <a:r>
              <a:rPr lang="en-US" b="1">
                <a:solidFill>
                  <a:srgbClr val="008000"/>
                </a:solidFill>
                <a:latin typeface="Courier New" pitchFamily="49" charset="0"/>
              </a:rPr>
              <a:t>'hi'</a:t>
            </a:r>
            <a:r>
              <a:rPr lang="en-US" b="1">
                <a:latin typeface="Courier New" pitchFamily="49" charset="0"/>
              </a:rPr>
              <a:t>)</a:t>
            </a:r>
          </a:p>
        </p:txBody>
      </p:sp>
      <p:sp>
        <p:nvSpPr>
          <p:cNvPr id="85006" name="Text Box 16"/>
          <p:cNvSpPr txBox="1">
            <a:spLocks noChangeArrowheads="1"/>
          </p:cNvSpPr>
          <p:nvPr/>
        </p:nvSpPr>
        <p:spPr bwMode="auto">
          <a:xfrm>
            <a:off x="1447800" y="61722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bool([1,2,3])</a:t>
            </a:r>
          </a:p>
        </p:txBody>
      </p:sp>
      <p:sp>
        <p:nvSpPr>
          <p:cNvPr id="85007" name="Oval 17"/>
          <p:cNvSpPr>
            <a:spLocks noChangeArrowheads="1"/>
          </p:cNvSpPr>
          <p:nvPr/>
        </p:nvSpPr>
        <p:spPr bwMode="auto">
          <a:xfrm>
            <a:off x="1219200" y="3225800"/>
            <a:ext cx="685800" cy="304800"/>
          </a:xfrm>
          <a:prstGeom prst="ellipse">
            <a:avLst/>
          </a:prstGeom>
          <a:noFill/>
          <a:ln w="19050">
            <a:solidFill>
              <a:srgbClr val="99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5008" name="Oval 18"/>
          <p:cNvSpPr>
            <a:spLocks noChangeArrowheads="1"/>
          </p:cNvSpPr>
          <p:nvPr/>
        </p:nvSpPr>
        <p:spPr bwMode="auto">
          <a:xfrm>
            <a:off x="5549900" y="3238500"/>
            <a:ext cx="685800" cy="304800"/>
          </a:xfrm>
          <a:prstGeom prst="ellipse">
            <a:avLst/>
          </a:prstGeom>
          <a:noFill/>
          <a:ln w="19050">
            <a:solidFill>
              <a:srgbClr val="99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5009" name="Line 19"/>
          <p:cNvSpPr>
            <a:spLocks noChangeShapeType="1"/>
          </p:cNvSpPr>
          <p:nvPr/>
        </p:nvSpPr>
        <p:spPr bwMode="auto">
          <a:xfrm flipH="1">
            <a:off x="1889125" y="3084513"/>
            <a:ext cx="1049338" cy="219075"/>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5010" name="Line 20"/>
          <p:cNvSpPr>
            <a:spLocks noChangeShapeType="1"/>
          </p:cNvSpPr>
          <p:nvPr/>
        </p:nvSpPr>
        <p:spPr bwMode="auto">
          <a:xfrm>
            <a:off x="4406900" y="3090863"/>
            <a:ext cx="1122363" cy="193675"/>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5011" name="Text Box 21"/>
          <p:cNvSpPr txBox="1">
            <a:spLocks noChangeArrowheads="1"/>
          </p:cNvSpPr>
          <p:nvPr/>
        </p:nvSpPr>
        <p:spPr bwMode="auto">
          <a:xfrm>
            <a:off x="2819400" y="2844800"/>
            <a:ext cx="1752600"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80000"/>
              </a:lnSpc>
              <a:spcBef>
                <a:spcPct val="50000"/>
              </a:spcBef>
            </a:pPr>
            <a:r>
              <a:rPr lang="en-US" sz="1400" b="1">
                <a:solidFill>
                  <a:srgbClr val="990000"/>
                </a:solidFill>
                <a:latin typeface="Comic Sans MS" pitchFamily="66" charset="0"/>
              </a:rPr>
              <a:t>these both have to be</a:t>
            </a:r>
            <a:r>
              <a:rPr lang="en-US" sz="1400" b="1">
                <a:latin typeface="Comic Sans MS" pitchFamily="66" charset="0"/>
              </a:rPr>
              <a:t> </a:t>
            </a:r>
            <a:r>
              <a:rPr lang="en-US" sz="1400" b="1">
                <a:latin typeface="Courier New" pitchFamily="49" charset="0"/>
              </a:rPr>
              <a:t>boolean</a:t>
            </a:r>
            <a:r>
              <a:rPr lang="en-US" sz="1400" b="1">
                <a:solidFill>
                  <a:srgbClr val="990000"/>
                </a:solidFill>
                <a:latin typeface="Comic Sans MS" pitchFamily="66" charset="0"/>
              </a:rPr>
              <a:t>.</a:t>
            </a:r>
          </a:p>
        </p:txBody>
      </p:sp>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018" name="Group 2"/>
          <p:cNvGrpSpPr>
            <a:grpSpLocks/>
          </p:cNvGrpSpPr>
          <p:nvPr/>
        </p:nvGrpSpPr>
        <p:grpSpPr bwMode="auto">
          <a:xfrm>
            <a:off x="533400" y="1114425"/>
            <a:ext cx="8001000" cy="180975"/>
            <a:chOff x="295" y="1311"/>
            <a:chExt cx="5177" cy="114"/>
          </a:xfrm>
        </p:grpSpPr>
        <p:sp>
          <p:nvSpPr>
            <p:cNvPr id="86024"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6025"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6019" name="Text Box 5"/>
          <p:cNvSpPr txBox="1">
            <a:spLocks noChangeArrowheads="1"/>
          </p:cNvSpPr>
          <p:nvPr/>
        </p:nvSpPr>
        <p:spPr bwMode="auto">
          <a:xfrm>
            <a:off x="990600" y="288925"/>
            <a:ext cx="7315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A guessing game…</a:t>
            </a:r>
          </a:p>
        </p:txBody>
      </p:sp>
      <p:sp>
        <p:nvSpPr>
          <p:cNvPr id="86020" name="Text Box 6"/>
          <p:cNvSpPr txBox="1">
            <a:spLocks noChangeArrowheads="1"/>
          </p:cNvSpPr>
          <p:nvPr/>
        </p:nvSpPr>
        <p:spPr bwMode="auto">
          <a:xfrm>
            <a:off x="762000" y="1752600"/>
            <a:ext cx="7620000" cy="395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70000"/>
              </a:lnSpc>
              <a:spcBef>
                <a:spcPct val="50000"/>
              </a:spcBef>
            </a:pPr>
            <a:r>
              <a:rPr lang="en-US" sz="2200" b="1">
                <a:latin typeface="Courier New" pitchFamily="49" charset="0"/>
              </a:rPr>
              <a:t>import random</a:t>
            </a:r>
          </a:p>
          <a:p>
            <a:pPr algn="l">
              <a:lnSpc>
                <a:spcPct val="70000"/>
              </a:lnSpc>
              <a:spcBef>
                <a:spcPct val="50000"/>
              </a:spcBef>
            </a:pPr>
            <a:endParaRPr lang="en-US" sz="2200" b="1">
              <a:latin typeface="Courier New" pitchFamily="49" charset="0"/>
            </a:endParaRPr>
          </a:p>
          <a:p>
            <a:pPr algn="l">
              <a:lnSpc>
                <a:spcPct val="70000"/>
              </a:lnSpc>
              <a:spcBef>
                <a:spcPct val="50000"/>
              </a:spcBef>
            </a:pPr>
            <a:r>
              <a:rPr lang="en-US" sz="2200" b="1">
                <a:latin typeface="Courier New" pitchFamily="49" charset="0"/>
              </a:rPr>
              <a:t>myNumber = random.</a:t>
            </a:r>
            <a:r>
              <a:rPr lang="en-US" sz="2200" b="1">
                <a:solidFill>
                  <a:srgbClr val="800080"/>
                </a:solidFill>
                <a:latin typeface="Courier New" pitchFamily="49" charset="0"/>
              </a:rPr>
              <a:t>randrange</a:t>
            </a:r>
            <a:r>
              <a:rPr lang="en-US" sz="2200" b="1">
                <a:latin typeface="Courier New" pitchFamily="49" charset="0"/>
              </a:rPr>
              <a:t>(0,1000)</a:t>
            </a:r>
          </a:p>
          <a:p>
            <a:pPr algn="l">
              <a:lnSpc>
                <a:spcPct val="70000"/>
              </a:lnSpc>
              <a:spcBef>
                <a:spcPct val="50000"/>
              </a:spcBef>
            </a:pPr>
            <a:r>
              <a:rPr lang="en-US" sz="2200" b="1">
                <a:latin typeface="Courier New" pitchFamily="49" charset="0"/>
              </a:rPr>
              <a:t>yourGuess = -1</a:t>
            </a:r>
          </a:p>
          <a:p>
            <a:pPr algn="l">
              <a:lnSpc>
                <a:spcPct val="70000"/>
              </a:lnSpc>
              <a:spcBef>
                <a:spcPct val="50000"/>
              </a:spcBef>
            </a:pPr>
            <a:endParaRPr lang="en-US" sz="2200" b="1">
              <a:latin typeface="Courier New" pitchFamily="49" charset="0"/>
            </a:endParaRPr>
          </a:p>
          <a:p>
            <a:pPr algn="l">
              <a:lnSpc>
                <a:spcPct val="70000"/>
              </a:lnSpc>
              <a:spcBef>
                <a:spcPct val="50000"/>
              </a:spcBef>
            </a:pPr>
            <a:r>
              <a:rPr lang="en-US" sz="2200" b="1">
                <a:solidFill>
                  <a:srgbClr val="FF6600"/>
                </a:solidFill>
                <a:latin typeface="Courier New" pitchFamily="49" charset="0"/>
              </a:rPr>
              <a:t>while</a:t>
            </a:r>
            <a:r>
              <a:rPr lang="en-US" sz="2200" b="1">
                <a:latin typeface="Courier New" pitchFamily="49" charset="0"/>
              </a:rPr>
              <a:t> yourGuess != myNumber:</a:t>
            </a:r>
          </a:p>
          <a:p>
            <a:pPr algn="l">
              <a:lnSpc>
                <a:spcPct val="70000"/>
              </a:lnSpc>
              <a:spcBef>
                <a:spcPct val="50000"/>
              </a:spcBef>
            </a:pPr>
            <a:r>
              <a:rPr lang="en-US" sz="2200" b="1">
                <a:latin typeface="Courier New" pitchFamily="49" charset="0"/>
              </a:rPr>
              <a:t>    yourGuess = input(</a:t>
            </a:r>
            <a:r>
              <a:rPr lang="en-US" sz="2200" b="1">
                <a:solidFill>
                  <a:srgbClr val="008000"/>
                </a:solidFill>
                <a:latin typeface="Courier New" pitchFamily="49" charset="0"/>
              </a:rPr>
              <a:t>'Guess my number: '</a:t>
            </a:r>
            <a:r>
              <a:rPr lang="en-US" sz="2200" b="1">
                <a:latin typeface="Courier New" pitchFamily="49" charset="0"/>
              </a:rPr>
              <a:t>)</a:t>
            </a:r>
          </a:p>
          <a:p>
            <a:pPr algn="l">
              <a:lnSpc>
                <a:spcPct val="70000"/>
              </a:lnSpc>
              <a:spcBef>
                <a:spcPct val="50000"/>
              </a:spcBef>
            </a:pPr>
            <a:endParaRPr lang="en-US" sz="2200" b="1">
              <a:latin typeface="Courier New" pitchFamily="49" charset="0"/>
            </a:endParaRPr>
          </a:p>
          <a:p>
            <a:pPr algn="l">
              <a:lnSpc>
                <a:spcPct val="70000"/>
              </a:lnSpc>
              <a:spcBef>
                <a:spcPct val="50000"/>
              </a:spcBef>
            </a:pPr>
            <a:endParaRPr lang="en-US" sz="2200" b="1">
              <a:latin typeface="Courier New" pitchFamily="49" charset="0"/>
            </a:endParaRPr>
          </a:p>
          <a:p>
            <a:pPr algn="l">
              <a:lnSpc>
                <a:spcPct val="70000"/>
              </a:lnSpc>
              <a:spcBef>
                <a:spcPct val="50000"/>
              </a:spcBef>
            </a:pPr>
            <a:r>
              <a:rPr lang="en-US" sz="2200" b="1">
                <a:solidFill>
                  <a:srgbClr val="FF6600"/>
                </a:solidFill>
                <a:latin typeface="Courier New" pitchFamily="49" charset="0"/>
              </a:rPr>
              <a:t>print</a:t>
            </a:r>
            <a:r>
              <a:rPr lang="en-US" sz="2200" b="1">
                <a:latin typeface="Courier New" pitchFamily="49" charset="0"/>
              </a:rPr>
              <a:t> </a:t>
            </a:r>
            <a:r>
              <a:rPr lang="en-US" sz="2200" b="1">
                <a:solidFill>
                  <a:srgbClr val="008000"/>
                </a:solidFill>
                <a:latin typeface="Courier New" pitchFamily="49" charset="0"/>
              </a:rPr>
              <a:t>'You got it! It was'</a:t>
            </a:r>
            <a:r>
              <a:rPr lang="en-US" sz="2200" b="1">
                <a:latin typeface="Courier New" pitchFamily="49" charset="0"/>
              </a:rPr>
              <a:t>, myNumber</a:t>
            </a:r>
          </a:p>
        </p:txBody>
      </p:sp>
      <p:sp>
        <p:nvSpPr>
          <p:cNvPr id="86021" name="Text Box 7"/>
          <p:cNvSpPr txBox="1">
            <a:spLocks noChangeArrowheads="1"/>
          </p:cNvSpPr>
          <p:nvPr/>
        </p:nvSpPr>
        <p:spPr bwMode="auto">
          <a:xfrm>
            <a:off x="5016500" y="6477000"/>
            <a:ext cx="4038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b="1">
                <a:solidFill>
                  <a:schemeClr val="bg2"/>
                </a:solidFill>
                <a:latin typeface="Arial" pitchFamily="34" charset="0"/>
              </a:rPr>
              <a:t>This is too difficult!</a:t>
            </a:r>
          </a:p>
        </p:txBody>
      </p:sp>
      <p:sp>
        <p:nvSpPr>
          <p:cNvPr id="86022" name="Text Box 8"/>
          <p:cNvSpPr txBox="1">
            <a:spLocks noChangeArrowheads="1"/>
          </p:cNvSpPr>
          <p:nvPr/>
        </p:nvSpPr>
        <p:spPr bwMode="auto">
          <a:xfrm>
            <a:off x="5791200" y="3124200"/>
            <a:ext cx="30480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90000"/>
                </a:solidFill>
                <a:latin typeface="Comic Sans MS" pitchFamily="66" charset="0"/>
              </a:rPr>
              <a:t>Notice – we </a:t>
            </a:r>
            <a:r>
              <a:rPr lang="en-US" sz="1600" b="1">
                <a:solidFill>
                  <a:srgbClr val="990000"/>
                </a:solidFill>
                <a:latin typeface="Comic Sans MS" pitchFamily="66" charset="0"/>
              </a:rPr>
              <a:t>don't know</a:t>
            </a:r>
            <a:r>
              <a:rPr lang="en-US" sz="1600">
                <a:solidFill>
                  <a:srgbClr val="990000"/>
                </a:solidFill>
                <a:latin typeface="Comic Sans MS" pitchFamily="66" charset="0"/>
              </a:rPr>
              <a:t> how many times we need to loop!</a:t>
            </a:r>
          </a:p>
        </p:txBody>
      </p:sp>
      <p:sp>
        <p:nvSpPr>
          <p:cNvPr id="86023" name="Line 9"/>
          <p:cNvSpPr>
            <a:spLocks noChangeShapeType="1"/>
          </p:cNvSpPr>
          <p:nvPr/>
        </p:nvSpPr>
        <p:spPr bwMode="auto">
          <a:xfrm flipH="1">
            <a:off x="5205413" y="3581400"/>
            <a:ext cx="661987" cy="185738"/>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042" name="Group 2"/>
          <p:cNvGrpSpPr>
            <a:grpSpLocks/>
          </p:cNvGrpSpPr>
          <p:nvPr/>
        </p:nvGrpSpPr>
        <p:grpSpPr bwMode="auto">
          <a:xfrm>
            <a:off x="533400" y="1114425"/>
            <a:ext cx="8001000" cy="180975"/>
            <a:chOff x="295" y="1311"/>
            <a:chExt cx="5177" cy="114"/>
          </a:xfrm>
        </p:grpSpPr>
        <p:sp>
          <p:nvSpPr>
            <p:cNvPr id="87052"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7053"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7043" name="Text Box 5"/>
          <p:cNvSpPr txBox="1">
            <a:spLocks noChangeArrowheads="1"/>
          </p:cNvSpPr>
          <p:nvPr/>
        </p:nvSpPr>
        <p:spPr bwMode="auto">
          <a:xfrm>
            <a:off x="990600" y="288925"/>
            <a:ext cx="7315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Give me a  </a:t>
            </a:r>
            <a:r>
              <a:rPr lang="en-US" sz="4000" b="1">
                <a:solidFill>
                  <a:srgbClr val="FF6600"/>
                </a:solidFill>
                <a:latin typeface="Courier New" pitchFamily="49" charset="0"/>
              </a:rPr>
              <a:t>break </a:t>
            </a:r>
            <a:r>
              <a:rPr lang="en-US" sz="4000"/>
              <a:t>! </a:t>
            </a:r>
          </a:p>
        </p:txBody>
      </p:sp>
      <p:sp>
        <p:nvSpPr>
          <p:cNvPr id="87044" name="Text Box 6"/>
          <p:cNvSpPr txBox="1">
            <a:spLocks noChangeArrowheads="1"/>
          </p:cNvSpPr>
          <p:nvPr/>
        </p:nvSpPr>
        <p:spPr bwMode="auto">
          <a:xfrm>
            <a:off x="762000" y="1752600"/>
            <a:ext cx="7620000" cy="395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70000"/>
              </a:lnSpc>
              <a:spcBef>
                <a:spcPct val="50000"/>
              </a:spcBef>
            </a:pPr>
            <a:r>
              <a:rPr lang="en-US" sz="2200" b="1">
                <a:latin typeface="Courier New" pitchFamily="49" charset="0"/>
              </a:rPr>
              <a:t>import random</a:t>
            </a:r>
          </a:p>
          <a:p>
            <a:pPr algn="l">
              <a:lnSpc>
                <a:spcPct val="70000"/>
              </a:lnSpc>
              <a:spcBef>
                <a:spcPct val="50000"/>
              </a:spcBef>
            </a:pPr>
            <a:endParaRPr lang="en-US" sz="2200" b="1">
              <a:latin typeface="Courier New" pitchFamily="49" charset="0"/>
            </a:endParaRPr>
          </a:p>
          <a:p>
            <a:pPr algn="l">
              <a:lnSpc>
                <a:spcPct val="70000"/>
              </a:lnSpc>
              <a:spcBef>
                <a:spcPct val="50000"/>
              </a:spcBef>
            </a:pPr>
            <a:r>
              <a:rPr lang="en-US" sz="2200" b="1">
                <a:latin typeface="Courier New" pitchFamily="49" charset="0"/>
              </a:rPr>
              <a:t>myNumber = random.</a:t>
            </a:r>
            <a:r>
              <a:rPr lang="en-US" sz="2200" b="1">
                <a:solidFill>
                  <a:srgbClr val="800080"/>
                </a:solidFill>
                <a:latin typeface="Courier New" pitchFamily="49" charset="0"/>
              </a:rPr>
              <a:t>randrange</a:t>
            </a:r>
            <a:r>
              <a:rPr lang="en-US" sz="2200" b="1">
                <a:latin typeface="Courier New" pitchFamily="49" charset="0"/>
              </a:rPr>
              <a:t>(0,1000)</a:t>
            </a:r>
          </a:p>
          <a:p>
            <a:pPr algn="l">
              <a:lnSpc>
                <a:spcPct val="70000"/>
              </a:lnSpc>
              <a:spcBef>
                <a:spcPct val="50000"/>
              </a:spcBef>
            </a:pPr>
            <a:endParaRPr lang="en-US" sz="2200" b="1">
              <a:latin typeface="Courier New" pitchFamily="49" charset="0"/>
            </a:endParaRPr>
          </a:p>
          <a:p>
            <a:pPr algn="l">
              <a:lnSpc>
                <a:spcPct val="70000"/>
              </a:lnSpc>
              <a:spcBef>
                <a:spcPct val="50000"/>
              </a:spcBef>
            </a:pPr>
            <a:r>
              <a:rPr lang="en-US" sz="2200" b="1">
                <a:solidFill>
                  <a:srgbClr val="FF6600"/>
                </a:solidFill>
                <a:latin typeface="Courier New" pitchFamily="49" charset="0"/>
              </a:rPr>
              <a:t>while</a:t>
            </a:r>
            <a:r>
              <a:rPr lang="en-US" sz="2200" b="1">
                <a:latin typeface="Courier New" pitchFamily="49" charset="0"/>
              </a:rPr>
              <a:t> </a:t>
            </a:r>
            <a:r>
              <a:rPr lang="en-US" sz="2200" b="1">
                <a:solidFill>
                  <a:srgbClr val="800080"/>
                </a:solidFill>
                <a:latin typeface="Courier New" pitchFamily="49" charset="0"/>
              </a:rPr>
              <a:t>True</a:t>
            </a:r>
            <a:r>
              <a:rPr lang="en-US" sz="2200" b="1">
                <a:latin typeface="Courier New" pitchFamily="49" charset="0"/>
              </a:rPr>
              <a:t>:</a:t>
            </a:r>
          </a:p>
          <a:p>
            <a:pPr algn="l">
              <a:lnSpc>
                <a:spcPct val="70000"/>
              </a:lnSpc>
              <a:spcBef>
                <a:spcPct val="50000"/>
              </a:spcBef>
            </a:pPr>
            <a:r>
              <a:rPr lang="en-US" sz="2200" b="1">
                <a:latin typeface="Courier New" pitchFamily="49" charset="0"/>
              </a:rPr>
              <a:t>    yourGuess = input(</a:t>
            </a:r>
            <a:r>
              <a:rPr lang="en-US" sz="2200" b="1">
                <a:solidFill>
                  <a:srgbClr val="008000"/>
                </a:solidFill>
                <a:latin typeface="Courier New" pitchFamily="49" charset="0"/>
              </a:rPr>
              <a:t>'Guess my number: '</a:t>
            </a:r>
            <a:r>
              <a:rPr lang="en-US" sz="2200" b="1">
                <a:latin typeface="Courier New" pitchFamily="49" charset="0"/>
              </a:rPr>
              <a:t>)</a:t>
            </a:r>
          </a:p>
          <a:p>
            <a:pPr algn="l">
              <a:lnSpc>
                <a:spcPct val="70000"/>
              </a:lnSpc>
              <a:spcBef>
                <a:spcPct val="50000"/>
              </a:spcBef>
            </a:pPr>
            <a:r>
              <a:rPr lang="en-US" sz="2200" b="1">
                <a:latin typeface="Courier New" pitchFamily="49" charset="0"/>
              </a:rPr>
              <a:t>    </a:t>
            </a:r>
            <a:r>
              <a:rPr lang="en-US" sz="2200" b="1">
                <a:solidFill>
                  <a:srgbClr val="FF6600"/>
                </a:solidFill>
                <a:latin typeface="Courier New" pitchFamily="49" charset="0"/>
              </a:rPr>
              <a:t>if</a:t>
            </a:r>
            <a:r>
              <a:rPr lang="en-US" sz="2200" b="1">
                <a:latin typeface="Courier New" pitchFamily="49" charset="0"/>
              </a:rPr>
              <a:t> yourGuess == myNumber:</a:t>
            </a:r>
          </a:p>
          <a:p>
            <a:pPr algn="l">
              <a:lnSpc>
                <a:spcPct val="70000"/>
              </a:lnSpc>
              <a:spcBef>
                <a:spcPct val="50000"/>
              </a:spcBef>
            </a:pPr>
            <a:r>
              <a:rPr lang="en-US" sz="2200" b="1">
                <a:latin typeface="Courier New" pitchFamily="49" charset="0"/>
              </a:rPr>
              <a:t>        </a:t>
            </a:r>
            <a:r>
              <a:rPr lang="en-US" sz="2200" b="1">
                <a:solidFill>
                  <a:srgbClr val="FF6600"/>
                </a:solidFill>
                <a:latin typeface="Courier New" pitchFamily="49" charset="0"/>
              </a:rPr>
              <a:t>break</a:t>
            </a:r>
            <a:endParaRPr lang="en-US" sz="2200" b="1">
              <a:solidFill>
                <a:srgbClr val="990000"/>
              </a:solidFill>
              <a:latin typeface="Courier New" pitchFamily="49" charset="0"/>
            </a:endParaRPr>
          </a:p>
          <a:p>
            <a:pPr algn="l">
              <a:lnSpc>
                <a:spcPct val="70000"/>
              </a:lnSpc>
              <a:spcBef>
                <a:spcPct val="50000"/>
              </a:spcBef>
            </a:pPr>
            <a:endParaRPr lang="en-US" sz="2200" b="1">
              <a:latin typeface="Courier New" pitchFamily="49" charset="0"/>
            </a:endParaRPr>
          </a:p>
          <a:p>
            <a:pPr algn="l">
              <a:lnSpc>
                <a:spcPct val="70000"/>
              </a:lnSpc>
              <a:spcBef>
                <a:spcPct val="50000"/>
              </a:spcBef>
            </a:pPr>
            <a:r>
              <a:rPr lang="en-US" sz="2200" b="1">
                <a:solidFill>
                  <a:srgbClr val="FF6600"/>
                </a:solidFill>
                <a:latin typeface="Courier New" pitchFamily="49" charset="0"/>
              </a:rPr>
              <a:t>print</a:t>
            </a:r>
            <a:r>
              <a:rPr lang="en-US" sz="2200" b="1">
                <a:latin typeface="Courier New" pitchFamily="49" charset="0"/>
              </a:rPr>
              <a:t> </a:t>
            </a:r>
            <a:r>
              <a:rPr lang="en-US" sz="2200" b="1">
                <a:solidFill>
                  <a:srgbClr val="008000"/>
                </a:solidFill>
                <a:latin typeface="Courier New" pitchFamily="49" charset="0"/>
              </a:rPr>
              <a:t>'You got it! It was'</a:t>
            </a:r>
            <a:r>
              <a:rPr lang="en-US" sz="2200" b="1">
                <a:latin typeface="Courier New" pitchFamily="49" charset="0"/>
              </a:rPr>
              <a:t>, myNumber</a:t>
            </a:r>
            <a:endParaRPr lang="en-US" sz="2200" b="1">
              <a:solidFill>
                <a:srgbClr val="008000"/>
              </a:solidFill>
              <a:latin typeface="Courier New" pitchFamily="49" charset="0"/>
            </a:endParaRPr>
          </a:p>
        </p:txBody>
      </p:sp>
      <p:sp>
        <p:nvSpPr>
          <p:cNvPr id="87045" name="Text Box 7"/>
          <p:cNvSpPr txBox="1">
            <a:spLocks noChangeArrowheads="1"/>
          </p:cNvSpPr>
          <p:nvPr/>
        </p:nvSpPr>
        <p:spPr bwMode="auto">
          <a:xfrm>
            <a:off x="1143000" y="6172200"/>
            <a:ext cx="7086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t>Every while loop can be a   </a:t>
            </a:r>
            <a:r>
              <a:rPr lang="en-US" b="1">
                <a:solidFill>
                  <a:srgbClr val="FF6600"/>
                </a:solidFill>
                <a:latin typeface="Courier New" pitchFamily="49" charset="0"/>
              </a:rPr>
              <a:t>while</a:t>
            </a:r>
            <a:r>
              <a:rPr lang="en-US" b="1">
                <a:latin typeface="Courier New" pitchFamily="49" charset="0"/>
              </a:rPr>
              <a:t> </a:t>
            </a:r>
            <a:r>
              <a:rPr lang="en-US" b="1">
                <a:solidFill>
                  <a:srgbClr val="800080"/>
                </a:solidFill>
                <a:latin typeface="Courier New" pitchFamily="49" charset="0"/>
              </a:rPr>
              <a:t>True</a:t>
            </a:r>
            <a:r>
              <a:rPr lang="en-US" b="1">
                <a:latin typeface="Courier New" pitchFamily="49" charset="0"/>
              </a:rPr>
              <a:t>: </a:t>
            </a:r>
            <a:r>
              <a:rPr lang="en-US"/>
              <a:t>loop! </a:t>
            </a:r>
          </a:p>
        </p:txBody>
      </p:sp>
      <p:sp>
        <p:nvSpPr>
          <p:cNvPr id="87046" name="Rectangle 8"/>
          <p:cNvSpPr>
            <a:spLocks noChangeArrowheads="1"/>
          </p:cNvSpPr>
          <p:nvPr/>
        </p:nvSpPr>
        <p:spPr bwMode="auto">
          <a:xfrm>
            <a:off x="4876800" y="6172200"/>
            <a:ext cx="2133600"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7047" name="Text Box 9"/>
          <p:cNvSpPr txBox="1">
            <a:spLocks noChangeArrowheads="1"/>
          </p:cNvSpPr>
          <p:nvPr/>
        </p:nvSpPr>
        <p:spPr bwMode="auto">
          <a:xfrm>
            <a:off x="6172200" y="2971800"/>
            <a:ext cx="25908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90000"/>
                </a:solidFill>
                <a:latin typeface="Comic Sans MS" pitchFamily="66" charset="0"/>
              </a:rPr>
              <a:t>I'll figure out later how to get out of this loop!</a:t>
            </a:r>
          </a:p>
        </p:txBody>
      </p:sp>
      <p:sp>
        <p:nvSpPr>
          <p:cNvPr id="87048" name="Line 10"/>
          <p:cNvSpPr>
            <a:spLocks noChangeShapeType="1"/>
          </p:cNvSpPr>
          <p:nvPr/>
        </p:nvSpPr>
        <p:spPr bwMode="auto">
          <a:xfrm flipH="1">
            <a:off x="2819400" y="3200400"/>
            <a:ext cx="3429000" cy="304800"/>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7049" name="Text Box 11"/>
          <p:cNvSpPr txBox="1">
            <a:spLocks noChangeArrowheads="1"/>
          </p:cNvSpPr>
          <p:nvPr/>
        </p:nvSpPr>
        <p:spPr bwMode="auto">
          <a:xfrm>
            <a:off x="6172200" y="4419600"/>
            <a:ext cx="25908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90000"/>
                </a:solidFill>
                <a:latin typeface="Comic Sans MS" pitchFamily="66" charset="0"/>
              </a:rPr>
              <a:t>OK – I'll stop when the guess is correct!</a:t>
            </a:r>
          </a:p>
        </p:txBody>
      </p:sp>
      <p:sp>
        <p:nvSpPr>
          <p:cNvPr id="87050" name="Line 12"/>
          <p:cNvSpPr>
            <a:spLocks noChangeShapeType="1"/>
          </p:cNvSpPr>
          <p:nvPr/>
        </p:nvSpPr>
        <p:spPr bwMode="auto">
          <a:xfrm flipH="1" flipV="1">
            <a:off x="3886200" y="4419600"/>
            <a:ext cx="2381250" cy="165100"/>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7051" name="Text Box 13"/>
          <p:cNvSpPr txBox="1">
            <a:spLocks noChangeArrowheads="1"/>
          </p:cNvSpPr>
          <p:nvPr/>
        </p:nvSpPr>
        <p:spPr bwMode="auto">
          <a:xfrm>
            <a:off x="5016500" y="6477000"/>
            <a:ext cx="4038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b="1">
                <a:solidFill>
                  <a:schemeClr val="bg2"/>
                </a:solidFill>
                <a:latin typeface="Arial" pitchFamily="34" charset="0"/>
              </a:rPr>
              <a:t>Try it!</a:t>
            </a: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1" descr="jpenprase.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206500" y="393700"/>
            <a:ext cx="6727825" cy="607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171" name="Straight Arrow Connector 7"/>
          <p:cNvCxnSpPr>
            <a:cxnSpLocks noChangeShapeType="1"/>
          </p:cNvCxnSpPr>
          <p:nvPr/>
        </p:nvCxnSpPr>
        <p:spPr bwMode="auto">
          <a:xfrm flipV="1">
            <a:off x="2895600" y="5853113"/>
            <a:ext cx="1665288" cy="242887"/>
          </a:xfrm>
          <a:prstGeom prst="straightConnector1">
            <a:avLst/>
          </a:prstGeom>
          <a:noFill/>
          <a:ln w="19050">
            <a:solidFill>
              <a:srgbClr val="0504FD"/>
            </a:solidFill>
            <a:round/>
            <a:headEnd/>
            <a:tailEnd type="arrow" w="med" len="med"/>
          </a:ln>
          <a:extLst>
            <a:ext uri="{909E8E84-426E-40DD-AFC4-6F175D3DCCD1}">
              <a14:hiddenFill xmlns:a14="http://schemas.microsoft.com/office/drawing/2010/main">
                <a:noFill/>
              </a14:hiddenFill>
            </a:ext>
          </a:extLst>
        </p:spPr>
      </p:cxnSp>
      <p:sp>
        <p:nvSpPr>
          <p:cNvPr id="7172" name="TextBox 6"/>
          <p:cNvSpPr txBox="1">
            <a:spLocks noChangeArrowheads="1"/>
          </p:cNvSpPr>
          <p:nvPr/>
        </p:nvSpPr>
        <p:spPr bwMode="auto">
          <a:xfrm>
            <a:off x="304800" y="5638800"/>
            <a:ext cx="25908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a:solidFill>
                  <a:srgbClr val="0504FD"/>
                </a:solidFill>
                <a:latin typeface="Calibri" pitchFamily="34" charset="0"/>
              </a:rPr>
              <a:t>When does this set of wires turn on?</a:t>
            </a:r>
          </a:p>
        </p:txBody>
      </p:sp>
      <p:cxnSp>
        <p:nvCxnSpPr>
          <p:cNvPr id="7173" name="Straight Arrow Connector 7"/>
          <p:cNvCxnSpPr>
            <a:cxnSpLocks noChangeShapeType="1"/>
          </p:cNvCxnSpPr>
          <p:nvPr/>
        </p:nvCxnSpPr>
        <p:spPr bwMode="auto">
          <a:xfrm flipV="1">
            <a:off x="2889250" y="5408613"/>
            <a:ext cx="730250" cy="692150"/>
          </a:xfrm>
          <a:prstGeom prst="straightConnector1">
            <a:avLst/>
          </a:prstGeom>
          <a:noFill/>
          <a:ln w="19050">
            <a:solidFill>
              <a:srgbClr val="0504FD"/>
            </a:solidFill>
            <a:round/>
            <a:headEnd/>
            <a:tailEnd type="arrow" w="med" len="med"/>
          </a:ln>
          <a:extLst>
            <a:ext uri="{909E8E84-426E-40DD-AFC4-6F175D3DCCD1}">
              <a14:hiddenFill xmlns:a14="http://schemas.microsoft.com/office/drawing/2010/main">
                <a:noFill/>
              </a14:hiddenFill>
            </a:ext>
          </a:extLst>
        </p:spPr>
      </p:cxnSp>
      <p:sp>
        <p:nvSpPr>
          <p:cNvPr id="6" name="TextBox 5"/>
          <p:cNvSpPr txBox="1"/>
          <p:nvPr/>
        </p:nvSpPr>
        <p:spPr>
          <a:xfrm>
            <a:off x="5943600" y="153300"/>
            <a:ext cx="2895600" cy="461665"/>
          </a:xfrm>
          <a:prstGeom prst="rect">
            <a:avLst/>
          </a:prstGeom>
          <a:solidFill>
            <a:schemeClr val="bg1"/>
          </a:solidFill>
          <a:ln>
            <a:solidFill>
              <a:schemeClr val="tx1"/>
            </a:solidFill>
          </a:ln>
        </p:spPr>
        <p:txBody>
          <a:bodyPr wrap="square" rtlCol="0">
            <a:spAutoFit/>
          </a:bodyPr>
          <a:lstStyle/>
          <a:p>
            <a:r>
              <a:rPr lang="en-US" b="1" i="1" dirty="0" smtClean="0"/>
              <a:t>Memory…</a:t>
            </a:r>
            <a:endParaRPr lang="en-US" b="1" i="1" dirty="0"/>
          </a:p>
        </p:txBody>
      </p:sp>
    </p:spTree>
    <p:extLst>
      <p:ext uri="{BB962C8B-B14F-4D97-AF65-F5344CB8AC3E}">
        <p14:creationId xmlns:p14="http://schemas.microsoft.com/office/powerpoint/2010/main" val="877687033"/>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11961" t="9915" r="2358" b="14718"/>
          <a:stretch/>
        </p:blipFill>
        <p:spPr bwMode="auto">
          <a:xfrm>
            <a:off x="374969" y="609600"/>
            <a:ext cx="8616631" cy="60509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extBox 1"/>
          <p:cNvSpPr txBox="1"/>
          <p:nvPr/>
        </p:nvSpPr>
        <p:spPr>
          <a:xfrm>
            <a:off x="5943600" y="153300"/>
            <a:ext cx="2895600" cy="461665"/>
          </a:xfrm>
          <a:prstGeom prst="rect">
            <a:avLst/>
          </a:prstGeom>
          <a:solidFill>
            <a:schemeClr val="bg1"/>
          </a:solidFill>
          <a:ln>
            <a:solidFill>
              <a:schemeClr val="tx1"/>
            </a:solidFill>
          </a:ln>
        </p:spPr>
        <p:txBody>
          <a:bodyPr wrap="square" rtlCol="0">
            <a:spAutoFit/>
          </a:bodyPr>
          <a:lstStyle/>
          <a:p>
            <a:r>
              <a:rPr lang="en-US" dirty="0" smtClean="0"/>
              <a:t>Dividers!</a:t>
            </a:r>
            <a:endParaRPr lang="en-US" i="1" dirty="0"/>
          </a:p>
        </p:txBody>
      </p:sp>
      <p:sp>
        <p:nvSpPr>
          <p:cNvPr id="6" name="Rectangle 5"/>
          <p:cNvSpPr/>
          <p:nvPr/>
        </p:nvSpPr>
        <p:spPr>
          <a:xfrm>
            <a:off x="7463057" y="6252517"/>
            <a:ext cx="1378904" cy="461665"/>
          </a:xfrm>
          <a:prstGeom prst="rect">
            <a:avLst/>
          </a:prstGeom>
          <a:solidFill>
            <a:schemeClr val="bg1"/>
          </a:solidFill>
        </p:spPr>
        <p:txBody>
          <a:bodyPr wrap="none">
            <a:spAutoFit/>
          </a:bodyPr>
          <a:lstStyle/>
          <a:p>
            <a:r>
              <a:rPr lang="en-US" i="1" dirty="0" err="1" smtClean="0">
                <a:solidFill>
                  <a:schemeClr val="bg1"/>
                </a:solidFill>
              </a:rPr>
              <a:t>Sibinee</a:t>
            </a:r>
            <a:r>
              <a:rPr lang="en-US" i="1" dirty="0" smtClean="0">
                <a:solidFill>
                  <a:schemeClr val="bg1"/>
                </a:solidFill>
              </a:rPr>
              <a:t> J.</a:t>
            </a:r>
            <a:endParaRPr lang="en-US" i="1" dirty="0">
              <a:solidFill>
                <a:schemeClr val="bg1"/>
              </a:solidFill>
            </a:endParaRPr>
          </a:p>
        </p:txBody>
      </p:sp>
    </p:spTree>
    <p:extLst>
      <p:ext uri="{BB962C8B-B14F-4D97-AF65-F5344CB8AC3E}">
        <p14:creationId xmlns:p14="http://schemas.microsoft.com/office/powerpoint/2010/main" val="3497376598"/>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1" descr="jmzheng.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16000" y="317500"/>
            <a:ext cx="7089775" cy="6203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87888927"/>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1" descr="bunny_circuit_e_kleeman.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09600" y="228600"/>
            <a:ext cx="7772400" cy="628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78164902"/>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1" descr="week5 nsubler2.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62000" y="533400"/>
            <a:ext cx="8126413" cy="571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59680317"/>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606337" y="4724399"/>
            <a:ext cx="8248901" cy="433137"/>
          </a:xfrm>
          <a:prstGeom prst="roundRect">
            <a:avLst/>
          </a:prstGeom>
          <a:solidFill>
            <a:srgbClr val="FFCC99"/>
          </a:solidFill>
          <a:ln w="3175" cap="flat" cmpd="sng" algn="ctr">
            <a:solidFill>
              <a:srgbClr val="E30E1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16386" name="Text Box 69"/>
          <p:cNvSpPr txBox="1">
            <a:spLocks noChangeArrowheads="1"/>
          </p:cNvSpPr>
          <p:nvPr>
            <p:custDataLst>
              <p:tags r:id="rId1"/>
            </p:custDataLst>
          </p:nvPr>
        </p:nvSpPr>
        <p:spPr bwMode="auto">
          <a:xfrm>
            <a:off x="392113" y="176213"/>
            <a:ext cx="82946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a:latin typeface="Cambria" pitchFamily="18" charset="0"/>
              </a:rPr>
              <a:t>Hmmm-thinking   </a:t>
            </a:r>
            <a:r>
              <a:rPr lang="en-US" sz="4200" i="1" dirty="0">
                <a:latin typeface="Cambria" pitchFamily="18" charset="0"/>
              </a:rPr>
              <a:t>in Python</a:t>
            </a:r>
          </a:p>
        </p:txBody>
      </p:sp>
      <p:sp>
        <p:nvSpPr>
          <p:cNvPr id="16387" name="Rectangle 97"/>
          <p:cNvSpPr>
            <a:spLocks noChangeArrowheads="1"/>
          </p:cNvSpPr>
          <p:nvPr/>
        </p:nvSpPr>
        <p:spPr bwMode="auto">
          <a:xfrm>
            <a:off x="5562600" y="2516188"/>
            <a:ext cx="3362325"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dirty="0">
                <a:solidFill>
                  <a:srgbClr val="000000"/>
                </a:solidFill>
                <a:latin typeface="Courier New" pitchFamily="49" charset="0"/>
              </a:rPr>
              <a:t>00 read </a:t>
            </a:r>
            <a:r>
              <a:rPr lang="en-US" b="1" dirty="0">
                <a:solidFill>
                  <a:srgbClr val="C00000"/>
                </a:solidFill>
                <a:latin typeface="Courier New" pitchFamily="49" charset="0"/>
              </a:rPr>
              <a:t>r1          </a:t>
            </a:r>
          </a:p>
          <a:p>
            <a:pPr algn="l"/>
            <a:r>
              <a:rPr lang="en-US" b="1" dirty="0">
                <a:solidFill>
                  <a:srgbClr val="0AA318"/>
                </a:solidFill>
                <a:latin typeface="Courier New" pitchFamily="49" charset="0"/>
              </a:rPr>
              <a:t>01 </a:t>
            </a:r>
            <a:r>
              <a:rPr lang="en-US" b="1" dirty="0" err="1">
                <a:solidFill>
                  <a:srgbClr val="0AA318"/>
                </a:solidFill>
                <a:latin typeface="Courier New" pitchFamily="49" charset="0"/>
              </a:rPr>
              <a:t>setn</a:t>
            </a:r>
            <a:r>
              <a:rPr lang="en-US" b="1" dirty="0">
                <a:solidFill>
                  <a:srgbClr val="0AA318"/>
                </a:solidFill>
                <a:latin typeface="Courier New" pitchFamily="49" charset="0"/>
              </a:rPr>
              <a:t> r13 1</a:t>
            </a:r>
          </a:p>
          <a:p>
            <a:pPr algn="l"/>
            <a:r>
              <a:rPr lang="en-US" b="1" dirty="0">
                <a:solidFill>
                  <a:srgbClr val="F78B09"/>
                </a:solidFill>
                <a:latin typeface="Courier New" pitchFamily="49" charset="0"/>
              </a:rPr>
              <a:t>02 </a:t>
            </a:r>
            <a:r>
              <a:rPr lang="en-US" b="1" dirty="0" err="1" smtClean="0">
                <a:solidFill>
                  <a:srgbClr val="F78B09"/>
                </a:solidFill>
                <a:latin typeface="Courier New" pitchFamily="49" charset="0"/>
              </a:rPr>
              <a:t>jeqzn</a:t>
            </a:r>
            <a:r>
              <a:rPr lang="en-US" b="1" dirty="0" smtClean="0">
                <a:solidFill>
                  <a:srgbClr val="F78B09"/>
                </a:solidFill>
                <a:latin typeface="Courier New" pitchFamily="49" charset="0"/>
              </a:rPr>
              <a:t> </a:t>
            </a:r>
            <a:r>
              <a:rPr lang="en-US" b="1" dirty="0">
                <a:solidFill>
                  <a:srgbClr val="C00000"/>
                </a:solidFill>
                <a:latin typeface="Courier New" pitchFamily="49" charset="0"/>
              </a:rPr>
              <a:t>r1 </a:t>
            </a:r>
            <a:r>
              <a:rPr lang="en-US" b="1" dirty="0">
                <a:solidFill>
                  <a:srgbClr val="000000"/>
                </a:solidFill>
                <a:latin typeface="Courier New" pitchFamily="49" charset="0"/>
              </a:rPr>
              <a:t>6</a:t>
            </a:r>
          </a:p>
          <a:p>
            <a:pPr algn="l"/>
            <a:r>
              <a:rPr lang="en-US" b="1" dirty="0">
                <a:solidFill>
                  <a:srgbClr val="0508FB"/>
                </a:solidFill>
                <a:latin typeface="Courier New" pitchFamily="49" charset="0"/>
              </a:rPr>
              <a:t>03 </a:t>
            </a:r>
            <a:r>
              <a:rPr lang="en-US" b="1" dirty="0" err="1">
                <a:solidFill>
                  <a:srgbClr val="0508FB"/>
                </a:solidFill>
                <a:latin typeface="Courier New" pitchFamily="49" charset="0"/>
              </a:rPr>
              <a:t>mul</a:t>
            </a:r>
            <a:r>
              <a:rPr lang="en-US" b="1" dirty="0">
                <a:solidFill>
                  <a:srgbClr val="0508FB"/>
                </a:solidFill>
                <a:latin typeface="Courier New" pitchFamily="49" charset="0"/>
              </a:rPr>
              <a:t> </a:t>
            </a:r>
            <a:r>
              <a:rPr lang="en-US" b="1" dirty="0">
                <a:solidFill>
                  <a:srgbClr val="0AA318"/>
                </a:solidFill>
                <a:latin typeface="Courier New" pitchFamily="49" charset="0"/>
              </a:rPr>
              <a:t>r13 </a:t>
            </a:r>
            <a:r>
              <a:rPr lang="en-US" b="1" dirty="0" err="1">
                <a:solidFill>
                  <a:srgbClr val="0AA318"/>
                </a:solidFill>
                <a:latin typeface="Courier New" pitchFamily="49" charset="0"/>
              </a:rPr>
              <a:t>r13</a:t>
            </a:r>
            <a:r>
              <a:rPr lang="en-US" b="1" dirty="0">
                <a:solidFill>
                  <a:srgbClr val="0AA318"/>
                </a:solidFill>
                <a:latin typeface="Courier New" pitchFamily="49" charset="0"/>
              </a:rPr>
              <a:t> </a:t>
            </a:r>
            <a:r>
              <a:rPr lang="en-US" b="1" dirty="0">
                <a:solidFill>
                  <a:srgbClr val="C00000"/>
                </a:solidFill>
                <a:latin typeface="Courier New" pitchFamily="49" charset="0"/>
              </a:rPr>
              <a:t>r1</a:t>
            </a:r>
          </a:p>
          <a:p>
            <a:pPr algn="l"/>
            <a:r>
              <a:rPr lang="en-US" b="1" dirty="0">
                <a:solidFill>
                  <a:srgbClr val="0508FB"/>
                </a:solidFill>
                <a:latin typeface="Courier New" pitchFamily="49" charset="0"/>
              </a:rPr>
              <a:t>04 </a:t>
            </a:r>
            <a:r>
              <a:rPr lang="en-US" b="1" dirty="0" err="1">
                <a:solidFill>
                  <a:srgbClr val="0508FB"/>
                </a:solidFill>
                <a:latin typeface="Courier New" pitchFamily="49" charset="0"/>
              </a:rPr>
              <a:t>addn</a:t>
            </a:r>
            <a:r>
              <a:rPr lang="en-US" b="1" dirty="0">
                <a:solidFill>
                  <a:srgbClr val="0508FB"/>
                </a:solidFill>
                <a:latin typeface="Courier New" pitchFamily="49" charset="0"/>
              </a:rPr>
              <a:t> </a:t>
            </a:r>
            <a:r>
              <a:rPr lang="en-US" b="1" dirty="0">
                <a:solidFill>
                  <a:srgbClr val="C00000"/>
                </a:solidFill>
                <a:latin typeface="Courier New" pitchFamily="49" charset="0"/>
              </a:rPr>
              <a:t>r1</a:t>
            </a:r>
            <a:r>
              <a:rPr lang="en-US" b="1" dirty="0">
                <a:solidFill>
                  <a:srgbClr val="0508FB"/>
                </a:solidFill>
                <a:latin typeface="Courier New" pitchFamily="49" charset="0"/>
              </a:rPr>
              <a:t> </a:t>
            </a:r>
            <a:r>
              <a:rPr lang="en-US" b="1" dirty="0">
                <a:solidFill>
                  <a:srgbClr val="000000"/>
                </a:solidFill>
                <a:latin typeface="Courier New" pitchFamily="49" charset="0"/>
              </a:rPr>
              <a:t>-1</a:t>
            </a:r>
          </a:p>
          <a:p>
            <a:pPr algn="l"/>
            <a:r>
              <a:rPr lang="en-US" b="1" dirty="0">
                <a:solidFill>
                  <a:srgbClr val="F78B09"/>
                </a:solidFill>
                <a:latin typeface="Courier New" pitchFamily="49" charset="0"/>
              </a:rPr>
              <a:t>05 </a:t>
            </a:r>
            <a:r>
              <a:rPr lang="en-US" b="1" dirty="0" err="1">
                <a:solidFill>
                  <a:srgbClr val="F78B09"/>
                </a:solidFill>
                <a:latin typeface="Courier New" pitchFamily="49" charset="0"/>
              </a:rPr>
              <a:t>jumpn</a:t>
            </a:r>
            <a:r>
              <a:rPr lang="en-US" b="1" dirty="0">
                <a:solidFill>
                  <a:srgbClr val="F78B09"/>
                </a:solidFill>
                <a:latin typeface="Courier New" pitchFamily="49" charset="0"/>
              </a:rPr>
              <a:t> 02</a:t>
            </a:r>
          </a:p>
          <a:p>
            <a:pPr algn="l"/>
            <a:r>
              <a:rPr lang="en-US" b="1" dirty="0">
                <a:solidFill>
                  <a:srgbClr val="000000"/>
                </a:solidFill>
                <a:latin typeface="Courier New" pitchFamily="49" charset="0"/>
              </a:rPr>
              <a:t>06 write </a:t>
            </a:r>
            <a:r>
              <a:rPr lang="en-US" b="1" dirty="0">
                <a:solidFill>
                  <a:srgbClr val="0AA318"/>
                </a:solidFill>
                <a:latin typeface="Courier New" pitchFamily="49" charset="0"/>
              </a:rPr>
              <a:t>r13</a:t>
            </a:r>
          </a:p>
          <a:p>
            <a:pPr algn="l"/>
            <a:r>
              <a:rPr lang="en-US" b="1" dirty="0">
                <a:solidFill>
                  <a:srgbClr val="000000"/>
                </a:solidFill>
                <a:latin typeface="Courier New" pitchFamily="49" charset="0"/>
              </a:rPr>
              <a:t>07 halt</a:t>
            </a:r>
            <a:endParaRPr lang="en-US" b="1" dirty="0">
              <a:solidFill>
                <a:srgbClr val="FF0515"/>
              </a:solidFill>
              <a:latin typeface="Courier New" pitchFamily="49" charset="0"/>
            </a:endParaRPr>
          </a:p>
        </p:txBody>
      </p:sp>
      <p:sp>
        <p:nvSpPr>
          <p:cNvPr id="16388" name="Text Box 137"/>
          <p:cNvSpPr txBox="1">
            <a:spLocks noChangeArrowheads="1"/>
          </p:cNvSpPr>
          <p:nvPr/>
        </p:nvSpPr>
        <p:spPr bwMode="auto">
          <a:xfrm>
            <a:off x="5715000" y="1524000"/>
            <a:ext cx="2744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800">
                <a:solidFill>
                  <a:srgbClr val="000000"/>
                </a:solidFill>
                <a:latin typeface="Cambria" pitchFamily="18" charset="0"/>
              </a:rPr>
              <a:t>Jumps in Hmmm</a:t>
            </a:r>
          </a:p>
        </p:txBody>
      </p:sp>
      <p:grpSp>
        <p:nvGrpSpPr>
          <p:cNvPr id="16389" name="Group 7"/>
          <p:cNvGrpSpPr>
            <a:grpSpLocks/>
          </p:cNvGrpSpPr>
          <p:nvPr/>
        </p:nvGrpSpPr>
        <p:grpSpPr bwMode="auto">
          <a:xfrm>
            <a:off x="152400" y="5867400"/>
            <a:ext cx="685800" cy="838200"/>
            <a:chOff x="3456" y="1784"/>
            <a:chExt cx="952" cy="1048"/>
          </a:xfrm>
        </p:grpSpPr>
        <p:sp>
          <p:nvSpPr>
            <p:cNvPr id="16393"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solidFill>
                  <a:srgbClr val="000000"/>
                </a:solidFill>
              </a:endParaRPr>
            </a:p>
          </p:txBody>
        </p:sp>
        <p:sp>
          <p:nvSpPr>
            <p:cNvPr id="16394"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solidFill>
                  <a:srgbClr val="000000"/>
                </a:solidFill>
              </a:endParaRPr>
            </a:p>
          </p:txBody>
        </p:sp>
        <p:sp>
          <p:nvSpPr>
            <p:cNvPr id="16395"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solidFill>
                  <a:srgbClr val="000000"/>
                </a:solidFill>
              </a:endParaRPr>
            </a:p>
          </p:txBody>
        </p:sp>
        <p:sp>
          <p:nvSpPr>
            <p:cNvPr id="16396"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solidFill>
                  <a:srgbClr val="000000"/>
                </a:solidFill>
              </a:endParaRPr>
            </a:p>
          </p:txBody>
        </p:sp>
        <p:sp>
          <p:nvSpPr>
            <p:cNvPr id="16397"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16398"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399"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0"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1"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2"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3"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4"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16405"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solidFill>
                  <a:srgbClr val="000000"/>
                </a:solidFill>
              </a:endParaRPr>
            </a:p>
          </p:txBody>
        </p:sp>
        <p:sp>
          <p:nvSpPr>
            <p:cNvPr id="16406"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solidFill>
                  <a:srgbClr val="000000"/>
                </a:solidFill>
              </a:endParaRPr>
            </a:p>
          </p:txBody>
        </p:sp>
        <p:sp>
          <p:nvSpPr>
            <p:cNvPr id="16407"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endParaRPr>
            </a:p>
          </p:txBody>
        </p:sp>
        <p:sp>
          <p:nvSpPr>
            <p:cNvPr id="16408"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endParaRPr>
            </a:p>
          </p:txBody>
        </p:sp>
        <p:sp>
          <p:nvSpPr>
            <p:cNvPr id="16409"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endParaRPr>
            </a:p>
          </p:txBody>
        </p:sp>
      </p:grpSp>
      <p:sp>
        <p:nvSpPr>
          <p:cNvPr id="16390" name="Rectangle 28"/>
          <p:cNvSpPr>
            <a:spLocks noChangeArrowheads="1"/>
          </p:cNvSpPr>
          <p:nvPr/>
        </p:nvSpPr>
        <p:spPr bwMode="auto">
          <a:xfrm>
            <a:off x="666750" y="2514600"/>
            <a:ext cx="3143250"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dirty="0" err="1">
                <a:solidFill>
                  <a:srgbClr val="FF6600"/>
                </a:solidFill>
                <a:latin typeface="Courier New" pitchFamily="49" charset="0"/>
              </a:rPr>
              <a:t>def</a:t>
            </a:r>
            <a:r>
              <a:rPr lang="en-US" b="1" dirty="0">
                <a:solidFill>
                  <a:srgbClr val="000000"/>
                </a:solidFill>
                <a:latin typeface="Courier New" pitchFamily="49" charset="0"/>
              </a:rPr>
              <a:t> </a:t>
            </a:r>
            <a:r>
              <a:rPr lang="en-US" b="1" dirty="0" err="1">
                <a:solidFill>
                  <a:srgbClr val="000000"/>
                </a:solidFill>
                <a:latin typeface="Courier New" pitchFamily="49" charset="0"/>
              </a:rPr>
              <a:t>fac</a:t>
            </a:r>
            <a:r>
              <a:rPr lang="en-US" b="1" dirty="0">
                <a:solidFill>
                  <a:srgbClr val="000000"/>
                </a:solidFill>
                <a:latin typeface="Courier New" pitchFamily="49" charset="0"/>
              </a:rPr>
              <a:t>(</a:t>
            </a:r>
            <a:r>
              <a:rPr lang="en-US" b="1" dirty="0">
                <a:solidFill>
                  <a:srgbClr val="C00000"/>
                </a:solidFill>
                <a:latin typeface="Courier New" pitchFamily="49" charset="0"/>
              </a:rPr>
              <a:t>x</a:t>
            </a:r>
            <a:r>
              <a:rPr lang="en-US" b="1" dirty="0">
                <a:solidFill>
                  <a:srgbClr val="000000"/>
                </a:solidFill>
                <a:latin typeface="Courier New" pitchFamily="49" charset="0"/>
              </a:rPr>
              <a:t>):</a:t>
            </a:r>
          </a:p>
          <a:p>
            <a:pPr algn="l"/>
            <a:r>
              <a:rPr lang="en-US" b="1" dirty="0">
                <a:solidFill>
                  <a:srgbClr val="000000"/>
                </a:solidFill>
                <a:latin typeface="Courier New" pitchFamily="49" charset="0"/>
              </a:rPr>
              <a:t>  </a:t>
            </a:r>
            <a:r>
              <a:rPr lang="en-US" b="1" dirty="0">
                <a:solidFill>
                  <a:srgbClr val="0AA318"/>
                </a:solidFill>
                <a:latin typeface="Courier New" pitchFamily="49" charset="0"/>
              </a:rPr>
              <a:t>result = 1</a:t>
            </a:r>
          </a:p>
          <a:p>
            <a:pPr algn="l"/>
            <a:r>
              <a:rPr lang="en-US" b="1" dirty="0">
                <a:solidFill>
                  <a:srgbClr val="000000"/>
                </a:solidFill>
                <a:latin typeface="Courier New" pitchFamily="49" charset="0"/>
              </a:rPr>
              <a:t>  </a:t>
            </a:r>
            <a:r>
              <a:rPr lang="en-US" b="1" dirty="0">
                <a:solidFill>
                  <a:srgbClr val="FF6600"/>
                </a:solidFill>
                <a:latin typeface="Courier New" pitchFamily="49" charset="0"/>
              </a:rPr>
              <a:t>while</a:t>
            </a:r>
            <a:r>
              <a:rPr lang="en-US" b="1" dirty="0">
                <a:solidFill>
                  <a:srgbClr val="000000"/>
                </a:solidFill>
                <a:latin typeface="Courier New" pitchFamily="49" charset="0"/>
              </a:rPr>
              <a:t> </a:t>
            </a:r>
            <a:r>
              <a:rPr lang="en-US" b="1" dirty="0">
                <a:solidFill>
                  <a:srgbClr val="C00000"/>
                </a:solidFill>
                <a:latin typeface="Courier New" pitchFamily="49" charset="0"/>
              </a:rPr>
              <a:t>x != 0</a:t>
            </a:r>
            <a:r>
              <a:rPr lang="en-US" b="1" dirty="0">
                <a:solidFill>
                  <a:srgbClr val="047F0A"/>
                </a:solidFill>
                <a:latin typeface="Courier New" pitchFamily="49" charset="0"/>
              </a:rPr>
              <a:t>:</a:t>
            </a:r>
            <a:endParaRPr lang="en-US" b="1" dirty="0">
              <a:solidFill>
                <a:srgbClr val="000000"/>
              </a:solidFill>
              <a:latin typeface="Courier New" pitchFamily="49" charset="0"/>
            </a:endParaRPr>
          </a:p>
          <a:p>
            <a:pPr algn="l"/>
            <a:r>
              <a:rPr lang="en-US" b="1" dirty="0">
                <a:solidFill>
                  <a:srgbClr val="000000"/>
                </a:solidFill>
                <a:latin typeface="Courier New" pitchFamily="49" charset="0"/>
              </a:rPr>
              <a:t>    </a:t>
            </a:r>
            <a:r>
              <a:rPr lang="en-US" b="1" dirty="0">
                <a:solidFill>
                  <a:srgbClr val="0AA318"/>
                </a:solidFill>
                <a:latin typeface="Courier New" pitchFamily="49" charset="0"/>
              </a:rPr>
              <a:t>result</a:t>
            </a:r>
            <a:r>
              <a:rPr lang="en-US" b="1" dirty="0">
                <a:solidFill>
                  <a:srgbClr val="0508FB"/>
                </a:solidFill>
                <a:latin typeface="Courier New" pitchFamily="49" charset="0"/>
              </a:rPr>
              <a:t> </a:t>
            </a:r>
            <a:r>
              <a:rPr lang="en-US" b="1" dirty="0">
                <a:solidFill>
                  <a:srgbClr val="0504FD"/>
                </a:solidFill>
                <a:latin typeface="Courier New" pitchFamily="49" charset="0"/>
              </a:rPr>
              <a:t>*=</a:t>
            </a:r>
            <a:r>
              <a:rPr lang="en-US" b="1" dirty="0">
                <a:solidFill>
                  <a:srgbClr val="0508FB"/>
                </a:solidFill>
                <a:latin typeface="Courier New" pitchFamily="49" charset="0"/>
              </a:rPr>
              <a:t> </a:t>
            </a:r>
            <a:r>
              <a:rPr lang="en-US" b="1" dirty="0">
                <a:solidFill>
                  <a:srgbClr val="C00000"/>
                </a:solidFill>
                <a:latin typeface="Courier New" pitchFamily="49" charset="0"/>
              </a:rPr>
              <a:t>x</a:t>
            </a:r>
          </a:p>
          <a:p>
            <a:pPr algn="l"/>
            <a:r>
              <a:rPr lang="en-US" b="1" dirty="0">
                <a:solidFill>
                  <a:srgbClr val="0508FB"/>
                </a:solidFill>
                <a:latin typeface="Courier New" pitchFamily="49" charset="0"/>
              </a:rPr>
              <a:t>    </a:t>
            </a:r>
            <a:r>
              <a:rPr lang="en-US" b="1" dirty="0">
                <a:solidFill>
                  <a:srgbClr val="C00000"/>
                </a:solidFill>
                <a:latin typeface="Courier New" pitchFamily="49" charset="0"/>
              </a:rPr>
              <a:t>x</a:t>
            </a:r>
            <a:r>
              <a:rPr lang="en-US" b="1" dirty="0">
                <a:solidFill>
                  <a:srgbClr val="0508FB"/>
                </a:solidFill>
                <a:latin typeface="Courier New" pitchFamily="49" charset="0"/>
              </a:rPr>
              <a:t> -= </a:t>
            </a:r>
            <a:r>
              <a:rPr lang="en-US" b="1" dirty="0">
                <a:solidFill>
                  <a:srgbClr val="000000"/>
                </a:solidFill>
                <a:latin typeface="Courier New" pitchFamily="49" charset="0"/>
              </a:rPr>
              <a:t>1</a:t>
            </a:r>
          </a:p>
          <a:p>
            <a:pPr algn="l"/>
            <a:endParaRPr lang="en-US" b="1" dirty="0">
              <a:solidFill>
                <a:srgbClr val="000000"/>
              </a:solidFill>
              <a:latin typeface="Courier New" pitchFamily="49" charset="0"/>
            </a:endParaRPr>
          </a:p>
          <a:p>
            <a:pPr algn="l"/>
            <a:r>
              <a:rPr lang="en-US" b="1" dirty="0">
                <a:solidFill>
                  <a:srgbClr val="000000"/>
                </a:solidFill>
                <a:latin typeface="Courier New" pitchFamily="49" charset="0"/>
              </a:rPr>
              <a:t>  </a:t>
            </a:r>
            <a:r>
              <a:rPr lang="en-US" b="1" dirty="0">
                <a:solidFill>
                  <a:srgbClr val="FF6600"/>
                </a:solidFill>
                <a:latin typeface="Courier New" pitchFamily="49" charset="0"/>
              </a:rPr>
              <a:t>return</a:t>
            </a:r>
            <a:r>
              <a:rPr lang="en-US" b="1" dirty="0">
                <a:solidFill>
                  <a:srgbClr val="000000"/>
                </a:solidFill>
                <a:latin typeface="Courier New" pitchFamily="49" charset="0"/>
              </a:rPr>
              <a:t> </a:t>
            </a:r>
            <a:r>
              <a:rPr lang="en-US" b="1" dirty="0">
                <a:solidFill>
                  <a:srgbClr val="0AA318"/>
                </a:solidFill>
                <a:latin typeface="Courier New" pitchFamily="49" charset="0"/>
              </a:rPr>
              <a:t>result</a:t>
            </a:r>
          </a:p>
        </p:txBody>
      </p:sp>
      <p:sp>
        <p:nvSpPr>
          <p:cNvPr id="16391" name="Text Box 29"/>
          <p:cNvSpPr txBox="1">
            <a:spLocks noChangeArrowheads="1"/>
          </p:cNvSpPr>
          <p:nvPr/>
        </p:nvSpPr>
        <p:spPr bwMode="auto">
          <a:xfrm>
            <a:off x="739775" y="1524000"/>
            <a:ext cx="26654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800">
                <a:solidFill>
                  <a:srgbClr val="000000"/>
                </a:solidFill>
                <a:latin typeface="Cambria" pitchFamily="18" charset="0"/>
              </a:rPr>
              <a:t>Loops in Python</a:t>
            </a:r>
          </a:p>
        </p:txBody>
      </p:sp>
      <p:sp>
        <p:nvSpPr>
          <p:cNvPr id="16392" name="Text Box 24"/>
          <p:cNvSpPr txBox="1">
            <a:spLocks noChangeArrowheads="1"/>
          </p:cNvSpPr>
          <p:nvPr/>
        </p:nvSpPr>
        <p:spPr bwMode="auto">
          <a:xfrm>
            <a:off x="381000" y="5562600"/>
            <a:ext cx="24145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smtClean="0">
                <a:solidFill>
                  <a:srgbClr val="067B0E"/>
                </a:solidFill>
                <a:latin typeface="Cambria" pitchFamily="18" charset="0"/>
              </a:rPr>
              <a:t>It figures </a:t>
            </a:r>
            <a:r>
              <a:rPr lang="en-US" sz="1200" dirty="0">
                <a:solidFill>
                  <a:srgbClr val="067B0E"/>
                </a:solidFill>
                <a:latin typeface="Cambria" pitchFamily="18" charset="0"/>
              </a:rPr>
              <a:t>a Python would prefer looping to jumping!</a:t>
            </a:r>
          </a:p>
        </p:txBody>
      </p:sp>
    </p:spTree>
    <p:extLst>
      <p:ext uri="{BB962C8B-B14F-4D97-AF65-F5344CB8AC3E}">
        <p14:creationId xmlns:p14="http://schemas.microsoft.com/office/powerpoint/2010/main" val="2730855511"/>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1" descr="week5 nsubler.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52400"/>
            <a:ext cx="7010400" cy="6330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4"/>
          <p:cNvPicPr>
            <a:picLocks noChangeAspect="1" noChangeArrowheads="1"/>
          </p:cNvPicPr>
          <p:nvPr/>
        </p:nvPicPr>
        <p:blipFill rotWithShape="1">
          <a:blip r:embed="rId3">
            <a:extLst>
              <a:ext uri="{28A0092B-C50C-407E-A947-70E740481C1C}">
                <a14:useLocalDpi xmlns:a14="http://schemas.microsoft.com/office/drawing/2010/main" val="0"/>
              </a:ext>
            </a:extLst>
          </a:blip>
          <a:srcRect r="4144" b="9112"/>
          <a:stretch/>
        </p:blipFill>
        <p:spPr bwMode="auto">
          <a:xfrm>
            <a:off x="148077" y="132008"/>
            <a:ext cx="8538723" cy="646343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extBox 4"/>
          <p:cNvSpPr txBox="1"/>
          <p:nvPr/>
        </p:nvSpPr>
        <p:spPr>
          <a:xfrm>
            <a:off x="5943600" y="153300"/>
            <a:ext cx="2895600" cy="461665"/>
          </a:xfrm>
          <a:prstGeom prst="rect">
            <a:avLst/>
          </a:prstGeom>
          <a:solidFill>
            <a:schemeClr val="bg1"/>
          </a:solidFill>
          <a:ln>
            <a:solidFill>
              <a:schemeClr val="tx1"/>
            </a:solidFill>
          </a:ln>
        </p:spPr>
        <p:txBody>
          <a:bodyPr wrap="square" rtlCol="0">
            <a:spAutoFit/>
          </a:bodyPr>
          <a:lstStyle/>
          <a:p>
            <a:r>
              <a:rPr lang="en-US" dirty="0" smtClean="0"/>
              <a:t>Dividers! </a:t>
            </a:r>
            <a:endParaRPr lang="en-US" i="1" dirty="0"/>
          </a:p>
        </p:txBody>
      </p:sp>
      <p:sp>
        <p:nvSpPr>
          <p:cNvPr id="4" name="Rectangle 3"/>
          <p:cNvSpPr/>
          <p:nvPr/>
        </p:nvSpPr>
        <p:spPr>
          <a:xfrm>
            <a:off x="7445422" y="6252517"/>
            <a:ext cx="1414170" cy="461665"/>
          </a:xfrm>
          <a:prstGeom prst="rect">
            <a:avLst/>
          </a:prstGeom>
          <a:solidFill>
            <a:schemeClr val="bg1"/>
          </a:solidFill>
        </p:spPr>
        <p:txBody>
          <a:bodyPr wrap="none">
            <a:spAutoFit/>
          </a:bodyPr>
          <a:lstStyle/>
          <a:p>
            <a:r>
              <a:rPr lang="en-US" i="1" dirty="0">
                <a:solidFill>
                  <a:schemeClr val="bg1"/>
                </a:solidFill>
              </a:rPr>
              <a:t>Melody S.</a:t>
            </a:r>
          </a:p>
        </p:txBody>
      </p:sp>
    </p:spTree>
    <p:extLst>
      <p:ext uri="{BB962C8B-B14F-4D97-AF65-F5344CB8AC3E}">
        <p14:creationId xmlns:p14="http://schemas.microsoft.com/office/powerpoint/2010/main" val="1347398673"/>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1" descr="jpenprase.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206500" y="393700"/>
            <a:ext cx="6727825" cy="607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171" name="Straight Arrow Connector 7"/>
          <p:cNvCxnSpPr>
            <a:cxnSpLocks noChangeShapeType="1"/>
          </p:cNvCxnSpPr>
          <p:nvPr/>
        </p:nvCxnSpPr>
        <p:spPr bwMode="auto">
          <a:xfrm flipV="1">
            <a:off x="2895600" y="5853113"/>
            <a:ext cx="1665288" cy="242887"/>
          </a:xfrm>
          <a:prstGeom prst="straightConnector1">
            <a:avLst/>
          </a:prstGeom>
          <a:noFill/>
          <a:ln w="19050">
            <a:solidFill>
              <a:srgbClr val="0504FD"/>
            </a:solidFill>
            <a:round/>
            <a:headEnd/>
            <a:tailEnd type="arrow" w="med" len="med"/>
          </a:ln>
          <a:extLst>
            <a:ext uri="{909E8E84-426E-40DD-AFC4-6F175D3DCCD1}">
              <a14:hiddenFill xmlns:a14="http://schemas.microsoft.com/office/drawing/2010/main">
                <a:noFill/>
              </a14:hiddenFill>
            </a:ext>
          </a:extLst>
        </p:spPr>
      </p:cxnSp>
      <p:sp>
        <p:nvSpPr>
          <p:cNvPr id="7172" name="TextBox 6"/>
          <p:cNvSpPr txBox="1">
            <a:spLocks noChangeArrowheads="1"/>
          </p:cNvSpPr>
          <p:nvPr/>
        </p:nvSpPr>
        <p:spPr bwMode="auto">
          <a:xfrm>
            <a:off x="304800" y="5638800"/>
            <a:ext cx="25908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a:solidFill>
                  <a:srgbClr val="0504FD"/>
                </a:solidFill>
                <a:latin typeface="Calibri" pitchFamily="34" charset="0"/>
              </a:rPr>
              <a:t>When does this set of wires turn on?</a:t>
            </a:r>
          </a:p>
        </p:txBody>
      </p:sp>
      <p:cxnSp>
        <p:nvCxnSpPr>
          <p:cNvPr id="7173" name="Straight Arrow Connector 7"/>
          <p:cNvCxnSpPr>
            <a:cxnSpLocks noChangeShapeType="1"/>
          </p:cNvCxnSpPr>
          <p:nvPr/>
        </p:nvCxnSpPr>
        <p:spPr bwMode="auto">
          <a:xfrm flipV="1">
            <a:off x="2889250" y="5408613"/>
            <a:ext cx="730250" cy="692150"/>
          </a:xfrm>
          <a:prstGeom prst="straightConnector1">
            <a:avLst/>
          </a:prstGeom>
          <a:noFill/>
          <a:ln w="19050">
            <a:solidFill>
              <a:srgbClr val="0504FD"/>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964156403"/>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Rectangle 6"/>
          <p:cNvSpPr>
            <a:spLocks noChangeArrowheads="1"/>
          </p:cNvSpPr>
          <p:nvPr/>
        </p:nvSpPr>
        <p:spPr bwMode="auto">
          <a:xfrm>
            <a:off x="152400" y="152400"/>
            <a:ext cx="426963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200" dirty="0" smtClean="0">
                <a:latin typeface="Cambria" pitchFamily="18" charset="0"/>
              </a:rPr>
              <a:t>Frosh prank day…</a:t>
            </a:r>
            <a:endParaRPr lang="en-US" sz="4200" dirty="0">
              <a:latin typeface="Cambria" pitchFamily="18" charset="0"/>
            </a:endParaRP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295400"/>
            <a:ext cx="7239000" cy="47546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840082066"/>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Text Box 2"/>
          <p:cNvSpPr txBox="1">
            <a:spLocks noChangeArrowheads="1"/>
          </p:cNvSpPr>
          <p:nvPr/>
        </p:nvSpPr>
        <p:spPr bwMode="auto">
          <a:xfrm>
            <a:off x="609600" y="304800"/>
            <a:ext cx="2286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t>Loops</a:t>
            </a:r>
            <a:r>
              <a:rPr lang="en-US" sz="4000"/>
              <a:t>!</a:t>
            </a:r>
          </a:p>
        </p:txBody>
      </p:sp>
      <p:sp>
        <p:nvSpPr>
          <p:cNvPr id="88067" name="Text Box 3"/>
          <p:cNvSpPr txBox="1">
            <a:spLocks noChangeArrowheads="1"/>
          </p:cNvSpPr>
          <p:nvPr/>
        </p:nvSpPr>
        <p:spPr bwMode="auto">
          <a:xfrm>
            <a:off x="4495800" y="152400"/>
            <a:ext cx="2971800"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lnSpc>
                <a:spcPct val="60000"/>
              </a:lnSpc>
              <a:spcBef>
                <a:spcPct val="50000"/>
              </a:spcBef>
            </a:pPr>
            <a:r>
              <a:rPr lang="en-US" sz="1200" b="1">
                <a:solidFill>
                  <a:schemeClr val="bg2"/>
                </a:solidFill>
                <a:latin typeface="Maiandra GD" pitchFamily="34" charset="0"/>
              </a:rPr>
              <a:t>Hey, could you change the channel?</a:t>
            </a:r>
          </a:p>
          <a:p>
            <a:pPr algn="r">
              <a:lnSpc>
                <a:spcPct val="60000"/>
              </a:lnSpc>
              <a:spcBef>
                <a:spcPct val="50000"/>
              </a:spcBef>
            </a:pPr>
            <a:r>
              <a:rPr lang="en-US" sz="1200" b="1">
                <a:solidFill>
                  <a:schemeClr val="bg2"/>
                </a:solidFill>
                <a:latin typeface="Maiandra GD" pitchFamily="34" charset="0"/>
              </a:rPr>
              <a:t>And some more chips would be nice… .</a:t>
            </a:r>
          </a:p>
        </p:txBody>
      </p:sp>
      <p:grpSp>
        <p:nvGrpSpPr>
          <p:cNvPr id="88068" name="Group 4"/>
          <p:cNvGrpSpPr>
            <a:grpSpLocks/>
          </p:cNvGrpSpPr>
          <p:nvPr/>
        </p:nvGrpSpPr>
        <p:grpSpPr bwMode="auto">
          <a:xfrm>
            <a:off x="544513" y="1190625"/>
            <a:ext cx="2503487" cy="180975"/>
            <a:chOff x="295" y="1311"/>
            <a:chExt cx="5177" cy="114"/>
          </a:xfrm>
        </p:grpSpPr>
        <p:sp>
          <p:nvSpPr>
            <p:cNvPr id="88086"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087"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pic>
        <p:nvPicPr>
          <p:cNvPr id="88069"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91400" y="533400"/>
            <a:ext cx="13430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70" name="Line 8"/>
          <p:cNvSpPr>
            <a:spLocks noChangeShapeType="1"/>
          </p:cNvSpPr>
          <p:nvPr/>
        </p:nvSpPr>
        <p:spPr bwMode="auto">
          <a:xfrm>
            <a:off x="4648200" y="609600"/>
            <a:ext cx="2895600" cy="0"/>
          </a:xfrm>
          <a:prstGeom prst="line">
            <a:avLst/>
          </a:prstGeom>
          <a:noFill/>
          <a:ln w="9525">
            <a:solidFill>
              <a:srgbClr val="99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71" name="Line 9"/>
          <p:cNvSpPr>
            <a:spLocks noChangeShapeType="1"/>
          </p:cNvSpPr>
          <p:nvPr/>
        </p:nvSpPr>
        <p:spPr bwMode="auto">
          <a:xfrm>
            <a:off x="6692900" y="609600"/>
            <a:ext cx="976313" cy="255588"/>
          </a:xfrm>
          <a:prstGeom prst="line">
            <a:avLst/>
          </a:prstGeom>
          <a:noFill/>
          <a:ln w="9525">
            <a:solidFill>
              <a:srgbClr val="99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72" name="Text Box 10"/>
          <p:cNvSpPr txBox="1">
            <a:spLocks noChangeArrowheads="1"/>
          </p:cNvSpPr>
          <p:nvPr/>
        </p:nvSpPr>
        <p:spPr bwMode="auto">
          <a:xfrm>
            <a:off x="1371600" y="2667000"/>
            <a:ext cx="7391400" cy="323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80000"/>
              </a:lnSpc>
              <a:spcBef>
                <a:spcPct val="50000"/>
              </a:spcBef>
            </a:pPr>
            <a:r>
              <a:rPr lang="en-US" b="1">
                <a:solidFill>
                  <a:srgbClr val="FF6600"/>
                </a:solidFill>
                <a:latin typeface="Courier New" pitchFamily="49" charset="0"/>
              </a:rPr>
              <a:t>for</a:t>
            </a:r>
            <a:r>
              <a:rPr lang="en-US" b="1">
                <a:latin typeface="Courier New" pitchFamily="49" charset="0"/>
              </a:rPr>
              <a:t> c </a:t>
            </a:r>
            <a:r>
              <a:rPr lang="en-US" b="1">
                <a:solidFill>
                  <a:srgbClr val="FF6600"/>
                </a:solidFill>
                <a:latin typeface="Courier New" pitchFamily="49" charset="0"/>
              </a:rPr>
              <a:t>in</a:t>
            </a:r>
            <a:r>
              <a:rPr lang="en-US" b="1">
                <a:latin typeface="Courier New" pitchFamily="49" charset="0"/>
              </a:rPr>
              <a:t> </a:t>
            </a:r>
            <a:r>
              <a:rPr lang="en-US" b="1">
                <a:solidFill>
                  <a:srgbClr val="008000"/>
                </a:solidFill>
                <a:latin typeface="Courier New" pitchFamily="49" charset="0"/>
              </a:rPr>
              <a:t>'a gratuitously big string'</a:t>
            </a:r>
            <a:r>
              <a:rPr lang="en-US" b="1">
                <a:latin typeface="Courier New" pitchFamily="49" charset="0"/>
              </a:rPr>
              <a:t>:</a:t>
            </a:r>
          </a:p>
          <a:p>
            <a:pPr algn="l">
              <a:lnSpc>
                <a:spcPct val="80000"/>
              </a:lnSpc>
              <a:spcBef>
                <a:spcPct val="50000"/>
              </a:spcBef>
            </a:pPr>
            <a:endParaRPr lang="en-US" b="1">
              <a:latin typeface="Courier New" pitchFamily="49" charset="0"/>
            </a:endParaRPr>
          </a:p>
          <a:p>
            <a:pPr algn="l">
              <a:lnSpc>
                <a:spcPct val="80000"/>
              </a:lnSpc>
              <a:spcBef>
                <a:spcPct val="50000"/>
              </a:spcBef>
            </a:pPr>
            <a:r>
              <a:rPr lang="en-US" b="1">
                <a:latin typeface="Courier New" pitchFamily="49" charset="0"/>
              </a:rPr>
              <a:t>    </a:t>
            </a: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'I see a(n) '</a:t>
            </a:r>
            <a:r>
              <a:rPr lang="en-US" b="1">
                <a:latin typeface="Courier New" pitchFamily="49" charset="0"/>
              </a:rPr>
              <a:t>, c</a:t>
            </a:r>
          </a:p>
          <a:p>
            <a:pPr algn="l">
              <a:lnSpc>
                <a:spcPct val="80000"/>
              </a:lnSpc>
              <a:spcBef>
                <a:spcPct val="50000"/>
              </a:spcBef>
            </a:pPr>
            <a:endParaRPr lang="en-US" b="1">
              <a:latin typeface="Courier New" pitchFamily="49" charset="0"/>
            </a:endParaRPr>
          </a:p>
          <a:p>
            <a:pPr algn="l">
              <a:lnSpc>
                <a:spcPct val="80000"/>
              </a:lnSpc>
              <a:spcBef>
                <a:spcPct val="50000"/>
              </a:spcBef>
            </a:pPr>
            <a:endParaRPr lang="en-US" b="1">
              <a:latin typeface="Courier New" pitchFamily="49" charset="0"/>
            </a:endParaRPr>
          </a:p>
          <a:p>
            <a:pPr algn="l">
              <a:lnSpc>
                <a:spcPct val="80000"/>
              </a:lnSpc>
              <a:spcBef>
                <a:spcPct val="50000"/>
              </a:spcBef>
            </a:pPr>
            <a:endParaRPr lang="en-US" b="1">
              <a:latin typeface="Courier New" pitchFamily="49" charset="0"/>
            </a:endParaRPr>
          </a:p>
          <a:p>
            <a:pPr algn="l">
              <a:lnSpc>
                <a:spcPct val="80000"/>
              </a:lnSpc>
              <a:spcBef>
                <a:spcPct val="50000"/>
              </a:spcBef>
            </a:pPr>
            <a:r>
              <a:rPr lang="en-US" b="1">
                <a:solidFill>
                  <a:srgbClr val="FF6600"/>
                </a:solidFill>
                <a:latin typeface="Courier New" pitchFamily="49" charset="0"/>
              </a:rPr>
              <a:t>print </a:t>
            </a:r>
            <a:r>
              <a:rPr lang="en-US" b="1">
                <a:solidFill>
                  <a:srgbClr val="008000"/>
                </a:solidFill>
                <a:latin typeface="Courier New" pitchFamily="49" charset="0"/>
              </a:rPr>
              <a:t>'Phew! Can I go watch TV now?'</a:t>
            </a:r>
            <a:endParaRPr lang="en-US" b="1">
              <a:latin typeface="Courier New" pitchFamily="49" charset="0"/>
            </a:endParaRPr>
          </a:p>
        </p:txBody>
      </p:sp>
      <p:sp>
        <p:nvSpPr>
          <p:cNvPr id="88073" name="Text Box 11"/>
          <p:cNvSpPr txBox="1">
            <a:spLocks noChangeArrowheads="1"/>
          </p:cNvSpPr>
          <p:nvPr/>
        </p:nvSpPr>
        <p:spPr bwMode="auto">
          <a:xfrm>
            <a:off x="533400" y="1462088"/>
            <a:ext cx="3048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A three-line program…</a:t>
            </a:r>
          </a:p>
        </p:txBody>
      </p:sp>
      <p:sp>
        <p:nvSpPr>
          <p:cNvPr id="88074" name="AutoShape 12"/>
          <p:cNvSpPr>
            <a:spLocks/>
          </p:cNvSpPr>
          <p:nvPr/>
        </p:nvSpPr>
        <p:spPr bwMode="auto">
          <a:xfrm>
            <a:off x="1143000" y="2590800"/>
            <a:ext cx="228600" cy="1524000"/>
          </a:xfrm>
          <a:prstGeom prst="leftBrace">
            <a:avLst>
              <a:gd name="adj1" fmla="val 55556"/>
              <a:gd name="adj2" fmla="val 50000"/>
            </a:avLst>
          </a:prstGeom>
          <a:noFill/>
          <a:ln w="19050">
            <a:solidFill>
              <a:srgbClr val="99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75" name="Text Box 13"/>
          <p:cNvSpPr txBox="1">
            <a:spLocks noChangeArrowheads="1"/>
          </p:cNvSpPr>
          <p:nvPr/>
        </p:nvSpPr>
        <p:spPr bwMode="auto">
          <a:xfrm>
            <a:off x="228600" y="2562225"/>
            <a:ext cx="9906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990000"/>
                </a:solidFill>
                <a:latin typeface="Comic Sans MS" pitchFamily="66" charset="0"/>
              </a:rPr>
              <a:t>this is a </a:t>
            </a:r>
            <a:r>
              <a:rPr lang="en-US" b="1">
                <a:solidFill>
                  <a:srgbClr val="FF6600"/>
                </a:solidFill>
                <a:latin typeface="Courier New" pitchFamily="49" charset="0"/>
              </a:rPr>
              <a:t>for</a:t>
            </a:r>
            <a:r>
              <a:rPr lang="en-US">
                <a:solidFill>
                  <a:srgbClr val="990000"/>
                </a:solidFill>
                <a:latin typeface="Comic Sans MS" pitchFamily="66" charset="0"/>
              </a:rPr>
              <a:t> loop</a:t>
            </a:r>
          </a:p>
        </p:txBody>
      </p:sp>
      <p:sp>
        <p:nvSpPr>
          <p:cNvPr id="88076" name="Line 14"/>
          <p:cNvSpPr>
            <a:spLocks noChangeShapeType="1"/>
          </p:cNvSpPr>
          <p:nvPr/>
        </p:nvSpPr>
        <p:spPr bwMode="auto">
          <a:xfrm flipH="1">
            <a:off x="2378075" y="2133600"/>
            <a:ext cx="1508125" cy="573088"/>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8077" name="Text Box 15"/>
          <p:cNvSpPr txBox="1">
            <a:spLocks noChangeArrowheads="1"/>
          </p:cNvSpPr>
          <p:nvPr/>
        </p:nvSpPr>
        <p:spPr bwMode="auto">
          <a:xfrm>
            <a:off x="3505200" y="1752600"/>
            <a:ext cx="25146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90000"/>
                </a:solidFill>
                <a:latin typeface="Comic Sans MS" pitchFamily="66" charset="0"/>
              </a:rPr>
              <a:t>you can use any variable name you want!</a:t>
            </a:r>
          </a:p>
        </p:txBody>
      </p:sp>
      <p:sp>
        <p:nvSpPr>
          <p:cNvPr id="88078" name="Text Box 16"/>
          <p:cNvSpPr txBox="1">
            <a:spLocks noChangeArrowheads="1"/>
          </p:cNvSpPr>
          <p:nvPr/>
        </p:nvSpPr>
        <p:spPr bwMode="auto">
          <a:xfrm>
            <a:off x="6667500" y="2997200"/>
            <a:ext cx="2209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90000"/>
              </a:lnSpc>
              <a:spcBef>
                <a:spcPct val="50000"/>
              </a:spcBef>
            </a:pPr>
            <a:r>
              <a:rPr lang="en-US" b="1">
                <a:latin typeface="Courier New" pitchFamily="49" charset="0"/>
              </a:rPr>
              <a:t>c</a:t>
            </a:r>
            <a:r>
              <a:rPr lang="en-US" sz="1600">
                <a:solidFill>
                  <a:srgbClr val="990000"/>
                </a:solidFill>
                <a:latin typeface="Comic Sans MS" pitchFamily="66" charset="0"/>
              </a:rPr>
              <a:t> will become each item in the list</a:t>
            </a:r>
          </a:p>
        </p:txBody>
      </p:sp>
      <p:sp>
        <p:nvSpPr>
          <p:cNvPr id="88079" name="Line 17"/>
          <p:cNvSpPr>
            <a:spLocks noChangeShapeType="1"/>
          </p:cNvSpPr>
          <p:nvPr/>
        </p:nvSpPr>
        <p:spPr bwMode="auto">
          <a:xfrm flipH="1" flipV="1">
            <a:off x="5334000" y="3048000"/>
            <a:ext cx="1431925" cy="146050"/>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8080" name="AutoShape 18"/>
          <p:cNvSpPr>
            <a:spLocks/>
          </p:cNvSpPr>
          <p:nvPr/>
        </p:nvSpPr>
        <p:spPr bwMode="auto">
          <a:xfrm rot="-5400000">
            <a:off x="4178300" y="2019300"/>
            <a:ext cx="152400" cy="4343400"/>
          </a:xfrm>
          <a:prstGeom prst="leftBrace">
            <a:avLst>
              <a:gd name="adj1" fmla="val 237500"/>
              <a:gd name="adj2" fmla="val 50000"/>
            </a:avLst>
          </a:prstGeom>
          <a:noFill/>
          <a:ln w="19050">
            <a:solidFill>
              <a:srgbClr val="99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81" name="Text Box 19"/>
          <p:cNvSpPr txBox="1">
            <a:spLocks noChangeArrowheads="1"/>
          </p:cNvSpPr>
          <p:nvPr/>
        </p:nvSpPr>
        <p:spPr bwMode="auto">
          <a:xfrm>
            <a:off x="1905000" y="4271963"/>
            <a:ext cx="45720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80000"/>
              </a:lnSpc>
              <a:spcBef>
                <a:spcPct val="50000"/>
              </a:spcBef>
            </a:pPr>
            <a:r>
              <a:rPr lang="en-US" sz="1600">
                <a:solidFill>
                  <a:srgbClr val="990000"/>
                </a:solidFill>
                <a:latin typeface="Comic Sans MS" pitchFamily="66" charset="0"/>
              </a:rPr>
              <a:t>once for each value of </a:t>
            </a:r>
            <a:r>
              <a:rPr lang="en-US" b="1">
                <a:latin typeface="Courier New" pitchFamily="49" charset="0"/>
              </a:rPr>
              <a:t>c</a:t>
            </a:r>
            <a:r>
              <a:rPr lang="en-US" sz="1600">
                <a:solidFill>
                  <a:srgbClr val="990000"/>
                </a:solidFill>
                <a:latin typeface="Comic Sans MS" pitchFamily="66" charset="0"/>
              </a:rPr>
              <a:t>, the computer does everything in the loop (the indented block) </a:t>
            </a:r>
          </a:p>
        </p:txBody>
      </p:sp>
      <p:sp>
        <p:nvSpPr>
          <p:cNvPr id="88082" name="Rectangle 20"/>
          <p:cNvSpPr>
            <a:spLocks noChangeArrowheads="1"/>
          </p:cNvSpPr>
          <p:nvPr/>
        </p:nvSpPr>
        <p:spPr bwMode="auto">
          <a:xfrm>
            <a:off x="6705600" y="2057400"/>
            <a:ext cx="22082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sz="1600">
                <a:solidFill>
                  <a:srgbClr val="990000"/>
                </a:solidFill>
                <a:latin typeface="Comic Sans MS" pitchFamily="66" charset="0"/>
              </a:rPr>
              <a:t>this can be ANY list, even a variable!</a:t>
            </a:r>
          </a:p>
        </p:txBody>
      </p:sp>
      <p:sp>
        <p:nvSpPr>
          <p:cNvPr id="88083" name="Line 21"/>
          <p:cNvSpPr>
            <a:spLocks noChangeShapeType="1"/>
          </p:cNvSpPr>
          <p:nvPr/>
        </p:nvSpPr>
        <p:spPr bwMode="auto">
          <a:xfrm flipH="1">
            <a:off x="5370513" y="2298700"/>
            <a:ext cx="1392237" cy="352425"/>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8084" name="Line 22"/>
          <p:cNvSpPr>
            <a:spLocks noChangeShapeType="1"/>
          </p:cNvSpPr>
          <p:nvPr/>
        </p:nvSpPr>
        <p:spPr bwMode="auto">
          <a:xfrm flipH="1" flipV="1">
            <a:off x="1535113" y="5881688"/>
            <a:ext cx="138112" cy="393700"/>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8085" name="Text Box 23"/>
          <p:cNvSpPr txBox="1">
            <a:spLocks noChangeArrowheads="1"/>
          </p:cNvSpPr>
          <p:nvPr/>
        </p:nvSpPr>
        <p:spPr bwMode="auto">
          <a:xfrm>
            <a:off x="1625600" y="6130925"/>
            <a:ext cx="6629400"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80000"/>
              </a:lnSpc>
              <a:spcBef>
                <a:spcPct val="50000"/>
              </a:spcBef>
            </a:pPr>
            <a:r>
              <a:rPr lang="en-US" sz="1600">
                <a:solidFill>
                  <a:srgbClr val="990000"/>
                </a:solidFill>
                <a:latin typeface="Comic Sans MS" pitchFamily="66" charset="0"/>
              </a:rPr>
              <a:t>This will not happen until after the </a:t>
            </a:r>
            <a:r>
              <a:rPr lang="en-US" b="1">
                <a:solidFill>
                  <a:srgbClr val="FF6600"/>
                </a:solidFill>
                <a:latin typeface="Courier New" pitchFamily="49" charset="0"/>
              </a:rPr>
              <a:t>for</a:t>
            </a:r>
            <a:r>
              <a:rPr lang="en-US">
                <a:solidFill>
                  <a:srgbClr val="990000"/>
                </a:solidFill>
                <a:latin typeface="Comic Sans MS" pitchFamily="66" charset="0"/>
              </a:rPr>
              <a:t> </a:t>
            </a:r>
            <a:r>
              <a:rPr lang="en-US" sz="1600">
                <a:solidFill>
                  <a:srgbClr val="990000"/>
                </a:solidFill>
                <a:latin typeface="Comic Sans MS" pitchFamily="66" charset="0"/>
              </a:rPr>
              <a:t>loop is finished.</a:t>
            </a:r>
          </a:p>
        </p:txBody>
      </p:sp>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Text Box 2"/>
          <p:cNvSpPr txBox="1">
            <a:spLocks noChangeArrowheads="1"/>
          </p:cNvSpPr>
          <p:nvPr/>
        </p:nvSpPr>
        <p:spPr bwMode="auto">
          <a:xfrm>
            <a:off x="609600" y="304800"/>
            <a:ext cx="2286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t>Loops</a:t>
            </a:r>
            <a:r>
              <a:rPr lang="en-US" sz="4000"/>
              <a:t>!</a:t>
            </a:r>
          </a:p>
        </p:txBody>
      </p:sp>
      <p:sp>
        <p:nvSpPr>
          <p:cNvPr id="89091" name="Text Box 3"/>
          <p:cNvSpPr txBox="1">
            <a:spLocks noChangeArrowheads="1"/>
          </p:cNvSpPr>
          <p:nvPr/>
        </p:nvSpPr>
        <p:spPr bwMode="auto">
          <a:xfrm>
            <a:off x="4495800" y="152400"/>
            <a:ext cx="2971800"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lnSpc>
                <a:spcPct val="60000"/>
              </a:lnSpc>
              <a:spcBef>
                <a:spcPct val="50000"/>
              </a:spcBef>
            </a:pPr>
            <a:r>
              <a:rPr lang="en-US" sz="1200" b="1">
                <a:solidFill>
                  <a:schemeClr val="bg2"/>
                </a:solidFill>
                <a:latin typeface="Maiandra GD" pitchFamily="34" charset="0"/>
              </a:rPr>
              <a:t>Hey, could you change the channel?</a:t>
            </a:r>
          </a:p>
          <a:p>
            <a:pPr algn="r">
              <a:lnSpc>
                <a:spcPct val="60000"/>
              </a:lnSpc>
              <a:spcBef>
                <a:spcPct val="50000"/>
              </a:spcBef>
            </a:pPr>
            <a:r>
              <a:rPr lang="en-US" sz="1200" b="1">
                <a:solidFill>
                  <a:schemeClr val="bg2"/>
                </a:solidFill>
                <a:latin typeface="Maiandra GD" pitchFamily="34" charset="0"/>
              </a:rPr>
              <a:t>And some more chips would be nice… .</a:t>
            </a:r>
          </a:p>
        </p:txBody>
      </p:sp>
      <p:grpSp>
        <p:nvGrpSpPr>
          <p:cNvPr id="89092" name="Group 4"/>
          <p:cNvGrpSpPr>
            <a:grpSpLocks/>
          </p:cNvGrpSpPr>
          <p:nvPr/>
        </p:nvGrpSpPr>
        <p:grpSpPr bwMode="auto">
          <a:xfrm>
            <a:off x="544513" y="1190625"/>
            <a:ext cx="2503487" cy="180975"/>
            <a:chOff x="295" y="1311"/>
            <a:chExt cx="5177" cy="114"/>
          </a:xfrm>
        </p:grpSpPr>
        <p:sp>
          <p:nvSpPr>
            <p:cNvPr id="89102"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9103"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pic>
        <p:nvPicPr>
          <p:cNvPr id="89093"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91400" y="533400"/>
            <a:ext cx="13430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094" name="Line 8"/>
          <p:cNvSpPr>
            <a:spLocks noChangeShapeType="1"/>
          </p:cNvSpPr>
          <p:nvPr/>
        </p:nvSpPr>
        <p:spPr bwMode="auto">
          <a:xfrm>
            <a:off x="4648200" y="609600"/>
            <a:ext cx="2895600" cy="0"/>
          </a:xfrm>
          <a:prstGeom prst="line">
            <a:avLst/>
          </a:prstGeom>
          <a:noFill/>
          <a:ln w="9525">
            <a:solidFill>
              <a:srgbClr val="99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95" name="Line 9"/>
          <p:cNvSpPr>
            <a:spLocks noChangeShapeType="1"/>
          </p:cNvSpPr>
          <p:nvPr/>
        </p:nvSpPr>
        <p:spPr bwMode="auto">
          <a:xfrm>
            <a:off x="6692900" y="609600"/>
            <a:ext cx="976313" cy="255588"/>
          </a:xfrm>
          <a:prstGeom prst="line">
            <a:avLst/>
          </a:prstGeom>
          <a:noFill/>
          <a:ln w="9525">
            <a:solidFill>
              <a:srgbClr val="99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96" name="Text Box 10"/>
          <p:cNvSpPr txBox="1">
            <a:spLocks noChangeArrowheads="1"/>
          </p:cNvSpPr>
          <p:nvPr/>
        </p:nvSpPr>
        <p:spPr bwMode="auto">
          <a:xfrm>
            <a:off x="3429000" y="990600"/>
            <a:ext cx="34290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chemeClr val="accent2"/>
                </a:solidFill>
                <a:latin typeface="Comic Sans MS" pitchFamily="66" charset="0"/>
              </a:rPr>
              <a:t>Who (or what) should be doing most of the work around here ?!!</a:t>
            </a:r>
          </a:p>
        </p:txBody>
      </p:sp>
      <p:sp>
        <p:nvSpPr>
          <p:cNvPr id="89097" name="Text Box 11"/>
          <p:cNvSpPr txBox="1">
            <a:spLocks noChangeArrowheads="1"/>
          </p:cNvSpPr>
          <p:nvPr/>
        </p:nvSpPr>
        <p:spPr bwMode="auto">
          <a:xfrm>
            <a:off x="533400" y="2403475"/>
            <a:ext cx="8305800"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80000"/>
              </a:lnSpc>
              <a:spcBef>
                <a:spcPct val="50000"/>
              </a:spcBef>
            </a:pPr>
            <a:r>
              <a:rPr lang="en-US" sz="1800" b="1">
                <a:latin typeface="Courier New" pitchFamily="49" charset="0"/>
              </a:rPr>
              <a:t>reply = </a:t>
            </a:r>
            <a:r>
              <a:rPr lang="en-US" sz="1800" b="1">
                <a:solidFill>
                  <a:srgbClr val="800080"/>
                </a:solidFill>
                <a:latin typeface="Courier New" pitchFamily="49" charset="0"/>
              </a:rPr>
              <a:t>raw_input</a:t>
            </a:r>
            <a:r>
              <a:rPr lang="en-US" sz="1800" b="1">
                <a:latin typeface="Courier New" pitchFamily="49" charset="0"/>
              </a:rPr>
              <a:t>(</a:t>
            </a:r>
            <a:r>
              <a:rPr lang="en-US" sz="1400" b="1">
                <a:solidFill>
                  <a:srgbClr val="008000"/>
                </a:solidFill>
                <a:latin typeface="Courier New" pitchFamily="49" charset="0"/>
              </a:rPr>
              <a:t>'Enter a string and I\'ll tell you what I see.'</a:t>
            </a:r>
            <a:r>
              <a:rPr lang="en-US" sz="1800" b="1">
                <a:latin typeface="Courier New" pitchFamily="49" charset="0"/>
              </a:rPr>
              <a:t>)</a:t>
            </a:r>
          </a:p>
          <a:p>
            <a:pPr algn="l">
              <a:lnSpc>
                <a:spcPct val="80000"/>
              </a:lnSpc>
              <a:spcBef>
                <a:spcPct val="50000"/>
              </a:spcBef>
            </a:pPr>
            <a:endParaRPr lang="en-US" sz="1800" b="1">
              <a:latin typeface="Courier New" pitchFamily="49" charset="0"/>
            </a:endParaRPr>
          </a:p>
          <a:p>
            <a:pPr algn="l">
              <a:lnSpc>
                <a:spcPct val="80000"/>
              </a:lnSpc>
              <a:spcBef>
                <a:spcPct val="50000"/>
              </a:spcBef>
            </a:pPr>
            <a:r>
              <a:rPr lang="en-US" sz="1800" b="1">
                <a:solidFill>
                  <a:srgbClr val="FF6600"/>
                </a:solidFill>
                <a:latin typeface="Courier New" pitchFamily="49" charset="0"/>
              </a:rPr>
              <a:t>for</a:t>
            </a:r>
            <a:r>
              <a:rPr lang="en-US" sz="1800" b="1">
                <a:latin typeface="Courier New" pitchFamily="49" charset="0"/>
              </a:rPr>
              <a:t> c </a:t>
            </a:r>
            <a:r>
              <a:rPr lang="en-US" sz="1800" b="1">
                <a:solidFill>
                  <a:srgbClr val="FF6600"/>
                </a:solidFill>
                <a:latin typeface="Courier New" pitchFamily="49" charset="0"/>
              </a:rPr>
              <a:t>in</a:t>
            </a:r>
            <a:r>
              <a:rPr lang="en-US" sz="1800" b="1">
                <a:latin typeface="Courier New" pitchFamily="49" charset="0"/>
              </a:rPr>
              <a:t> reply:</a:t>
            </a:r>
          </a:p>
          <a:p>
            <a:pPr algn="l">
              <a:lnSpc>
                <a:spcPct val="80000"/>
              </a:lnSpc>
              <a:spcBef>
                <a:spcPct val="50000"/>
              </a:spcBef>
            </a:pPr>
            <a:r>
              <a:rPr lang="en-US" sz="1800" b="1">
                <a:latin typeface="Courier New" pitchFamily="49" charset="0"/>
              </a:rPr>
              <a:t>    </a:t>
            </a:r>
            <a:r>
              <a:rPr lang="en-US" sz="1800" b="1">
                <a:solidFill>
                  <a:srgbClr val="FF6600"/>
                </a:solidFill>
                <a:latin typeface="Courier New" pitchFamily="49" charset="0"/>
              </a:rPr>
              <a:t>print</a:t>
            </a:r>
            <a:r>
              <a:rPr lang="en-US" sz="1800" b="1">
                <a:latin typeface="Courier New" pitchFamily="49" charset="0"/>
              </a:rPr>
              <a:t> </a:t>
            </a:r>
            <a:r>
              <a:rPr lang="en-US" sz="1800" b="1">
                <a:solidFill>
                  <a:srgbClr val="008000"/>
                </a:solidFill>
                <a:latin typeface="Courier New" pitchFamily="49" charset="0"/>
              </a:rPr>
              <a:t>'I see a(n) '</a:t>
            </a:r>
            <a:r>
              <a:rPr lang="en-US" sz="1800" b="1">
                <a:latin typeface="Courier New" pitchFamily="49" charset="0"/>
              </a:rPr>
              <a:t>, c</a:t>
            </a:r>
          </a:p>
        </p:txBody>
      </p:sp>
      <p:sp>
        <p:nvSpPr>
          <p:cNvPr id="89098" name="Text Box 12"/>
          <p:cNvSpPr txBox="1">
            <a:spLocks noChangeArrowheads="1"/>
          </p:cNvSpPr>
          <p:nvPr/>
        </p:nvSpPr>
        <p:spPr bwMode="auto">
          <a:xfrm>
            <a:off x="1295400" y="5867400"/>
            <a:ext cx="6629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Maiandra GD" pitchFamily="34" charset="0"/>
              </a:rPr>
              <a:t>What if we input a list here?</a:t>
            </a:r>
          </a:p>
        </p:txBody>
      </p:sp>
      <p:sp>
        <p:nvSpPr>
          <p:cNvPr id="89099" name="Rectangle 13"/>
          <p:cNvSpPr>
            <a:spLocks noChangeArrowheads="1"/>
          </p:cNvSpPr>
          <p:nvPr/>
        </p:nvSpPr>
        <p:spPr bwMode="auto">
          <a:xfrm>
            <a:off x="6248400" y="3124200"/>
            <a:ext cx="22082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sz="1600">
                <a:solidFill>
                  <a:srgbClr val="990000"/>
                </a:solidFill>
                <a:latin typeface="Comic Sans MS" pitchFamily="66" charset="0"/>
              </a:rPr>
              <a:t>this can be ANY list, even a variable!</a:t>
            </a:r>
          </a:p>
        </p:txBody>
      </p:sp>
      <p:sp>
        <p:nvSpPr>
          <p:cNvPr id="89100" name="Line 14"/>
          <p:cNvSpPr>
            <a:spLocks noChangeShapeType="1"/>
          </p:cNvSpPr>
          <p:nvPr/>
        </p:nvSpPr>
        <p:spPr bwMode="auto">
          <a:xfrm flipH="1" flipV="1">
            <a:off x="2760663" y="3302000"/>
            <a:ext cx="3524250" cy="14288"/>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9101" name="Text Box 15"/>
          <p:cNvSpPr txBox="1">
            <a:spLocks noChangeArrowheads="1"/>
          </p:cNvSpPr>
          <p:nvPr/>
        </p:nvSpPr>
        <p:spPr bwMode="auto">
          <a:xfrm>
            <a:off x="1295400" y="6248400"/>
            <a:ext cx="6629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latin typeface="Maiandra GD" pitchFamily="34" charset="0"/>
              </a:rPr>
              <a:t>(and not just a string…)</a:t>
            </a:r>
          </a:p>
        </p:txBody>
      </p:sp>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4" name="Group 2"/>
          <p:cNvGrpSpPr>
            <a:grpSpLocks/>
          </p:cNvGrpSpPr>
          <p:nvPr/>
        </p:nvGrpSpPr>
        <p:grpSpPr bwMode="auto">
          <a:xfrm>
            <a:off x="533400" y="962025"/>
            <a:ext cx="8218488" cy="180975"/>
            <a:chOff x="295" y="1311"/>
            <a:chExt cx="5177" cy="114"/>
          </a:xfrm>
        </p:grpSpPr>
        <p:sp>
          <p:nvSpPr>
            <p:cNvPr id="90121"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0122"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0115"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b="1" i="1"/>
              <a:t>Accumulating</a:t>
            </a:r>
            <a:r>
              <a:rPr lang="en-US" sz="4000"/>
              <a:t> an answer…</a:t>
            </a:r>
            <a:endParaRPr lang="en-US" sz="3200"/>
          </a:p>
        </p:txBody>
      </p:sp>
      <p:sp>
        <p:nvSpPr>
          <p:cNvPr id="90116" name="Text Box 6"/>
          <p:cNvSpPr txBox="1">
            <a:spLocks noChangeArrowheads="1"/>
          </p:cNvSpPr>
          <p:nvPr/>
        </p:nvSpPr>
        <p:spPr bwMode="auto">
          <a:xfrm>
            <a:off x="381000" y="1295400"/>
            <a:ext cx="7048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solidFill>
                  <a:schemeClr val="accent2"/>
                </a:solidFill>
                <a:latin typeface="Comic Sans MS" pitchFamily="66" charset="0"/>
              </a:rPr>
              <a:t>Suppose we want to find and print the sum of an arbitrary list:</a:t>
            </a:r>
          </a:p>
        </p:txBody>
      </p:sp>
      <p:sp>
        <p:nvSpPr>
          <p:cNvPr id="90117" name="Text Box 7"/>
          <p:cNvSpPr txBox="1">
            <a:spLocks noChangeArrowheads="1"/>
          </p:cNvSpPr>
          <p:nvPr/>
        </p:nvSpPr>
        <p:spPr bwMode="auto">
          <a:xfrm>
            <a:off x="2657475" y="1760538"/>
            <a:ext cx="5791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chemeClr val="accent2"/>
                </a:solidFill>
                <a:latin typeface="Courier New" pitchFamily="49" charset="0"/>
              </a:rPr>
              <a:t>[ 9, 42, 1, 77, 15, 76, 100, -5, 3.14 ]</a:t>
            </a:r>
          </a:p>
        </p:txBody>
      </p:sp>
      <p:sp>
        <p:nvSpPr>
          <p:cNvPr id="90118" name="Rectangle 8"/>
          <p:cNvSpPr>
            <a:spLocks noChangeArrowheads="1"/>
          </p:cNvSpPr>
          <p:nvPr/>
        </p:nvSpPr>
        <p:spPr bwMode="auto">
          <a:xfrm>
            <a:off x="4754563" y="6389688"/>
            <a:ext cx="42433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r">
              <a:spcBef>
                <a:spcPct val="50000"/>
              </a:spcBef>
            </a:pPr>
            <a:r>
              <a:rPr lang="en-US" sz="1800">
                <a:solidFill>
                  <a:srgbClr val="008000"/>
                </a:solidFill>
                <a:latin typeface="Comic Sans MS" pitchFamily="66" charset="0"/>
              </a:rPr>
              <a:t>How could we use a loop? Try it out!</a:t>
            </a:r>
          </a:p>
        </p:txBody>
      </p:sp>
      <p:sp>
        <p:nvSpPr>
          <p:cNvPr id="90119" name="Rectangle 9"/>
          <p:cNvSpPr>
            <a:spLocks noChangeArrowheads="1"/>
          </p:cNvSpPr>
          <p:nvPr/>
        </p:nvSpPr>
        <p:spPr bwMode="auto">
          <a:xfrm>
            <a:off x="1430338" y="1706563"/>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p>
        </p:txBody>
      </p:sp>
      <p:sp>
        <p:nvSpPr>
          <p:cNvPr id="90120" name="Rectangle 10"/>
          <p:cNvSpPr>
            <a:spLocks noChangeArrowheads="1"/>
          </p:cNvSpPr>
          <p:nvPr/>
        </p:nvSpPr>
        <p:spPr bwMode="auto">
          <a:xfrm>
            <a:off x="534988" y="2546350"/>
            <a:ext cx="4940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a:latin typeface="Courier New" pitchFamily="49" charset="0"/>
              </a:rPr>
              <a:t>L = </a:t>
            </a:r>
            <a:r>
              <a:rPr lang="en-US" b="1">
                <a:solidFill>
                  <a:srgbClr val="800080"/>
                </a:solidFill>
                <a:latin typeface="Courier New" pitchFamily="49" charset="0"/>
              </a:rPr>
              <a:t>input</a:t>
            </a:r>
            <a:r>
              <a:rPr lang="en-US" b="1">
                <a:latin typeface="Courier New" pitchFamily="49" charset="0"/>
              </a:rPr>
              <a:t>(</a:t>
            </a:r>
            <a:r>
              <a:rPr lang="en-US" b="1">
                <a:solidFill>
                  <a:srgbClr val="008000"/>
                </a:solidFill>
                <a:latin typeface="Courier New" pitchFamily="49" charset="0"/>
              </a:rPr>
              <a:t>'Enter a list '</a:t>
            </a:r>
            <a:r>
              <a:rPr lang="en-US" b="1">
                <a:latin typeface="Courier New" pitchFamily="49" charset="0"/>
              </a:rPr>
              <a:t>)</a:t>
            </a:r>
          </a:p>
        </p:txBody>
      </p:sp>
    </p:spTree>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138" name="Group 2"/>
          <p:cNvGrpSpPr>
            <a:grpSpLocks/>
          </p:cNvGrpSpPr>
          <p:nvPr/>
        </p:nvGrpSpPr>
        <p:grpSpPr bwMode="auto">
          <a:xfrm>
            <a:off x="533400" y="962025"/>
            <a:ext cx="8218488" cy="180975"/>
            <a:chOff x="295" y="1311"/>
            <a:chExt cx="5177" cy="114"/>
          </a:xfrm>
        </p:grpSpPr>
        <p:sp>
          <p:nvSpPr>
            <p:cNvPr id="91147"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1148"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1139"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b="1" i="1"/>
              <a:t>Accumulating</a:t>
            </a:r>
            <a:r>
              <a:rPr lang="en-US" sz="4000"/>
              <a:t> an answer…</a:t>
            </a:r>
            <a:endParaRPr lang="en-US" sz="3200"/>
          </a:p>
        </p:txBody>
      </p:sp>
      <p:sp>
        <p:nvSpPr>
          <p:cNvPr id="91140" name="Text Box 6"/>
          <p:cNvSpPr txBox="1">
            <a:spLocks noChangeArrowheads="1"/>
          </p:cNvSpPr>
          <p:nvPr/>
        </p:nvSpPr>
        <p:spPr bwMode="auto">
          <a:xfrm>
            <a:off x="1066800" y="1905000"/>
            <a:ext cx="7543800" cy="370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80000"/>
              </a:lnSpc>
              <a:spcBef>
                <a:spcPct val="50000"/>
              </a:spcBef>
            </a:pPr>
            <a:r>
              <a:rPr lang="en-US" b="1">
                <a:latin typeface="Courier New" pitchFamily="49" charset="0"/>
              </a:rPr>
              <a:t>L = </a:t>
            </a:r>
            <a:r>
              <a:rPr lang="en-US" b="1">
                <a:solidFill>
                  <a:srgbClr val="800080"/>
                </a:solidFill>
                <a:latin typeface="Courier New" pitchFamily="49" charset="0"/>
              </a:rPr>
              <a:t>input</a:t>
            </a:r>
            <a:r>
              <a:rPr lang="en-US" b="1">
                <a:latin typeface="Courier New" pitchFamily="49" charset="0"/>
              </a:rPr>
              <a:t>(</a:t>
            </a:r>
            <a:r>
              <a:rPr lang="en-US" b="1">
                <a:solidFill>
                  <a:srgbClr val="008000"/>
                </a:solidFill>
                <a:latin typeface="Courier New" pitchFamily="49" charset="0"/>
              </a:rPr>
              <a:t>'Enter a list '</a:t>
            </a:r>
            <a:r>
              <a:rPr lang="en-US" b="1">
                <a:latin typeface="Courier New" pitchFamily="49" charset="0"/>
              </a:rPr>
              <a:t>)</a:t>
            </a:r>
          </a:p>
          <a:p>
            <a:pPr algn="l">
              <a:lnSpc>
                <a:spcPct val="80000"/>
              </a:lnSpc>
              <a:spcBef>
                <a:spcPct val="50000"/>
              </a:spcBef>
            </a:pPr>
            <a:endParaRPr lang="en-US" b="1">
              <a:latin typeface="Courier New" pitchFamily="49" charset="0"/>
            </a:endParaRPr>
          </a:p>
          <a:p>
            <a:pPr algn="l">
              <a:lnSpc>
                <a:spcPct val="80000"/>
              </a:lnSpc>
              <a:spcBef>
                <a:spcPct val="50000"/>
              </a:spcBef>
            </a:pPr>
            <a:r>
              <a:rPr lang="en-US" b="1">
                <a:latin typeface="Courier New" pitchFamily="49" charset="0"/>
              </a:rPr>
              <a:t>sumSoFar = 0</a:t>
            </a:r>
          </a:p>
          <a:p>
            <a:pPr algn="l">
              <a:lnSpc>
                <a:spcPct val="80000"/>
              </a:lnSpc>
              <a:spcBef>
                <a:spcPct val="50000"/>
              </a:spcBef>
            </a:pPr>
            <a:endParaRPr lang="en-US" b="1">
              <a:latin typeface="Courier New" pitchFamily="49" charset="0"/>
            </a:endParaRPr>
          </a:p>
          <a:p>
            <a:pPr algn="l">
              <a:lnSpc>
                <a:spcPct val="80000"/>
              </a:lnSpc>
              <a:spcBef>
                <a:spcPct val="50000"/>
              </a:spcBef>
            </a:pPr>
            <a:r>
              <a:rPr lang="en-US" b="1">
                <a:solidFill>
                  <a:srgbClr val="FF6600"/>
                </a:solidFill>
                <a:latin typeface="Courier New" pitchFamily="49" charset="0"/>
              </a:rPr>
              <a:t>for</a:t>
            </a:r>
            <a:r>
              <a:rPr lang="en-US" b="1">
                <a:latin typeface="Courier New" pitchFamily="49" charset="0"/>
              </a:rPr>
              <a:t> x </a:t>
            </a:r>
            <a:r>
              <a:rPr lang="en-US" b="1">
                <a:solidFill>
                  <a:srgbClr val="FF6600"/>
                </a:solidFill>
                <a:latin typeface="Courier New" pitchFamily="49" charset="0"/>
              </a:rPr>
              <a:t>in</a:t>
            </a:r>
            <a:r>
              <a:rPr lang="en-US" b="1">
                <a:latin typeface="Courier New" pitchFamily="49" charset="0"/>
              </a:rPr>
              <a:t> L:</a:t>
            </a:r>
          </a:p>
          <a:p>
            <a:pPr algn="l">
              <a:lnSpc>
                <a:spcPct val="80000"/>
              </a:lnSpc>
              <a:spcBef>
                <a:spcPct val="50000"/>
              </a:spcBef>
            </a:pPr>
            <a:r>
              <a:rPr lang="en-US" b="1">
                <a:latin typeface="Courier New" pitchFamily="49" charset="0"/>
              </a:rPr>
              <a:t>    sumSoFar = sumSoFar + x</a:t>
            </a:r>
          </a:p>
          <a:p>
            <a:pPr algn="l">
              <a:lnSpc>
                <a:spcPct val="80000"/>
              </a:lnSpc>
              <a:spcBef>
                <a:spcPct val="50000"/>
              </a:spcBef>
            </a:pPr>
            <a:endParaRPr lang="en-US" b="1">
              <a:latin typeface="Courier New" pitchFamily="49" charset="0"/>
            </a:endParaRPr>
          </a:p>
          <a:p>
            <a:pPr algn="l">
              <a:lnSpc>
                <a:spcPct val="80000"/>
              </a:lnSpc>
              <a:spcBef>
                <a:spcPct val="50000"/>
              </a:spcBef>
            </a:pPr>
            <a:r>
              <a:rPr lang="en-US" b="1">
                <a:solidFill>
                  <a:srgbClr val="FF6600"/>
                </a:solidFill>
                <a:latin typeface="Courier New" pitchFamily="49" charset="0"/>
              </a:rPr>
              <a:t>print </a:t>
            </a:r>
            <a:r>
              <a:rPr lang="en-US" b="1">
                <a:solidFill>
                  <a:srgbClr val="008000"/>
                </a:solidFill>
                <a:latin typeface="Courier New" pitchFamily="49" charset="0"/>
              </a:rPr>
              <a:t>'sum is'</a:t>
            </a:r>
            <a:r>
              <a:rPr lang="en-US" b="1">
                <a:latin typeface="Courier New" pitchFamily="49" charset="0"/>
              </a:rPr>
              <a:t>, sumSoFar</a:t>
            </a:r>
          </a:p>
        </p:txBody>
      </p:sp>
      <p:sp>
        <p:nvSpPr>
          <p:cNvPr id="91141" name="Text Box 7"/>
          <p:cNvSpPr txBox="1">
            <a:spLocks noChangeArrowheads="1"/>
          </p:cNvSpPr>
          <p:nvPr/>
        </p:nvSpPr>
        <p:spPr bwMode="auto">
          <a:xfrm>
            <a:off x="419100" y="1231900"/>
            <a:ext cx="4914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solidFill>
                  <a:schemeClr val="accent2"/>
                </a:solidFill>
                <a:latin typeface="Comic Sans MS" pitchFamily="66" charset="0"/>
              </a:rPr>
              <a:t>Finding the sum of a list:</a:t>
            </a:r>
          </a:p>
        </p:txBody>
      </p:sp>
      <p:sp>
        <p:nvSpPr>
          <p:cNvPr id="91142" name="Text Box 8"/>
          <p:cNvSpPr txBox="1">
            <a:spLocks noChangeArrowheads="1"/>
          </p:cNvSpPr>
          <p:nvPr/>
        </p:nvSpPr>
        <p:spPr bwMode="auto">
          <a:xfrm>
            <a:off x="6858000" y="6477000"/>
            <a:ext cx="2209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b="1">
                <a:solidFill>
                  <a:schemeClr val="folHlink"/>
                </a:solidFill>
                <a:latin typeface="Arial" pitchFamily="34" charset="0"/>
              </a:rPr>
              <a:t>shortcut available!</a:t>
            </a:r>
          </a:p>
        </p:txBody>
      </p:sp>
      <p:sp>
        <p:nvSpPr>
          <p:cNvPr id="91143" name="Text Box 9"/>
          <p:cNvSpPr txBox="1">
            <a:spLocks noChangeArrowheads="1"/>
          </p:cNvSpPr>
          <p:nvPr/>
        </p:nvSpPr>
        <p:spPr bwMode="auto">
          <a:xfrm>
            <a:off x="2073275" y="6140450"/>
            <a:ext cx="276066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0E03FC"/>
                </a:solidFill>
                <a:latin typeface="Arial" pitchFamily="34" charset="0"/>
              </a:rPr>
              <a:t>No return needed if you are just printing the value!</a:t>
            </a:r>
          </a:p>
        </p:txBody>
      </p:sp>
      <p:sp>
        <p:nvSpPr>
          <p:cNvPr id="91144" name="Freeform 10"/>
          <p:cNvSpPr>
            <a:spLocks/>
          </p:cNvSpPr>
          <p:nvPr/>
        </p:nvSpPr>
        <p:spPr bwMode="auto">
          <a:xfrm>
            <a:off x="6400800" y="4443413"/>
            <a:ext cx="1371600" cy="2033587"/>
          </a:xfrm>
          <a:custGeom>
            <a:avLst/>
            <a:gdLst>
              <a:gd name="T0" fmla="*/ 2147483647 w 864"/>
              <a:gd name="T1" fmla="*/ 2147483647 h 1296"/>
              <a:gd name="T2" fmla="*/ 2147483647 w 864"/>
              <a:gd name="T3" fmla="*/ 0 h 1296"/>
              <a:gd name="T4" fmla="*/ 0 w 864"/>
              <a:gd name="T5" fmla="*/ 0 h 1296"/>
              <a:gd name="T6" fmla="*/ 0 60000 65536"/>
              <a:gd name="T7" fmla="*/ 0 60000 65536"/>
              <a:gd name="T8" fmla="*/ 0 60000 65536"/>
              <a:gd name="T9" fmla="*/ 0 w 864"/>
              <a:gd name="T10" fmla="*/ 0 h 1296"/>
              <a:gd name="T11" fmla="*/ 864 w 864"/>
              <a:gd name="T12" fmla="*/ 1296 h 1296"/>
            </a:gdLst>
            <a:ahLst/>
            <a:cxnLst>
              <a:cxn ang="T6">
                <a:pos x="T0" y="T1"/>
              </a:cxn>
              <a:cxn ang="T7">
                <a:pos x="T2" y="T3"/>
              </a:cxn>
              <a:cxn ang="T8">
                <a:pos x="T4" y="T5"/>
              </a:cxn>
            </a:cxnLst>
            <a:rect l="T9" t="T10" r="T11" b="T12"/>
            <a:pathLst>
              <a:path w="864" h="1296">
                <a:moveTo>
                  <a:pt x="864" y="1296"/>
                </a:moveTo>
                <a:lnTo>
                  <a:pt x="842" y="0"/>
                </a:lnTo>
                <a:lnTo>
                  <a:pt x="0" y="0"/>
                </a:lnTo>
              </a:path>
            </a:pathLst>
          </a:custGeom>
          <a:noFill/>
          <a:ln w="28575">
            <a:solidFill>
              <a:schemeClr val="bg2"/>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1145" name="Text Box 11"/>
          <p:cNvSpPr txBox="1">
            <a:spLocks noChangeArrowheads="1"/>
          </p:cNvSpPr>
          <p:nvPr/>
        </p:nvSpPr>
        <p:spPr bwMode="auto">
          <a:xfrm>
            <a:off x="5768975" y="2771775"/>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008000"/>
                </a:solidFill>
              </a:rPr>
              <a:t>Accumulator!</a:t>
            </a:r>
          </a:p>
        </p:txBody>
      </p:sp>
      <p:sp>
        <p:nvSpPr>
          <p:cNvPr id="91146" name="Line 12"/>
          <p:cNvSpPr>
            <a:spLocks noChangeShapeType="1"/>
          </p:cNvSpPr>
          <p:nvPr/>
        </p:nvSpPr>
        <p:spPr bwMode="auto">
          <a:xfrm flipH="1">
            <a:off x="3594100" y="2998788"/>
            <a:ext cx="2127250" cy="17462"/>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162" name="Group 2"/>
          <p:cNvGrpSpPr>
            <a:grpSpLocks/>
          </p:cNvGrpSpPr>
          <p:nvPr/>
        </p:nvGrpSpPr>
        <p:grpSpPr bwMode="auto">
          <a:xfrm>
            <a:off x="668338" y="1114425"/>
            <a:ext cx="7866062" cy="180975"/>
            <a:chOff x="295" y="1311"/>
            <a:chExt cx="5177" cy="114"/>
          </a:xfrm>
        </p:grpSpPr>
        <p:sp>
          <p:nvSpPr>
            <p:cNvPr id="92167"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2168"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2163" name="Text Box 5"/>
          <p:cNvSpPr txBox="1">
            <a:spLocks noChangeArrowheads="1"/>
          </p:cNvSpPr>
          <p:nvPr/>
        </p:nvSpPr>
        <p:spPr bwMode="auto">
          <a:xfrm>
            <a:off x="1644650" y="288925"/>
            <a:ext cx="66611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Slowing down</a:t>
            </a:r>
          </a:p>
        </p:txBody>
      </p:sp>
      <p:sp>
        <p:nvSpPr>
          <p:cNvPr id="92164" name="Text Box 6"/>
          <p:cNvSpPr txBox="1">
            <a:spLocks noChangeArrowheads="1"/>
          </p:cNvSpPr>
          <p:nvPr/>
        </p:nvSpPr>
        <p:spPr bwMode="auto">
          <a:xfrm>
            <a:off x="1841500" y="2190750"/>
            <a:ext cx="5092700" cy="352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b="1">
                <a:latin typeface="Courier New" pitchFamily="49" charset="0"/>
              </a:rPr>
              <a:t>import time</a:t>
            </a: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'It keeps on'</a:t>
            </a:r>
          </a:p>
          <a:p>
            <a:pPr algn="l">
              <a:lnSpc>
                <a:spcPct val="60000"/>
              </a:lnSpc>
              <a:spcBef>
                <a:spcPct val="50000"/>
              </a:spcBef>
            </a:pPr>
            <a:endParaRPr lang="en-US" b="1">
              <a:solidFill>
                <a:srgbClr val="008000"/>
              </a:solidFill>
              <a:latin typeface="Courier New" pitchFamily="49" charset="0"/>
            </a:endParaRPr>
          </a:p>
          <a:p>
            <a:pPr algn="l">
              <a:lnSpc>
                <a:spcPct val="60000"/>
              </a:lnSpc>
              <a:spcBef>
                <a:spcPct val="50000"/>
              </a:spcBef>
            </a:pPr>
            <a:r>
              <a:rPr lang="en-US" b="1">
                <a:solidFill>
                  <a:srgbClr val="FF6600"/>
                </a:solidFill>
                <a:latin typeface="Courier New" pitchFamily="49" charset="0"/>
              </a:rPr>
              <a:t>while</a:t>
            </a:r>
            <a:r>
              <a:rPr lang="en-US" b="1">
                <a:solidFill>
                  <a:schemeClr val="accent2"/>
                </a:solidFill>
                <a:latin typeface="Courier New" pitchFamily="49" charset="0"/>
              </a:rPr>
              <a:t> </a:t>
            </a:r>
            <a:r>
              <a:rPr lang="en-US" b="1">
                <a:solidFill>
                  <a:srgbClr val="800080"/>
                </a:solidFill>
                <a:latin typeface="Courier New" pitchFamily="49" charset="0"/>
              </a:rPr>
              <a:t>True</a:t>
            </a:r>
            <a:r>
              <a:rPr lang="en-US" b="1">
                <a:latin typeface="Courier New" pitchFamily="49" charset="0"/>
              </a:rPr>
              <a:t>:</a:t>
            </a:r>
            <a:endParaRPr lang="en-US" b="1">
              <a:solidFill>
                <a:srgbClr val="800080"/>
              </a:solidFill>
              <a:latin typeface="Courier New" pitchFamily="49" charset="0"/>
            </a:endParaRPr>
          </a:p>
          <a:p>
            <a:pPr algn="l">
              <a:lnSpc>
                <a:spcPct val="60000"/>
              </a:lnSpc>
              <a:spcBef>
                <a:spcPct val="50000"/>
              </a:spcBef>
            </a:pPr>
            <a:r>
              <a:rPr lang="en-US" b="1">
                <a:latin typeface="Courier New" pitchFamily="49" charset="0"/>
              </a:rPr>
              <a:t>   </a:t>
            </a: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'going and'</a:t>
            </a:r>
          </a:p>
          <a:p>
            <a:pPr algn="l">
              <a:lnSpc>
                <a:spcPct val="60000"/>
              </a:lnSpc>
              <a:spcBef>
                <a:spcPct val="50000"/>
              </a:spcBef>
            </a:pPr>
            <a:r>
              <a:rPr lang="en-US" b="1">
                <a:solidFill>
                  <a:srgbClr val="008000"/>
                </a:solidFill>
                <a:latin typeface="Courier New" pitchFamily="49" charset="0"/>
              </a:rPr>
              <a:t>   </a:t>
            </a:r>
            <a:r>
              <a:rPr lang="en-US" b="1">
                <a:latin typeface="Courier New" pitchFamily="49" charset="0"/>
              </a:rPr>
              <a:t>time.sleep(1)</a:t>
            </a: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'Phew! I\'m done!'</a:t>
            </a:r>
          </a:p>
        </p:txBody>
      </p:sp>
      <p:sp>
        <p:nvSpPr>
          <p:cNvPr id="92165" name="Line 7"/>
          <p:cNvSpPr>
            <a:spLocks noChangeShapeType="1"/>
          </p:cNvSpPr>
          <p:nvPr/>
        </p:nvSpPr>
        <p:spPr bwMode="auto">
          <a:xfrm>
            <a:off x="1676400" y="3805238"/>
            <a:ext cx="0" cy="1055687"/>
          </a:xfrm>
          <a:prstGeom prst="line">
            <a:avLst/>
          </a:prstGeom>
          <a:noFill/>
          <a:ln w="19050">
            <a:solidFill>
              <a:srgbClr val="99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2166" name="Text Box 8"/>
          <p:cNvSpPr txBox="1">
            <a:spLocks noChangeArrowheads="1"/>
          </p:cNvSpPr>
          <p:nvPr/>
        </p:nvSpPr>
        <p:spPr bwMode="auto">
          <a:xfrm>
            <a:off x="457200" y="4059238"/>
            <a:ext cx="12192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ja-JP" altLang="en-US" sz="1600">
                <a:solidFill>
                  <a:srgbClr val="990000"/>
                </a:solidFill>
                <a:latin typeface="Comic Sans MS" pitchFamily="66" charset="0"/>
              </a:rPr>
              <a:t>“</a:t>
            </a:r>
            <a:r>
              <a:rPr lang="en-US" altLang="ja-JP" sz="1600">
                <a:solidFill>
                  <a:srgbClr val="990000"/>
                </a:solidFill>
                <a:latin typeface="Comic Sans MS" pitchFamily="66" charset="0"/>
              </a:rPr>
              <a:t>while</a:t>
            </a:r>
            <a:r>
              <a:rPr lang="ja-JP" altLang="en-US" sz="1600">
                <a:solidFill>
                  <a:srgbClr val="990000"/>
                </a:solidFill>
                <a:latin typeface="Comic Sans MS" pitchFamily="66" charset="0"/>
              </a:rPr>
              <a:t>”</a:t>
            </a:r>
            <a:r>
              <a:rPr lang="en-US" altLang="ja-JP" sz="1600">
                <a:solidFill>
                  <a:srgbClr val="990000"/>
                </a:solidFill>
                <a:latin typeface="Comic Sans MS" pitchFamily="66" charset="0"/>
              </a:rPr>
              <a:t> loop</a:t>
            </a:r>
            <a:endParaRPr lang="en-US" sz="1600">
              <a:solidFill>
                <a:srgbClr val="990000"/>
              </a:solidFill>
              <a:latin typeface="Comic Sans MS" pitchFamily="66" charset="0"/>
            </a:endParaRPr>
          </a:p>
        </p:txBody>
      </p:sp>
    </p:spTree>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186" name="Group 2"/>
          <p:cNvGrpSpPr>
            <a:grpSpLocks/>
          </p:cNvGrpSpPr>
          <p:nvPr/>
        </p:nvGrpSpPr>
        <p:grpSpPr bwMode="auto">
          <a:xfrm>
            <a:off x="2286000" y="1114425"/>
            <a:ext cx="6172200" cy="180975"/>
            <a:chOff x="295" y="1311"/>
            <a:chExt cx="5177" cy="114"/>
          </a:xfrm>
        </p:grpSpPr>
        <p:sp>
          <p:nvSpPr>
            <p:cNvPr id="93200"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3201"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3187" name="Text Box 5"/>
          <p:cNvSpPr txBox="1">
            <a:spLocks noChangeArrowheads="1"/>
          </p:cNvSpPr>
          <p:nvPr/>
        </p:nvSpPr>
        <p:spPr bwMode="auto">
          <a:xfrm>
            <a:off x="3886200" y="228600"/>
            <a:ext cx="342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Typing trouble!</a:t>
            </a:r>
          </a:p>
        </p:txBody>
      </p:sp>
      <p:sp>
        <p:nvSpPr>
          <p:cNvPr id="93188" name="Text Box 6"/>
          <p:cNvSpPr txBox="1">
            <a:spLocks noChangeArrowheads="1"/>
          </p:cNvSpPr>
          <p:nvPr/>
        </p:nvSpPr>
        <p:spPr bwMode="auto">
          <a:xfrm>
            <a:off x="609600" y="1905000"/>
            <a:ext cx="7696200" cy="177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sz="1800" b="1">
                <a:latin typeface="Courier New" pitchFamily="49" charset="0"/>
              </a:rPr>
              <a:t>print </a:t>
            </a:r>
            <a:r>
              <a:rPr lang="en-US" sz="1800" b="1">
                <a:solidFill>
                  <a:srgbClr val="008000"/>
                </a:solidFill>
                <a:latin typeface="Courier New" pitchFamily="49" charset="0"/>
              </a:rPr>
              <a:t>'Please input a number of meters'</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meters = raw_input()         </a:t>
            </a:r>
            <a:r>
              <a:rPr lang="en-US" sz="1800" b="1">
                <a:solidFill>
                  <a:srgbClr val="990000"/>
                </a:solidFill>
                <a:latin typeface="Courier New" pitchFamily="49" charset="0"/>
              </a:rPr>
              <a:t># get input from user</a:t>
            </a:r>
          </a:p>
          <a:p>
            <a:pPr algn="l">
              <a:lnSpc>
                <a:spcPct val="60000"/>
              </a:lnSpc>
              <a:spcBef>
                <a:spcPct val="50000"/>
              </a:spcBef>
            </a:pPr>
            <a:r>
              <a:rPr lang="en-US" sz="1800" b="1">
                <a:latin typeface="Courier New" pitchFamily="49" charset="0"/>
              </a:rPr>
              <a:t>cm = meters * 100            </a:t>
            </a:r>
            <a:r>
              <a:rPr lang="en-US" sz="1800" b="1">
                <a:solidFill>
                  <a:srgbClr val="990000"/>
                </a:solidFill>
                <a:latin typeface="Courier New" pitchFamily="49" charset="0"/>
              </a:rPr>
              <a:t># convert to centimeters</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print </a:t>
            </a:r>
            <a:r>
              <a:rPr lang="en-US" sz="1800" b="1">
                <a:solidFill>
                  <a:srgbClr val="008000"/>
                </a:solidFill>
                <a:latin typeface="Courier New" pitchFamily="49" charset="0"/>
              </a:rPr>
              <a:t>'That is'</a:t>
            </a:r>
            <a:r>
              <a:rPr lang="en-US" sz="1800" b="1">
                <a:latin typeface="Courier New" pitchFamily="49" charset="0"/>
              </a:rPr>
              <a:t>, cm, </a:t>
            </a:r>
            <a:r>
              <a:rPr lang="en-US" sz="1800" b="1">
                <a:solidFill>
                  <a:srgbClr val="008000"/>
                </a:solidFill>
                <a:latin typeface="Courier New" pitchFamily="49" charset="0"/>
              </a:rPr>
              <a:t>'cm.'</a:t>
            </a:r>
            <a:r>
              <a:rPr lang="en-US" sz="1800" b="1">
                <a:latin typeface="Courier New" pitchFamily="49" charset="0"/>
              </a:rPr>
              <a:t>   </a:t>
            </a:r>
            <a:r>
              <a:rPr lang="en-US" sz="1800" b="1">
                <a:solidFill>
                  <a:srgbClr val="990000"/>
                </a:solidFill>
                <a:latin typeface="Courier New" pitchFamily="49" charset="0"/>
              </a:rPr>
              <a:t># print out the result</a:t>
            </a:r>
          </a:p>
        </p:txBody>
      </p:sp>
      <p:sp>
        <p:nvSpPr>
          <p:cNvPr id="93189" name="Text Box 7"/>
          <p:cNvSpPr txBox="1">
            <a:spLocks noChangeArrowheads="1"/>
          </p:cNvSpPr>
          <p:nvPr/>
        </p:nvSpPr>
        <p:spPr bwMode="auto">
          <a:xfrm>
            <a:off x="5334000" y="5257800"/>
            <a:ext cx="324485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t>The </a:t>
            </a:r>
            <a:r>
              <a:rPr lang="en-US" b="1" i="1"/>
              <a:t>type </a:t>
            </a:r>
            <a:r>
              <a:rPr lang="en-US"/>
              <a:t>of variable (box) matters!</a:t>
            </a:r>
          </a:p>
        </p:txBody>
      </p:sp>
      <p:sp>
        <p:nvSpPr>
          <p:cNvPr id="93190" name="AutoShape 8"/>
          <p:cNvSpPr>
            <a:spLocks noChangeArrowheads="1"/>
          </p:cNvSpPr>
          <p:nvPr/>
        </p:nvSpPr>
        <p:spPr bwMode="auto">
          <a:xfrm>
            <a:off x="533400" y="5029200"/>
            <a:ext cx="2241550" cy="1384300"/>
          </a:xfrm>
          <a:prstGeom prst="cube">
            <a:avLst>
              <a:gd name="adj" fmla="val 38190"/>
            </a:avLst>
          </a:prstGeom>
          <a:solidFill>
            <a:schemeClr val="bg1"/>
          </a:solidFill>
          <a:ln w="19050">
            <a:solidFill>
              <a:srgbClr val="990000"/>
            </a:solidFill>
            <a:miter lim="800000"/>
            <a:headEnd/>
            <a:tailEnd/>
          </a:ln>
        </p:spPr>
        <p:txBody>
          <a:bodyPr wrap="none" anchor="ctr"/>
          <a:lstStyle/>
          <a:p>
            <a:endParaRPr lang="en-US"/>
          </a:p>
        </p:txBody>
      </p:sp>
      <p:sp>
        <p:nvSpPr>
          <p:cNvPr id="93191" name="AutoShape 9"/>
          <p:cNvSpPr>
            <a:spLocks noChangeArrowheads="1"/>
          </p:cNvSpPr>
          <p:nvPr/>
        </p:nvSpPr>
        <p:spPr bwMode="auto">
          <a:xfrm>
            <a:off x="2590800" y="5029200"/>
            <a:ext cx="2241550" cy="1384300"/>
          </a:xfrm>
          <a:prstGeom prst="cube">
            <a:avLst>
              <a:gd name="adj" fmla="val 38190"/>
            </a:avLst>
          </a:prstGeom>
          <a:solidFill>
            <a:schemeClr val="bg1"/>
          </a:solidFill>
          <a:ln w="19050">
            <a:solidFill>
              <a:srgbClr val="990000"/>
            </a:solidFill>
            <a:miter lim="800000"/>
            <a:headEnd/>
            <a:tailEnd/>
          </a:ln>
        </p:spPr>
        <p:txBody>
          <a:bodyPr wrap="none" anchor="ctr"/>
          <a:lstStyle/>
          <a:p>
            <a:endParaRPr lang="en-US"/>
          </a:p>
        </p:txBody>
      </p:sp>
      <p:sp>
        <p:nvSpPr>
          <p:cNvPr id="93192" name="Rectangle 10"/>
          <p:cNvSpPr>
            <a:spLocks noChangeArrowheads="1"/>
          </p:cNvSpPr>
          <p:nvPr/>
        </p:nvSpPr>
        <p:spPr bwMode="auto">
          <a:xfrm>
            <a:off x="533400" y="5651500"/>
            <a:ext cx="1905000"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600" b="1">
                <a:solidFill>
                  <a:srgbClr val="990000"/>
                </a:solidFill>
                <a:latin typeface="Courier New" pitchFamily="49" charset="0"/>
              </a:rPr>
              <a:t>name:</a:t>
            </a:r>
            <a:r>
              <a:rPr lang="en-US" sz="1600" b="1">
                <a:latin typeface="Courier New" pitchFamily="49" charset="0"/>
              </a:rPr>
              <a:t> </a:t>
            </a:r>
            <a:r>
              <a:rPr lang="en-US" sz="1600" b="1">
                <a:solidFill>
                  <a:schemeClr val="accent2"/>
                </a:solidFill>
                <a:latin typeface="Courier New" pitchFamily="49" charset="0"/>
              </a:rPr>
              <a:t>meters</a:t>
            </a:r>
            <a:r>
              <a:rPr lang="en-US" sz="1600" b="1">
                <a:solidFill>
                  <a:srgbClr val="990000"/>
                </a:solidFill>
                <a:latin typeface="Courier New" pitchFamily="49" charset="0"/>
              </a:rPr>
              <a:t> type: </a:t>
            </a:r>
            <a:r>
              <a:rPr lang="en-US" sz="1600" b="1">
                <a:latin typeface="Courier New" pitchFamily="49" charset="0"/>
              </a:rPr>
              <a:t>string</a:t>
            </a:r>
          </a:p>
          <a:p>
            <a:pPr algn="l"/>
            <a:endParaRPr lang="en-US" sz="1600" b="1">
              <a:latin typeface="Courier New" pitchFamily="49" charset="0"/>
            </a:endParaRPr>
          </a:p>
        </p:txBody>
      </p:sp>
      <p:sp>
        <p:nvSpPr>
          <p:cNvPr id="93193" name="Rectangle 11"/>
          <p:cNvSpPr>
            <a:spLocks noChangeArrowheads="1"/>
          </p:cNvSpPr>
          <p:nvPr/>
        </p:nvSpPr>
        <p:spPr bwMode="auto">
          <a:xfrm>
            <a:off x="2622550" y="5651500"/>
            <a:ext cx="1905000"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600" b="1">
                <a:solidFill>
                  <a:srgbClr val="990000"/>
                </a:solidFill>
                <a:latin typeface="Courier New" pitchFamily="49" charset="0"/>
              </a:rPr>
              <a:t>name:</a:t>
            </a:r>
            <a:r>
              <a:rPr lang="en-US" sz="1600" b="1">
                <a:latin typeface="Courier New" pitchFamily="49" charset="0"/>
              </a:rPr>
              <a:t> </a:t>
            </a:r>
            <a:r>
              <a:rPr lang="en-US" sz="1600" b="1">
                <a:solidFill>
                  <a:schemeClr val="accent2"/>
                </a:solidFill>
                <a:latin typeface="Courier New" pitchFamily="49" charset="0"/>
              </a:rPr>
              <a:t>cm</a:t>
            </a:r>
          </a:p>
          <a:p>
            <a:pPr algn="l"/>
            <a:r>
              <a:rPr lang="en-US" sz="1600" b="1">
                <a:solidFill>
                  <a:srgbClr val="990000"/>
                </a:solidFill>
                <a:latin typeface="Courier New" pitchFamily="49" charset="0"/>
              </a:rPr>
              <a:t>type: </a:t>
            </a:r>
            <a:r>
              <a:rPr lang="en-US" sz="1600" b="1">
                <a:latin typeface="Courier New" pitchFamily="49" charset="0"/>
              </a:rPr>
              <a:t>string</a:t>
            </a:r>
          </a:p>
          <a:p>
            <a:pPr algn="l"/>
            <a:endParaRPr lang="en-US" sz="1600" b="1">
              <a:latin typeface="Courier New" pitchFamily="49" charset="0"/>
            </a:endParaRPr>
          </a:p>
        </p:txBody>
      </p:sp>
      <p:pic>
        <p:nvPicPr>
          <p:cNvPr id="93194" name="Picture 1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228600"/>
            <a:ext cx="1600200" cy="123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195" name="Text Box 13"/>
          <p:cNvSpPr txBox="1">
            <a:spLocks noChangeArrowheads="1"/>
          </p:cNvSpPr>
          <p:nvPr/>
        </p:nvSpPr>
        <p:spPr bwMode="auto">
          <a:xfrm>
            <a:off x="1066800" y="5067300"/>
            <a:ext cx="1143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8000"/>
                </a:solidFill>
                <a:latin typeface="Courier New" pitchFamily="49" charset="0"/>
              </a:rPr>
              <a:t>'1'</a:t>
            </a:r>
          </a:p>
        </p:txBody>
      </p:sp>
      <p:sp>
        <p:nvSpPr>
          <p:cNvPr id="93196" name="Text Box 14"/>
          <p:cNvSpPr txBox="1">
            <a:spLocks noChangeArrowheads="1"/>
          </p:cNvSpPr>
          <p:nvPr/>
        </p:nvSpPr>
        <p:spPr bwMode="auto">
          <a:xfrm>
            <a:off x="3048000" y="5043488"/>
            <a:ext cx="1371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008000"/>
                </a:solidFill>
                <a:latin typeface="Courier New" pitchFamily="49" charset="0"/>
              </a:rPr>
              <a:t>'111…11'</a:t>
            </a:r>
          </a:p>
        </p:txBody>
      </p:sp>
      <p:sp>
        <p:nvSpPr>
          <p:cNvPr id="93197" name="Text Box 15"/>
          <p:cNvSpPr txBox="1">
            <a:spLocks noChangeArrowheads="1"/>
          </p:cNvSpPr>
          <p:nvPr/>
        </p:nvSpPr>
        <p:spPr bwMode="auto">
          <a:xfrm>
            <a:off x="3048000" y="5283200"/>
            <a:ext cx="1371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a:latin typeface="Times New Roman" pitchFamily="18" charset="0"/>
              </a:rPr>
              <a:t>(100 of them!)</a:t>
            </a:r>
          </a:p>
        </p:txBody>
      </p:sp>
      <p:sp>
        <p:nvSpPr>
          <p:cNvPr id="93198" name="Text Box 16"/>
          <p:cNvSpPr txBox="1">
            <a:spLocks noChangeArrowheads="1"/>
          </p:cNvSpPr>
          <p:nvPr/>
        </p:nvSpPr>
        <p:spPr bwMode="auto">
          <a:xfrm>
            <a:off x="1371600" y="4038600"/>
            <a:ext cx="5943600" cy="466725"/>
          </a:xfrm>
          <a:prstGeom prst="rect">
            <a:avLst/>
          </a:prstGeom>
          <a:noFill/>
          <a:ln w="9525">
            <a:solidFill>
              <a:srgbClr val="99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t>Variables are </a:t>
            </a:r>
            <a:r>
              <a:rPr lang="en-US" b="1" i="1">
                <a:solidFill>
                  <a:srgbClr val="990000"/>
                </a:solidFill>
              </a:rPr>
              <a:t>registers</a:t>
            </a:r>
            <a:r>
              <a:rPr lang="en-US"/>
              <a:t> or storage spaces…</a:t>
            </a:r>
          </a:p>
        </p:txBody>
      </p:sp>
      <p:sp>
        <p:nvSpPr>
          <p:cNvPr id="93199" name="Text Box 17"/>
          <p:cNvSpPr txBox="1">
            <a:spLocks noChangeArrowheads="1"/>
          </p:cNvSpPr>
          <p:nvPr/>
        </p:nvSpPr>
        <p:spPr bwMode="auto">
          <a:xfrm>
            <a:off x="7239000" y="650716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b="1">
                <a:solidFill>
                  <a:schemeClr val="bg2"/>
                </a:solidFill>
                <a:latin typeface="Arial" pitchFamily="34" charset="0"/>
              </a:rPr>
              <a:t>how to fix this?</a:t>
            </a: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10" name="Group 2"/>
          <p:cNvGrpSpPr>
            <a:grpSpLocks/>
          </p:cNvGrpSpPr>
          <p:nvPr/>
        </p:nvGrpSpPr>
        <p:grpSpPr bwMode="auto">
          <a:xfrm>
            <a:off x="533400" y="962025"/>
            <a:ext cx="8218488" cy="180975"/>
            <a:chOff x="295" y="1311"/>
            <a:chExt cx="5177" cy="114"/>
          </a:xfrm>
        </p:grpSpPr>
        <p:sp>
          <p:nvSpPr>
            <p:cNvPr id="94214"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4215"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4211"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Smaller of Two…</a:t>
            </a:r>
            <a:endParaRPr lang="en-US" sz="4000" b="1">
              <a:solidFill>
                <a:schemeClr val="accent2"/>
              </a:solidFill>
              <a:latin typeface="Courier New" pitchFamily="49" charset="0"/>
            </a:endParaRPr>
          </a:p>
        </p:txBody>
      </p:sp>
      <p:sp>
        <p:nvSpPr>
          <p:cNvPr id="94212" name="Text Box 6"/>
          <p:cNvSpPr txBox="1">
            <a:spLocks noChangeArrowheads="1"/>
          </p:cNvSpPr>
          <p:nvPr/>
        </p:nvSpPr>
        <p:spPr bwMode="auto">
          <a:xfrm>
            <a:off x="457200" y="1524000"/>
            <a:ext cx="5486400" cy="2986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sz="1800" b="1">
                <a:solidFill>
                  <a:srgbClr val="FF6600"/>
                </a:solidFill>
                <a:latin typeface="Courier New" pitchFamily="49" charset="0"/>
              </a:rPr>
              <a:t>print</a:t>
            </a:r>
            <a:r>
              <a:rPr lang="en-US" sz="1800" b="1">
                <a:latin typeface="Courier New" pitchFamily="49" charset="0"/>
              </a:rPr>
              <a:t> </a:t>
            </a:r>
            <a:r>
              <a:rPr lang="en-US" sz="1800" b="1">
                <a:solidFill>
                  <a:srgbClr val="008000"/>
                </a:solidFill>
                <a:latin typeface="Courier New" pitchFamily="49" charset="0"/>
              </a:rPr>
              <a:t>'Please input two numbers'</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n1 = input()</a:t>
            </a:r>
          </a:p>
          <a:p>
            <a:pPr algn="l">
              <a:lnSpc>
                <a:spcPct val="60000"/>
              </a:lnSpc>
              <a:spcBef>
                <a:spcPct val="50000"/>
              </a:spcBef>
            </a:pPr>
            <a:r>
              <a:rPr lang="en-US" sz="1800" b="1">
                <a:latin typeface="Courier New" pitchFamily="49" charset="0"/>
              </a:rPr>
              <a:t>n2 = input()</a:t>
            </a:r>
            <a:endParaRPr lang="en-US" sz="1800" b="1">
              <a:solidFill>
                <a:srgbClr val="990000"/>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rgbClr val="FF6600"/>
                </a:solidFill>
                <a:latin typeface="Courier New" pitchFamily="49" charset="0"/>
              </a:rPr>
              <a:t>if</a:t>
            </a:r>
            <a:r>
              <a:rPr lang="en-US" sz="1800" b="1">
                <a:latin typeface="Courier New" pitchFamily="49" charset="0"/>
              </a:rPr>
              <a:t> n1 &gt; n2:</a:t>
            </a:r>
          </a:p>
          <a:p>
            <a:pPr algn="l">
              <a:lnSpc>
                <a:spcPct val="60000"/>
              </a:lnSpc>
              <a:spcBef>
                <a:spcPct val="50000"/>
              </a:spcBef>
            </a:pPr>
            <a:r>
              <a:rPr lang="en-US" sz="1800" b="1">
                <a:latin typeface="Courier New" pitchFamily="49" charset="0"/>
              </a:rPr>
              <a:t>    </a:t>
            </a:r>
            <a:r>
              <a:rPr lang="en-US" sz="1800" b="1">
                <a:solidFill>
                  <a:srgbClr val="FF6600"/>
                </a:solidFill>
                <a:latin typeface="Courier New" pitchFamily="49" charset="0"/>
              </a:rPr>
              <a:t>print</a:t>
            </a:r>
            <a:r>
              <a:rPr lang="en-US" sz="1800" b="1">
                <a:latin typeface="Courier New" pitchFamily="49" charset="0"/>
              </a:rPr>
              <a:t> </a:t>
            </a:r>
            <a:r>
              <a:rPr lang="en-US" sz="1800" b="1">
                <a:solidFill>
                  <a:srgbClr val="008000"/>
                </a:solidFill>
                <a:latin typeface="Courier New" pitchFamily="49" charset="0"/>
              </a:rPr>
              <a:t>'The smaller number is'</a:t>
            </a:r>
            <a:r>
              <a:rPr lang="en-US" sz="1800" b="1">
                <a:latin typeface="Courier New" pitchFamily="49" charset="0"/>
              </a:rPr>
              <a:t>, n2</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rgbClr val="FF6600"/>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a:t>
            </a:r>
            <a:r>
              <a:rPr lang="en-US" sz="1800" b="1">
                <a:solidFill>
                  <a:srgbClr val="FF6600"/>
                </a:solidFill>
                <a:latin typeface="Courier New" pitchFamily="49" charset="0"/>
              </a:rPr>
              <a:t>print</a:t>
            </a:r>
            <a:r>
              <a:rPr lang="en-US" sz="1800" b="1">
                <a:latin typeface="Courier New" pitchFamily="49" charset="0"/>
              </a:rPr>
              <a:t> </a:t>
            </a:r>
            <a:r>
              <a:rPr lang="en-US" sz="1800" b="1">
                <a:solidFill>
                  <a:srgbClr val="008000"/>
                </a:solidFill>
                <a:latin typeface="Courier New" pitchFamily="49" charset="0"/>
              </a:rPr>
              <a:t>'The smaller number is'</a:t>
            </a:r>
            <a:r>
              <a:rPr lang="en-US" sz="1800" b="1">
                <a:latin typeface="Courier New" pitchFamily="49" charset="0"/>
              </a:rPr>
              <a:t>, n1</a:t>
            </a:r>
            <a:endParaRPr lang="en-US" sz="1800" b="1">
              <a:solidFill>
                <a:srgbClr val="990000"/>
              </a:solidFill>
              <a:latin typeface="Courier New" pitchFamily="49" charset="0"/>
            </a:endParaRPr>
          </a:p>
        </p:txBody>
      </p:sp>
      <p:sp>
        <p:nvSpPr>
          <p:cNvPr id="94213" name="Text Box 7"/>
          <p:cNvSpPr txBox="1">
            <a:spLocks noChangeArrowheads="1"/>
          </p:cNvSpPr>
          <p:nvPr/>
        </p:nvSpPr>
        <p:spPr bwMode="auto">
          <a:xfrm>
            <a:off x="2057400" y="6096000"/>
            <a:ext cx="68580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3200">
                <a:latin typeface="Maiandra GD" pitchFamily="34" charset="0"/>
              </a:rPr>
              <a:t>for the visually minded… ?</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ext Box 24"/>
          <p:cNvSpPr txBox="1">
            <a:spLocks noChangeArrowheads="1"/>
          </p:cNvSpPr>
          <p:nvPr/>
        </p:nvSpPr>
        <p:spPr bwMode="auto">
          <a:xfrm>
            <a:off x="5257800" y="2743200"/>
            <a:ext cx="3048000"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800" dirty="0">
                <a:latin typeface="Calibri" pitchFamily="34" charset="0"/>
              </a:rPr>
              <a:t>We get the advantages of explicit looping AND self-contained functions</a:t>
            </a:r>
          </a:p>
        </p:txBody>
      </p:sp>
      <p:sp>
        <p:nvSpPr>
          <p:cNvPr id="17411" name="Right Brace 25"/>
          <p:cNvSpPr>
            <a:spLocks/>
          </p:cNvSpPr>
          <p:nvPr/>
        </p:nvSpPr>
        <p:spPr bwMode="auto">
          <a:xfrm>
            <a:off x="4267200" y="2438400"/>
            <a:ext cx="914400" cy="2743200"/>
          </a:xfrm>
          <a:prstGeom prst="rightBrace">
            <a:avLst>
              <a:gd name="adj1" fmla="val 32528"/>
              <a:gd name="adj2"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7412" name="Rectangle 28"/>
          <p:cNvSpPr>
            <a:spLocks noChangeArrowheads="1"/>
          </p:cNvSpPr>
          <p:nvPr/>
        </p:nvSpPr>
        <p:spPr bwMode="auto">
          <a:xfrm>
            <a:off x="666750" y="2514600"/>
            <a:ext cx="3143250"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dirty="0" err="1" smtClean="0">
                <a:solidFill>
                  <a:srgbClr val="FF6600"/>
                </a:solidFill>
                <a:latin typeface="Courier New" pitchFamily="49" charset="0"/>
              </a:rPr>
              <a:t>def</a:t>
            </a:r>
            <a:r>
              <a:rPr lang="en-US" b="1" dirty="0" smtClean="0">
                <a:latin typeface="Courier New" pitchFamily="49" charset="0"/>
              </a:rPr>
              <a:t> </a:t>
            </a:r>
            <a:r>
              <a:rPr lang="en-US" b="1" dirty="0" err="1" smtClean="0">
                <a:latin typeface="Courier New" pitchFamily="49" charset="0"/>
              </a:rPr>
              <a:t>fac</a:t>
            </a:r>
            <a:r>
              <a:rPr lang="en-US" b="1" dirty="0" smtClean="0">
                <a:latin typeface="Courier New" pitchFamily="49" charset="0"/>
              </a:rPr>
              <a:t>(</a:t>
            </a:r>
            <a:r>
              <a:rPr lang="en-US" b="1" dirty="0" smtClean="0">
                <a:solidFill>
                  <a:srgbClr val="C00000"/>
                </a:solidFill>
                <a:latin typeface="Courier New" pitchFamily="49" charset="0"/>
              </a:rPr>
              <a:t>x</a:t>
            </a:r>
            <a:r>
              <a:rPr lang="en-US" b="1" dirty="0" smtClean="0">
                <a:latin typeface="Courier New" pitchFamily="49" charset="0"/>
              </a:rPr>
              <a:t>):</a:t>
            </a:r>
          </a:p>
          <a:p>
            <a:pPr algn="l"/>
            <a:r>
              <a:rPr lang="en-US" b="1" dirty="0" smtClean="0">
                <a:latin typeface="Courier New" pitchFamily="49" charset="0"/>
              </a:rPr>
              <a:t>  </a:t>
            </a:r>
            <a:r>
              <a:rPr lang="en-US" b="1" dirty="0" smtClean="0">
                <a:solidFill>
                  <a:srgbClr val="0AA318"/>
                </a:solidFill>
                <a:latin typeface="Courier New" pitchFamily="49" charset="0"/>
              </a:rPr>
              <a:t>result = 1</a:t>
            </a:r>
          </a:p>
          <a:p>
            <a:pPr algn="l"/>
            <a:r>
              <a:rPr lang="en-US" b="1" dirty="0" smtClean="0">
                <a:latin typeface="Courier New" pitchFamily="49" charset="0"/>
              </a:rPr>
              <a:t>  </a:t>
            </a:r>
            <a:r>
              <a:rPr lang="en-US" b="1" dirty="0" smtClean="0">
                <a:solidFill>
                  <a:srgbClr val="FF6600"/>
                </a:solidFill>
                <a:latin typeface="Courier New" pitchFamily="49" charset="0"/>
              </a:rPr>
              <a:t>while</a:t>
            </a:r>
            <a:r>
              <a:rPr lang="en-US" b="1" dirty="0" smtClean="0">
                <a:latin typeface="Courier New" pitchFamily="49" charset="0"/>
              </a:rPr>
              <a:t> </a:t>
            </a:r>
            <a:r>
              <a:rPr lang="en-US" b="1" dirty="0" smtClean="0">
                <a:solidFill>
                  <a:srgbClr val="C00000"/>
                </a:solidFill>
                <a:latin typeface="Courier New" pitchFamily="49" charset="0"/>
              </a:rPr>
              <a:t>x != 0</a:t>
            </a:r>
            <a:r>
              <a:rPr lang="en-US" b="1" dirty="0" smtClean="0">
                <a:solidFill>
                  <a:srgbClr val="047F0A"/>
                </a:solidFill>
                <a:latin typeface="Courier New" pitchFamily="49" charset="0"/>
              </a:rPr>
              <a:t>:</a:t>
            </a:r>
            <a:endParaRPr lang="en-US" b="1" dirty="0" smtClean="0">
              <a:latin typeface="Courier New" pitchFamily="49" charset="0"/>
            </a:endParaRPr>
          </a:p>
          <a:p>
            <a:pPr algn="l"/>
            <a:r>
              <a:rPr lang="en-US" b="1" dirty="0" smtClean="0">
                <a:latin typeface="Courier New" pitchFamily="49" charset="0"/>
              </a:rPr>
              <a:t>    </a:t>
            </a:r>
            <a:r>
              <a:rPr lang="en-US" b="1" dirty="0" smtClean="0">
                <a:solidFill>
                  <a:srgbClr val="0AA318"/>
                </a:solidFill>
                <a:latin typeface="Courier New" pitchFamily="49" charset="0"/>
              </a:rPr>
              <a:t>result</a:t>
            </a:r>
            <a:r>
              <a:rPr lang="en-US" b="1" dirty="0" smtClean="0">
                <a:solidFill>
                  <a:srgbClr val="0508FB"/>
                </a:solidFill>
                <a:latin typeface="Courier New" pitchFamily="49" charset="0"/>
              </a:rPr>
              <a:t> </a:t>
            </a:r>
            <a:r>
              <a:rPr lang="en-US" b="1" dirty="0" smtClean="0">
                <a:solidFill>
                  <a:srgbClr val="0504FD"/>
                </a:solidFill>
                <a:latin typeface="Courier New" pitchFamily="49" charset="0"/>
              </a:rPr>
              <a:t>*=</a:t>
            </a:r>
            <a:r>
              <a:rPr lang="en-US" b="1" dirty="0" smtClean="0">
                <a:solidFill>
                  <a:srgbClr val="0508FB"/>
                </a:solidFill>
                <a:latin typeface="Courier New" pitchFamily="49" charset="0"/>
              </a:rPr>
              <a:t> </a:t>
            </a:r>
            <a:r>
              <a:rPr lang="en-US" b="1" dirty="0" smtClean="0">
                <a:solidFill>
                  <a:srgbClr val="C00000"/>
                </a:solidFill>
                <a:latin typeface="Courier New" pitchFamily="49" charset="0"/>
              </a:rPr>
              <a:t>x</a:t>
            </a:r>
          </a:p>
          <a:p>
            <a:pPr algn="l"/>
            <a:r>
              <a:rPr lang="en-US" b="1" dirty="0" smtClean="0">
                <a:solidFill>
                  <a:srgbClr val="0508FB"/>
                </a:solidFill>
                <a:latin typeface="Courier New" pitchFamily="49" charset="0"/>
              </a:rPr>
              <a:t>    </a:t>
            </a:r>
            <a:r>
              <a:rPr lang="en-US" b="1" dirty="0" smtClean="0">
                <a:solidFill>
                  <a:srgbClr val="C00000"/>
                </a:solidFill>
                <a:latin typeface="Courier New" pitchFamily="49" charset="0"/>
              </a:rPr>
              <a:t>x</a:t>
            </a:r>
            <a:r>
              <a:rPr lang="en-US" b="1" dirty="0" smtClean="0">
                <a:solidFill>
                  <a:srgbClr val="0508FB"/>
                </a:solidFill>
                <a:latin typeface="Courier New" pitchFamily="49" charset="0"/>
              </a:rPr>
              <a:t> -= </a:t>
            </a:r>
            <a:r>
              <a:rPr lang="en-US" b="1" dirty="0" smtClean="0">
                <a:latin typeface="Courier New" pitchFamily="49" charset="0"/>
              </a:rPr>
              <a:t>1</a:t>
            </a:r>
          </a:p>
          <a:p>
            <a:pPr algn="l"/>
            <a:endParaRPr lang="en-US" b="1" dirty="0" smtClean="0">
              <a:latin typeface="Courier New" pitchFamily="49" charset="0"/>
            </a:endParaRPr>
          </a:p>
          <a:p>
            <a:pPr algn="l"/>
            <a:r>
              <a:rPr lang="en-US" b="1" dirty="0" smtClean="0">
                <a:latin typeface="Courier New" pitchFamily="49" charset="0"/>
              </a:rPr>
              <a:t>  </a:t>
            </a:r>
            <a:r>
              <a:rPr lang="en-US" b="1" dirty="0" smtClean="0">
                <a:solidFill>
                  <a:srgbClr val="FF6600"/>
                </a:solidFill>
                <a:latin typeface="Courier New" pitchFamily="49" charset="0"/>
              </a:rPr>
              <a:t>return</a:t>
            </a:r>
            <a:r>
              <a:rPr lang="en-US" b="1" dirty="0" smtClean="0">
                <a:latin typeface="Courier New" pitchFamily="49" charset="0"/>
              </a:rPr>
              <a:t> </a:t>
            </a:r>
            <a:r>
              <a:rPr lang="en-US" b="1" dirty="0" smtClean="0">
                <a:solidFill>
                  <a:srgbClr val="0AA318"/>
                </a:solidFill>
                <a:latin typeface="Courier New" pitchFamily="49" charset="0"/>
              </a:rPr>
              <a:t>result</a:t>
            </a:r>
            <a:endParaRPr lang="en-US" b="1" dirty="0">
              <a:solidFill>
                <a:srgbClr val="0AA318"/>
              </a:solidFill>
              <a:latin typeface="Courier New" pitchFamily="49" charset="0"/>
            </a:endParaRPr>
          </a:p>
        </p:txBody>
      </p:sp>
      <p:grpSp>
        <p:nvGrpSpPr>
          <p:cNvPr id="17413" name="Group 7"/>
          <p:cNvGrpSpPr>
            <a:grpSpLocks/>
          </p:cNvGrpSpPr>
          <p:nvPr/>
        </p:nvGrpSpPr>
        <p:grpSpPr bwMode="auto">
          <a:xfrm>
            <a:off x="8343900" y="5895975"/>
            <a:ext cx="685800" cy="838200"/>
            <a:chOff x="3456" y="1784"/>
            <a:chExt cx="952" cy="1048"/>
          </a:xfrm>
        </p:grpSpPr>
        <p:sp>
          <p:nvSpPr>
            <p:cNvPr id="17417"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418"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419"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420"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7421"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7422"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423"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424"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425"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426"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427"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428"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7429"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7430"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7431"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32"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7433"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7414" name="Text Box 24"/>
          <p:cNvSpPr txBox="1">
            <a:spLocks noChangeArrowheads="1"/>
          </p:cNvSpPr>
          <p:nvPr/>
        </p:nvSpPr>
        <p:spPr bwMode="auto">
          <a:xfrm>
            <a:off x="6743700" y="5830888"/>
            <a:ext cx="18669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a:solidFill>
                  <a:srgbClr val="067B0E"/>
                </a:solidFill>
                <a:latin typeface="Cambria" pitchFamily="18" charset="0"/>
              </a:rPr>
              <a:t>All the advantages of Hmmm? I'm sold!</a:t>
            </a:r>
          </a:p>
        </p:txBody>
      </p:sp>
      <p:sp>
        <p:nvSpPr>
          <p:cNvPr id="17416" name="Text Box 29"/>
          <p:cNvSpPr txBox="1">
            <a:spLocks noChangeArrowheads="1"/>
          </p:cNvSpPr>
          <p:nvPr/>
        </p:nvSpPr>
        <p:spPr bwMode="auto">
          <a:xfrm>
            <a:off x="739775" y="1524000"/>
            <a:ext cx="26654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800" dirty="0">
                <a:latin typeface="Cambria" pitchFamily="18" charset="0"/>
              </a:rPr>
              <a:t>Loops in Python</a:t>
            </a:r>
          </a:p>
        </p:txBody>
      </p:sp>
      <p:sp>
        <p:nvSpPr>
          <p:cNvPr id="26" name="Text Box 69"/>
          <p:cNvSpPr txBox="1">
            <a:spLocks noChangeArrowheads="1"/>
          </p:cNvSpPr>
          <p:nvPr>
            <p:custDataLst>
              <p:tags r:id="rId1"/>
            </p:custDataLst>
          </p:nvPr>
        </p:nvSpPr>
        <p:spPr bwMode="auto">
          <a:xfrm>
            <a:off x="392113" y="176213"/>
            <a:ext cx="82946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Hmmm-thinking   </a:t>
            </a:r>
            <a:r>
              <a:rPr lang="en-US" sz="4200" i="1" dirty="0" smtClean="0">
                <a:latin typeface="Cambria" pitchFamily="18" charset="0"/>
              </a:rPr>
              <a:t>in </a:t>
            </a:r>
            <a:r>
              <a:rPr lang="en-US" sz="4200" i="1" dirty="0">
                <a:latin typeface="Cambria" pitchFamily="18" charset="0"/>
              </a:rPr>
              <a:t>Python</a:t>
            </a:r>
          </a:p>
        </p:txBody>
      </p:sp>
    </p:spTree>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234" name="Group 2"/>
          <p:cNvGrpSpPr>
            <a:grpSpLocks/>
          </p:cNvGrpSpPr>
          <p:nvPr/>
        </p:nvGrpSpPr>
        <p:grpSpPr bwMode="auto">
          <a:xfrm>
            <a:off x="533400" y="962025"/>
            <a:ext cx="8218488" cy="180975"/>
            <a:chOff x="295" y="1311"/>
            <a:chExt cx="5177" cy="114"/>
          </a:xfrm>
        </p:grpSpPr>
        <p:sp>
          <p:nvSpPr>
            <p:cNvPr id="95259"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5260"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5235"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minOf2</a:t>
            </a:r>
            <a:endParaRPr lang="en-US" sz="4000" b="1">
              <a:solidFill>
                <a:schemeClr val="accent2"/>
              </a:solidFill>
              <a:latin typeface="Courier New" pitchFamily="49" charset="0"/>
            </a:endParaRPr>
          </a:p>
        </p:txBody>
      </p:sp>
      <p:sp>
        <p:nvSpPr>
          <p:cNvPr id="95236" name="Rectangle 6"/>
          <p:cNvSpPr>
            <a:spLocks noChangeArrowheads="1"/>
          </p:cNvSpPr>
          <p:nvPr/>
        </p:nvSpPr>
        <p:spPr bwMode="auto">
          <a:xfrm>
            <a:off x="6477000" y="1524000"/>
            <a:ext cx="1905000" cy="5334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5237" name="Rectangle 7"/>
          <p:cNvSpPr>
            <a:spLocks noChangeArrowheads="1"/>
          </p:cNvSpPr>
          <p:nvPr/>
        </p:nvSpPr>
        <p:spPr bwMode="auto">
          <a:xfrm>
            <a:off x="6477000" y="2362200"/>
            <a:ext cx="1905000" cy="5334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5238" name="Rectangle 8"/>
          <p:cNvSpPr>
            <a:spLocks noChangeArrowheads="1"/>
          </p:cNvSpPr>
          <p:nvPr/>
        </p:nvSpPr>
        <p:spPr bwMode="auto">
          <a:xfrm>
            <a:off x="6477000" y="3200400"/>
            <a:ext cx="1905000" cy="5334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5239" name="Rectangle 9"/>
          <p:cNvSpPr>
            <a:spLocks noChangeArrowheads="1"/>
          </p:cNvSpPr>
          <p:nvPr/>
        </p:nvSpPr>
        <p:spPr bwMode="auto">
          <a:xfrm>
            <a:off x="5638800" y="4978400"/>
            <a:ext cx="1524000" cy="9144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5240" name="Rectangle 10"/>
          <p:cNvSpPr>
            <a:spLocks noChangeArrowheads="1"/>
          </p:cNvSpPr>
          <p:nvPr/>
        </p:nvSpPr>
        <p:spPr bwMode="auto">
          <a:xfrm>
            <a:off x="7543800" y="4953000"/>
            <a:ext cx="1524000" cy="9144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5241" name="AutoShape 11"/>
          <p:cNvSpPr>
            <a:spLocks noChangeArrowheads="1"/>
          </p:cNvSpPr>
          <p:nvPr/>
        </p:nvSpPr>
        <p:spPr bwMode="auto">
          <a:xfrm>
            <a:off x="7086600" y="2108200"/>
            <a:ext cx="609600" cy="228600"/>
          </a:xfrm>
          <a:prstGeom prst="downArrow">
            <a:avLst>
              <a:gd name="adj1" fmla="val 46296"/>
              <a:gd name="adj2" fmla="val 54764"/>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vert="eaVert" wrap="none" anchor="ctr"/>
          <a:lstStyle/>
          <a:p>
            <a:endParaRPr lang="en-US"/>
          </a:p>
        </p:txBody>
      </p:sp>
      <p:sp>
        <p:nvSpPr>
          <p:cNvPr id="95242" name="AutoShape 12"/>
          <p:cNvSpPr>
            <a:spLocks noChangeArrowheads="1"/>
          </p:cNvSpPr>
          <p:nvPr/>
        </p:nvSpPr>
        <p:spPr bwMode="auto">
          <a:xfrm>
            <a:off x="7086600" y="2946400"/>
            <a:ext cx="609600" cy="228600"/>
          </a:xfrm>
          <a:prstGeom prst="downArrow">
            <a:avLst>
              <a:gd name="adj1" fmla="val 46296"/>
              <a:gd name="adj2" fmla="val 54764"/>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vert="eaVert" wrap="none" anchor="ctr"/>
          <a:lstStyle/>
          <a:p>
            <a:endParaRPr lang="en-US"/>
          </a:p>
        </p:txBody>
      </p:sp>
      <p:sp>
        <p:nvSpPr>
          <p:cNvPr id="95243" name="AutoShape 13"/>
          <p:cNvSpPr>
            <a:spLocks noChangeArrowheads="1"/>
          </p:cNvSpPr>
          <p:nvPr/>
        </p:nvSpPr>
        <p:spPr bwMode="auto">
          <a:xfrm>
            <a:off x="7086600" y="3784600"/>
            <a:ext cx="609600" cy="228600"/>
          </a:xfrm>
          <a:prstGeom prst="downArrow">
            <a:avLst>
              <a:gd name="adj1" fmla="val 46296"/>
              <a:gd name="adj2" fmla="val 54764"/>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vert="eaVert" wrap="none" anchor="ctr"/>
          <a:lstStyle/>
          <a:p>
            <a:endParaRPr lang="en-US"/>
          </a:p>
        </p:txBody>
      </p:sp>
      <p:sp>
        <p:nvSpPr>
          <p:cNvPr id="95244" name="AutoShape 14"/>
          <p:cNvSpPr>
            <a:spLocks noChangeArrowheads="1"/>
          </p:cNvSpPr>
          <p:nvPr/>
        </p:nvSpPr>
        <p:spPr bwMode="auto">
          <a:xfrm flipV="1">
            <a:off x="8153400" y="4394200"/>
            <a:ext cx="533400" cy="533400"/>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0 60000 65536"/>
              <a:gd name="T13" fmla="*/ 0 60000 65536"/>
              <a:gd name="T14" fmla="*/ 0 60000 65536"/>
              <a:gd name="T15" fmla="*/ 0 60000 65536"/>
              <a:gd name="T16" fmla="*/ 0 60000 65536"/>
              <a:gd name="T17" fmla="*/ 0 60000 65536"/>
              <a:gd name="T18" fmla="*/ 0 w 21600"/>
              <a:gd name="T19" fmla="*/ 16574 h 21600"/>
              <a:gd name="T20" fmla="*/ 17460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9257"/>
                </a:lnTo>
                <a:lnTo>
                  <a:pt x="13397" y="9257"/>
                </a:lnTo>
                <a:lnTo>
                  <a:pt x="13397" y="16574"/>
                </a:lnTo>
                <a:lnTo>
                  <a:pt x="0" y="16574"/>
                </a:lnTo>
                <a:lnTo>
                  <a:pt x="0" y="21600"/>
                </a:lnTo>
                <a:lnTo>
                  <a:pt x="17460" y="21600"/>
                </a:lnTo>
                <a:lnTo>
                  <a:pt x="17460" y="9257"/>
                </a:lnTo>
                <a:lnTo>
                  <a:pt x="21600" y="9257"/>
                </a:lnTo>
                <a:lnTo>
                  <a:pt x="15429" y="0"/>
                </a:lnTo>
                <a:close/>
              </a:path>
            </a:pathLst>
          </a:cu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5245" name="AutoShape 15"/>
          <p:cNvSpPr>
            <a:spLocks noChangeArrowheads="1"/>
          </p:cNvSpPr>
          <p:nvPr/>
        </p:nvSpPr>
        <p:spPr bwMode="auto">
          <a:xfrm flipH="1" flipV="1">
            <a:off x="6108700" y="4394200"/>
            <a:ext cx="533400" cy="533400"/>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0 60000 65536"/>
              <a:gd name="T13" fmla="*/ 0 60000 65536"/>
              <a:gd name="T14" fmla="*/ 0 60000 65536"/>
              <a:gd name="T15" fmla="*/ 0 60000 65536"/>
              <a:gd name="T16" fmla="*/ 0 60000 65536"/>
              <a:gd name="T17" fmla="*/ 0 60000 65536"/>
              <a:gd name="T18" fmla="*/ 0 w 21600"/>
              <a:gd name="T19" fmla="*/ 16574 h 21600"/>
              <a:gd name="T20" fmla="*/ 17460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9257"/>
                </a:lnTo>
                <a:lnTo>
                  <a:pt x="13397" y="9257"/>
                </a:lnTo>
                <a:lnTo>
                  <a:pt x="13397" y="16574"/>
                </a:lnTo>
                <a:lnTo>
                  <a:pt x="0" y="16574"/>
                </a:lnTo>
                <a:lnTo>
                  <a:pt x="0" y="21600"/>
                </a:lnTo>
                <a:lnTo>
                  <a:pt x="17460" y="21600"/>
                </a:lnTo>
                <a:lnTo>
                  <a:pt x="17460" y="9257"/>
                </a:lnTo>
                <a:lnTo>
                  <a:pt x="21600" y="9257"/>
                </a:lnTo>
                <a:lnTo>
                  <a:pt x="15429" y="0"/>
                </a:lnTo>
                <a:close/>
              </a:path>
            </a:pathLst>
          </a:cu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5246" name="AutoShape 16"/>
          <p:cNvSpPr>
            <a:spLocks noChangeArrowheads="1"/>
          </p:cNvSpPr>
          <p:nvPr/>
        </p:nvSpPr>
        <p:spPr bwMode="auto">
          <a:xfrm>
            <a:off x="6489700" y="4038600"/>
            <a:ext cx="1828800" cy="838200"/>
          </a:xfrm>
          <a:prstGeom prst="flowChartDecision">
            <a:avLst/>
          </a:prstGeom>
          <a:solidFill>
            <a:schemeClr val="bg1"/>
          </a:solidFill>
          <a:ln w="28575">
            <a:solidFill>
              <a:schemeClr val="tx1"/>
            </a:solidFill>
            <a:miter lim="800000"/>
            <a:headEnd/>
            <a:tailEnd/>
          </a:ln>
        </p:spPr>
        <p:txBody>
          <a:bodyPr wrap="none" anchor="ctr"/>
          <a:lstStyle/>
          <a:p>
            <a:endParaRPr lang="en-US"/>
          </a:p>
        </p:txBody>
      </p:sp>
      <p:sp>
        <p:nvSpPr>
          <p:cNvPr id="95247" name="Text Box 17"/>
          <p:cNvSpPr txBox="1">
            <a:spLocks noChangeArrowheads="1"/>
          </p:cNvSpPr>
          <p:nvPr/>
        </p:nvSpPr>
        <p:spPr bwMode="auto">
          <a:xfrm>
            <a:off x="6096000" y="1600200"/>
            <a:ext cx="2667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print a message</a:t>
            </a:r>
          </a:p>
        </p:txBody>
      </p:sp>
      <p:sp>
        <p:nvSpPr>
          <p:cNvPr id="95248" name="Text Box 18"/>
          <p:cNvSpPr txBox="1">
            <a:spLocks noChangeArrowheads="1"/>
          </p:cNvSpPr>
          <p:nvPr/>
        </p:nvSpPr>
        <p:spPr bwMode="auto">
          <a:xfrm>
            <a:off x="6096000" y="2452688"/>
            <a:ext cx="2667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get </a:t>
            </a:r>
            <a:r>
              <a:rPr lang="en-US" sz="1800" b="1">
                <a:latin typeface="Courier New" pitchFamily="49" charset="0"/>
              </a:rPr>
              <a:t>n1</a:t>
            </a:r>
          </a:p>
        </p:txBody>
      </p:sp>
      <p:sp>
        <p:nvSpPr>
          <p:cNvPr id="95249" name="Text Box 19"/>
          <p:cNvSpPr txBox="1">
            <a:spLocks noChangeArrowheads="1"/>
          </p:cNvSpPr>
          <p:nvPr/>
        </p:nvSpPr>
        <p:spPr bwMode="auto">
          <a:xfrm>
            <a:off x="6096000" y="3290888"/>
            <a:ext cx="2667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get </a:t>
            </a:r>
            <a:r>
              <a:rPr lang="en-US" sz="1800" b="1">
                <a:latin typeface="Courier New" pitchFamily="49" charset="0"/>
              </a:rPr>
              <a:t>n2</a:t>
            </a:r>
          </a:p>
        </p:txBody>
      </p:sp>
      <p:sp>
        <p:nvSpPr>
          <p:cNvPr id="95250" name="Text Box 20"/>
          <p:cNvSpPr txBox="1">
            <a:spLocks noChangeArrowheads="1"/>
          </p:cNvSpPr>
          <p:nvPr/>
        </p:nvSpPr>
        <p:spPr bwMode="auto">
          <a:xfrm>
            <a:off x="6096000" y="4281488"/>
            <a:ext cx="2667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is </a:t>
            </a:r>
            <a:r>
              <a:rPr lang="en-US" sz="1800" b="1">
                <a:latin typeface="Courier New" pitchFamily="49" charset="0"/>
              </a:rPr>
              <a:t>n1&gt;n2</a:t>
            </a:r>
            <a:r>
              <a:rPr lang="en-US" sz="1800">
                <a:solidFill>
                  <a:schemeClr val="accent2"/>
                </a:solidFill>
                <a:latin typeface="Comic Sans MS" pitchFamily="66" charset="0"/>
              </a:rPr>
              <a:t> ?</a:t>
            </a:r>
          </a:p>
        </p:txBody>
      </p:sp>
      <p:sp>
        <p:nvSpPr>
          <p:cNvPr id="95251" name="Text Box 21"/>
          <p:cNvSpPr txBox="1">
            <a:spLocks noChangeArrowheads="1"/>
          </p:cNvSpPr>
          <p:nvPr/>
        </p:nvSpPr>
        <p:spPr bwMode="auto">
          <a:xfrm>
            <a:off x="5867400" y="4083050"/>
            <a:ext cx="990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90000"/>
                </a:solidFill>
                <a:latin typeface="Comic Sans MS" pitchFamily="66" charset="0"/>
              </a:rPr>
              <a:t>TRUE</a:t>
            </a:r>
          </a:p>
        </p:txBody>
      </p:sp>
      <p:sp>
        <p:nvSpPr>
          <p:cNvPr id="95252" name="Text Box 22"/>
          <p:cNvSpPr txBox="1">
            <a:spLocks noChangeArrowheads="1"/>
          </p:cNvSpPr>
          <p:nvPr/>
        </p:nvSpPr>
        <p:spPr bwMode="auto">
          <a:xfrm>
            <a:off x="7975600" y="4083050"/>
            <a:ext cx="990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90000"/>
                </a:solidFill>
                <a:latin typeface="Comic Sans MS" pitchFamily="66" charset="0"/>
              </a:rPr>
              <a:t>FALSE</a:t>
            </a:r>
          </a:p>
        </p:txBody>
      </p:sp>
      <p:sp>
        <p:nvSpPr>
          <p:cNvPr id="95253" name="Text Box 23"/>
          <p:cNvSpPr txBox="1">
            <a:spLocks noChangeArrowheads="1"/>
          </p:cNvSpPr>
          <p:nvPr/>
        </p:nvSpPr>
        <p:spPr bwMode="auto">
          <a:xfrm>
            <a:off x="5562600" y="5130800"/>
            <a:ext cx="16764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print that </a:t>
            </a:r>
            <a:r>
              <a:rPr lang="en-US" sz="1800" b="1">
                <a:latin typeface="Courier New" pitchFamily="49" charset="0"/>
              </a:rPr>
              <a:t>n2</a:t>
            </a:r>
            <a:r>
              <a:rPr lang="en-US" sz="1800">
                <a:solidFill>
                  <a:schemeClr val="accent2"/>
                </a:solidFill>
                <a:latin typeface="Comic Sans MS" pitchFamily="66" charset="0"/>
              </a:rPr>
              <a:t> is the min</a:t>
            </a:r>
          </a:p>
        </p:txBody>
      </p:sp>
      <p:sp>
        <p:nvSpPr>
          <p:cNvPr id="95254" name="Text Box 24"/>
          <p:cNvSpPr txBox="1">
            <a:spLocks noChangeArrowheads="1"/>
          </p:cNvSpPr>
          <p:nvPr/>
        </p:nvSpPr>
        <p:spPr bwMode="auto">
          <a:xfrm>
            <a:off x="7467600" y="5137150"/>
            <a:ext cx="16764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print that </a:t>
            </a:r>
            <a:r>
              <a:rPr lang="en-US" sz="1800" b="1">
                <a:latin typeface="Courier New" pitchFamily="49" charset="0"/>
              </a:rPr>
              <a:t>n1</a:t>
            </a:r>
            <a:r>
              <a:rPr lang="en-US" sz="1800">
                <a:solidFill>
                  <a:schemeClr val="accent2"/>
                </a:solidFill>
                <a:latin typeface="Comic Sans MS" pitchFamily="66" charset="0"/>
              </a:rPr>
              <a:t> is the min</a:t>
            </a:r>
          </a:p>
        </p:txBody>
      </p:sp>
      <p:sp>
        <p:nvSpPr>
          <p:cNvPr id="95255" name="Text Box 25"/>
          <p:cNvSpPr txBox="1">
            <a:spLocks noChangeArrowheads="1"/>
          </p:cNvSpPr>
          <p:nvPr/>
        </p:nvSpPr>
        <p:spPr bwMode="auto">
          <a:xfrm>
            <a:off x="5791200" y="6096000"/>
            <a:ext cx="3124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a:latin typeface="Maiandra GD" pitchFamily="34" charset="0"/>
              </a:rPr>
              <a:t>Flow Chart</a:t>
            </a:r>
          </a:p>
        </p:txBody>
      </p:sp>
      <p:sp>
        <p:nvSpPr>
          <p:cNvPr id="95256" name="Text Box 26"/>
          <p:cNvSpPr txBox="1">
            <a:spLocks noChangeArrowheads="1"/>
          </p:cNvSpPr>
          <p:nvPr/>
        </p:nvSpPr>
        <p:spPr bwMode="auto">
          <a:xfrm>
            <a:off x="6311900" y="4648200"/>
            <a:ext cx="533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FF6600"/>
                </a:solidFill>
                <a:latin typeface="Courier New" pitchFamily="49" charset="0"/>
              </a:rPr>
              <a:t>if</a:t>
            </a:r>
          </a:p>
        </p:txBody>
      </p:sp>
      <p:sp>
        <p:nvSpPr>
          <p:cNvPr id="95257" name="Text Box 27"/>
          <p:cNvSpPr txBox="1">
            <a:spLocks noChangeArrowheads="1"/>
          </p:cNvSpPr>
          <p:nvPr/>
        </p:nvSpPr>
        <p:spPr bwMode="auto">
          <a:xfrm>
            <a:off x="7848600" y="4648200"/>
            <a:ext cx="6223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FF6600"/>
                </a:solidFill>
                <a:latin typeface="Courier New" pitchFamily="49" charset="0"/>
              </a:rPr>
              <a:t>else</a:t>
            </a:r>
          </a:p>
        </p:txBody>
      </p:sp>
      <p:sp>
        <p:nvSpPr>
          <p:cNvPr id="95258" name="Text Box 28"/>
          <p:cNvSpPr txBox="1">
            <a:spLocks noChangeArrowheads="1"/>
          </p:cNvSpPr>
          <p:nvPr/>
        </p:nvSpPr>
        <p:spPr bwMode="auto">
          <a:xfrm>
            <a:off x="457200" y="1524000"/>
            <a:ext cx="5486400" cy="2986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sz="1800" b="1">
                <a:solidFill>
                  <a:srgbClr val="FF6600"/>
                </a:solidFill>
                <a:latin typeface="Courier New" pitchFamily="49" charset="0"/>
              </a:rPr>
              <a:t>print</a:t>
            </a:r>
            <a:r>
              <a:rPr lang="en-US" sz="1800" b="1">
                <a:latin typeface="Courier New" pitchFamily="49" charset="0"/>
              </a:rPr>
              <a:t> </a:t>
            </a:r>
            <a:r>
              <a:rPr lang="en-US" sz="1800" b="1">
                <a:solidFill>
                  <a:srgbClr val="008000"/>
                </a:solidFill>
                <a:latin typeface="Courier New" pitchFamily="49" charset="0"/>
              </a:rPr>
              <a:t>'Please input two numbers'</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n1 = input()</a:t>
            </a:r>
          </a:p>
          <a:p>
            <a:pPr algn="l">
              <a:lnSpc>
                <a:spcPct val="60000"/>
              </a:lnSpc>
              <a:spcBef>
                <a:spcPct val="50000"/>
              </a:spcBef>
            </a:pPr>
            <a:r>
              <a:rPr lang="en-US" sz="1800" b="1">
                <a:latin typeface="Courier New" pitchFamily="49" charset="0"/>
              </a:rPr>
              <a:t>n2 = input()</a:t>
            </a:r>
            <a:endParaRPr lang="en-US" sz="1800" b="1">
              <a:solidFill>
                <a:srgbClr val="990000"/>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rgbClr val="FF6600"/>
                </a:solidFill>
                <a:latin typeface="Courier New" pitchFamily="49" charset="0"/>
              </a:rPr>
              <a:t>if</a:t>
            </a:r>
            <a:r>
              <a:rPr lang="en-US" sz="1800" b="1">
                <a:latin typeface="Courier New" pitchFamily="49" charset="0"/>
              </a:rPr>
              <a:t> n1 &gt; n2:</a:t>
            </a:r>
          </a:p>
          <a:p>
            <a:pPr algn="l">
              <a:lnSpc>
                <a:spcPct val="60000"/>
              </a:lnSpc>
              <a:spcBef>
                <a:spcPct val="50000"/>
              </a:spcBef>
            </a:pPr>
            <a:r>
              <a:rPr lang="en-US" sz="1800" b="1">
                <a:latin typeface="Courier New" pitchFamily="49" charset="0"/>
              </a:rPr>
              <a:t>    </a:t>
            </a:r>
            <a:r>
              <a:rPr lang="en-US" sz="1800" b="1">
                <a:solidFill>
                  <a:srgbClr val="FF6600"/>
                </a:solidFill>
                <a:latin typeface="Courier New" pitchFamily="49" charset="0"/>
              </a:rPr>
              <a:t>print</a:t>
            </a:r>
            <a:r>
              <a:rPr lang="en-US" sz="1800" b="1">
                <a:latin typeface="Courier New" pitchFamily="49" charset="0"/>
              </a:rPr>
              <a:t> </a:t>
            </a:r>
            <a:r>
              <a:rPr lang="en-US" sz="1800" b="1">
                <a:solidFill>
                  <a:srgbClr val="008000"/>
                </a:solidFill>
                <a:latin typeface="Courier New" pitchFamily="49" charset="0"/>
              </a:rPr>
              <a:t>'The smaller number is'</a:t>
            </a:r>
            <a:r>
              <a:rPr lang="en-US" sz="1800" b="1">
                <a:latin typeface="Courier New" pitchFamily="49" charset="0"/>
              </a:rPr>
              <a:t>, n2</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rgbClr val="FF6600"/>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a:t>
            </a:r>
            <a:r>
              <a:rPr lang="en-US" sz="1800" b="1">
                <a:solidFill>
                  <a:srgbClr val="FF6600"/>
                </a:solidFill>
                <a:latin typeface="Courier New" pitchFamily="49" charset="0"/>
              </a:rPr>
              <a:t>print</a:t>
            </a:r>
            <a:r>
              <a:rPr lang="en-US" sz="1800" b="1">
                <a:latin typeface="Courier New" pitchFamily="49" charset="0"/>
              </a:rPr>
              <a:t> </a:t>
            </a:r>
            <a:r>
              <a:rPr lang="en-US" sz="1800" b="1">
                <a:solidFill>
                  <a:srgbClr val="008000"/>
                </a:solidFill>
                <a:latin typeface="Courier New" pitchFamily="49" charset="0"/>
              </a:rPr>
              <a:t>'The smaller number is'</a:t>
            </a:r>
            <a:r>
              <a:rPr lang="en-US" sz="1800" b="1">
                <a:latin typeface="Courier New" pitchFamily="49" charset="0"/>
              </a:rPr>
              <a:t>, n1</a:t>
            </a:r>
            <a:endParaRPr lang="en-US" sz="1800" b="1">
              <a:solidFill>
                <a:srgbClr val="990000"/>
              </a:solidFill>
              <a:latin typeface="Courier New" pitchFamily="49" charset="0"/>
            </a:endParaRPr>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258" name="Group 2"/>
          <p:cNvGrpSpPr>
            <a:grpSpLocks/>
          </p:cNvGrpSpPr>
          <p:nvPr/>
        </p:nvGrpSpPr>
        <p:grpSpPr bwMode="auto">
          <a:xfrm>
            <a:off x="533400" y="962025"/>
            <a:ext cx="8218488" cy="180975"/>
            <a:chOff x="295" y="1311"/>
            <a:chExt cx="5177" cy="114"/>
          </a:xfrm>
        </p:grpSpPr>
        <p:sp>
          <p:nvSpPr>
            <p:cNvPr id="96265"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6266"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6259"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Accumulate!</a:t>
            </a:r>
            <a:endParaRPr lang="en-US" sz="4000" b="1">
              <a:solidFill>
                <a:schemeClr val="accent2"/>
              </a:solidFill>
              <a:latin typeface="Courier New" pitchFamily="49" charset="0"/>
            </a:endParaRPr>
          </a:p>
        </p:txBody>
      </p:sp>
      <p:sp>
        <p:nvSpPr>
          <p:cNvPr id="96260" name="Text Box 6"/>
          <p:cNvSpPr txBox="1">
            <a:spLocks noChangeArrowheads="1"/>
          </p:cNvSpPr>
          <p:nvPr/>
        </p:nvSpPr>
        <p:spPr bwMode="auto">
          <a:xfrm>
            <a:off x="457200" y="1524000"/>
            <a:ext cx="5486400" cy="328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sz="1800" b="1">
                <a:solidFill>
                  <a:srgbClr val="FF6600"/>
                </a:solidFill>
                <a:latin typeface="Courier New" pitchFamily="49" charset="0"/>
              </a:rPr>
              <a:t>print</a:t>
            </a:r>
            <a:r>
              <a:rPr lang="en-US" sz="1800" b="1">
                <a:latin typeface="Courier New" pitchFamily="49" charset="0"/>
              </a:rPr>
              <a:t> </a:t>
            </a:r>
            <a:r>
              <a:rPr lang="en-US" sz="1800" b="1">
                <a:solidFill>
                  <a:srgbClr val="008000"/>
                </a:solidFill>
                <a:latin typeface="Courier New" pitchFamily="49" charset="0"/>
              </a:rPr>
              <a:t>'Please input two numbers'</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n1 = input()</a:t>
            </a:r>
          </a:p>
          <a:p>
            <a:pPr algn="l">
              <a:lnSpc>
                <a:spcPct val="60000"/>
              </a:lnSpc>
              <a:spcBef>
                <a:spcPct val="50000"/>
              </a:spcBef>
            </a:pPr>
            <a:r>
              <a:rPr lang="en-US" sz="1800" b="1">
                <a:latin typeface="Courier New" pitchFamily="49" charset="0"/>
              </a:rPr>
              <a:t>n2 = input()</a:t>
            </a:r>
            <a:endParaRPr lang="en-US" sz="1800" b="1">
              <a:solidFill>
                <a:srgbClr val="990000"/>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rgbClr val="FF6600"/>
                </a:solidFill>
                <a:latin typeface="Courier New" pitchFamily="49" charset="0"/>
              </a:rPr>
              <a:t>if</a:t>
            </a:r>
            <a:r>
              <a:rPr lang="en-US" sz="1800" b="1">
                <a:latin typeface="Courier New" pitchFamily="49" charset="0"/>
              </a:rPr>
              <a:t> n1 &gt; n2:</a:t>
            </a:r>
          </a:p>
          <a:p>
            <a:pPr algn="l">
              <a:lnSpc>
                <a:spcPct val="60000"/>
              </a:lnSpc>
              <a:spcBef>
                <a:spcPct val="50000"/>
              </a:spcBef>
            </a:pPr>
            <a:r>
              <a:rPr lang="en-US" sz="1800" b="1">
                <a:latin typeface="Courier New" pitchFamily="49" charset="0"/>
              </a:rPr>
              <a:t>    min = n2</a:t>
            </a:r>
          </a:p>
          <a:p>
            <a:pPr algn="l">
              <a:lnSpc>
                <a:spcPct val="60000"/>
              </a:lnSpc>
              <a:spcBef>
                <a:spcPct val="50000"/>
              </a:spcBef>
            </a:pPr>
            <a:r>
              <a:rPr lang="en-US" sz="1800" b="1">
                <a:solidFill>
                  <a:srgbClr val="FF6600"/>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min = n1</a:t>
            </a:r>
          </a:p>
          <a:p>
            <a:pPr algn="l">
              <a:lnSpc>
                <a:spcPct val="60000"/>
              </a:lnSpc>
              <a:spcBef>
                <a:spcPct val="50000"/>
              </a:spcBef>
            </a:pPr>
            <a:r>
              <a:rPr lang="en-US" sz="1800" b="1">
                <a:latin typeface="Courier New" pitchFamily="49" charset="0"/>
              </a:rPr>
              <a:t>    </a:t>
            </a:r>
          </a:p>
          <a:p>
            <a:pPr algn="l">
              <a:lnSpc>
                <a:spcPct val="60000"/>
              </a:lnSpc>
              <a:spcBef>
                <a:spcPct val="50000"/>
              </a:spcBef>
            </a:pPr>
            <a:r>
              <a:rPr lang="en-US" sz="1800" b="1">
                <a:solidFill>
                  <a:srgbClr val="FF6600"/>
                </a:solidFill>
                <a:latin typeface="Courier New" pitchFamily="49" charset="0"/>
              </a:rPr>
              <a:t>print</a:t>
            </a:r>
            <a:r>
              <a:rPr lang="en-US" sz="1800" b="1">
                <a:latin typeface="Courier New" pitchFamily="49" charset="0"/>
              </a:rPr>
              <a:t> </a:t>
            </a:r>
            <a:r>
              <a:rPr lang="en-US" sz="1800" b="1">
                <a:solidFill>
                  <a:srgbClr val="008000"/>
                </a:solidFill>
                <a:latin typeface="Courier New" pitchFamily="49" charset="0"/>
              </a:rPr>
              <a:t>'The minOf2 is'</a:t>
            </a:r>
            <a:r>
              <a:rPr lang="en-US" sz="1800" b="1">
                <a:latin typeface="Courier New" pitchFamily="49" charset="0"/>
              </a:rPr>
              <a:t>, min</a:t>
            </a:r>
          </a:p>
        </p:txBody>
      </p:sp>
      <p:sp>
        <p:nvSpPr>
          <p:cNvPr id="96261" name="Rectangle 7"/>
          <p:cNvSpPr>
            <a:spLocks noChangeArrowheads="1"/>
          </p:cNvSpPr>
          <p:nvPr/>
        </p:nvSpPr>
        <p:spPr bwMode="auto">
          <a:xfrm>
            <a:off x="1143000" y="5638800"/>
            <a:ext cx="1676400" cy="533400"/>
          </a:xfrm>
          <a:prstGeom prst="rect">
            <a:avLst/>
          </a:prstGeom>
          <a:noFill/>
          <a:ln w="28575">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6262" name="Text Box 8"/>
          <p:cNvSpPr txBox="1">
            <a:spLocks noChangeArrowheads="1"/>
          </p:cNvSpPr>
          <p:nvPr/>
        </p:nvSpPr>
        <p:spPr bwMode="auto">
          <a:xfrm>
            <a:off x="1028700" y="6205538"/>
            <a:ext cx="1905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08000"/>
                </a:solidFill>
                <a:latin typeface="Georgia" pitchFamily="18" charset="0"/>
              </a:rPr>
              <a:t>Accumulator</a:t>
            </a:r>
          </a:p>
        </p:txBody>
      </p:sp>
      <p:sp>
        <p:nvSpPr>
          <p:cNvPr id="96263" name="Rectangle 9"/>
          <p:cNvSpPr>
            <a:spLocks noChangeArrowheads="1"/>
          </p:cNvSpPr>
          <p:nvPr/>
        </p:nvSpPr>
        <p:spPr bwMode="auto">
          <a:xfrm>
            <a:off x="1684338" y="5322888"/>
            <a:ext cx="5953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b="1">
                <a:latin typeface="Courier New" pitchFamily="49" charset="0"/>
              </a:rPr>
              <a:t>min</a:t>
            </a:r>
          </a:p>
        </p:txBody>
      </p:sp>
      <p:sp>
        <p:nvSpPr>
          <p:cNvPr id="96264" name="Text Box 10"/>
          <p:cNvSpPr txBox="1">
            <a:spLocks noChangeArrowheads="1"/>
          </p:cNvSpPr>
          <p:nvPr/>
        </p:nvSpPr>
        <p:spPr bwMode="auto">
          <a:xfrm>
            <a:off x="2057400" y="6096000"/>
            <a:ext cx="68580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3200">
                <a:latin typeface="Maiandra GD" pitchFamily="34" charset="0"/>
              </a:rPr>
              <a:t>what's different here?</a:t>
            </a: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2"/>
          <p:cNvSpPr txBox="1">
            <a:spLocks noChangeArrowheads="1"/>
          </p:cNvSpPr>
          <p:nvPr/>
        </p:nvSpPr>
        <p:spPr bwMode="auto">
          <a:xfrm>
            <a:off x="457200" y="1524000"/>
            <a:ext cx="5486400" cy="328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sz="1800" b="1">
                <a:solidFill>
                  <a:srgbClr val="FF6600"/>
                </a:solidFill>
                <a:latin typeface="Courier New" pitchFamily="49" charset="0"/>
              </a:rPr>
              <a:t>print</a:t>
            </a:r>
            <a:r>
              <a:rPr lang="en-US" sz="1800" b="1">
                <a:latin typeface="Courier New" pitchFamily="49" charset="0"/>
              </a:rPr>
              <a:t> </a:t>
            </a:r>
            <a:r>
              <a:rPr lang="en-US" sz="1800" b="1">
                <a:solidFill>
                  <a:srgbClr val="008000"/>
                </a:solidFill>
                <a:latin typeface="Courier New" pitchFamily="49" charset="0"/>
              </a:rPr>
              <a:t>'Please input two numbers'</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n1 = input()</a:t>
            </a:r>
          </a:p>
          <a:p>
            <a:pPr algn="l">
              <a:lnSpc>
                <a:spcPct val="60000"/>
              </a:lnSpc>
              <a:spcBef>
                <a:spcPct val="50000"/>
              </a:spcBef>
            </a:pPr>
            <a:r>
              <a:rPr lang="en-US" sz="1800" b="1">
                <a:latin typeface="Courier New" pitchFamily="49" charset="0"/>
              </a:rPr>
              <a:t>n2 = input()</a:t>
            </a:r>
            <a:endParaRPr lang="en-US" sz="1800" b="1">
              <a:solidFill>
                <a:srgbClr val="990000"/>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rgbClr val="FF6600"/>
                </a:solidFill>
                <a:latin typeface="Courier New" pitchFamily="49" charset="0"/>
              </a:rPr>
              <a:t>if</a:t>
            </a:r>
            <a:r>
              <a:rPr lang="en-US" sz="1800" b="1">
                <a:latin typeface="Courier New" pitchFamily="49" charset="0"/>
              </a:rPr>
              <a:t> n1 &gt; n2:</a:t>
            </a:r>
          </a:p>
          <a:p>
            <a:pPr algn="l">
              <a:lnSpc>
                <a:spcPct val="60000"/>
              </a:lnSpc>
              <a:spcBef>
                <a:spcPct val="50000"/>
              </a:spcBef>
            </a:pPr>
            <a:r>
              <a:rPr lang="en-US" sz="1800" b="1">
                <a:latin typeface="Courier New" pitchFamily="49" charset="0"/>
              </a:rPr>
              <a:t>    min = n2</a:t>
            </a:r>
          </a:p>
          <a:p>
            <a:pPr algn="l">
              <a:lnSpc>
                <a:spcPct val="60000"/>
              </a:lnSpc>
              <a:spcBef>
                <a:spcPct val="50000"/>
              </a:spcBef>
            </a:pPr>
            <a:r>
              <a:rPr lang="en-US" sz="1800" b="1">
                <a:solidFill>
                  <a:srgbClr val="FF6600"/>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min = n1</a:t>
            </a:r>
          </a:p>
          <a:p>
            <a:pPr algn="l">
              <a:lnSpc>
                <a:spcPct val="60000"/>
              </a:lnSpc>
              <a:spcBef>
                <a:spcPct val="50000"/>
              </a:spcBef>
            </a:pPr>
            <a:r>
              <a:rPr lang="en-US" sz="1800" b="1">
                <a:latin typeface="Courier New" pitchFamily="49" charset="0"/>
              </a:rPr>
              <a:t>    </a:t>
            </a:r>
          </a:p>
          <a:p>
            <a:pPr algn="l">
              <a:lnSpc>
                <a:spcPct val="60000"/>
              </a:lnSpc>
              <a:spcBef>
                <a:spcPct val="50000"/>
              </a:spcBef>
            </a:pPr>
            <a:r>
              <a:rPr lang="en-US" sz="1800" b="1">
                <a:solidFill>
                  <a:srgbClr val="FF6600"/>
                </a:solidFill>
                <a:latin typeface="Courier New" pitchFamily="49" charset="0"/>
              </a:rPr>
              <a:t>print</a:t>
            </a:r>
            <a:r>
              <a:rPr lang="en-US" sz="1800" b="1">
                <a:latin typeface="Courier New" pitchFamily="49" charset="0"/>
              </a:rPr>
              <a:t> </a:t>
            </a:r>
            <a:r>
              <a:rPr lang="en-US" sz="1800" b="1">
                <a:solidFill>
                  <a:srgbClr val="008000"/>
                </a:solidFill>
                <a:latin typeface="Courier New" pitchFamily="49" charset="0"/>
              </a:rPr>
              <a:t>'The minOf2 is'</a:t>
            </a:r>
            <a:r>
              <a:rPr lang="en-US" sz="1800" b="1">
                <a:latin typeface="Courier New" pitchFamily="49" charset="0"/>
              </a:rPr>
              <a:t>, min</a:t>
            </a:r>
          </a:p>
        </p:txBody>
      </p:sp>
      <p:grpSp>
        <p:nvGrpSpPr>
          <p:cNvPr id="97283" name="Group 3"/>
          <p:cNvGrpSpPr>
            <a:grpSpLocks/>
          </p:cNvGrpSpPr>
          <p:nvPr/>
        </p:nvGrpSpPr>
        <p:grpSpPr bwMode="auto">
          <a:xfrm>
            <a:off x="533400" y="962025"/>
            <a:ext cx="8218488" cy="180975"/>
            <a:chOff x="295" y="1311"/>
            <a:chExt cx="5177" cy="114"/>
          </a:xfrm>
        </p:grpSpPr>
        <p:sp>
          <p:nvSpPr>
            <p:cNvPr id="97312"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7313"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7284" name="Text Box 6"/>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Smaller of Two…</a:t>
            </a:r>
            <a:endParaRPr lang="en-US" sz="4000" b="1">
              <a:solidFill>
                <a:schemeClr val="accent2"/>
              </a:solidFill>
              <a:latin typeface="Courier New" pitchFamily="49" charset="0"/>
            </a:endParaRPr>
          </a:p>
        </p:txBody>
      </p:sp>
      <p:sp>
        <p:nvSpPr>
          <p:cNvPr id="97285" name="Rectangle 7"/>
          <p:cNvSpPr>
            <a:spLocks noChangeArrowheads="1"/>
          </p:cNvSpPr>
          <p:nvPr/>
        </p:nvSpPr>
        <p:spPr bwMode="auto">
          <a:xfrm>
            <a:off x="6477000" y="1295400"/>
            <a:ext cx="1905000" cy="5334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6" name="Rectangle 8"/>
          <p:cNvSpPr>
            <a:spLocks noChangeArrowheads="1"/>
          </p:cNvSpPr>
          <p:nvPr/>
        </p:nvSpPr>
        <p:spPr bwMode="auto">
          <a:xfrm>
            <a:off x="6477000" y="2133600"/>
            <a:ext cx="1905000" cy="5334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7" name="Rectangle 9"/>
          <p:cNvSpPr>
            <a:spLocks noChangeArrowheads="1"/>
          </p:cNvSpPr>
          <p:nvPr/>
        </p:nvSpPr>
        <p:spPr bwMode="auto">
          <a:xfrm>
            <a:off x="6477000" y="2971800"/>
            <a:ext cx="1905000" cy="5334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8" name="Rectangle 10"/>
          <p:cNvSpPr>
            <a:spLocks noChangeArrowheads="1"/>
          </p:cNvSpPr>
          <p:nvPr/>
        </p:nvSpPr>
        <p:spPr bwMode="auto">
          <a:xfrm>
            <a:off x="5638800" y="4749800"/>
            <a:ext cx="1524000" cy="9144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9" name="Rectangle 11"/>
          <p:cNvSpPr>
            <a:spLocks noChangeArrowheads="1"/>
          </p:cNvSpPr>
          <p:nvPr/>
        </p:nvSpPr>
        <p:spPr bwMode="auto">
          <a:xfrm>
            <a:off x="7543800" y="4724400"/>
            <a:ext cx="1524000" cy="9144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0" name="AutoShape 12"/>
          <p:cNvSpPr>
            <a:spLocks noChangeArrowheads="1"/>
          </p:cNvSpPr>
          <p:nvPr/>
        </p:nvSpPr>
        <p:spPr bwMode="auto">
          <a:xfrm>
            <a:off x="7086600" y="1879600"/>
            <a:ext cx="609600" cy="228600"/>
          </a:xfrm>
          <a:prstGeom prst="downArrow">
            <a:avLst>
              <a:gd name="adj1" fmla="val 46296"/>
              <a:gd name="adj2" fmla="val 54764"/>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vert="eaVert" wrap="none" anchor="ctr"/>
          <a:lstStyle/>
          <a:p>
            <a:endParaRPr lang="en-US"/>
          </a:p>
        </p:txBody>
      </p:sp>
      <p:sp>
        <p:nvSpPr>
          <p:cNvPr id="97291" name="AutoShape 13"/>
          <p:cNvSpPr>
            <a:spLocks noChangeArrowheads="1"/>
          </p:cNvSpPr>
          <p:nvPr/>
        </p:nvSpPr>
        <p:spPr bwMode="auto">
          <a:xfrm>
            <a:off x="7086600" y="2717800"/>
            <a:ext cx="609600" cy="228600"/>
          </a:xfrm>
          <a:prstGeom prst="downArrow">
            <a:avLst>
              <a:gd name="adj1" fmla="val 46296"/>
              <a:gd name="adj2" fmla="val 54764"/>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vert="eaVert" wrap="none" anchor="ctr"/>
          <a:lstStyle/>
          <a:p>
            <a:endParaRPr lang="en-US"/>
          </a:p>
        </p:txBody>
      </p:sp>
      <p:sp>
        <p:nvSpPr>
          <p:cNvPr id="97292" name="AutoShape 14"/>
          <p:cNvSpPr>
            <a:spLocks noChangeArrowheads="1"/>
          </p:cNvSpPr>
          <p:nvPr/>
        </p:nvSpPr>
        <p:spPr bwMode="auto">
          <a:xfrm>
            <a:off x="7086600" y="3556000"/>
            <a:ext cx="609600" cy="228600"/>
          </a:xfrm>
          <a:prstGeom prst="downArrow">
            <a:avLst>
              <a:gd name="adj1" fmla="val 46296"/>
              <a:gd name="adj2" fmla="val 54764"/>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vert="eaVert" wrap="none" anchor="ctr"/>
          <a:lstStyle/>
          <a:p>
            <a:endParaRPr lang="en-US"/>
          </a:p>
        </p:txBody>
      </p:sp>
      <p:sp>
        <p:nvSpPr>
          <p:cNvPr id="97293" name="AutoShape 15"/>
          <p:cNvSpPr>
            <a:spLocks noChangeArrowheads="1"/>
          </p:cNvSpPr>
          <p:nvPr/>
        </p:nvSpPr>
        <p:spPr bwMode="auto">
          <a:xfrm flipV="1">
            <a:off x="8153400" y="4165600"/>
            <a:ext cx="533400" cy="533400"/>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0 60000 65536"/>
              <a:gd name="T13" fmla="*/ 0 60000 65536"/>
              <a:gd name="T14" fmla="*/ 0 60000 65536"/>
              <a:gd name="T15" fmla="*/ 0 60000 65536"/>
              <a:gd name="T16" fmla="*/ 0 60000 65536"/>
              <a:gd name="T17" fmla="*/ 0 60000 65536"/>
              <a:gd name="T18" fmla="*/ 0 w 21600"/>
              <a:gd name="T19" fmla="*/ 16574 h 21600"/>
              <a:gd name="T20" fmla="*/ 17460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9257"/>
                </a:lnTo>
                <a:lnTo>
                  <a:pt x="13397" y="9257"/>
                </a:lnTo>
                <a:lnTo>
                  <a:pt x="13397" y="16574"/>
                </a:lnTo>
                <a:lnTo>
                  <a:pt x="0" y="16574"/>
                </a:lnTo>
                <a:lnTo>
                  <a:pt x="0" y="21600"/>
                </a:lnTo>
                <a:lnTo>
                  <a:pt x="17460" y="21600"/>
                </a:lnTo>
                <a:lnTo>
                  <a:pt x="17460" y="9257"/>
                </a:lnTo>
                <a:lnTo>
                  <a:pt x="21600" y="9257"/>
                </a:lnTo>
                <a:lnTo>
                  <a:pt x="15429" y="0"/>
                </a:lnTo>
                <a:close/>
              </a:path>
            </a:pathLst>
          </a:cu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4" name="AutoShape 16"/>
          <p:cNvSpPr>
            <a:spLocks noChangeArrowheads="1"/>
          </p:cNvSpPr>
          <p:nvPr/>
        </p:nvSpPr>
        <p:spPr bwMode="auto">
          <a:xfrm flipH="1" flipV="1">
            <a:off x="6108700" y="4165600"/>
            <a:ext cx="533400" cy="533400"/>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0 60000 65536"/>
              <a:gd name="T13" fmla="*/ 0 60000 65536"/>
              <a:gd name="T14" fmla="*/ 0 60000 65536"/>
              <a:gd name="T15" fmla="*/ 0 60000 65536"/>
              <a:gd name="T16" fmla="*/ 0 60000 65536"/>
              <a:gd name="T17" fmla="*/ 0 60000 65536"/>
              <a:gd name="T18" fmla="*/ 0 w 21600"/>
              <a:gd name="T19" fmla="*/ 16574 h 21600"/>
              <a:gd name="T20" fmla="*/ 17460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9257"/>
                </a:lnTo>
                <a:lnTo>
                  <a:pt x="13397" y="9257"/>
                </a:lnTo>
                <a:lnTo>
                  <a:pt x="13397" y="16574"/>
                </a:lnTo>
                <a:lnTo>
                  <a:pt x="0" y="16574"/>
                </a:lnTo>
                <a:lnTo>
                  <a:pt x="0" y="21600"/>
                </a:lnTo>
                <a:lnTo>
                  <a:pt x="17460" y="21600"/>
                </a:lnTo>
                <a:lnTo>
                  <a:pt x="17460" y="9257"/>
                </a:lnTo>
                <a:lnTo>
                  <a:pt x="21600" y="9257"/>
                </a:lnTo>
                <a:lnTo>
                  <a:pt x="15429" y="0"/>
                </a:lnTo>
                <a:close/>
              </a:path>
            </a:pathLst>
          </a:cu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5" name="AutoShape 17"/>
          <p:cNvSpPr>
            <a:spLocks noChangeArrowheads="1"/>
          </p:cNvSpPr>
          <p:nvPr/>
        </p:nvSpPr>
        <p:spPr bwMode="auto">
          <a:xfrm>
            <a:off x="6489700" y="3810000"/>
            <a:ext cx="1828800" cy="838200"/>
          </a:xfrm>
          <a:prstGeom prst="flowChartDecision">
            <a:avLst/>
          </a:prstGeom>
          <a:solidFill>
            <a:schemeClr val="bg1"/>
          </a:solidFill>
          <a:ln w="28575">
            <a:solidFill>
              <a:schemeClr val="tx1"/>
            </a:solidFill>
            <a:miter lim="800000"/>
            <a:headEnd/>
            <a:tailEnd/>
          </a:ln>
        </p:spPr>
        <p:txBody>
          <a:bodyPr wrap="none" anchor="ctr"/>
          <a:lstStyle/>
          <a:p>
            <a:endParaRPr lang="en-US"/>
          </a:p>
        </p:txBody>
      </p:sp>
      <p:sp>
        <p:nvSpPr>
          <p:cNvPr id="97296" name="Text Box 18"/>
          <p:cNvSpPr txBox="1">
            <a:spLocks noChangeArrowheads="1"/>
          </p:cNvSpPr>
          <p:nvPr/>
        </p:nvSpPr>
        <p:spPr bwMode="auto">
          <a:xfrm>
            <a:off x="6096000" y="1371600"/>
            <a:ext cx="2667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print a message</a:t>
            </a:r>
          </a:p>
        </p:txBody>
      </p:sp>
      <p:sp>
        <p:nvSpPr>
          <p:cNvPr id="97297" name="Text Box 19"/>
          <p:cNvSpPr txBox="1">
            <a:spLocks noChangeArrowheads="1"/>
          </p:cNvSpPr>
          <p:nvPr/>
        </p:nvSpPr>
        <p:spPr bwMode="auto">
          <a:xfrm>
            <a:off x="6096000" y="2224088"/>
            <a:ext cx="2667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get </a:t>
            </a:r>
            <a:r>
              <a:rPr lang="en-US" sz="1800" b="1">
                <a:latin typeface="Courier New" pitchFamily="49" charset="0"/>
              </a:rPr>
              <a:t>n1</a:t>
            </a:r>
          </a:p>
        </p:txBody>
      </p:sp>
      <p:sp>
        <p:nvSpPr>
          <p:cNvPr id="97298" name="Text Box 20"/>
          <p:cNvSpPr txBox="1">
            <a:spLocks noChangeArrowheads="1"/>
          </p:cNvSpPr>
          <p:nvPr/>
        </p:nvSpPr>
        <p:spPr bwMode="auto">
          <a:xfrm>
            <a:off x="6096000" y="3062288"/>
            <a:ext cx="2667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get </a:t>
            </a:r>
            <a:r>
              <a:rPr lang="en-US" sz="1800" b="1">
                <a:latin typeface="Courier New" pitchFamily="49" charset="0"/>
              </a:rPr>
              <a:t>n2</a:t>
            </a:r>
          </a:p>
        </p:txBody>
      </p:sp>
      <p:sp>
        <p:nvSpPr>
          <p:cNvPr id="97299" name="Text Box 21"/>
          <p:cNvSpPr txBox="1">
            <a:spLocks noChangeArrowheads="1"/>
          </p:cNvSpPr>
          <p:nvPr/>
        </p:nvSpPr>
        <p:spPr bwMode="auto">
          <a:xfrm>
            <a:off x="6096000" y="4052888"/>
            <a:ext cx="2667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is </a:t>
            </a:r>
            <a:r>
              <a:rPr lang="en-US" sz="1800" b="1">
                <a:latin typeface="Courier New" pitchFamily="49" charset="0"/>
              </a:rPr>
              <a:t>n1&gt;n2</a:t>
            </a:r>
            <a:r>
              <a:rPr lang="en-US" sz="1800">
                <a:solidFill>
                  <a:schemeClr val="accent2"/>
                </a:solidFill>
                <a:latin typeface="Comic Sans MS" pitchFamily="66" charset="0"/>
              </a:rPr>
              <a:t> ?</a:t>
            </a:r>
          </a:p>
        </p:txBody>
      </p:sp>
      <p:sp>
        <p:nvSpPr>
          <p:cNvPr id="97300" name="Text Box 22"/>
          <p:cNvSpPr txBox="1">
            <a:spLocks noChangeArrowheads="1"/>
          </p:cNvSpPr>
          <p:nvPr/>
        </p:nvSpPr>
        <p:spPr bwMode="auto">
          <a:xfrm>
            <a:off x="5867400" y="3854450"/>
            <a:ext cx="990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90000"/>
                </a:solidFill>
                <a:latin typeface="Comic Sans MS" pitchFamily="66" charset="0"/>
              </a:rPr>
              <a:t>TRUE</a:t>
            </a:r>
          </a:p>
        </p:txBody>
      </p:sp>
      <p:sp>
        <p:nvSpPr>
          <p:cNvPr id="97301" name="Text Box 23"/>
          <p:cNvSpPr txBox="1">
            <a:spLocks noChangeArrowheads="1"/>
          </p:cNvSpPr>
          <p:nvPr/>
        </p:nvSpPr>
        <p:spPr bwMode="auto">
          <a:xfrm>
            <a:off x="7975600" y="3854450"/>
            <a:ext cx="990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90000"/>
                </a:solidFill>
                <a:latin typeface="Comic Sans MS" pitchFamily="66" charset="0"/>
              </a:rPr>
              <a:t>FALSE</a:t>
            </a:r>
          </a:p>
        </p:txBody>
      </p:sp>
      <p:sp>
        <p:nvSpPr>
          <p:cNvPr id="97302" name="Text Box 24"/>
          <p:cNvSpPr txBox="1">
            <a:spLocks noChangeArrowheads="1"/>
          </p:cNvSpPr>
          <p:nvPr/>
        </p:nvSpPr>
        <p:spPr bwMode="auto">
          <a:xfrm>
            <a:off x="6567488" y="6254750"/>
            <a:ext cx="1676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print </a:t>
            </a:r>
            <a:r>
              <a:rPr lang="en-US" sz="1800" b="1">
                <a:latin typeface="Courier New" pitchFamily="49" charset="0"/>
              </a:rPr>
              <a:t>min</a:t>
            </a:r>
            <a:endParaRPr lang="en-US" sz="1800">
              <a:solidFill>
                <a:schemeClr val="accent2"/>
              </a:solidFill>
              <a:latin typeface="Comic Sans MS" pitchFamily="66" charset="0"/>
            </a:endParaRPr>
          </a:p>
        </p:txBody>
      </p:sp>
      <p:sp>
        <p:nvSpPr>
          <p:cNvPr id="97303" name="Text Box 25"/>
          <p:cNvSpPr txBox="1">
            <a:spLocks noChangeArrowheads="1"/>
          </p:cNvSpPr>
          <p:nvPr/>
        </p:nvSpPr>
        <p:spPr bwMode="auto">
          <a:xfrm>
            <a:off x="7696200" y="4876800"/>
            <a:ext cx="1219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set </a:t>
            </a:r>
            <a:r>
              <a:rPr lang="en-US" sz="1800" b="1">
                <a:latin typeface="Courier New" pitchFamily="49" charset="0"/>
              </a:rPr>
              <a:t>min</a:t>
            </a:r>
            <a:r>
              <a:rPr lang="en-US" sz="1800">
                <a:solidFill>
                  <a:schemeClr val="accent2"/>
                </a:solidFill>
                <a:latin typeface="Comic Sans MS" pitchFamily="66" charset="0"/>
              </a:rPr>
              <a:t> to be </a:t>
            </a:r>
            <a:r>
              <a:rPr lang="en-US" sz="1800" b="1">
                <a:latin typeface="Courier New" pitchFamily="49" charset="0"/>
              </a:rPr>
              <a:t>n1</a:t>
            </a:r>
            <a:endParaRPr lang="en-US" sz="1800">
              <a:solidFill>
                <a:schemeClr val="accent2"/>
              </a:solidFill>
              <a:latin typeface="Comic Sans MS" pitchFamily="66" charset="0"/>
            </a:endParaRPr>
          </a:p>
        </p:txBody>
      </p:sp>
      <p:sp>
        <p:nvSpPr>
          <p:cNvPr id="97304" name="Text Box 26"/>
          <p:cNvSpPr txBox="1">
            <a:spLocks noChangeArrowheads="1"/>
          </p:cNvSpPr>
          <p:nvPr/>
        </p:nvSpPr>
        <p:spPr bwMode="auto">
          <a:xfrm>
            <a:off x="6311900" y="4419600"/>
            <a:ext cx="533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FF6600"/>
                </a:solidFill>
                <a:latin typeface="Courier New" pitchFamily="49" charset="0"/>
              </a:rPr>
              <a:t>if</a:t>
            </a:r>
          </a:p>
        </p:txBody>
      </p:sp>
      <p:sp>
        <p:nvSpPr>
          <p:cNvPr id="97305" name="Text Box 27"/>
          <p:cNvSpPr txBox="1">
            <a:spLocks noChangeArrowheads="1"/>
          </p:cNvSpPr>
          <p:nvPr/>
        </p:nvSpPr>
        <p:spPr bwMode="auto">
          <a:xfrm>
            <a:off x="7848600" y="4419600"/>
            <a:ext cx="6223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FF6600"/>
                </a:solidFill>
                <a:latin typeface="Courier New" pitchFamily="49" charset="0"/>
              </a:rPr>
              <a:t>else</a:t>
            </a:r>
          </a:p>
        </p:txBody>
      </p:sp>
      <p:sp>
        <p:nvSpPr>
          <p:cNvPr id="97306" name="Text Box 28"/>
          <p:cNvSpPr txBox="1">
            <a:spLocks noChangeArrowheads="1"/>
          </p:cNvSpPr>
          <p:nvPr/>
        </p:nvSpPr>
        <p:spPr bwMode="auto">
          <a:xfrm>
            <a:off x="5773738" y="4876800"/>
            <a:ext cx="1219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set </a:t>
            </a:r>
            <a:r>
              <a:rPr lang="en-US" sz="1800" b="1">
                <a:latin typeface="Courier New" pitchFamily="49" charset="0"/>
              </a:rPr>
              <a:t>min</a:t>
            </a:r>
            <a:r>
              <a:rPr lang="en-US" sz="1800">
                <a:solidFill>
                  <a:schemeClr val="accent2"/>
                </a:solidFill>
                <a:latin typeface="Comic Sans MS" pitchFamily="66" charset="0"/>
              </a:rPr>
              <a:t> to be </a:t>
            </a:r>
            <a:r>
              <a:rPr lang="en-US" sz="1800" b="1">
                <a:latin typeface="Courier New" pitchFamily="49" charset="0"/>
              </a:rPr>
              <a:t>n1</a:t>
            </a:r>
            <a:endParaRPr lang="en-US" sz="1800">
              <a:solidFill>
                <a:schemeClr val="accent2"/>
              </a:solidFill>
              <a:latin typeface="Comic Sans MS" pitchFamily="66" charset="0"/>
            </a:endParaRPr>
          </a:p>
        </p:txBody>
      </p:sp>
      <p:sp>
        <p:nvSpPr>
          <p:cNvPr id="97307" name="Rectangle 29"/>
          <p:cNvSpPr>
            <a:spLocks noChangeArrowheads="1"/>
          </p:cNvSpPr>
          <p:nvPr/>
        </p:nvSpPr>
        <p:spPr bwMode="auto">
          <a:xfrm>
            <a:off x="6453188" y="6172200"/>
            <a:ext cx="1905000" cy="5334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08" name="AutoShape 30"/>
          <p:cNvSpPr>
            <a:spLocks noChangeArrowheads="1"/>
          </p:cNvSpPr>
          <p:nvPr/>
        </p:nvSpPr>
        <p:spPr bwMode="auto">
          <a:xfrm>
            <a:off x="6489700" y="5772150"/>
            <a:ext cx="1752600" cy="304800"/>
          </a:xfrm>
          <a:prstGeom prst="downArrow">
            <a:avLst>
              <a:gd name="adj1" fmla="val 40944"/>
              <a:gd name="adj2" fmla="val 38889"/>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vert="eaVert" wrap="none" anchor="ctr"/>
          <a:lstStyle/>
          <a:p>
            <a:endParaRPr lang="en-US"/>
          </a:p>
        </p:txBody>
      </p:sp>
      <p:sp>
        <p:nvSpPr>
          <p:cNvPr id="97309" name="Rectangle 31"/>
          <p:cNvSpPr>
            <a:spLocks noChangeArrowheads="1"/>
          </p:cNvSpPr>
          <p:nvPr/>
        </p:nvSpPr>
        <p:spPr bwMode="auto">
          <a:xfrm>
            <a:off x="1143000" y="5638800"/>
            <a:ext cx="1676400" cy="533400"/>
          </a:xfrm>
          <a:prstGeom prst="rect">
            <a:avLst/>
          </a:prstGeom>
          <a:noFill/>
          <a:ln w="28575">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10" name="Text Box 32"/>
          <p:cNvSpPr txBox="1">
            <a:spLocks noChangeArrowheads="1"/>
          </p:cNvSpPr>
          <p:nvPr/>
        </p:nvSpPr>
        <p:spPr bwMode="auto">
          <a:xfrm>
            <a:off x="1028700" y="6205538"/>
            <a:ext cx="1905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08000"/>
                </a:solidFill>
                <a:latin typeface="Georgia" pitchFamily="18" charset="0"/>
              </a:rPr>
              <a:t>Accumulator</a:t>
            </a:r>
          </a:p>
        </p:txBody>
      </p:sp>
      <p:sp>
        <p:nvSpPr>
          <p:cNvPr id="97311" name="Rectangle 33"/>
          <p:cNvSpPr>
            <a:spLocks noChangeArrowheads="1"/>
          </p:cNvSpPr>
          <p:nvPr/>
        </p:nvSpPr>
        <p:spPr bwMode="auto">
          <a:xfrm>
            <a:off x="1684338" y="5322888"/>
            <a:ext cx="5953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b="1">
                <a:latin typeface="Courier New" pitchFamily="49" charset="0"/>
              </a:rPr>
              <a:t>min</a:t>
            </a:r>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306" name="Group 2"/>
          <p:cNvGrpSpPr>
            <a:grpSpLocks/>
          </p:cNvGrpSpPr>
          <p:nvPr>
            <p:custDataLst>
              <p:tags r:id="rId1"/>
            </p:custDataLst>
          </p:nvPr>
        </p:nvGrpSpPr>
        <p:grpSpPr bwMode="auto">
          <a:xfrm>
            <a:off x="458788" y="1011238"/>
            <a:ext cx="8123237" cy="180975"/>
            <a:chOff x="295" y="1311"/>
            <a:chExt cx="5177" cy="114"/>
          </a:xfrm>
        </p:grpSpPr>
        <p:sp>
          <p:nvSpPr>
            <p:cNvPr id="98315" name="Rectangle 3"/>
            <p:cNvSpPr>
              <a:spLocks noChangeArrowheads="1"/>
            </p:cNvSpPr>
            <p:nvPr>
              <p:custDataLst>
                <p:tags r:id="rId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8316" name="Rectangle 4"/>
            <p:cNvSpPr>
              <a:spLocks noChangeArrowheads="1"/>
            </p:cNvSpPr>
            <p:nvPr>
              <p:custDataLst>
                <p:tags r:id="rId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8307" name="Text Box 5"/>
          <p:cNvSpPr txBox="1">
            <a:spLocks noChangeArrowheads="1"/>
          </p:cNvSpPr>
          <p:nvPr>
            <p:custDataLst>
              <p:tags r:id="rId2"/>
            </p:custDataLst>
          </p:nvPr>
        </p:nvSpPr>
        <p:spPr bwMode="auto">
          <a:xfrm>
            <a:off x="685800" y="187325"/>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The Mark 1</a:t>
            </a:r>
          </a:p>
        </p:txBody>
      </p:sp>
      <p:sp>
        <p:nvSpPr>
          <p:cNvPr id="98308" name="Text Box 6"/>
          <p:cNvSpPr txBox="1">
            <a:spLocks noChangeArrowheads="1"/>
          </p:cNvSpPr>
          <p:nvPr>
            <p:custDataLst>
              <p:tags r:id="rId3"/>
            </p:custDataLst>
          </p:nvPr>
        </p:nvSpPr>
        <p:spPr bwMode="auto">
          <a:xfrm>
            <a:off x="417513" y="1323975"/>
            <a:ext cx="7173912"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80000"/>
              </a:lnSpc>
              <a:spcBef>
                <a:spcPct val="50000"/>
              </a:spcBef>
            </a:pPr>
            <a:r>
              <a:rPr lang="en-US"/>
              <a:t>Grace Hopper, Howard Aiken at Harvard</a:t>
            </a:r>
          </a:p>
        </p:txBody>
      </p:sp>
      <p:sp>
        <p:nvSpPr>
          <p:cNvPr id="98309" name="Rectangle 7"/>
          <p:cNvSpPr>
            <a:spLocks noChangeArrowheads="1"/>
          </p:cNvSpPr>
          <p:nvPr>
            <p:custDataLst>
              <p:tags r:id="rId4"/>
            </p:custDataLst>
          </p:nvPr>
        </p:nvSpPr>
        <p:spPr bwMode="auto">
          <a:xfrm>
            <a:off x="354013" y="5375275"/>
            <a:ext cx="19161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400">
                <a:solidFill>
                  <a:srgbClr val="8F01B8"/>
                </a:solidFill>
                <a:latin typeface="Lucida Grande" charset="0"/>
              </a:rPr>
              <a:t>ran at 0.00001 MHz</a:t>
            </a:r>
          </a:p>
        </p:txBody>
      </p:sp>
      <p:pic>
        <p:nvPicPr>
          <p:cNvPr id="98310" name="Picture 8"/>
          <p:cNvPicPr>
            <a:picLocks noChangeAspect="1" noChangeArrowheads="1"/>
          </p:cNvPicPr>
          <p:nvPr>
            <p:custDataLst>
              <p:tags r:id="rId5"/>
            </p:custDataLst>
          </p:nvPr>
        </p:nvPicPr>
        <p:blipFill>
          <a:blip r:embed="rId14">
            <a:extLst>
              <a:ext uri="{28A0092B-C50C-407E-A947-70E740481C1C}">
                <a14:useLocalDpi xmlns:a14="http://schemas.microsoft.com/office/drawing/2010/main" val="0"/>
              </a:ext>
            </a:extLst>
          </a:blip>
          <a:srcRect/>
          <a:stretch>
            <a:fillRect/>
          </a:stretch>
        </p:blipFill>
        <p:spPr bwMode="auto">
          <a:xfrm>
            <a:off x="381000" y="1828800"/>
            <a:ext cx="8229600" cy="347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11" name="Text Box 9"/>
          <p:cNvSpPr txBox="1">
            <a:spLocks noChangeArrowheads="1"/>
          </p:cNvSpPr>
          <p:nvPr>
            <p:custDataLst>
              <p:tags r:id="rId6"/>
            </p:custDataLst>
          </p:nvPr>
        </p:nvSpPr>
        <p:spPr bwMode="auto">
          <a:xfrm>
            <a:off x="4665663" y="5910263"/>
            <a:ext cx="3200400" cy="56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60000"/>
              </a:lnSpc>
              <a:spcBef>
                <a:spcPct val="50000"/>
              </a:spcBef>
            </a:pPr>
            <a:r>
              <a:rPr lang="en-US" sz="1800"/>
              <a:t>5 tons, 530 miles of wiring</a:t>
            </a:r>
          </a:p>
          <a:p>
            <a:pPr>
              <a:lnSpc>
                <a:spcPct val="60000"/>
              </a:lnSpc>
              <a:spcBef>
                <a:spcPct val="50000"/>
              </a:spcBef>
            </a:pPr>
            <a:r>
              <a:rPr lang="en-US" sz="1800"/>
              <a:t>765,299 distinct parts!</a:t>
            </a:r>
          </a:p>
        </p:txBody>
      </p:sp>
      <p:sp>
        <p:nvSpPr>
          <p:cNvPr id="98312" name="Rectangle 10"/>
          <p:cNvSpPr>
            <a:spLocks noChangeArrowheads="1"/>
          </p:cNvSpPr>
          <p:nvPr>
            <p:custDataLst>
              <p:tags r:id="rId7"/>
            </p:custDataLst>
          </p:nvPr>
        </p:nvSpPr>
        <p:spPr bwMode="auto">
          <a:xfrm>
            <a:off x="6096000" y="1335088"/>
            <a:ext cx="2095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400">
                <a:solidFill>
                  <a:srgbClr val="8F01B8"/>
                </a:solidFill>
                <a:latin typeface="Lucida Grande" charset="0"/>
              </a:rPr>
              <a:t>relay-based computer</a:t>
            </a:r>
          </a:p>
        </p:txBody>
      </p:sp>
      <p:sp>
        <p:nvSpPr>
          <p:cNvPr id="98313" name="Text Box 11"/>
          <p:cNvSpPr txBox="1">
            <a:spLocks noChangeArrowheads="1"/>
          </p:cNvSpPr>
          <p:nvPr>
            <p:custDataLst>
              <p:tags r:id="rId8"/>
            </p:custDataLst>
          </p:nvPr>
        </p:nvSpPr>
        <p:spPr bwMode="auto">
          <a:xfrm>
            <a:off x="933450" y="5791200"/>
            <a:ext cx="3200400"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sz="1800"/>
              <a:t>Addition: </a:t>
            </a:r>
            <a:r>
              <a:rPr lang="en-US" sz="1800">
                <a:solidFill>
                  <a:srgbClr val="980236"/>
                </a:solidFill>
              </a:rPr>
              <a:t>0.6 seconds</a:t>
            </a:r>
          </a:p>
          <a:p>
            <a:pPr algn="l">
              <a:lnSpc>
                <a:spcPct val="60000"/>
              </a:lnSpc>
              <a:spcBef>
                <a:spcPct val="50000"/>
              </a:spcBef>
            </a:pPr>
            <a:r>
              <a:rPr lang="en-US" sz="1800"/>
              <a:t>Multiplication: </a:t>
            </a:r>
            <a:r>
              <a:rPr lang="en-US" sz="1800">
                <a:solidFill>
                  <a:srgbClr val="980236"/>
                </a:solidFill>
              </a:rPr>
              <a:t>5.7 seconds</a:t>
            </a:r>
          </a:p>
          <a:p>
            <a:pPr algn="l">
              <a:lnSpc>
                <a:spcPct val="60000"/>
              </a:lnSpc>
              <a:spcBef>
                <a:spcPct val="50000"/>
              </a:spcBef>
            </a:pPr>
            <a:r>
              <a:rPr lang="en-US" sz="1800"/>
              <a:t>Division: </a:t>
            </a:r>
            <a:r>
              <a:rPr lang="en-US" sz="1800">
                <a:solidFill>
                  <a:srgbClr val="980236"/>
                </a:solidFill>
              </a:rPr>
              <a:t>15.3 seconds</a:t>
            </a:r>
          </a:p>
        </p:txBody>
      </p:sp>
      <p:sp>
        <p:nvSpPr>
          <p:cNvPr id="98314" name="Rectangle 12"/>
          <p:cNvSpPr>
            <a:spLocks noChangeArrowheads="1"/>
          </p:cNvSpPr>
          <p:nvPr>
            <p:custDataLst>
              <p:tags r:id="rId9"/>
            </p:custDataLst>
          </p:nvPr>
        </p:nvSpPr>
        <p:spPr bwMode="auto">
          <a:xfrm>
            <a:off x="4937125" y="5308600"/>
            <a:ext cx="39306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r>
              <a:rPr lang="en-US" sz="800">
                <a:solidFill>
                  <a:srgbClr val="000000"/>
                </a:solidFill>
                <a:latin typeface="Lucida Grande" charset="0"/>
              </a:rPr>
              <a:t>http://www-03.ibm.com/ibm/history/exhibits/markI/markI_reference.html</a:t>
            </a:r>
          </a:p>
        </p:txBody>
      </p:sp>
    </p:spTree>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330" name="Group 2"/>
          <p:cNvGrpSpPr>
            <a:grpSpLocks/>
          </p:cNvGrpSpPr>
          <p:nvPr/>
        </p:nvGrpSpPr>
        <p:grpSpPr bwMode="auto">
          <a:xfrm>
            <a:off x="533400" y="1038225"/>
            <a:ext cx="8218488" cy="180975"/>
            <a:chOff x="295" y="1311"/>
            <a:chExt cx="5177" cy="114"/>
          </a:xfrm>
        </p:grpSpPr>
        <p:sp>
          <p:nvSpPr>
            <p:cNvPr id="99378"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9379"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9331" name="Text Box 5"/>
          <p:cNvSpPr txBox="1">
            <a:spLocks noChangeArrowheads="1"/>
          </p:cNvSpPr>
          <p:nvPr/>
        </p:nvSpPr>
        <p:spPr bwMode="auto">
          <a:xfrm>
            <a:off x="609600" y="2286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One problem     Two </a:t>
            </a:r>
            <a:r>
              <a:rPr lang="en-US" sz="4000" b="1" i="1"/>
              <a:t>algorithms</a:t>
            </a:r>
            <a:endParaRPr lang="en-US" sz="4000" b="1" i="1">
              <a:solidFill>
                <a:schemeClr val="accent2"/>
              </a:solidFill>
              <a:latin typeface="Courier New" pitchFamily="49" charset="0"/>
            </a:endParaRPr>
          </a:p>
        </p:txBody>
      </p:sp>
      <p:sp>
        <p:nvSpPr>
          <p:cNvPr id="99332" name="Text Box 6"/>
          <p:cNvSpPr txBox="1">
            <a:spLocks noChangeArrowheads="1"/>
          </p:cNvSpPr>
          <p:nvPr/>
        </p:nvSpPr>
        <p:spPr bwMode="auto">
          <a:xfrm>
            <a:off x="3886200" y="1447800"/>
            <a:ext cx="1371600" cy="229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008000"/>
                </a:solidFill>
                <a:latin typeface="Maiandra GD" pitchFamily="34" charset="0"/>
              </a:rPr>
              <a:t>Both are correct.</a:t>
            </a:r>
          </a:p>
          <a:p>
            <a:pPr>
              <a:spcBef>
                <a:spcPct val="50000"/>
              </a:spcBef>
            </a:pPr>
            <a:endParaRPr lang="en-US" sz="1800" b="1">
              <a:solidFill>
                <a:srgbClr val="008000"/>
              </a:solidFill>
              <a:latin typeface="Maiandra GD" pitchFamily="34" charset="0"/>
            </a:endParaRPr>
          </a:p>
          <a:p>
            <a:pPr>
              <a:spcBef>
                <a:spcPct val="50000"/>
              </a:spcBef>
            </a:pPr>
            <a:r>
              <a:rPr lang="en-US" sz="1800" b="1">
                <a:solidFill>
                  <a:srgbClr val="008000"/>
                </a:solidFill>
                <a:latin typeface="Maiandra GD" pitchFamily="34" charset="0"/>
              </a:rPr>
              <a:t>Which is easier to extend to </a:t>
            </a:r>
            <a:r>
              <a:rPr lang="en-US" sz="1800" b="1">
                <a:latin typeface="Courier New" pitchFamily="49" charset="0"/>
              </a:rPr>
              <a:t>minOf3</a:t>
            </a:r>
            <a:r>
              <a:rPr lang="en-US" sz="1800" b="1">
                <a:solidFill>
                  <a:srgbClr val="008000"/>
                </a:solidFill>
                <a:latin typeface="Maiandra GD" pitchFamily="34" charset="0"/>
              </a:rPr>
              <a:t> ?</a:t>
            </a:r>
          </a:p>
        </p:txBody>
      </p:sp>
      <p:sp>
        <p:nvSpPr>
          <p:cNvPr id="99333" name="Rectangle 7"/>
          <p:cNvSpPr>
            <a:spLocks noChangeArrowheads="1"/>
          </p:cNvSpPr>
          <p:nvPr/>
        </p:nvSpPr>
        <p:spPr bwMode="auto">
          <a:xfrm>
            <a:off x="1143000" y="1676400"/>
            <a:ext cx="1905000" cy="5334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334" name="Rectangle 8"/>
          <p:cNvSpPr>
            <a:spLocks noChangeArrowheads="1"/>
          </p:cNvSpPr>
          <p:nvPr/>
        </p:nvSpPr>
        <p:spPr bwMode="auto">
          <a:xfrm>
            <a:off x="1143000" y="2514600"/>
            <a:ext cx="1905000" cy="5334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335" name="Rectangle 9"/>
          <p:cNvSpPr>
            <a:spLocks noChangeArrowheads="1"/>
          </p:cNvSpPr>
          <p:nvPr/>
        </p:nvSpPr>
        <p:spPr bwMode="auto">
          <a:xfrm>
            <a:off x="1143000" y="3352800"/>
            <a:ext cx="1905000" cy="5334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336" name="Rectangle 10"/>
          <p:cNvSpPr>
            <a:spLocks noChangeArrowheads="1"/>
          </p:cNvSpPr>
          <p:nvPr/>
        </p:nvSpPr>
        <p:spPr bwMode="auto">
          <a:xfrm>
            <a:off x="304800" y="5130800"/>
            <a:ext cx="1524000" cy="9144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337" name="Rectangle 11"/>
          <p:cNvSpPr>
            <a:spLocks noChangeArrowheads="1"/>
          </p:cNvSpPr>
          <p:nvPr/>
        </p:nvSpPr>
        <p:spPr bwMode="auto">
          <a:xfrm>
            <a:off x="2209800" y="5105400"/>
            <a:ext cx="1524000" cy="9144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338" name="AutoShape 12"/>
          <p:cNvSpPr>
            <a:spLocks noChangeArrowheads="1"/>
          </p:cNvSpPr>
          <p:nvPr/>
        </p:nvSpPr>
        <p:spPr bwMode="auto">
          <a:xfrm>
            <a:off x="1752600" y="2260600"/>
            <a:ext cx="609600" cy="228600"/>
          </a:xfrm>
          <a:prstGeom prst="downArrow">
            <a:avLst>
              <a:gd name="adj1" fmla="val 46296"/>
              <a:gd name="adj2" fmla="val 54764"/>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vert="eaVert" wrap="none" anchor="ctr"/>
          <a:lstStyle/>
          <a:p>
            <a:endParaRPr lang="en-US"/>
          </a:p>
        </p:txBody>
      </p:sp>
      <p:sp>
        <p:nvSpPr>
          <p:cNvPr id="99339" name="AutoShape 13"/>
          <p:cNvSpPr>
            <a:spLocks noChangeArrowheads="1"/>
          </p:cNvSpPr>
          <p:nvPr/>
        </p:nvSpPr>
        <p:spPr bwMode="auto">
          <a:xfrm>
            <a:off x="1752600" y="3098800"/>
            <a:ext cx="609600" cy="228600"/>
          </a:xfrm>
          <a:prstGeom prst="downArrow">
            <a:avLst>
              <a:gd name="adj1" fmla="val 46296"/>
              <a:gd name="adj2" fmla="val 54764"/>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vert="eaVert" wrap="none" anchor="ctr"/>
          <a:lstStyle/>
          <a:p>
            <a:endParaRPr lang="en-US"/>
          </a:p>
        </p:txBody>
      </p:sp>
      <p:sp>
        <p:nvSpPr>
          <p:cNvPr id="99340" name="AutoShape 14"/>
          <p:cNvSpPr>
            <a:spLocks noChangeArrowheads="1"/>
          </p:cNvSpPr>
          <p:nvPr/>
        </p:nvSpPr>
        <p:spPr bwMode="auto">
          <a:xfrm>
            <a:off x="1752600" y="3937000"/>
            <a:ext cx="609600" cy="228600"/>
          </a:xfrm>
          <a:prstGeom prst="downArrow">
            <a:avLst>
              <a:gd name="adj1" fmla="val 46296"/>
              <a:gd name="adj2" fmla="val 54764"/>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vert="eaVert" wrap="none" anchor="ctr"/>
          <a:lstStyle/>
          <a:p>
            <a:endParaRPr lang="en-US"/>
          </a:p>
        </p:txBody>
      </p:sp>
      <p:sp>
        <p:nvSpPr>
          <p:cNvPr id="99341" name="AutoShape 15"/>
          <p:cNvSpPr>
            <a:spLocks noChangeArrowheads="1"/>
          </p:cNvSpPr>
          <p:nvPr/>
        </p:nvSpPr>
        <p:spPr bwMode="auto">
          <a:xfrm flipV="1">
            <a:off x="2819400" y="4546600"/>
            <a:ext cx="533400" cy="533400"/>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0 60000 65536"/>
              <a:gd name="T13" fmla="*/ 0 60000 65536"/>
              <a:gd name="T14" fmla="*/ 0 60000 65536"/>
              <a:gd name="T15" fmla="*/ 0 60000 65536"/>
              <a:gd name="T16" fmla="*/ 0 60000 65536"/>
              <a:gd name="T17" fmla="*/ 0 60000 65536"/>
              <a:gd name="T18" fmla="*/ 0 w 21600"/>
              <a:gd name="T19" fmla="*/ 16574 h 21600"/>
              <a:gd name="T20" fmla="*/ 17460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9257"/>
                </a:lnTo>
                <a:lnTo>
                  <a:pt x="13397" y="9257"/>
                </a:lnTo>
                <a:lnTo>
                  <a:pt x="13397" y="16574"/>
                </a:lnTo>
                <a:lnTo>
                  <a:pt x="0" y="16574"/>
                </a:lnTo>
                <a:lnTo>
                  <a:pt x="0" y="21600"/>
                </a:lnTo>
                <a:lnTo>
                  <a:pt x="17460" y="21600"/>
                </a:lnTo>
                <a:lnTo>
                  <a:pt x="17460" y="9257"/>
                </a:lnTo>
                <a:lnTo>
                  <a:pt x="21600" y="9257"/>
                </a:lnTo>
                <a:lnTo>
                  <a:pt x="15429" y="0"/>
                </a:lnTo>
                <a:close/>
              </a:path>
            </a:pathLst>
          </a:cu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342" name="AutoShape 16"/>
          <p:cNvSpPr>
            <a:spLocks noChangeArrowheads="1"/>
          </p:cNvSpPr>
          <p:nvPr/>
        </p:nvSpPr>
        <p:spPr bwMode="auto">
          <a:xfrm flipH="1" flipV="1">
            <a:off x="774700" y="4546600"/>
            <a:ext cx="533400" cy="533400"/>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0 60000 65536"/>
              <a:gd name="T13" fmla="*/ 0 60000 65536"/>
              <a:gd name="T14" fmla="*/ 0 60000 65536"/>
              <a:gd name="T15" fmla="*/ 0 60000 65536"/>
              <a:gd name="T16" fmla="*/ 0 60000 65536"/>
              <a:gd name="T17" fmla="*/ 0 60000 65536"/>
              <a:gd name="T18" fmla="*/ 0 w 21600"/>
              <a:gd name="T19" fmla="*/ 16574 h 21600"/>
              <a:gd name="T20" fmla="*/ 17460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9257"/>
                </a:lnTo>
                <a:lnTo>
                  <a:pt x="13397" y="9257"/>
                </a:lnTo>
                <a:lnTo>
                  <a:pt x="13397" y="16574"/>
                </a:lnTo>
                <a:lnTo>
                  <a:pt x="0" y="16574"/>
                </a:lnTo>
                <a:lnTo>
                  <a:pt x="0" y="21600"/>
                </a:lnTo>
                <a:lnTo>
                  <a:pt x="17460" y="21600"/>
                </a:lnTo>
                <a:lnTo>
                  <a:pt x="17460" y="9257"/>
                </a:lnTo>
                <a:lnTo>
                  <a:pt x="21600" y="9257"/>
                </a:lnTo>
                <a:lnTo>
                  <a:pt x="15429" y="0"/>
                </a:lnTo>
                <a:close/>
              </a:path>
            </a:pathLst>
          </a:cu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343" name="AutoShape 17"/>
          <p:cNvSpPr>
            <a:spLocks noChangeArrowheads="1"/>
          </p:cNvSpPr>
          <p:nvPr/>
        </p:nvSpPr>
        <p:spPr bwMode="auto">
          <a:xfrm>
            <a:off x="1155700" y="4191000"/>
            <a:ext cx="1828800" cy="838200"/>
          </a:xfrm>
          <a:prstGeom prst="flowChartDecision">
            <a:avLst/>
          </a:prstGeom>
          <a:solidFill>
            <a:schemeClr val="bg1"/>
          </a:solidFill>
          <a:ln w="28575">
            <a:solidFill>
              <a:schemeClr val="tx1"/>
            </a:solidFill>
            <a:miter lim="800000"/>
            <a:headEnd/>
            <a:tailEnd/>
          </a:ln>
        </p:spPr>
        <p:txBody>
          <a:bodyPr wrap="none" anchor="ctr"/>
          <a:lstStyle/>
          <a:p>
            <a:endParaRPr lang="en-US"/>
          </a:p>
        </p:txBody>
      </p:sp>
      <p:sp>
        <p:nvSpPr>
          <p:cNvPr id="99344" name="Text Box 18"/>
          <p:cNvSpPr txBox="1">
            <a:spLocks noChangeArrowheads="1"/>
          </p:cNvSpPr>
          <p:nvPr/>
        </p:nvSpPr>
        <p:spPr bwMode="auto">
          <a:xfrm>
            <a:off x="762000" y="1752600"/>
            <a:ext cx="2667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print a message</a:t>
            </a:r>
          </a:p>
        </p:txBody>
      </p:sp>
      <p:sp>
        <p:nvSpPr>
          <p:cNvPr id="99345" name="Text Box 19"/>
          <p:cNvSpPr txBox="1">
            <a:spLocks noChangeArrowheads="1"/>
          </p:cNvSpPr>
          <p:nvPr/>
        </p:nvSpPr>
        <p:spPr bwMode="auto">
          <a:xfrm>
            <a:off x="762000" y="2605088"/>
            <a:ext cx="2667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get </a:t>
            </a:r>
            <a:r>
              <a:rPr lang="en-US" sz="1800" b="1">
                <a:latin typeface="Courier New" pitchFamily="49" charset="0"/>
              </a:rPr>
              <a:t>n1</a:t>
            </a:r>
          </a:p>
        </p:txBody>
      </p:sp>
      <p:sp>
        <p:nvSpPr>
          <p:cNvPr id="99346" name="Text Box 20"/>
          <p:cNvSpPr txBox="1">
            <a:spLocks noChangeArrowheads="1"/>
          </p:cNvSpPr>
          <p:nvPr/>
        </p:nvSpPr>
        <p:spPr bwMode="auto">
          <a:xfrm>
            <a:off x="762000" y="3443288"/>
            <a:ext cx="2667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get </a:t>
            </a:r>
            <a:r>
              <a:rPr lang="en-US" sz="1800" b="1">
                <a:latin typeface="Courier New" pitchFamily="49" charset="0"/>
              </a:rPr>
              <a:t>n2</a:t>
            </a:r>
          </a:p>
        </p:txBody>
      </p:sp>
      <p:sp>
        <p:nvSpPr>
          <p:cNvPr id="99347" name="Text Box 21"/>
          <p:cNvSpPr txBox="1">
            <a:spLocks noChangeArrowheads="1"/>
          </p:cNvSpPr>
          <p:nvPr/>
        </p:nvSpPr>
        <p:spPr bwMode="auto">
          <a:xfrm>
            <a:off x="762000" y="4433888"/>
            <a:ext cx="2667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is </a:t>
            </a:r>
            <a:r>
              <a:rPr lang="en-US" sz="1800" b="1">
                <a:latin typeface="Courier New" pitchFamily="49" charset="0"/>
              </a:rPr>
              <a:t>n1&gt;n2</a:t>
            </a:r>
            <a:r>
              <a:rPr lang="en-US" sz="1800">
                <a:solidFill>
                  <a:schemeClr val="accent2"/>
                </a:solidFill>
                <a:latin typeface="Comic Sans MS" pitchFamily="66" charset="0"/>
              </a:rPr>
              <a:t> ?</a:t>
            </a:r>
          </a:p>
        </p:txBody>
      </p:sp>
      <p:sp>
        <p:nvSpPr>
          <p:cNvPr id="99348" name="Text Box 22"/>
          <p:cNvSpPr txBox="1">
            <a:spLocks noChangeArrowheads="1"/>
          </p:cNvSpPr>
          <p:nvPr/>
        </p:nvSpPr>
        <p:spPr bwMode="auto">
          <a:xfrm>
            <a:off x="533400" y="4235450"/>
            <a:ext cx="990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90000"/>
                </a:solidFill>
                <a:latin typeface="Comic Sans MS" pitchFamily="66" charset="0"/>
              </a:rPr>
              <a:t>TRUE</a:t>
            </a:r>
          </a:p>
        </p:txBody>
      </p:sp>
      <p:sp>
        <p:nvSpPr>
          <p:cNvPr id="99349" name="Text Box 23"/>
          <p:cNvSpPr txBox="1">
            <a:spLocks noChangeArrowheads="1"/>
          </p:cNvSpPr>
          <p:nvPr/>
        </p:nvSpPr>
        <p:spPr bwMode="auto">
          <a:xfrm>
            <a:off x="2641600" y="4235450"/>
            <a:ext cx="990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90000"/>
                </a:solidFill>
                <a:latin typeface="Comic Sans MS" pitchFamily="66" charset="0"/>
              </a:rPr>
              <a:t>FALSE</a:t>
            </a:r>
          </a:p>
        </p:txBody>
      </p:sp>
      <p:sp>
        <p:nvSpPr>
          <p:cNvPr id="99350" name="Text Box 24"/>
          <p:cNvSpPr txBox="1">
            <a:spLocks noChangeArrowheads="1"/>
          </p:cNvSpPr>
          <p:nvPr/>
        </p:nvSpPr>
        <p:spPr bwMode="auto">
          <a:xfrm>
            <a:off x="228600" y="5283200"/>
            <a:ext cx="16764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print that </a:t>
            </a:r>
            <a:r>
              <a:rPr lang="en-US" sz="1800" b="1">
                <a:latin typeface="Courier New" pitchFamily="49" charset="0"/>
              </a:rPr>
              <a:t>n2</a:t>
            </a:r>
            <a:r>
              <a:rPr lang="en-US" sz="1800">
                <a:solidFill>
                  <a:schemeClr val="accent2"/>
                </a:solidFill>
                <a:latin typeface="Comic Sans MS" pitchFamily="66" charset="0"/>
              </a:rPr>
              <a:t> is the min</a:t>
            </a:r>
          </a:p>
        </p:txBody>
      </p:sp>
      <p:sp>
        <p:nvSpPr>
          <p:cNvPr id="99351" name="Text Box 25"/>
          <p:cNvSpPr txBox="1">
            <a:spLocks noChangeArrowheads="1"/>
          </p:cNvSpPr>
          <p:nvPr/>
        </p:nvSpPr>
        <p:spPr bwMode="auto">
          <a:xfrm>
            <a:off x="2133600" y="5289550"/>
            <a:ext cx="16764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print that </a:t>
            </a:r>
            <a:r>
              <a:rPr lang="en-US" sz="1800" b="1">
                <a:latin typeface="Courier New" pitchFamily="49" charset="0"/>
              </a:rPr>
              <a:t>n1</a:t>
            </a:r>
            <a:r>
              <a:rPr lang="en-US" sz="1800">
                <a:solidFill>
                  <a:schemeClr val="accent2"/>
                </a:solidFill>
                <a:latin typeface="Comic Sans MS" pitchFamily="66" charset="0"/>
              </a:rPr>
              <a:t> is the min</a:t>
            </a:r>
          </a:p>
        </p:txBody>
      </p:sp>
      <p:sp>
        <p:nvSpPr>
          <p:cNvPr id="99352" name="Text Box 26"/>
          <p:cNvSpPr txBox="1">
            <a:spLocks noChangeArrowheads="1"/>
          </p:cNvSpPr>
          <p:nvPr/>
        </p:nvSpPr>
        <p:spPr bwMode="auto">
          <a:xfrm>
            <a:off x="977900" y="4800600"/>
            <a:ext cx="533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FF6600"/>
                </a:solidFill>
                <a:latin typeface="Courier New" pitchFamily="49" charset="0"/>
              </a:rPr>
              <a:t>if</a:t>
            </a:r>
          </a:p>
        </p:txBody>
      </p:sp>
      <p:sp>
        <p:nvSpPr>
          <p:cNvPr id="99353" name="Text Box 27"/>
          <p:cNvSpPr txBox="1">
            <a:spLocks noChangeArrowheads="1"/>
          </p:cNvSpPr>
          <p:nvPr/>
        </p:nvSpPr>
        <p:spPr bwMode="auto">
          <a:xfrm>
            <a:off x="2514600" y="4800600"/>
            <a:ext cx="6223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FF6600"/>
                </a:solidFill>
                <a:latin typeface="Courier New" pitchFamily="49" charset="0"/>
              </a:rPr>
              <a:t>else</a:t>
            </a:r>
          </a:p>
        </p:txBody>
      </p:sp>
      <p:sp>
        <p:nvSpPr>
          <p:cNvPr id="99354" name="Rectangle 28"/>
          <p:cNvSpPr>
            <a:spLocks noChangeArrowheads="1"/>
          </p:cNvSpPr>
          <p:nvPr/>
        </p:nvSpPr>
        <p:spPr bwMode="auto">
          <a:xfrm>
            <a:off x="6164263" y="1335088"/>
            <a:ext cx="1905000" cy="5334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355" name="Rectangle 29"/>
          <p:cNvSpPr>
            <a:spLocks noChangeArrowheads="1"/>
          </p:cNvSpPr>
          <p:nvPr/>
        </p:nvSpPr>
        <p:spPr bwMode="auto">
          <a:xfrm>
            <a:off x="6164263" y="2173288"/>
            <a:ext cx="1905000" cy="5334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356" name="Rectangle 30"/>
          <p:cNvSpPr>
            <a:spLocks noChangeArrowheads="1"/>
          </p:cNvSpPr>
          <p:nvPr/>
        </p:nvSpPr>
        <p:spPr bwMode="auto">
          <a:xfrm>
            <a:off x="6164263" y="3011488"/>
            <a:ext cx="1905000" cy="5334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357" name="Rectangle 31"/>
          <p:cNvSpPr>
            <a:spLocks noChangeArrowheads="1"/>
          </p:cNvSpPr>
          <p:nvPr/>
        </p:nvSpPr>
        <p:spPr bwMode="auto">
          <a:xfrm>
            <a:off x="5326063" y="4789488"/>
            <a:ext cx="1524000" cy="9144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358" name="Rectangle 32"/>
          <p:cNvSpPr>
            <a:spLocks noChangeArrowheads="1"/>
          </p:cNvSpPr>
          <p:nvPr/>
        </p:nvSpPr>
        <p:spPr bwMode="auto">
          <a:xfrm>
            <a:off x="7231063" y="4764088"/>
            <a:ext cx="1524000" cy="9144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359" name="AutoShape 33"/>
          <p:cNvSpPr>
            <a:spLocks noChangeArrowheads="1"/>
          </p:cNvSpPr>
          <p:nvPr/>
        </p:nvSpPr>
        <p:spPr bwMode="auto">
          <a:xfrm>
            <a:off x="6773863" y="1919288"/>
            <a:ext cx="609600" cy="228600"/>
          </a:xfrm>
          <a:prstGeom prst="downArrow">
            <a:avLst>
              <a:gd name="adj1" fmla="val 46296"/>
              <a:gd name="adj2" fmla="val 54764"/>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vert="eaVert" wrap="none" anchor="ctr"/>
          <a:lstStyle/>
          <a:p>
            <a:endParaRPr lang="en-US"/>
          </a:p>
        </p:txBody>
      </p:sp>
      <p:sp>
        <p:nvSpPr>
          <p:cNvPr id="99360" name="AutoShape 34"/>
          <p:cNvSpPr>
            <a:spLocks noChangeArrowheads="1"/>
          </p:cNvSpPr>
          <p:nvPr/>
        </p:nvSpPr>
        <p:spPr bwMode="auto">
          <a:xfrm>
            <a:off x="6773863" y="2757488"/>
            <a:ext cx="609600" cy="228600"/>
          </a:xfrm>
          <a:prstGeom prst="downArrow">
            <a:avLst>
              <a:gd name="adj1" fmla="val 46296"/>
              <a:gd name="adj2" fmla="val 54764"/>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vert="eaVert" wrap="none" anchor="ctr"/>
          <a:lstStyle/>
          <a:p>
            <a:endParaRPr lang="en-US"/>
          </a:p>
        </p:txBody>
      </p:sp>
      <p:sp>
        <p:nvSpPr>
          <p:cNvPr id="99361" name="AutoShape 35"/>
          <p:cNvSpPr>
            <a:spLocks noChangeArrowheads="1"/>
          </p:cNvSpPr>
          <p:nvPr/>
        </p:nvSpPr>
        <p:spPr bwMode="auto">
          <a:xfrm>
            <a:off x="6773863" y="3595688"/>
            <a:ext cx="609600" cy="228600"/>
          </a:xfrm>
          <a:prstGeom prst="downArrow">
            <a:avLst>
              <a:gd name="adj1" fmla="val 46296"/>
              <a:gd name="adj2" fmla="val 54764"/>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vert="eaVert" wrap="none" anchor="ctr"/>
          <a:lstStyle/>
          <a:p>
            <a:endParaRPr lang="en-US"/>
          </a:p>
        </p:txBody>
      </p:sp>
      <p:sp>
        <p:nvSpPr>
          <p:cNvPr id="99362" name="AutoShape 36"/>
          <p:cNvSpPr>
            <a:spLocks noChangeArrowheads="1"/>
          </p:cNvSpPr>
          <p:nvPr/>
        </p:nvSpPr>
        <p:spPr bwMode="auto">
          <a:xfrm flipV="1">
            <a:off x="7840663" y="4205288"/>
            <a:ext cx="533400" cy="533400"/>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0 60000 65536"/>
              <a:gd name="T13" fmla="*/ 0 60000 65536"/>
              <a:gd name="T14" fmla="*/ 0 60000 65536"/>
              <a:gd name="T15" fmla="*/ 0 60000 65536"/>
              <a:gd name="T16" fmla="*/ 0 60000 65536"/>
              <a:gd name="T17" fmla="*/ 0 60000 65536"/>
              <a:gd name="T18" fmla="*/ 0 w 21600"/>
              <a:gd name="T19" fmla="*/ 16574 h 21600"/>
              <a:gd name="T20" fmla="*/ 17460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9257"/>
                </a:lnTo>
                <a:lnTo>
                  <a:pt x="13397" y="9257"/>
                </a:lnTo>
                <a:lnTo>
                  <a:pt x="13397" y="16574"/>
                </a:lnTo>
                <a:lnTo>
                  <a:pt x="0" y="16574"/>
                </a:lnTo>
                <a:lnTo>
                  <a:pt x="0" y="21600"/>
                </a:lnTo>
                <a:lnTo>
                  <a:pt x="17460" y="21600"/>
                </a:lnTo>
                <a:lnTo>
                  <a:pt x="17460" y="9257"/>
                </a:lnTo>
                <a:lnTo>
                  <a:pt x="21600" y="9257"/>
                </a:lnTo>
                <a:lnTo>
                  <a:pt x="15429" y="0"/>
                </a:lnTo>
                <a:close/>
              </a:path>
            </a:pathLst>
          </a:cu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363" name="AutoShape 37"/>
          <p:cNvSpPr>
            <a:spLocks noChangeArrowheads="1"/>
          </p:cNvSpPr>
          <p:nvPr/>
        </p:nvSpPr>
        <p:spPr bwMode="auto">
          <a:xfrm flipH="1" flipV="1">
            <a:off x="5795963" y="4205288"/>
            <a:ext cx="533400" cy="533400"/>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0 60000 65536"/>
              <a:gd name="T13" fmla="*/ 0 60000 65536"/>
              <a:gd name="T14" fmla="*/ 0 60000 65536"/>
              <a:gd name="T15" fmla="*/ 0 60000 65536"/>
              <a:gd name="T16" fmla="*/ 0 60000 65536"/>
              <a:gd name="T17" fmla="*/ 0 60000 65536"/>
              <a:gd name="T18" fmla="*/ 0 w 21600"/>
              <a:gd name="T19" fmla="*/ 16574 h 21600"/>
              <a:gd name="T20" fmla="*/ 17460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9257"/>
                </a:lnTo>
                <a:lnTo>
                  <a:pt x="13397" y="9257"/>
                </a:lnTo>
                <a:lnTo>
                  <a:pt x="13397" y="16574"/>
                </a:lnTo>
                <a:lnTo>
                  <a:pt x="0" y="16574"/>
                </a:lnTo>
                <a:lnTo>
                  <a:pt x="0" y="21600"/>
                </a:lnTo>
                <a:lnTo>
                  <a:pt x="17460" y="21600"/>
                </a:lnTo>
                <a:lnTo>
                  <a:pt x="17460" y="9257"/>
                </a:lnTo>
                <a:lnTo>
                  <a:pt x="21600" y="9257"/>
                </a:lnTo>
                <a:lnTo>
                  <a:pt x="15429" y="0"/>
                </a:lnTo>
                <a:close/>
              </a:path>
            </a:pathLst>
          </a:cu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364" name="AutoShape 38"/>
          <p:cNvSpPr>
            <a:spLocks noChangeArrowheads="1"/>
          </p:cNvSpPr>
          <p:nvPr/>
        </p:nvSpPr>
        <p:spPr bwMode="auto">
          <a:xfrm>
            <a:off x="6176963" y="3849688"/>
            <a:ext cx="1828800" cy="838200"/>
          </a:xfrm>
          <a:prstGeom prst="flowChartDecision">
            <a:avLst/>
          </a:prstGeom>
          <a:solidFill>
            <a:schemeClr val="bg1"/>
          </a:solidFill>
          <a:ln w="28575">
            <a:solidFill>
              <a:schemeClr val="tx1"/>
            </a:solidFill>
            <a:miter lim="800000"/>
            <a:headEnd/>
            <a:tailEnd/>
          </a:ln>
        </p:spPr>
        <p:txBody>
          <a:bodyPr wrap="none" anchor="ctr"/>
          <a:lstStyle/>
          <a:p>
            <a:endParaRPr lang="en-US"/>
          </a:p>
        </p:txBody>
      </p:sp>
      <p:sp>
        <p:nvSpPr>
          <p:cNvPr id="99365" name="Text Box 39"/>
          <p:cNvSpPr txBox="1">
            <a:spLocks noChangeArrowheads="1"/>
          </p:cNvSpPr>
          <p:nvPr/>
        </p:nvSpPr>
        <p:spPr bwMode="auto">
          <a:xfrm>
            <a:off x="5783263" y="1411288"/>
            <a:ext cx="2667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print a message</a:t>
            </a:r>
          </a:p>
        </p:txBody>
      </p:sp>
      <p:sp>
        <p:nvSpPr>
          <p:cNvPr id="99366" name="Text Box 40"/>
          <p:cNvSpPr txBox="1">
            <a:spLocks noChangeArrowheads="1"/>
          </p:cNvSpPr>
          <p:nvPr/>
        </p:nvSpPr>
        <p:spPr bwMode="auto">
          <a:xfrm>
            <a:off x="5783263" y="2263775"/>
            <a:ext cx="2667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get </a:t>
            </a:r>
            <a:r>
              <a:rPr lang="en-US" sz="1800" b="1">
                <a:latin typeface="Courier New" pitchFamily="49" charset="0"/>
              </a:rPr>
              <a:t>n1</a:t>
            </a:r>
          </a:p>
        </p:txBody>
      </p:sp>
      <p:sp>
        <p:nvSpPr>
          <p:cNvPr id="99367" name="Text Box 41"/>
          <p:cNvSpPr txBox="1">
            <a:spLocks noChangeArrowheads="1"/>
          </p:cNvSpPr>
          <p:nvPr/>
        </p:nvSpPr>
        <p:spPr bwMode="auto">
          <a:xfrm>
            <a:off x="5783263" y="3101975"/>
            <a:ext cx="2667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get </a:t>
            </a:r>
            <a:r>
              <a:rPr lang="en-US" sz="1800" b="1">
                <a:latin typeface="Courier New" pitchFamily="49" charset="0"/>
              </a:rPr>
              <a:t>n2</a:t>
            </a:r>
          </a:p>
        </p:txBody>
      </p:sp>
      <p:sp>
        <p:nvSpPr>
          <p:cNvPr id="99368" name="Text Box 42"/>
          <p:cNvSpPr txBox="1">
            <a:spLocks noChangeArrowheads="1"/>
          </p:cNvSpPr>
          <p:nvPr/>
        </p:nvSpPr>
        <p:spPr bwMode="auto">
          <a:xfrm>
            <a:off x="5783263" y="4092575"/>
            <a:ext cx="2667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is </a:t>
            </a:r>
            <a:r>
              <a:rPr lang="en-US" sz="1800" b="1">
                <a:latin typeface="Courier New" pitchFamily="49" charset="0"/>
              </a:rPr>
              <a:t>n1&gt;n2</a:t>
            </a:r>
            <a:r>
              <a:rPr lang="en-US" sz="1800">
                <a:solidFill>
                  <a:schemeClr val="accent2"/>
                </a:solidFill>
                <a:latin typeface="Comic Sans MS" pitchFamily="66" charset="0"/>
              </a:rPr>
              <a:t> ?</a:t>
            </a:r>
          </a:p>
        </p:txBody>
      </p:sp>
      <p:sp>
        <p:nvSpPr>
          <p:cNvPr id="99369" name="Text Box 43"/>
          <p:cNvSpPr txBox="1">
            <a:spLocks noChangeArrowheads="1"/>
          </p:cNvSpPr>
          <p:nvPr/>
        </p:nvSpPr>
        <p:spPr bwMode="auto">
          <a:xfrm>
            <a:off x="5554663" y="3894138"/>
            <a:ext cx="990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90000"/>
                </a:solidFill>
                <a:latin typeface="Comic Sans MS" pitchFamily="66" charset="0"/>
              </a:rPr>
              <a:t>TRUE</a:t>
            </a:r>
          </a:p>
        </p:txBody>
      </p:sp>
      <p:sp>
        <p:nvSpPr>
          <p:cNvPr id="99370" name="Text Box 44"/>
          <p:cNvSpPr txBox="1">
            <a:spLocks noChangeArrowheads="1"/>
          </p:cNvSpPr>
          <p:nvPr/>
        </p:nvSpPr>
        <p:spPr bwMode="auto">
          <a:xfrm>
            <a:off x="7662863" y="3894138"/>
            <a:ext cx="990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90000"/>
                </a:solidFill>
                <a:latin typeface="Comic Sans MS" pitchFamily="66" charset="0"/>
              </a:rPr>
              <a:t>FALSE</a:t>
            </a:r>
          </a:p>
        </p:txBody>
      </p:sp>
      <p:sp>
        <p:nvSpPr>
          <p:cNvPr id="99371" name="Text Box 45"/>
          <p:cNvSpPr txBox="1">
            <a:spLocks noChangeArrowheads="1"/>
          </p:cNvSpPr>
          <p:nvPr/>
        </p:nvSpPr>
        <p:spPr bwMode="auto">
          <a:xfrm>
            <a:off x="6254750" y="6294438"/>
            <a:ext cx="1676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print </a:t>
            </a:r>
            <a:r>
              <a:rPr lang="en-US" sz="1800" b="1">
                <a:latin typeface="Courier New" pitchFamily="49" charset="0"/>
              </a:rPr>
              <a:t>min</a:t>
            </a:r>
            <a:endParaRPr lang="en-US" sz="1800">
              <a:solidFill>
                <a:schemeClr val="accent2"/>
              </a:solidFill>
              <a:latin typeface="Comic Sans MS" pitchFamily="66" charset="0"/>
            </a:endParaRPr>
          </a:p>
        </p:txBody>
      </p:sp>
      <p:sp>
        <p:nvSpPr>
          <p:cNvPr id="99372" name="Text Box 46"/>
          <p:cNvSpPr txBox="1">
            <a:spLocks noChangeArrowheads="1"/>
          </p:cNvSpPr>
          <p:nvPr/>
        </p:nvSpPr>
        <p:spPr bwMode="auto">
          <a:xfrm>
            <a:off x="7383463" y="4916488"/>
            <a:ext cx="1219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set </a:t>
            </a:r>
            <a:r>
              <a:rPr lang="en-US" sz="1800" b="1">
                <a:latin typeface="Courier New" pitchFamily="49" charset="0"/>
              </a:rPr>
              <a:t>min</a:t>
            </a:r>
            <a:r>
              <a:rPr lang="en-US" sz="1800">
                <a:solidFill>
                  <a:schemeClr val="accent2"/>
                </a:solidFill>
                <a:latin typeface="Comic Sans MS" pitchFamily="66" charset="0"/>
              </a:rPr>
              <a:t> to be </a:t>
            </a:r>
            <a:r>
              <a:rPr lang="en-US" sz="1800" b="1">
                <a:latin typeface="Courier New" pitchFamily="49" charset="0"/>
              </a:rPr>
              <a:t>n1</a:t>
            </a:r>
            <a:endParaRPr lang="en-US" sz="1800">
              <a:solidFill>
                <a:schemeClr val="accent2"/>
              </a:solidFill>
              <a:latin typeface="Comic Sans MS" pitchFamily="66" charset="0"/>
            </a:endParaRPr>
          </a:p>
        </p:txBody>
      </p:sp>
      <p:sp>
        <p:nvSpPr>
          <p:cNvPr id="99373" name="Text Box 47"/>
          <p:cNvSpPr txBox="1">
            <a:spLocks noChangeArrowheads="1"/>
          </p:cNvSpPr>
          <p:nvPr/>
        </p:nvSpPr>
        <p:spPr bwMode="auto">
          <a:xfrm>
            <a:off x="5999163" y="4459288"/>
            <a:ext cx="533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FF6600"/>
                </a:solidFill>
                <a:latin typeface="Courier New" pitchFamily="49" charset="0"/>
              </a:rPr>
              <a:t>if</a:t>
            </a:r>
          </a:p>
        </p:txBody>
      </p:sp>
      <p:sp>
        <p:nvSpPr>
          <p:cNvPr id="99374" name="Text Box 48"/>
          <p:cNvSpPr txBox="1">
            <a:spLocks noChangeArrowheads="1"/>
          </p:cNvSpPr>
          <p:nvPr/>
        </p:nvSpPr>
        <p:spPr bwMode="auto">
          <a:xfrm>
            <a:off x="7535863" y="4459288"/>
            <a:ext cx="6223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FF6600"/>
                </a:solidFill>
                <a:latin typeface="Courier New" pitchFamily="49" charset="0"/>
              </a:rPr>
              <a:t>else</a:t>
            </a:r>
          </a:p>
        </p:txBody>
      </p:sp>
      <p:sp>
        <p:nvSpPr>
          <p:cNvPr id="99375" name="Text Box 49"/>
          <p:cNvSpPr txBox="1">
            <a:spLocks noChangeArrowheads="1"/>
          </p:cNvSpPr>
          <p:nvPr/>
        </p:nvSpPr>
        <p:spPr bwMode="auto">
          <a:xfrm>
            <a:off x="5461000" y="4916488"/>
            <a:ext cx="1219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set </a:t>
            </a:r>
            <a:r>
              <a:rPr lang="en-US" sz="1800" b="1">
                <a:latin typeface="Courier New" pitchFamily="49" charset="0"/>
              </a:rPr>
              <a:t>min</a:t>
            </a:r>
            <a:r>
              <a:rPr lang="en-US" sz="1800">
                <a:solidFill>
                  <a:schemeClr val="accent2"/>
                </a:solidFill>
                <a:latin typeface="Comic Sans MS" pitchFamily="66" charset="0"/>
              </a:rPr>
              <a:t> to be </a:t>
            </a:r>
            <a:r>
              <a:rPr lang="en-US" sz="1800" b="1">
                <a:latin typeface="Courier New" pitchFamily="49" charset="0"/>
              </a:rPr>
              <a:t>n1</a:t>
            </a:r>
            <a:endParaRPr lang="en-US" sz="1800">
              <a:solidFill>
                <a:schemeClr val="accent2"/>
              </a:solidFill>
              <a:latin typeface="Comic Sans MS" pitchFamily="66" charset="0"/>
            </a:endParaRPr>
          </a:p>
        </p:txBody>
      </p:sp>
      <p:sp>
        <p:nvSpPr>
          <p:cNvPr id="99376" name="Rectangle 50"/>
          <p:cNvSpPr>
            <a:spLocks noChangeArrowheads="1"/>
          </p:cNvSpPr>
          <p:nvPr/>
        </p:nvSpPr>
        <p:spPr bwMode="auto">
          <a:xfrm>
            <a:off x="6140450" y="6211888"/>
            <a:ext cx="1905000" cy="5334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377" name="AutoShape 51"/>
          <p:cNvSpPr>
            <a:spLocks noChangeArrowheads="1"/>
          </p:cNvSpPr>
          <p:nvPr/>
        </p:nvSpPr>
        <p:spPr bwMode="auto">
          <a:xfrm>
            <a:off x="6176963" y="5811838"/>
            <a:ext cx="1752600" cy="304800"/>
          </a:xfrm>
          <a:prstGeom prst="downArrow">
            <a:avLst>
              <a:gd name="adj1" fmla="val 40944"/>
              <a:gd name="adj2" fmla="val 38889"/>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vert="eaVert" wrap="none" anchor="ctr"/>
          <a:lstStyle/>
          <a:p>
            <a:endParaRPr lang="en-US"/>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354" name="Group 2"/>
          <p:cNvGrpSpPr>
            <a:grpSpLocks/>
          </p:cNvGrpSpPr>
          <p:nvPr/>
        </p:nvGrpSpPr>
        <p:grpSpPr bwMode="auto">
          <a:xfrm>
            <a:off x="2514600" y="1114425"/>
            <a:ext cx="6172200" cy="180975"/>
            <a:chOff x="295" y="1311"/>
            <a:chExt cx="5177" cy="114"/>
          </a:xfrm>
        </p:grpSpPr>
        <p:sp>
          <p:nvSpPr>
            <p:cNvPr id="100359"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0360"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0355" name="Text Box 5"/>
          <p:cNvSpPr txBox="1">
            <a:spLocks noChangeArrowheads="1"/>
          </p:cNvSpPr>
          <p:nvPr/>
        </p:nvSpPr>
        <p:spPr bwMode="auto">
          <a:xfrm>
            <a:off x="2590800" y="228600"/>
            <a:ext cx="56388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Freefalling?</a:t>
            </a:r>
          </a:p>
        </p:txBody>
      </p:sp>
      <p:sp>
        <p:nvSpPr>
          <p:cNvPr id="100356" name="Text Box 6"/>
          <p:cNvSpPr txBox="1">
            <a:spLocks noChangeArrowheads="1"/>
          </p:cNvSpPr>
          <p:nvPr/>
        </p:nvSpPr>
        <p:spPr bwMode="auto">
          <a:xfrm>
            <a:off x="2249488" y="6172200"/>
            <a:ext cx="464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mic Sans MS" pitchFamily="66" charset="0"/>
              </a:rPr>
              <a:t>Lembert Dome, Yosemite</a:t>
            </a:r>
          </a:p>
        </p:txBody>
      </p:sp>
      <p:pic>
        <p:nvPicPr>
          <p:cNvPr id="100357" name="Picture 7" descr="300px-Lambert_Dome_from_Tuolumne_Meadows-750px"/>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2181225"/>
            <a:ext cx="6477000" cy="377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358" name="Picture 8" descr="StAbrdRubin"/>
          <p:cNvPicPr>
            <a:picLocks noChangeAspect="1" noChangeArrowheads="1"/>
          </p:cNvPicPr>
          <p:nvPr/>
        </p:nvPicPr>
        <p:blipFill>
          <a:blip r:embed="rId3">
            <a:extLst>
              <a:ext uri="{28A0092B-C50C-407E-A947-70E740481C1C}">
                <a14:useLocalDpi xmlns:a14="http://schemas.microsoft.com/office/drawing/2010/main" val="0"/>
              </a:ext>
            </a:extLst>
          </a:blip>
          <a:srcRect b="29488"/>
          <a:stretch>
            <a:fillRect/>
          </a:stretch>
        </p:blipFill>
        <p:spPr bwMode="auto">
          <a:xfrm>
            <a:off x="73025" y="92075"/>
            <a:ext cx="2136775" cy="174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378" name="Group 2"/>
          <p:cNvGrpSpPr>
            <a:grpSpLocks/>
          </p:cNvGrpSpPr>
          <p:nvPr/>
        </p:nvGrpSpPr>
        <p:grpSpPr bwMode="auto">
          <a:xfrm>
            <a:off x="5297488" y="1266825"/>
            <a:ext cx="3541712" cy="180975"/>
            <a:chOff x="295" y="1311"/>
            <a:chExt cx="5177" cy="114"/>
          </a:xfrm>
        </p:grpSpPr>
        <p:sp>
          <p:nvSpPr>
            <p:cNvPr id="101386"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1387"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1379" name="Text Box 5"/>
          <p:cNvSpPr txBox="1">
            <a:spLocks noChangeArrowheads="1"/>
          </p:cNvSpPr>
          <p:nvPr/>
        </p:nvSpPr>
        <p:spPr bwMode="auto">
          <a:xfrm>
            <a:off x="5408613" y="228600"/>
            <a:ext cx="3302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Freefalling</a:t>
            </a:r>
          </a:p>
        </p:txBody>
      </p:sp>
      <p:sp>
        <p:nvSpPr>
          <p:cNvPr id="101380" name="Text Box 6"/>
          <p:cNvSpPr txBox="1">
            <a:spLocks noChangeArrowheads="1"/>
          </p:cNvSpPr>
          <p:nvPr/>
        </p:nvSpPr>
        <p:spPr bwMode="auto">
          <a:xfrm>
            <a:off x="7008813" y="800100"/>
            <a:ext cx="2058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i="1">
                <a:solidFill>
                  <a:srgbClr val="0508FB"/>
                </a:solidFill>
              </a:rPr>
              <a:t>incremental </a:t>
            </a:r>
            <a:r>
              <a:rPr lang="en-US" sz="1800">
                <a:solidFill>
                  <a:srgbClr val="0508FB"/>
                </a:solidFill>
              </a:rPr>
              <a:t>design</a:t>
            </a:r>
            <a:endParaRPr lang="en-US" sz="1800" b="1" i="1">
              <a:solidFill>
                <a:srgbClr val="0508FB"/>
              </a:solidFill>
            </a:endParaRPr>
          </a:p>
        </p:txBody>
      </p:sp>
      <p:sp>
        <p:nvSpPr>
          <p:cNvPr id="101381" name="Rectangle 7"/>
          <p:cNvSpPr>
            <a:spLocks noChangeArrowheads="1"/>
          </p:cNvSpPr>
          <p:nvPr/>
        </p:nvSpPr>
        <p:spPr bwMode="auto">
          <a:xfrm>
            <a:off x="6861175" y="6270625"/>
            <a:ext cx="1962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chemeClr val="bg2"/>
                </a:solidFill>
                <a:latin typeface="Arial" pitchFamily="34" charset="0"/>
              </a:rPr>
              <a:t>www.ambromley.co.uk/fizz.html</a:t>
            </a:r>
          </a:p>
        </p:txBody>
      </p:sp>
      <p:sp>
        <p:nvSpPr>
          <p:cNvPr id="101382" name="Rectangle 8"/>
          <p:cNvSpPr>
            <a:spLocks noChangeArrowheads="1"/>
          </p:cNvSpPr>
          <p:nvPr/>
        </p:nvSpPr>
        <p:spPr bwMode="auto">
          <a:xfrm>
            <a:off x="7224713" y="6480175"/>
            <a:ext cx="1228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chemeClr val="bg2"/>
                </a:solidFill>
                <a:latin typeface="Arial" pitchFamily="34" charset="0"/>
              </a:rPr>
              <a:t>Physics simulation</a:t>
            </a:r>
          </a:p>
        </p:txBody>
      </p:sp>
      <p:sp>
        <p:nvSpPr>
          <p:cNvPr id="101383" name="Rectangle 9"/>
          <p:cNvSpPr>
            <a:spLocks noChangeArrowheads="1"/>
          </p:cNvSpPr>
          <p:nvPr/>
        </p:nvSpPr>
        <p:spPr bwMode="auto">
          <a:xfrm>
            <a:off x="163513" y="231775"/>
            <a:ext cx="5567362" cy="410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a:solidFill>
                  <a:srgbClr val="FF6600"/>
                </a:solidFill>
                <a:latin typeface="Courier New" pitchFamily="49" charset="0"/>
              </a:rPr>
              <a:t>def</a:t>
            </a:r>
            <a:r>
              <a:rPr lang="en-US" b="1">
                <a:latin typeface="Courier New" pitchFamily="49" charset="0"/>
              </a:rPr>
              <a:t> </a:t>
            </a:r>
            <a:r>
              <a:rPr lang="en-US" b="1">
                <a:solidFill>
                  <a:srgbClr val="E30E1F"/>
                </a:solidFill>
                <a:latin typeface="Courier New" pitchFamily="49" charset="0"/>
              </a:rPr>
              <a:t>fall</a:t>
            </a:r>
            <a:r>
              <a:rPr lang="en-US" b="1">
                <a:latin typeface="Courier New" pitchFamily="49" charset="0"/>
              </a:rPr>
              <a:t>( dt, n ):</a:t>
            </a:r>
          </a:p>
          <a:p>
            <a:pPr algn="l"/>
            <a:r>
              <a:rPr lang="en-US" b="1">
                <a:latin typeface="Courier New" pitchFamily="49" charset="0"/>
              </a:rPr>
              <a:t>    </a:t>
            </a:r>
            <a:r>
              <a:rPr lang="en-US" b="1">
                <a:solidFill>
                  <a:srgbClr val="0AA318"/>
                </a:solidFill>
                <a:latin typeface="Courier New" pitchFamily="49" charset="0"/>
              </a:rPr>
              <a:t>""" physics sim. """</a:t>
            </a:r>
          </a:p>
          <a:p>
            <a:pPr algn="l"/>
            <a:endParaRPr lang="en-US" b="1">
              <a:latin typeface="Courier New" pitchFamily="49" charset="0"/>
            </a:endParaRPr>
          </a:p>
          <a:p>
            <a:pPr algn="l"/>
            <a:r>
              <a:rPr lang="en-US" b="1">
                <a:latin typeface="Courier New" pitchFamily="49" charset="0"/>
              </a:rPr>
              <a:t>    t = 0.0  </a:t>
            </a:r>
            <a:r>
              <a:rPr lang="en-US" b="1">
                <a:solidFill>
                  <a:srgbClr val="E30E1F"/>
                </a:solidFill>
                <a:latin typeface="Courier New" pitchFamily="49" charset="0"/>
              </a:rPr>
              <a:t># start time</a:t>
            </a:r>
            <a:endParaRPr lang="en-US" b="1">
              <a:latin typeface="Courier New" pitchFamily="49" charset="0"/>
            </a:endParaRPr>
          </a:p>
          <a:p>
            <a:pPr algn="l"/>
            <a:endParaRPr lang="en-US" b="1">
              <a:latin typeface="Courier New" pitchFamily="49" charset="0"/>
            </a:endParaRPr>
          </a:p>
          <a:p>
            <a:pPr algn="l"/>
            <a:endParaRPr lang="en-US" b="1">
              <a:latin typeface="Courier New" pitchFamily="49" charset="0"/>
            </a:endParaRPr>
          </a:p>
          <a:p>
            <a:pPr algn="l"/>
            <a:endParaRPr lang="en-US" b="1">
              <a:latin typeface="Courier New" pitchFamily="49" charset="0"/>
            </a:endParaRPr>
          </a:p>
          <a:p>
            <a:pPr algn="l"/>
            <a:endParaRPr lang="en-US" b="1">
              <a:latin typeface="Courier New" pitchFamily="49" charset="0"/>
            </a:endParaRPr>
          </a:p>
          <a:p>
            <a:pPr algn="l"/>
            <a:r>
              <a:rPr lang="en-US" b="1">
                <a:latin typeface="Courier New" pitchFamily="49" charset="0"/>
              </a:rPr>
              <a:t>    </a:t>
            </a:r>
            <a:r>
              <a:rPr lang="en-US" b="1">
                <a:solidFill>
                  <a:srgbClr val="FF6600"/>
                </a:solidFill>
                <a:latin typeface="Courier New" pitchFamily="49" charset="0"/>
              </a:rPr>
              <a:t>for</a:t>
            </a:r>
            <a:r>
              <a:rPr lang="en-US" b="1">
                <a:latin typeface="Courier New" pitchFamily="49" charset="0"/>
              </a:rPr>
              <a:t> i </a:t>
            </a:r>
            <a:r>
              <a:rPr lang="en-US" b="1">
                <a:solidFill>
                  <a:srgbClr val="FF6600"/>
                </a:solidFill>
                <a:latin typeface="Courier New" pitchFamily="49" charset="0"/>
              </a:rPr>
              <a:t>in</a:t>
            </a:r>
            <a:r>
              <a:rPr lang="en-US" b="1">
                <a:latin typeface="Courier New" pitchFamily="49" charset="0"/>
              </a:rPr>
              <a:t> range(n):</a:t>
            </a:r>
          </a:p>
          <a:p>
            <a:pPr algn="l"/>
            <a:r>
              <a:rPr lang="en-US" b="1">
                <a:latin typeface="Courier New" pitchFamily="49" charset="0"/>
              </a:rPr>
              <a:t>        </a:t>
            </a:r>
            <a:r>
              <a:rPr lang="en-US" b="1">
                <a:solidFill>
                  <a:srgbClr val="FF6600"/>
                </a:solidFill>
                <a:latin typeface="Courier New" pitchFamily="49" charset="0"/>
              </a:rPr>
              <a:t>print</a:t>
            </a:r>
            <a:r>
              <a:rPr lang="en-US" b="1">
                <a:latin typeface="Courier New" pitchFamily="49" charset="0"/>
              </a:rPr>
              <a:t> i, t</a:t>
            </a:r>
          </a:p>
          <a:p>
            <a:pPr algn="l"/>
            <a:r>
              <a:rPr lang="en-US" b="1">
                <a:latin typeface="Courier New" pitchFamily="49" charset="0"/>
              </a:rPr>
              <a:t>        t = t + dt</a:t>
            </a:r>
          </a:p>
        </p:txBody>
      </p:sp>
      <p:sp>
        <p:nvSpPr>
          <p:cNvPr id="101384" name="Text Box 10"/>
          <p:cNvSpPr txBox="1">
            <a:spLocks noChangeArrowheads="1"/>
          </p:cNvSpPr>
          <p:nvPr/>
        </p:nvSpPr>
        <p:spPr bwMode="auto">
          <a:xfrm>
            <a:off x="7315200" y="1600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0508FB"/>
                </a:solidFill>
                <a:latin typeface="Marker Felt" charset="0"/>
              </a:rPr>
              <a:t>v = at</a:t>
            </a:r>
          </a:p>
        </p:txBody>
      </p:sp>
      <p:sp>
        <p:nvSpPr>
          <p:cNvPr id="101385" name="Text Box 11"/>
          <p:cNvSpPr txBox="1">
            <a:spLocks noChangeArrowheads="1"/>
          </p:cNvSpPr>
          <p:nvPr/>
        </p:nvSpPr>
        <p:spPr bwMode="auto">
          <a:xfrm>
            <a:off x="7296150" y="2057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0508FB"/>
                </a:solidFill>
                <a:latin typeface="Marker Felt" charset="0"/>
              </a:rPr>
              <a:t>d = ?</a:t>
            </a: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 Box 2"/>
          <p:cNvSpPr txBox="1">
            <a:spLocks noChangeArrowheads="1"/>
          </p:cNvSpPr>
          <p:nvPr/>
        </p:nvSpPr>
        <p:spPr bwMode="auto">
          <a:xfrm>
            <a:off x="228600" y="228600"/>
            <a:ext cx="2667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a:t>Hw 8 Pr 1</a:t>
            </a:r>
          </a:p>
        </p:txBody>
      </p:sp>
      <p:sp>
        <p:nvSpPr>
          <p:cNvPr id="102403" name="Text Box 3"/>
          <p:cNvSpPr txBox="1">
            <a:spLocks noChangeArrowheads="1"/>
          </p:cNvSpPr>
          <p:nvPr/>
        </p:nvSpPr>
        <p:spPr bwMode="auto">
          <a:xfrm>
            <a:off x="2743200" y="381000"/>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chemeClr val="accent2"/>
                </a:solidFill>
                <a:latin typeface="Comic Sans MS" pitchFamily="66" charset="0"/>
              </a:rPr>
              <a:t>Sequences !</a:t>
            </a:r>
          </a:p>
        </p:txBody>
      </p:sp>
      <p:sp>
        <p:nvSpPr>
          <p:cNvPr id="102404" name="Rectangle 4"/>
          <p:cNvSpPr>
            <a:spLocks noChangeArrowheads="1"/>
          </p:cNvSpPr>
          <p:nvPr/>
        </p:nvSpPr>
        <p:spPr bwMode="auto">
          <a:xfrm>
            <a:off x="4953000" y="228600"/>
            <a:ext cx="3810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spcBef>
                <a:spcPct val="50000"/>
              </a:spcBef>
            </a:pPr>
            <a:r>
              <a:rPr lang="en-US" sz="1800">
                <a:latin typeface="Times New Roman" pitchFamily="18" charset="0"/>
              </a:rPr>
              <a:t>Create functions that print and sum the first N elements of several sequences…</a:t>
            </a:r>
          </a:p>
        </p:txBody>
      </p:sp>
      <p:sp>
        <p:nvSpPr>
          <p:cNvPr id="102405" name="Rectangle 5"/>
          <p:cNvSpPr>
            <a:spLocks noChangeArrowheads="1"/>
          </p:cNvSpPr>
          <p:nvPr/>
        </p:nvSpPr>
        <p:spPr bwMode="auto">
          <a:xfrm>
            <a:off x="2667000" y="1447800"/>
            <a:ext cx="5827713" cy="5045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90000"/>
              </a:lnSpc>
            </a:pPr>
            <a:r>
              <a:rPr lang="en-US" sz="1800" b="1">
                <a:solidFill>
                  <a:schemeClr val="accent2"/>
                </a:solidFill>
                <a:latin typeface="Courier New" pitchFamily="49" charset="0"/>
              </a:rPr>
              <a:t>1 1 2 3 5 8 13 21</a:t>
            </a:r>
          </a:p>
          <a:p>
            <a:pPr algn="l">
              <a:lnSpc>
                <a:spcPct val="90000"/>
              </a:lnSpc>
            </a:pPr>
            <a:r>
              <a:rPr lang="en-US" sz="1800" b="1">
                <a:latin typeface="Courier New" pitchFamily="49" charset="0"/>
              </a:rPr>
              <a:t>sum: 54</a:t>
            </a:r>
            <a:endParaRPr lang="en-US" sz="1800" b="1">
              <a:solidFill>
                <a:schemeClr val="accent2"/>
              </a:solidFill>
              <a:latin typeface="Courier New" pitchFamily="49" charset="0"/>
            </a:endParaRPr>
          </a:p>
          <a:p>
            <a:pPr algn="l">
              <a:lnSpc>
                <a:spcPct val="90000"/>
              </a:lnSpc>
            </a:pPr>
            <a:endParaRPr lang="en-US" sz="1800" b="1">
              <a:solidFill>
                <a:schemeClr val="accent2"/>
              </a:solidFill>
              <a:latin typeface="Courier New" pitchFamily="49" charset="0"/>
            </a:endParaRPr>
          </a:p>
          <a:p>
            <a:pPr algn="l">
              <a:lnSpc>
                <a:spcPct val="90000"/>
              </a:lnSpc>
            </a:pPr>
            <a:r>
              <a:rPr lang="en-US" sz="1800" b="1">
                <a:solidFill>
                  <a:schemeClr val="accent2"/>
                </a:solidFill>
                <a:latin typeface="Courier New" pitchFamily="49" charset="0"/>
              </a:rPr>
              <a:t>10 15 20 25 30 35 40</a:t>
            </a:r>
          </a:p>
          <a:p>
            <a:pPr algn="l">
              <a:lnSpc>
                <a:spcPct val="90000"/>
              </a:lnSpc>
            </a:pPr>
            <a:r>
              <a:rPr lang="en-US" sz="1800" b="1">
                <a:latin typeface="Courier New" pitchFamily="49" charset="0"/>
              </a:rPr>
              <a:t>sum: 175</a:t>
            </a:r>
            <a:endParaRPr lang="en-US" sz="1800" b="1">
              <a:solidFill>
                <a:schemeClr val="accent2"/>
              </a:solidFill>
              <a:latin typeface="Courier New" pitchFamily="49" charset="0"/>
            </a:endParaRPr>
          </a:p>
          <a:p>
            <a:pPr algn="l">
              <a:lnSpc>
                <a:spcPct val="90000"/>
              </a:lnSpc>
            </a:pPr>
            <a:endParaRPr lang="en-US" sz="1800" b="1">
              <a:solidFill>
                <a:schemeClr val="accent2"/>
              </a:solidFill>
              <a:latin typeface="Courier New" pitchFamily="49" charset="0"/>
            </a:endParaRPr>
          </a:p>
          <a:p>
            <a:pPr algn="l">
              <a:lnSpc>
                <a:spcPct val="90000"/>
              </a:lnSpc>
            </a:pPr>
            <a:r>
              <a:rPr lang="en-US" sz="1800" b="1">
                <a:solidFill>
                  <a:schemeClr val="accent2"/>
                </a:solidFill>
                <a:latin typeface="Courier New" pitchFamily="49" charset="0"/>
              </a:rPr>
              <a:t>11 22 33 44 55 66 77 88 99 110 121</a:t>
            </a:r>
          </a:p>
          <a:p>
            <a:pPr algn="l">
              <a:lnSpc>
                <a:spcPct val="90000"/>
              </a:lnSpc>
            </a:pPr>
            <a:r>
              <a:rPr lang="en-US" sz="1800" b="1">
                <a:latin typeface="Courier New" pitchFamily="49" charset="0"/>
              </a:rPr>
              <a:t>sum: 726</a:t>
            </a:r>
            <a:endParaRPr lang="en-US" sz="1800" b="1">
              <a:solidFill>
                <a:schemeClr val="accent2"/>
              </a:solidFill>
              <a:latin typeface="Courier New" pitchFamily="49" charset="0"/>
            </a:endParaRPr>
          </a:p>
          <a:p>
            <a:pPr algn="l">
              <a:lnSpc>
                <a:spcPct val="90000"/>
              </a:lnSpc>
            </a:pPr>
            <a:endParaRPr lang="en-US" sz="1800" b="1">
              <a:solidFill>
                <a:schemeClr val="accent2"/>
              </a:solidFill>
              <a:latin typeface="Courier New" pitchFamily="49" charset="0"/>
            </a:endParaRPr>
          </a:p>
          <a:p>
            <a:pPr algn="l">
              <a:lnSpc>
                <a:spcPct val="90000"/>
              </a:lnSpc>
            </a:pPr>
            <a:r>
              <a:rPr lang="en-US" sz="1800" b="1">
                <a:solidFill>
                  <a:schemeClr val="accent2"/>
                </a:solidFill>
                <a:latin typeface="Courier New" pitchFamily="49" charset="0"/>
              </a:rPr>
              <a:t>1 2 4 8 16 32 64 128 256 512 1024 2048</a:t>
            </a:r>
          </a:p>
          <a:p>
            <a:pPr algn="l">
              <a:lnSpc>
                <a:spcPct val="90000"/>
              </a:lnSpc>
            </a:pPr>
            <a:r>
              <a:rPr lang="en-US" sz="1800" b="1">
                <a:latin typeface="Courier New" pitchFamily="49" charset="0"/>
              </a:rPr>
              <a:t>sum: 4095</a:t>
            </a:r>
            <a:endParaRPr lang="en-US" sz="1800" b="1">
              <a:solidFill>
                <a:schemeClr val="accent2"/>
              </a:solidFill>
              <a:latin typeface="Courier New" pitchFamily="49" charset="0"/>
            </a:endParaRPr>
          </a:p>
          <a:p>
            <a:pPr algn="l">
              <a:lnSpc>
                <a:spcPct val="90000"/>
              </a:lnSpc>
            </a:pPr>
            <a:endParaRPr lang="en-US" sz="1800" b="1">
              <a:solidFill>
                <a:schemeClr val="accent2"/>
              </a:solidFill>
              <a:latin typeface="Courier New" pitchFamily="49" charset="0"/>
            </a:endParaRPr>
          </a:p>
          <a:p>
            <a:pPr algn="l">
              <a:lnSpc>
                <a:spcPct val="90000"/>
              </a:lnSpc>
            </a:pPr>
            <a:r>
              <a:rPr lang="en-US" sz="1800" b="1">
                <a:solidFill>
                  <a:schemeClr val="accent2"/>
                </a:solidFill>
                <a:latin typeface="Courier New" pitchFamily="49" charset="0"/>
              </a:rPr>
              <a:t>0 3 9 12 36 39 117 120 360 363 1089</a:t>
            </a:r>
          </a:p>
          <a:p>
            <a:pPr algn="l">
              <a:lnSpc>
                <a:spcPct val="90000"/>
              </a:lnSpc>
            </a:pPr>
            <a:r>
              <a:rPr lang="en-US" sz="1800" b="1">
                <a:latin typeface="Courier New" pitchFamily="49" charset="0"/>
              </a:rPr>
              <a:t>sum: 2148</a:t>
            </a:r>
            <a:endParaRPr lang="en-US" sz="1800" b="1">
              <a:solidFill>
                <a:schemeClr val="accent2"/>
              </a:solidFill>
              <a:latin typeface="Courier New" pitchFamily="49" charset="0"/>
            </a:endParaRPr>
          </a:p>
          <a:p>
            <a:pPr algn="l">
              <a:lnSpc>
                <a:spcPct val="90000"/>
              </a:lnSpc>
            </a:pPr>
            <a:endParaRPr lang="en-US" sz="1800" b="1">
              <a:solidFill>
                <a:schemeClr val="accent2"/>
              </a:solidFill>
              <a:latin typeface="Courier New" pitchFamily="49" charset="0"/>
            </a:endParaRPr>
          </a:p>
          <a:p>
            <a:pPr algn="l">
              <a:lnSpc>
                <a:spcPct val="90000"/>
              </a:lnSpc>
            </a:pPr>
            <a:r>
              <a:rPr lang="en-US" sz="1800" b="1">
                <a:solidFill>
                  <a:schemeClr val="accent2"/>
                </a:solidFill>
                <a:latin typeface="Courier New" pitchFamily="49" charset="0"/>
              </a:rPr>
              <a:t>1 22 333 4444 55555</a:t>
            </a:r>
          </a:p>
          <a:p>
            <a:pPr algn="l">
              <a:lnSpc>
                <a:spcPct val="90000"/>
              </a:lnSpc>
            </a:pPr>
            <a:r>
              <a:rPr lang="en-US" sz="1800" b="1">
                <a:latin typeface="Courier New" pitchFamily="49" charset="0"/>
              </a:rPr>
              <a:t>sum: 60355</a:t>
            </a:r>
          </a:p>
          <a:p>
            <a:pPr algn="l">
              <a:lnSpc>
                <a:spcPct val="90000"/>
              </a:lnSpc>
            </a:pPr>
            <a:endParaRPr lang="en-US" sz="1800" b="1">
              <a:solidFill>
                <a:schemeClr val="accent2"/>
              </a:solidFill>
              <a:latin typeface="Courier New" pitchFamily="49" charset="0"/>
            </a:endParaRPr>
          </a:p>
          <a:p>
            <a:pPr algn="l">
              <a:lnSpc>
                <a:spcPct val="90000"/>
              </a:lnSpc>
            </a:pPr>
            <a:r>
              <a:rPr lang="en-US" sz="1800" b="1">
                <a:solidFill>
                  <a:schemeClr val="accent2"/>
                </a:solidFill>
                <a:latin typeface="Courier New" pitchFamily="49" charset="0"/>
              </a:rPr>
              <a:t>1 11 21 1211 111221 312211</a:t>
            </a:r>
          </a:p>
          <a:p>
            <a:pPr algn="l">
              <a:lnSpc>
                <a:spcPct val="90000"/>
              </a:lnSpc>
            </a:pPr>
            <a:r>
              <a:rPr lang="en-US" sz="1800" b="1">
                <a:latin typeface="Courier New" pitchFamily="49" charset="0"/>
              </a:rPr>
              <a:t>sum: 424676</a:t>
            </a:r>
            <a:r>
              <a:rPr lang="en-US" sz="1800" b="1">
                <a:solidFill>
                  <a:schemeClr val="accent2"/>
                </a:solidFill>
                <a:latin typeface="Courier New" pitchFamily="49" charset="0"/>
              </a:rPr>
              <a:t> </a:t>
            </a:r>
          </a:p>
        </p:txBody>
      </p:sp>
      <p:sp>
        <p:nvSpPr>
          <p:cNvPr id="102406" name="Text Box 6"/>
          <p:cNvSpPr txBox="1">
            <a:spLocks noChangeArrowheads="1"/>
          </p:cNvSpPr>
          <p:nvPr/>
        </p:nvSpPr>
        <p:spPr bwMode="auto">
          <a:xfrm>
            <a:off x="663575" y="1457325"/>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b="1">
                <a:solidFill>
                  <a:srgbClr val="0E03FC"/>
                </a:solidFill>
                <a:latin typeface="Courier New" pitchFamily="49" charset="0"/>
              </a:rPr>
              <a:t>fib(8)</a:t>
            </a:r>
          </a:p>
        </p:txBody>
      </p:sp>
      <p:sp>
        <p:nvSpPr>
          <p:cNvPr id="102407" name="Text Box 7"/>
          <p:cNvSpPr txBox="1">
            <a:spLocks noChangeArrowheads="1"/>
          </p:cNvSpPr>
          <p:nvPr/>
        </p:nvSpPr>
        <p:spPr bwMode="auto">
          <a:xfrm>
            <a:off x="663575" y="220980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b="1">
                <a:solidFill>
                  <a:srgbClr val="0E03FC"/>
                </a:solidFill>
                <a:latin typeface="Courier New" pitchFamily="49" charset="0"/>
              </a:rPr>
              <a:t>ten(7)</a:t>
            </a:r>
          </a:p>
        </p:txBody>
      </p:sp>
      <p:sp>
        <p:nvSpPr>
          <p:cNvPr id="102408" name="Text Box 8"/>
          <p:cNvSpPr txBox="1">
            <a:spLocks noChangeArrowheads="1"/>
          </p:cNvSpPr>
          <p:nvPr/>
        </p:nvSpPr>
        <p:spPr bwMode="auto">
          <a:xfrm>
            <a:off x="593725" y="2971800"/>
            <a:ext cx="1698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b="1">
                <a:solidFill>
                  <a:srgbClr val="0E03FC"/>
                </a:solidFill>
                <a:latin typeface="Courier New" pitchFamily="49" charset="0"/>
              </a:rPr>
              <a:t>elev(11)</a:t>
            </a:r>
          </a:p>
        </p:txBody>
      </p:sp>
      <p:sp>
        <p:nvSpPr>
          <p:cNvPr id="102409" name="Text Box 9"/>
          <p:cNvSpPr txBox="1">
            <a:spLocks noChangeArrowheads="1"/>
          </p:cNvSpPr>
          <p:nvPr/>
        </p:nvSpPr>
        <p:spPr bwMode="auto">
          <a:xfrm>
            <a:off x="663575" y="373380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b="1">
                <a:solidFill>
                  <a:srgbClr val="0E03FC"/>
                </a:solidFill>
                <a:latin typeface="Courier New" pitchFamily="49" charset="0"/>
              </a:rPr>
              <a:t>two(12)</a:t>
            </a:r>
          </a:p>
        </p:txBody>
      </p:sp>
      <p:sp>
        <p:nvSpPr>
          <p:cNvPr id="102410" name="Text Box 10"/>
          <p:cNvSpPr txBox="1">
            <a:spLocks noChangeArrowheads="1"/>
          </p:cNvSpPr>
          <p:nvPr/>
        </p:nvSpPr>
        <p:spPr bwMode="auto">
          <a:xfrm>
            <a:off x="152400" y="4419600"/>
            <a:ext cx="21113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b="1">
                <a:solidFill>
                  <a:srgbClr val="0E03FC"/>
                </a:solidFill>
                <a:latin typeface="Courier New" pitchFamily="49" charset="0"/>
              </a:rPr>
              <a:t>three(11)</a:t>
            </a:r>
          </a:p>
        </p:txBody>
      </p:sp>
      <p:sp>
        <p:nvSpPr>
          <p:cNvPr id="102411" name="Text Box 11"/>
          <p:cNvSpPr txBox="1">
            <a:spLocks noChangeArrowheads="1"/>
          </p:cNvSpPr>
          <p:nvPr/>
        </p:nvSpPr>
        <p:spPr bwMode="auto">
          <a:xfrm>
            <a:off x="663575" y="518160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b="1">
                <a:solidFill>
                  <a:srgbClr val="0E03FC"/>
                </a:solidFill>
                <a:latin typeface="Courier New" pitchFamily="49" charset="0"/>
              </a:rPr>
              <a:t>help(5)</a:t>
            </a:r>
          </a:p>
        </p:txBody>
      </p:sp>
      <p:sp>
        <p:nvSpPr>
          <p:cNvPr id="102412" name="Text Box 12"/>
          <p:cNvSpPr txBox="1">
            <a:spLocks noChangeArrowheads="1"/>
          </p:cNvSpPr>
          <p:nvPr/>
        </p:nvSpPr>
        <p:spPr bwMode="auto">
          <a:xfrm>
            <a:off x="663575" y="594360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b="1">
                <a:solidFill>
                  <a:srgbClr val="0E03FC"/>
                </a:solidFill>
                <a:latin typeface="Courier New" pitchFamily="49" charset="0"/>
              </a:rPr>
              <a:t>weep(6)</a:t>
            </a:r>
          </a:p>
        </p:txBody>
      </p:sp>
      <p:sp>
        <p:nvSpPr>
          <p:cNvPr id="102413" name="Text Box 13"/>
          <p:cNvSpPr txBox="1">
            <a:spLocks noChangeArrowheads="1"/>
          </p:cNvSpPr>
          <p:nvPr/>
        </p:nvSpPr>
        <p:spPr bwMode="auto">
          <a:xfrm>
            <a:off x="7196138" y="647700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latin typeface="Comic Sans MS" pitchFamily="66" charset="0"/>
              </a:rPr>
              <a:t>with two extras…</a:t>
            </a:r>
          </a:p>
        </p:txBody>
      </p:sp>
    </p:spTree>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Text Box 2"/>
          <p:cNvSpPr txBox="1">
            <a:spLocks noChangeArrowheads="1"/>
          </p:cNvSpPr>
          <p:nvPr/>
        </p:nvSpPr>
        <p:spPr bwMode="auto">
          <a:xfrm>
            <a:off x="533400" y="5867400"/>
            <a:ext cx="32004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Quiz, part 2</a:t>
            </a:r>
          </a:p>
        </p:txBody>
      </p:sp>
      <p:sp>
        <p:nvSpPr>
          <p:cNvPr id="103427" name="Rectangle 3"/>
          <p:cNvSpPr>
            <a:spLocks noChangeArrowheads="1"/>
          </p:cNvSpPr>
          <p:nvPr/>
        </p:nvSpPr>
        <p:spPr bwMode="auto">
          <a:xfrm>
            <a:off x="4572000" y="990600"/>
            <a:ext cx="4451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2800" b="1">
                <a:solidFill>
                  <a:schemeClr val="accent2"/>
                </a:solidFill>
                <a:latin typeface="Courier New" pitchFamily="49" charset="0"/>
              </a:rPr>
              <a:t>0 1 2 3 6 7 14 15 30</a:t>
            </a:r>
          </a:p>
        </p:txBody>
      </p:sp>
      <p:sp>
        <p:nvSpPr>
          <p:cNvPr id="103428" name="Text Box 4"/>
          <p:cNvSpPr txBox="1">
            <a:spLocks noChangeArrowheads="1"/>
          </p:cNvSpPr>
          <p:nvPr/>
        </p:nvSpPr>
        <p:spPr bwMode="auto">
          <a:xfrm>
            <a:off x="4991100" y="87313"/>
            <a:ext cx="3581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t>Write any loop to print the first N terms of</a:t>
            </a:r>
          </a:p>
        </p:txBody>
      </p:sp>
      <p:sp>
        <p:nvSpPr>
          <p:cNvPr id="103429" name="Text Box 5"/>
          <p:cNvSpPr txBox="1">
            <a:spLocks noChangeArrowheads="1"/>
          </p:cNvSpPr>
          <p:nvPr/>
        </p:nvSpPr>
        <p:spPr bwMode="auto">
          <a:xfrm>
            <a:off x="1447800" y="609600"/>
            <a:ext cx="1295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latin typeface="Arial" pitchFamily="34" charset="0"/>
              </a:rPr>
              <a:t>N terms total</a:t>
            </a:r>
          </a:p>
        </p:txBody>
      </p:sp>
      <p:sp>
        <p:nvSpPr>
          <p:cNvPr id="103430" name="Rectangle 6"/>
          <p:cNvSpPr>
            <a:spLocks noChangeArrowheads="1"/>
          </p:cNvSpPr>
          <p:nvPr/>
        </p:nvSpPr>
        <p:spPr bwMode="auto">
          <a:xfrm>
            <a:off x="303213" y="990600"/>
            <a:ext cx="38115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2800" b="1">
                <a:solidFill>
                  <a:schemeClr val="accent2"/>
                </a:solidFill>
                <a:latin typeface="Courier New" pitchFamily="49" charset="0"/>
              </a:rPr>
              <a:t>7 9 11 13 15 17 …</a:t>
            </a:r>
          </a:p>
        </p:txBody>
      </p:sp>
      <p:sp>
        <p:nvSpPr>
          <p:cNvPr id="103431" name="AutoShape 7"/>
          <p:cNvSpPr>
            <a:spLocks noChangeArrowheads="1"/>
          </p:cNvSpPr>
          <p:nvPr/>
        </p:nvSpPr>
        <p:spPr bwMode="auto">
          <a:xfrm>
            <a:off x="457200" y="5807075"/>
            <a:ext cx="3352800" cy="838200"/>
          </a:xfrm>
          <a:prstGeom prst="roundRect">
            <a:avLst>
              <a:gd name="adj" fmla="val 16667"/>
            </a:avLst>
          </a:prstGeom>
          <a:noFill/>
          <a:ln w="28575">
            <a:solidFill>
              <a:srgbClr val="99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432" name="Line 8"/>
          <p:cNvSpPr>
            <a:spLocks noChangeShapeType="1"/>
          </p:cNvSpPr>
          <p:nvPr/>
        </p:nvSpPr>
        <p:spPr bwMode="auto">
          <a:xfrm flipH="1">
            <a:off x="228600" y="762000"/>
            <a:ext cx="1143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3433" name="Line 9"/>
          <p:cNvSpPr>
            <a:spLocks noChangeShapeType="1"/>
          </p:cNvSpPr>
          <p:nvPr/>
        </p:nvSpPr>
        <p:spPr bwMode="auto">
          <a:xfrm>
            <a:off x="2809875" y="762000"/>
            <a:ext cx="12954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3434" name="Line 10"/>
          <p:cNvSpPr>
            <a:spLocks noChangeShapeType="1"/>
          </p:cNvSpPr>
          <p:nvPr/>
        </p:nvSpPr>
        <p:spPr bwMode="auto">
          <a:xfrm>
            <a:off x="4419600" y="120650"/>
            <a:ext cx="0" cy="65754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35" name="Text Box 11"/>
          <p:cNvSpPr txBox="1">
            <a:spLocks noChangeArrowheads="1"/>
          </p:cNvSpPr>
          <p:nvPr/>
        </p:nvSpPr>
        <p:spPr bwMode="auto">
          <a:xfrm>
            <a:off x="6043613" y="609600"/>
            <a:ext cx="1295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latin typeface="Arial" pitchFamily="34" charset="0"/>
              </a:rPr>
              <a:t>N terms total</a:t>
            </a:r>
          </a:p>
        </p:txBody>
      </p:sp>
      <p:sp>
        <p:nvSpPr>
          <p:cNvPr id="103436" name="Line 12"/>
          <p:cNvSpPr>
            <a:spLocks noChangeShapeType="1"/>
          </p:cNvSpPr>
          <p:nvPr/>
        </p:nvSpPr>
        <p:spPr bwMode="auto">
          <a:xfrm flipH="1">
            <a:off x="4824413" y="762000"/>
            <a:ext cx="1143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3437" name="Line 13"/>
          <p:cNvSpPr>
            <a:spLocks noChangeShapeType="1"/>
          </p:cNvSpPr>
          <p:nvPr/>
        </p:nvSpPr>
        <p:spPr bwMode="auto">
          <a:xfrm>
            <a:off x="7405688" y="762000"/>
            <a:ext cx="12954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3438" name="Text Box 14"/>
          <p:cNvSpPr txBox="1">
            <a:spLocks noChangeArrowheads="1"/>
          </p:cNvSpPr>
          <p:nvPr/>
        </p:nvSpPr>
        <p:spPr bwMode="auto">
          <a:xfrm>
            <a:off x="95250" y="107950"/>
            <a:ext cx="42862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t>Write an index-based loop to print the first N terms of</a:t>
            </a:r>
          </a:p>
        </p:txBody>
      </p:sp>
      <p:sp>
        <p:nvSpPr>
          <p:cNvPr id="103439" name="Text Box 15"/>
          <p:cNvSpPr txBox="1">
            <a:spLocks noChangeArrowheads="1"/>
          </p:cNvSpPr>
          <p:nvPr/>
        </p:nvSpPr>
        <p:spPr bwMode="auto">
          <a:xfrm>
            <a:off x="228600" y="1752600"/>
            <a:ext cx="3352800"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800" b="1">
                <a:latin typeface="Courier New" pitchFamily="49" charset="0"/>
              </a:rPr>
              <a:t>def seven(N):</a:t>
            </a:r>
          </a:p>
          <a:p>
            <a:pPr algn="l">
              <a:lnSpc>
                <a:spcPct val="50000"/>
              </a:lnSpc>
              <a:spcBef>
                <a:spcPct val="50000"/>
              </a:spcBef>
            </a:pPr>
            <a:endParaRPr lang="en-US" sz="1800" b="1">
              <a:latin typeface="Courier New" pitchFamily="49" charset="0"/>
            </a:endParaRPr>
          </a:p>
          <a:p>
            <a:pPr algn="l">
              <a:lnSpc>
                <a:spcPct val="50000"/>
              </a:lnSpc>
              <a:spcBef>
                <a:spcPct val="50000"/>
              </a:spcBef>
            </a:pPr>
            <a:r>
              <a:rPr lang="en-US" sz="1800" b="1">
                <a:solidFill>
                  <a:srgbClr val="FF6600"/>
                </a:solidFill>
                <a:latin typeface="Courier New" pitchFamily="49" charset="0"/>
              </a:rPr>
              <a:t>   for</a:t>
            </a:r>
            <a:r>
              <a:rPr lang="en-US" sz="1800" b="1">
                <a:latin typeface="Courier New" pitchFamily="49" charset="0"/>
              </a:rPr>
              <a:t> i </a:t>
            </a:r>
            <a:r>
              <a:rPr lang="en-US" sz="1800" b="1">
                <a:solidFill>
                  <a:srgbClr val="FF6600"/>
                </a:solidFill>
                <a:latin typeface="Courier New" pitchFamily="49" charset="0"/>
              </a:rPr>
              <a:t>in</a:t>
            </a:r>
            <a:r>
              <a:rPr lang="en-US" sz="1800" b="1">
                <a:latin typeface="Courier New" pitchFamily="49" charset="0"/>
              </a:rPr>
              <a:t> range(N):</a:t>
            </a:r>
          </a:p>
        </p:txBody>
      </p:sp>
      <p:sp>
        <p:nvSpPr>
          <p:cNvPr id="103440" name="Text Box 16"/>
          <p:cNvSpPr txBox="1">
            <a:spLocks noChangeArrowheads="1"/>
          </p:cNvSpPr>
          <p:nvPr/>
        </p:nvSpPr>
        <p:spPr bwMode="auto">
          <a:xfrm>
            <a:off x="361950" y="5400675"/>
            <a:ext cx="3733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t>feel free to add an </a:t>
            </a:r>
            <a:r>
              <a:rPr lang="en-US" sz="1400" b="1" i="1"/>
              <a:t>accumulator</a:t>
            </a:r>
            <a:r>
              <a:rPr lang="en-US" sz="1400"/>
              <a:t>, if you'd like!</a:t>
            </a:r>
          </a:p>
        </p:txBody>
      </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450" name="Group 2"/>
          <p:cNvGrpSpPr>
            <a:grpSpLocks/>
          </p:cNvGrpSpPr>
          <p:nvPr/>
        </p:nvGrpSpPr>
        <p:grpSpPr bwMode="auto">
          <a:xfrm>
            <a:off x="482600" y="962025"/>
            <a:ext cx="8218488" cy="180975"/>
            <a:chOff x="295" y="1311"/>
            <a:chExt cx="5177" cy="114"/>
          </a:xfrm>
        </p:grpSpPr>
        <p:sp>
          <p:nvSpPr>
            <p:cNvPr id="104456"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4457"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4451" name="Text Box 5"/>
          <p:cNvSpPr txBox="1">
            <a:spLocks noChangeArrowheads="1"/>
          </p:cNvSpPr>
          <p:nvPr/>
        </p:nvSpPr>
        <p:spPr bwMode="auto">
          <a:xfrm>
            <a:off x="609600" y="152400"/>
            <a:ext cx="60198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List applications:  hw8pr2</a:t>
            </a:r>
            <a:endParaRPr lang="en-US" sz="3200"/>
          </a:p>
        </p:txBody>
      </p:sp>
      <p:pic>
        <p:nvPicPr>
          <p:cNvPr id="104452" name="Picture 6"/>
          <p:cNvPicPr>
            <a:picLocks noChangeAspect="1" noChangeArrowheads="1"/>
          </p:cNvPicPr>
          <p:nvPr/>
        </p:nvPicPr>
        <p:blipFill>
          <a:blip r:embed="rId3">
            <a:extLst>
              <a:ext uri="{28A0092B-C50C-407E-A947-70E740481C1C}">
                <a14:useLocalDpi xmlns:a14="http://schemas.microsoft.com/office/drawing/2010/main" val="0"/>
              </a:ext>
            </a:extLst>
          </a:blip>
          <a:srcRect l="19531" t="46875" r="60800" b="18056"/>
          <a:stretch>
            <a:fillRect/>
          </a:stretch>
        </p:blipFill>
        <p:spPr bwMode="auto">
          <a:xfrm>
            <a:off x="228600" y="2514600"/>
            <a:ext cx="3124200" cy="417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04453" name="Text Box 7"/>
          <p:cNvSpPr txBox="1">
            <a:spLocks noChangeArrowheads="1"/>
          </p:cNvSpPr>
          <p:nvPr/>
        </p:nvSpPr>
        <p:spPr bwMode="auto">
          <a:xfrm>
            <a:off x="1295400" y="1905000"/>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990000"/>
                </a:solidFill>
                <a:latin typeface="Comic Sans MS" pitchFamily="66" charset="0"/>
              </a:rPr>
              <a:t>LightPath, late 1999</a:t>
            </a:r>
          </a:p>
        </p:txBody>
      </p:sp>
      <p:pic>
        <p:nvPicPr>
          <p:cNvPr id="104454" name="Picture 8"/>
          <p:cNvPicPr>
            <a:picLocks noChangeAspect="1" noChangeArrowheads="1"/>
          </p:cNvPicPr>
          <p:nvPr/>
        </p:nvPicPr>
        <p:blipFill>
          <a:blip r:embed="rId3">
            <a:extLst>
              <a:ext uri="{28A0092B-C50C-407E-A947-70E740481C1C}">
                <a14:useLocalDpi xmlns:a14="http://schemas.microsoft.com/office/drawing/2010/main" val="0"/>
              </a:ext>
            </a:extLst>
          </a:blip>
          <a:srcRect l="69421" t="46875" r="25781" b="18056"/>
          <a:stretch>
            <a:fillRect/>
          </a:stretch>
        </p:blipFill>
        <p:spPr bwMode="auto">
          <a:xfrm>
            <a:off x="3352800" y="2514600"/>
            <a:ext cx="762000" cy="417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04455" name="Text Box 9"/>
          <p:cNvSpPr txBox="1">
            <a:spLocks noChangeArrowheads="1"/>
          </p:cNvSpPr>
          <p:nvPr/>
        </p:nvSpPr>
        <p:spPr bwMode="auto">
          <a:xfrm>
            <a:off x="6299200" y="212725"/>
            <a:ext cx="2514600"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80000"/>
              </a:lnSpc>
              <a:spcBef>
                <a:spcPct val="50000"/>
              </a:spcBef>
            </a:pPr>
            <a:r>
              <a:rPr lang="en-US"/>
              <a:t>"</a:t>
            </a:r>
            <a:r>
              <a:rPr lang="en-US" i="1"/>
              <a:t>broker</a:t>
            </a:r>
            <a:r>
              <a:rPr lang="en-US"/>
              <a:t> than before"</a:t>
            </a:r>
            <a:endParaRPr lang="en-US" i="1"/>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ChangeArrowheads="1"/>
          </p:cNvSpPr>
          <p:nvPr/>
        </p:nvSpPr>
        <p:spPr bwMode="auto">
          <a:xfrm>
            <a:off x="327025" y="1339850"/>
            <a:ext cx="2020887" cy="504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00 read r1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01 </a:t>
            </a:r>
            <a:r>
              <a:rPr kumimoji="0" lang="en-US" sz="1400" b="1" i="0" u="none" strike="noStrike" kern="1200" cap="none" spc="0" normalizeH="0" baseline="0" noProof="0" dirty="0" err="1">
                <a:ln>
                  <a:noFill/>
                </a:ln>
                <a:solidFill>
                  <a:srgbClr val="000000"/>
                </a:solidFill>
                <a:effectLst/>
                <a:uLnTx/>
                <a:uFillTx/>
                <a:latin typeface="Courier New" pitchFamily="49" charset="0"/>
                <a:ea typeface="MS PGothic" pitchFamily="34" charset="-128"/>
                <a:cs typeface="+mn-cs"/>
              </a:rPr>
              <a:t>setn</a:t>
            </a: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 r15 42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02 call r14 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03 jump 21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04 </a:t>
            </a:r>
            <a:r>
              <a:rPr kumimoji="0" lang="en-US" sz="1400" b="1" i="0" u="none" strike="noStrike" kern="1200" cap="none" spc="0" normalizeH="0" baseline="0" noProof="0" dirty="0" err="1">
                <a:ln>
                  <a:noFill/>
                </a:ln>
                <a:solidFill>
                  <a:srgbClr val="000000"/>
                </a:solidFill>
                <a:effectLst/>
                <a:uLnTx/>
                <a:uFillTx/>
                <a:latin typeface="Courier New" pitchFamily="49" charset="0"/>
                <a:ea typeface="MS PGothic" pitchFamily="34" charset="-128"/>
                <a:cs typeface="+mn-cs"/>
              </a:rPr>
              <a:t>nop</a:t>
            </a:r>
            <a:endPar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05 </a:t>
            </a:r>
            <a:r>
              <a:rPr kumimoji="0" lang="en-US" sz="1400" b="1" i="0" u="none" strike="noStrike" kern="1200" cap="none" spc="0" normalizeH="0" baseline="0" noProof="0" dirty="0" err="1" smtClean="0">
                <a:ln>
                  <a:noFill/>
                </a:ln>
                <a:solidFill>
                  <a:srgbClr val="000000"/>
                </a:solidFill>
                <a:effectLst/>
                <a:uLnTx/>
                <a:uFillTx/>
                <a:latin typeface="Courier New" pitchFamily="49" charset="0"/>
                <a:ea typeface="MS PGothic" pitchFamily="34" charset="-128"/>
                <a:cs typeface="+mn-cs"/>
              </a:rPr>
              <a:t>jnezn</a:t>
            </a:r>
            <a:r>
              <a:rPr kumimoji="0" lang="en-US" sz="1400" b="1" i="0" u="none" strike="noStrike" kern="1200" cap="none" spc="0" normalizeH="0" baseline="0" noProof="0" dirty="0" smtClean="0">
                <a:ln>
                  <a:noFill/>
                </a:ln>
                <a:solidFill>
                  <a:srgbClr val="000000"/>
                </a:solidFill>
                <a:effectLst/>
                <a:uLnTx/>
                <a:uFillTx/>
                <a:latin typeface="Courier New" pitchFamily="49" charset="0"/>
                <a:ea typeface="MS PGothic" pitchFamily="34" charset="-128"/>
                <a:cs typeface="+mn-cs"/>
              </a:rPr>
              <a:t> </a:t>
            </a: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r1 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06 </a:t>
            </a:r>
            <a:r>
              <a:rPr kumimoji="0" lang="en-US" sz="1400" b="1" i="0" u="none" strike="noStrike" kern="1200" cap="none" spc="0" normalizeH="0" baseline="0" noProof="0" dirty="0" err="1">
                <a:ln>
                  <a:noFill/>
                </a:ln>
                <a:solidFill>
                  <a:srgbClr val="000000"/>
                </a:solidFill>
                <a:effectLst/>
                <a:uLnTx/>
                <a:uFillTx/>
                <a:latin typeface="Courier New" pitchFamily="49" charset="0"/>
                <a:ea typeface="MS PGothic" pitchFamily="34" charset="-128"/>
                <a:cs typeface="+mn-cs"/>
              </a:rPr>
              <a:t>setn</a:t>
            </a: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 r13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07 </a:t>
            </a:r>
            <a:r>
              <a:rPr kumimoji="0" lang="en-US" sz="1400" b="1" i="0" u="none" strike="noStrike" kern="1200" cap="none" spc="0" normalizeH="0" baseline="0" noProof="0" dirty="0" err="1">
                <a:ln>
                  <a:noFill/>
                </a:ln>
                <a:solidFill>
                  <a:srgbClr val="000000"/>
                </a:solidFill>
                <a:effectLst/>
                <a:uLnTx/>
                <a:uFillTx/>
                <a:latin typeface="Courier New" pitchFamily="49" charset="0"/>
                <a:ea typeface="MS PGothic" pitchFamily="34" charset="-128"/>
                <a:cs typeface="+mn-cs"/>
              </a:rPr>
              <a:t>jumpr</a:t>
            </a: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 r14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08 </a:t>
            </a:r>
            <a:r>
              <a:rPr kumimoji="0" lang="en-US" sz="1400" b="1" i="0" u="none" strike="noStrike" kern="1200" cap="none" spc="0" normalizeH="0" baseline="0" noProof="0" dirty="0" err="1">
                <a:ln>
                  <a:noFill/>
                </a:ln>
                <a:solidFill>
                  <a:srgbClr val="000000"/>
                </a:solidFill>
                <a:effectLst/>
                <a:uLnTx/>
                <a:uFillTx/>
                <a:latin typeface="Courier New" pitchFamily="49" charset="0"/>
                <a:ea typeface="MS PGothic" pitchFamily="34" charset="-128"/>
                <a:cs typeface="+mn-cs"/>
              </a:rPr>
              <a:t>storer</a:t>
            </a: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 r1 r15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09 </a:t>
            </a:r>
            <a:r>
              <a:rPr kumimoji="0" lang="en-US" sz="1400" b="1" i="0" u="none" strike="noStrike" kern="1200" cap="none" spc="0" normalizeH="0" baseline="0" noProof="0" dirty="0" err="1">
                <a:ln>
                  <a:noFill/>
                </a:ln>
                <a:solidFill>
                  <a:srgbClr val="000000"/>
                </a:solidFill>
                <a:effectLst/>
                <a:uLnTx/>
                <a:uFillTx/>
                <a:latin typeface="Courier New" pitchFamily="49" charset="0"/>
                <a:ea typeface="MS PGothic" pitchFamily="34" charset="-128"/>
                <a:cs typeface="+mn-cs"/>
              </a:rPr>
              <a:t>addn</a:t>
            </a: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 r15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10 </a:t>
            </a:r>
            <a:r>
              <a:rPr kumimoji="0" lang="en-US" sz="1400" b="1" i="0" u="none" strike="noStrike" kern="1200" cap="none" spc="0" normalizeH="0" baseline="0" noProof="0" dirty="0" err="1">
                <a:ln>
                  <a:noFill/>
                </a:ln>
                <a:solidFill>
                  <a:srgbClr val="000000"/>
                </a:solidFill>
                <a:effectLst/>
                <a:uLnTx/>
                <a:uFillTx/>
                <a:latin typeface="Courier New" pitchFamily="49" charset="0"/>
                <a:ea typeface="MS PGothic" pitchFamily="34" charset="-128"/>
                <a:cs typeface="+mn-cs"/>
              </a:rPr>
              <a:t>storer</a:t>
            </a: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 r14 r15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11 </a:t>
            </a:r>
            <a:r>
              <a:rPr kumimoji="0" lang="en-US" sz="1400" b="1" i="0" u="none" strike="noStrike" kern="1200" cap="none" spc="0" normalizeH="0" baseline="0" noProof="0" dirty="0" err="1">
                <a:ln>
                  <a:noFill/>
                </a:ln>
                <a:solidFill>
                  <a:srgbClr val="000000"/>
                </a:solidFill>
                <a:effectLst/>
                <a:uLnTx/>
                <a:uFillTx/>
                <a:latin typeface="Courier New" pitchFamily="49" charset="0"/>
                <a:ea typeface="MS PGothic" pitchFamily="34" charset="-128"/>
                <a:cs typeface="+mn-cs"/>
              </a:rPr>
              <a:t>addn</a:t>
            </a: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 r15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12 </a:t>
            </a:r>
            <a:r>
              <a:rPr kumimoji="0" lang="en-US" sz="1400" b="1" i="0" u="none" strike="noStrike" kern="1200" cap="none" spc="0" normalizeH="0" baseline="0" noProof="0" dirty="0" err="1">
                <a:ln>
                  <a:noFill/>
                </a:ln>
                <a:solidFill>
                  <a:srgbClr val="000000"/>
                </a:solidFill>
                <a:effectLst/>
                <a:uLnTx/>
                <a:uFillTx/>
                <a:latin typeface="Courier New" pitchFamily="49" charset="0"/>
                <a:ea typeface="MS PGothic" pitchFamily="34" charset="-128"/>
                <a:cs typeface="+mn-cs"/>
              </a:rPr>
              <a:t>addn</a:t>
            </a: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 r1 -1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13 call r14 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14 </a:t>
            </a:r>
            <a:r>
              <a:rPr kumimoji="0" lang="en-US" sz="1400" b="1" i="0" u="none" strike="noStrike" kern="1200" cap="none" spc="0" normalizeH="0" baseline="0" noProof="0" dirty="0" err="1">
                <a:ln>
                  <a:noFill/>
                </a:ln>
                <a:solidFill>
                  <a:srgbClr val="000000"/>
                </a:solidFill>
                <a:effectLst/>
                <a:uLnTx/>
                <a:uFillTx/>
                <a:latin typeface="Courier New" pitchFamily="49" charset="0"/>
                <a:ea typeface="MS PGothic" pitchFamily="34" charset="-128"/>
                <a:cs typeface="+mn-cs"/>
              </a:rPr>
              <a:t>addn</a:t>
            </a: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 r15 -1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15 </a:t>
            </a:r>
            <a:r>
              <a:rPr kumimoji="0" lang="en-US" sz="1400" b="1" i="0" u="none" strike="noStrike" kern="1200" cap="none" spc="0" normalizeH="0" baseline="0" noProof="0" dirty="0" err="1">
                <a:ln>
                  <a:noFill/>
                </a:ln>
                <a:solidFill>
                  <a:srgbClr val="000000"/>
                </a:solidFill>
                <a:effectLst/>
                <a:uLnTx/>
                <a:uFillTx/>
                <a:latin typeface="Courier New" pitchFamily="49" charset="0"/>
                <a:ea typeface="MS PGothic" pitchFamily="34" charset="-128"/>
                <a:cs typeface="+mn-cs"/>
              </a:rPr>
              <a:t>loadr</a:t>
            </a: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 r14 r15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16 </a:t>
            </a:r>
            <a:r>
              <a:rPr kumimoji="0" lang="en-US" sz="1400" b="1" i="0" u="none" strike="noStrike" kern="1200" cap="none" spc="0" normalizeH="0" baseline="0" noProof="0" dirty="0" err="1">
                <a:ln>
                  <a:noFill/>
                </a:ln>
                <a:solidFill>
                  <a:srgbClr val="000000"/>
                </a:solidFill>
                <a:effectLst/>
                <a:uLnTx/>
                <a:uFillTx/>
                <a:latin typeface="Courier New" pitchFamily="49" charset="0"/>
                <a:ea typeface="MS PGothic" pitchFamily="34" charset="-128"/>
                <a:cs typeface="+mn-cs"/>
              </a:rPr>
              <a:t>addn</a:t>
            </a: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 r15 -1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17 </a:t>
            </a:r>
            <a:r>
              <a:rPr kumimoji="0" lang="en-US" sz="1400" b="1" i="0" u="none" strike="noStrike" kern="1200" cap="none" spc="0" normalizeH="0" baseline="0" noProof="0" dirty="0" err="1">
                <a:ln>
                  <a:noFill/>
                </a:ln>
                <a:solidFill>
                  <a:srgbClr val="000000"/>
                </a:solidFill>
                <a:effectLst/>
                <a:uLnTx/>
                <a:uFillTx/>
                <a:latin typeface="Courier New" pitchFamily="49" charset="0"/>
                <a:ea typeface="MS PGothic" pitchFamily="34" charset="-128"/>
                <a:cs typeface="+mn-cs"/>
              </a:rPr>
              <a:t>loadr</a:t>
            </a: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 r1 r15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18 </a:t>
            </a:r>
            <a:r>
              <a:rPr kumimoji="0" lang="en-US" sz="1400" b="1" i="0" u="none" strike="noStrike" kern="1200" cap="none" spc="0" normalizeH="0" baseline="0" noProof="0" dirty="0" err="1">
                <a:ln>
                  <a:noFill/>
                </a:ln>
                <a:solidFill>
                  <a:srgbClr val="000000"/>
                </a:solidFill>
                <a:effectLst/>
                <a:uLnTx/>
                <a:uFillTx/>
                <a:latin typeface="Courier New" pitchFamily="49" charset="0"/>
                <a:ea typeface="MS PGothic" pitchFamily="34" charset="-128"/>
                <a:cs typeface="+mn-cs"/>
              </a:rPr>
              <a:t>mul</a:t>
            </a: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 r13 </a:t>
            </a:r>
            <a:r>
              <a:rPr kumimoji="0" lang="en-US" sz="1400" b="1" i="0" u="none" strike="noStrike" kern="1200" cap="none" spc="0" normalizeH="0" baseline="0" noProof="0" dirty="0" err="1">
                <a:ln>
                  <a:noFill/>
                </a:ln>
                <a:solidFill>
                  <a:srgbClr val="000000"/>
                </a:solidFill>
                <a:effectLst/>
                <a:uLnTx/>
                <a:uFillTx/>
                <a:latin typeface="Courier New" pitchFamily="49" charset="0"/>
                <a:ea typeface="MS PGothic" pitchFamily="34" charset="-128"/>
                <a:cs typeface="+mn-cs"/>
              </a:rPr>
              <a:t>r13</a:t>
            </a: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 r1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19 </a:t>
            </a:r>
            <a:r>
              <a:rPr kumimoji="0" lang="en-US" sz="1400" b="1" i="0" u="none" strike="noStrike" kern="1200" cap="none" spc="0" normalizeH="0" baseline="0" noProof="0" dirty="0" err="1">
                <a:ln>
                  <a:noFill/>
                </a:ln>
                <a:solidFill>
                  <a:srgbClr val="000000"/>
                </a:solidFill>
                <a:effectLst/>
                <a:uLnTx/>
                <a:uFillTx/>
                <a:latin typeface="Courier New" pitchFamily="49" charset="0"/>
                <a:ea typeface="MS PGothic" pitchFamily="34" charset="-128"/>
                <a:cs typeface="+mn-cs"/>
              </a:rPr>
              <a:t>jumpr</a:t>
            </a: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 r14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20 </a:t>
            </a:r>
            <a:r>
              <a:rPr kumimoji="0" lang="en-US" sz="1400" b="1" i="0" u="none" strike="noStrike" kern="1200" cap="none" spc="0" normalizeH="0" baseline="0" noProof="0" dirty="0" err="1">
                <a:ln>
                  <a:noFill/>
                </a:ln>
                <a:solidFill>
                  <a:srgbClr val="000000"/>
                </a:solidFill>
                <a:effectLst/>
                <a:uLnTx/>
                <a:uFillTx/>
                <a:latin typeface="Courier New" pitchFamily="49" charset="0"/>
                <a:ea typeface="MS PGothic" pitchFamily="34" charset="-128"/>
                <a:cs typeface="+mn-cs"/>
              </a:rPr>
              <a:t>nop</a:t>
            </a:r>
            <a:endPar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21 write r13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22 halt</a:t>
            </a:r>
            <a:endParaRPr kumimoji="0" lang="en-US" sz="1400" b="1" i="0" u="none" strike="noStrike" kern="1200" cap="none" spc="0" normalizeH="0" baseline="0" noProof="0" dirty="0">
              <a:ln>
                <a:noFill/>
              </a:ln>
              <a:solidFill>
                <a:srgbClr val="FF0515"/>
              </a:solidFill>
              <a:effectLst/>
              <a:uLnTx/>
              <a:uFillTx/>
              <a:latin typeface="Courier New" pitchFamily="49" charset="0"/>
              <a:ea typeface="MS PGothic" pitchFamily="34" charset="-128"/>
              <a:cs typeface="+mn-cs"/>
            </a:endParaRPr>
          </a:p>
        </p:txBody>
      </p:sp>
      <p:sp>
        <p:nvSpPr>
          <p:cNvPr id="14339" name="Text Box 3"/>
          <p:cNvSpPr txBox="1">
            <a:spLocks noChangeArrowheads="1"/>
          </p:cNvSpPr>
          <p:nvPr/>
        </p:nvSpPr>
        <p:spPr bwMode="auto">
          <a:xfrm>
            <a:off x="228600" y="533400"/>
            <a:ext cx="2119312" cy="646113"/>
          </a:xfrm>
          <a:prstGeom prst="rect">
            <a:avLst/>
          </a:prstGeom>
          <a:solidFill>
            <a:schemeClr val="bg1">
              <a:lumMod val="95000"/>
            </a:schemeClr>
          </a:solidFill>
          <a:ln>
            <a:no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mbria" panose="02040503050406030204" pitchFamily="18" charset="0"/>
                <a:ea typeface="MS PGothic" pitchFamily="34" charset="-128"/>
                <a:cs typeface="+mn-cs"/>
              </a:rPr>
              <a:t>Recursive Hmmm factorial, </a:t>
            </a:r>
            <a:r>
              <a:rPr kumimoji="0" lang="en-US" sz="1800" b="0" i="0" u="none" strike="noStrike" kern="1200" cap="none" spc="0" normalizeH="0" baseline="0" noProof="0" dirty="0" smtClean="0">
                <a:ln>
                  <a:noFill/>
                </a:ln>
                <a:solidFill>
                  <a:srgbClr val="000000"/>
                </a:solidFill>
                <a:effectLst/>
                <a:uLnTx/>
                <a:uFillTx/>
                <a:latin typeface="Cambria" panose="02040503050406030204" pitchFamily="18" charset="0"/>
                <a:ea typeface="MS PGothic" pitchFamily="34" charset="-128"/>
                <a:cs typeface="+mn-cs"/>
              </a:rPr>
              <a:t>hw6pr4</a:t>
            </a:r>
            <a:endParaRPr kumimoji="0" lang="en-US" sz="2400" b="0" i="0" u="none" strike="noStrike" kern="1200" cap="none" spc="0" normalizeH="0" baseline="0" noProof="0" dirty="0">
              <a:ln>
                <a:noFill/>
              </a:ln>
              <a:solidFill>
                <a:srgbClr val="000000"/>
              </a:solidFill>
              <a:effectLst/>
              <a:uLnTx/>
              <a:uFillTx/>
              <a:latin typeface="Cambria" panose="02040503050406030204" pitchFamily="18" charset="0"/>
              <a:ea typeface="MS PGothic" pitchFamily="34" charset="-128"/>
              <a:cs typeface="+mn-cs"/>
            </a:endParaRPr>
          </a:p>
        </p:txBody>
      </p:sp>
      <p:grpSp>
        <p:nvGrpSpPr>
          <p:cNvPr id="14341" name="Group 6"/>
          <p:cNvGrpSpPr>
            <a:grpSpLocks/>
          </p:cNvGrpSpPr>
          <p:nvPr/>
        </p:nvGrpSpPr>
        <p:grpSpPr bwMode="auto">
          <a:xfrm>
            <a:off x="8610600" y="6248400"/>
            <a:ext cx="449263" cy="523875"/>
            <a:chOff x="3456" y="1784"/>
            <a:chExt cx="952" cy="1048"/>
          </a:xfrm>
        </p:grpSpPr>
        <p:sp>
          <p:nvSpPr>
            <p:cNvPr id="14347" name="Freeform 7"/>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14348" name="Freeform 8"/>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14349" name="Freeform 9"/>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14350" name="Freeform 10"/>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14351" name="Oval 11"/>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14352" name="Oval 12"/>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14353" name="Oval 13"/>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14354" name="Oval 14"/>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14355" name="Oval 15"/>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14356" name="Oval 16"/>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14357" name="Oval 17"/>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14358" name="AutoShape 18"/>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14359" name="Freeform 19"/>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14360" name="Freeform 20"/>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14361" name="Freeform 21"/>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14362" name="Freeform 22"/>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14363" name="Freeform 23"/>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grpSp>
      <p:sp>
        <p:nvSpPr>
          <p:cNvPr id="14342" name="Text Box 24"/>
          <p:cNvSpPr txBox="1">
            <a:spLocks noChangeArrowheads="1"/>
          </p:cNvSpPr>
          <p:nvPr/>
        </p:nvSpPr>
        <p:spPr bwMode="auto">
          <a:xfrm>
            <a:off x="7376400" y="6098566"/>
            <a:ext cx="144780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67B0E"/>
                </a:solidFill>
                <a:effectLst/>
                <a:uLnTx/>
                <a:uFillTx/>
                <a:latin typeface="Cambria" pitchFamily="18" charset="0"/>
                <a:ea typeface="MS PGothic" pitchFamily="34" charset="-128"/>
                <a:cs typeface="+mn-cs"/>
              </a:rPr>
              <a:t>Hmmm… I think I'll take Python!</a:t>
            </a:r>
          </a:p>
        </p:txBody>
      </p:sp>
      <p:sp>
        <p:nvSpPr>
          <p:cNvPr id="14343" name="Text Box 25"/>
          <p:cNvSpPr txBox="1">
            <a:spLocks noChangeArrowheads="1"/>
          </p:cNvSpPr>
          <p:nvPr/>
        </p:nvSpPr>
        <p:spPr bwMode="auto">
          <a:xfrm>
            <a:off x="2560695" y="4941887"/>
            <a:ext cx="1992313" cy="841375"/>
          </a:xfrm>
          <a:prstGeom prst="rect">
            <a:avLst/>
          </a:prstGeom>
          <a:solidFill>
            <a:srgbClr val="FFDCB9"/>
          </a:solidFill>
          <a:ln w="19050">
            <a:noFill/>
            <a:miter lim="800000"/>
            <a:headEnd/>
            <a:tailEnd/>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uLnTx/>
                <a:uFillTx/>
                <a:latin typeface="Cambria" panose="02040503050406030204" pitchFamily="18" charset="0"/>
              </a:rPr>
              <a:t>Functional</a:t>
            </a:r>
            <a:r>
              <a:rPr kumimoji="0" lang="en-US" sz="2400" b="0" i="0" u="none" strike="noStrike" kern="1200" cap="none" spc="0" normalizeH="0" baseline="0" noProof="0" dirty="0">
                <a:ln>
                  <a:noFill/>
                </a:ln>
                <a:solidFill>
                  <a:srgbClr val="000000"/>
                </a:solidFill>
                <a:effectLst/>
                <a:uLnTx/>
                <a:uFillTx/>
                <a:latin typeface="Cambria" panose="02040503050406030204" pitchFamily="18" charset="0"/>
              </a:rPr>
              <a:t> programming</a:t>
            </a:r>
          </a:p>
        </p:txBody>
      </p:sp>
      <p:sp>
        <p:nvSpPr>
          <p:cNvPr id="14344" name="Text Box 26"/>
          <p:cNvSpPr txBox="1">
            <a:spLocks noChangeArrowheads="1"/>
          </p:cNvSpPr>
          <p:nvPr/>
        </p:nvSpPr>
        <p:spPr bwMode="auto">
          <a:xfrm>
            <a:off x="5753100" y="533400"/>
            <a:ext cx="2767012" cy="646113"/>
          </a:xfrm>
          <a:prstGeom prst="rect">
            <a:avLst/>
          </a:prstGeom>
          <a:solidFill>
            <a:schemeClr val="bg1">
              <a:lumMod val="95000"/>
            </a:schemeClr>
          </a:solidFill>
          <a:ln>
            <a:noFill/>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mbria" panose="02040503050406030204" pitchFamily="18" charset="0"/>
                <a:ea typeface="MS PGothic" pitchFamily="34" charset="-128"/>
                <a:cs typeface="+mn-cs"/>
              </a:rPr>
              <a:t>Looping Hmmm factorial, </a:t>
            </a:r>
            <a:r>
              <a:rPr kumimoji="0" lang="en-US" sz="1800" b="0" i="0" u="none" strike="noStrike" kern="1200" cap="none" spc="0" normalizeH="0" baseline="0" noProof="0" dirty="0" smtClean="0">
                <a:ln>
                  <a:noFill/>
                </a:ln>
                <a:solidFill>
                  <a:srgbClr val="000000"/>
                </a:solidFill>
                <a:effectLst/>
                <a:uLnTx/>
                <a:uFillTx/>
                <a:latin typeface="Cambria" panose="02040503050406030204" pitchFamily="18" charset="0"/>
                <a:ea typeface="MS PGothic" pitchFamily="34" charset="-128"/>
                <a:cs typeface="+mn-cs"/>
              </a:rPr>
              <a:t>similar to </a:t>
            </a:r>
            <a:r>
              <a:rPr kumimoji="0" lang="en-US" sz="1800" b="0" i="0" u="none" strike="noStrike" kern="1200" cap="none" spc="0" normalizeH="0" baseline="0" noProof="0" dirty="0">
                <a:ln>
                  <a:noFill/>
                </a:ln>
                <a:solidFill>
                  <a:srgbClr val="000000"/>
                </a:solidFill>
                <a:effectLst/>
                <a:uLnTx/>
                <a:uFillTx/>
                <a:latin typeface="Cambria" panose="02040503050406030204" pitchFamily="18" charset="0"/>
                <a:ea typeface="MS PGothic" pitchFamily="34" charset="-128"/>
                <a:cs typeface="+mn-cs"/>
              </a:rPr>
              <a:t>hw6pr2 and </a:t>
            </a:r>
            <a:r>
              <a:rPr kumimoji="0" lang="en-US" sz="1800" b="0" i="0" u="none" strike="noStrike" kern="1200" cap="none" spc="0" normalizeH="0" baseline="0" noProof="0" dirty="0" smtClean="0">
                <a:ln>
                  <a:noFill/>
                </a:ln>
                <a:solidFill>
                  <a:srgbClr val="000000"/>
                </a:solidFill>
                <a:effectLst/>
                <a:uLnTx/>
                <a:uFillTx/>
                <a:latin typeface="Cambria" panose="02040503050406030204" pitchFamily="18" charset="0"/>
                <a:ea typeface="MS PGothic" pitchFamily="34" charset="-128"/>
                <a:cs typeface="+mn-cs"/>
              </a:rPr>
              <a:t>pr3</a:t>
            </a:r>
            <a:endParaRPr kumimoji="0" lang="en-US" sz="1800" b="0" i="0" u="none" strike="noStrike" kern="1200" cap="none" spc="0" normalizeH="0" baseline="0" noProof="0" dirty="0">
              <a:ln>
                <a:noFill/>
              </a:ln>
              <a:solidFill>
                <a:srgbClr val="000000"/>
              </a:solidFill>
              <a:effectLst/>
              <a:uLnTx/>
              <a:uFillTx/>
              <a:latin typeface="Cambria" panose="02040503050406030204" pitchFamily="18" charset="0"/>
              <a:ea typeface="MS PGothic" pitchFamily="34" charset="-128"/>
              <a:cs typeface="+mn-cs"/>
            </a:endParaRPr>
          </a:p>
        </p:txBody>
      </p:sp>
      <p:sp>
        <p:nvSpPr>
          <p:cNvPr id="14345" name="Text Box 27"/>
          <p:cNvSpPr txBox="1">
            <a:spLocks noChangeArrowheads="1"/>
          </p:cNvSpPr>
          <p:nvPr/>
        </p:nvSpPr>
        <p:spPr bwMode="auto">
          <a:xfrm>
            <a:off x="5753100" y="4941887"/>
            <a:ext cx="1992313" cy="830263"/>
          </a:xfrm>
          <a:prstGeom prst="rect">
            <a:avLst/>
          </a:prstGeom>
          <a:solidFill>
            <a:srgbClr val="FFDCB9"/>
          </a:solidFill>
          <a:ln w="19050">
            <a:noFill/>
            <a:miter lim="800000"/>
            <a:headEnd/>
            <a:tailEnd/>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1" u="sng" strike="noStrike" kern="1200" cap="none" spc="0" normalizeH="0" baseline="0" noProof="0" dirty="0">
                <a:ln>
                  <a:noFill/>
                </a:ln>
                <a:solidFill>
                  <a:srgbClr val="CC3300"/>
                </a:solidFill>
                <a:effectLst/>
                <a:uLnTx/>
                <a:uFillTx/>
                <a:latin typeface="Cambria" panose="02040503050406030204" pitchFamily="18" charset="0"/>
              </a:rPr>
              <a:t>Iterative</a:t>
            </a:r>
            <a:r>
              <a:rPr kumimoji="0" lang="en-US" sz="2400" b="1" i="1" u="none" strike="noStrike" kern="1200" cap="none" spc="0" normalizeH="0" baseline="0" noProof="0" dirty="0">
                <a:ln>
                  <a:noFill/>
                </a:ln>
                <a:solidFill>
                  <a:srgbClr val="000000"/>
                </a:solidFill>
                <a:effectLst/>
                <a:uLnTx/>
                <a:uFillTx/>
                <a:latin typeface="Cambria" panose="02040503050406030204" pitchFamily="18" charset="0"/>
              </a:rPr>
              <a:t> </a:t>
            </a:r>
            <a:r>
              <a:rPr kumimoji="0" lang="en-US" sz="2400" b="0" i="0" u="none" strike="noStrike" kern="1200" cap="none" spc="0" normalizeH="0" baseline="0" noProof="0" dirty="0">
                <a:ln>
                  <a:noFill/>
                </a:ln>
                <a:solidFill>
                  <a:srgbClr val="000000"/>
                </a:solidFill>
                <a:effectLst/>
                <a:uLnTx/>
                <a:uFillTx/>
                <a:latin typeface="Cambria" panose="02040503050406030204" pitchFamily="18" charset="0"/>
              </a:rPr>
              <a:t>programming</a:t>
            </a:r>
          </a:p>
        </p:txBody>
      </p:sp>
      <p:sp>
        <p:nvSpPr>
          <p:cNvPr id="14346" name="Rectangle 31"/>
          <p:cNvSpPr>
            <a:spLocks noChangeArrowheads="1"/>
          </p:cNvSpPr>
          <p:nvPr/>
        </p:nvSpPr>
        <p:spPr bwMode="auto">
          <a:xfrm>
            <a:off x="2750968" y="79802"/>
            <a:ext cx="2320925" cy="738664"/>
          </a:xfrm>
          <a:prstGeom prst="rect">
            <a:avLst/>
          </a:prstGeom>
          <a:solidFill>
            <a:schemeClr val="bg1">
              <a:lumMod val="85000"/>
            </a:schemeClr>
          </a:solidFill>
          <a:ln>
            <a:noFill/>
          </a:ln>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200" b="0" i="0" u="none" strike="noStrike" kern="1200" cap="none" spc="0" normalizeH="0" baseline="0" noProof="0" dirty="0" smtClean="0">
                <a:ln>
                  <a:noFill/>
                </a:ln>
                <a:solidFill>
                  <a:schemeClr val="bg1">
                    <a:lumMod val="50000"/>
                  </a:schemeClr>
                </a:solidFill>
                <a:effectLst/>
                <a:uLnTx/>
                <a:uFillTx/>
                <a:latin typeface="Cambria" pitchFamily="18" charset="0"/>
                <a:ea typeface="MS PGothic" pitchFamily="34" charset="-128"/>
                <a:cs typeface="+mn-cs"/>
              </a:rPr>
              <a:t>Hmmm</a:t>
            </a:r>
            <a:endParaRPr kumimoji="0" lang="en-US" sz="4200" b="0" i="1" u="none" strike="noStrike" kern="1200" cap="none" spc="0" normalizeH="0" baseline="0" noProof="0" dirty="0">
              <a:ln>
                <a:noFill/>
              </a:ln>
              <a:solidFill>
                <a:schemeClr val="bg1">
                  <a:lumMod val="50000"/>
                </a:schemeClr>
              </a:solidFill>
              <a:effectLst/>
              <a:uLnTx/>
              <a:uFillTx/>
              <a:latin typeface="Cambria" pitchFamily="18" charset="0"/>
              <a:ea typeface="MS PGothic" pitchFamily="34" charset="-128"/>
              <a:cs typeface="+mn-cs"/>
            </a:endParaRPr>
          </a:p>
        </p:txBody>
      </p:sp>
      <p:sp>
        <p:nvSpPr>
          <p:cNvPr id="2" name="Right Arrow 1"/>
          <p:cNvSpPr/>
          <p:nvPr/>
        </p:nvSpPr>
        <p:spPr bwMode="auto">
          <a:xfrm>
            <a:off x="4724400" y="5130005"/>
            <a:ext cx="914400" cy="465137"/>
          </a:xfrm>
          <a:prstGeom prst="rightArrow">
            <a:avLst/>
          </a:prstGeom>
          <a:solidFill>
            <a:srgbClr val="FFDCB9"/>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29" name="Rectangle 97"/>
          <p:cNvSpPr>
            <a:spLocks noChangeArrowheads="1"/>
          </p:cNvSpPr>
          <p:nvPr/>
        </p:nvSpPr>
        <p:spPr bwMode="auto">
          <a:xfrm>
            <a:off x="5476875" y="1525588"/>
            <a:ext cx="3362325"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00 read </a:t>
            </a:r>
            <a:r>
              <a:rPr kumimoji="0" lang="en-US" sz="2400" b="1" i="0" u="none" strike="noStrike" kern="1200" cap="none" spc="0" normalizeH="0" baseline="0" noProof="0" dirty="0">
                <a:ln>
                  <a:noFill/>
                </a:ln>
                <a:solidFill>
                  <a:srgbClr val="C00000"/>
                </a:solidFill>
                <a:effectLst/>
                <a:uLnTx/>
                <a:uFillTx/>
                <a:latin typeface="Courier New" pitchFamily="49" charset="0"/>
                <a:ea typeface="MS PGothic" pitchFamily="34" charset="-128"/>
                <a:cs typeface="+mn-cs"/>
              </a:rPr>
              <a:t>r1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AA318"/>
                </a:solidFill>
                <a:effectLst/>
                <a:uLnTx/>
                <a:uFillTx/>
                <a:latin typeface="Courier New" pitchFamily="49" charset="0"/>
                <a:ea typeface="MS PGothic" pitchFamily="34" charset="-128"/>
                <a:cs typeface="+mn-cs"/>
              </a:rPr>
              <a:t>01 </a:t>
            </a:r>
            <a:r>
              <a:rPr kumimoji="0" lang="en-US" sz="2400" b="1" i="0" u="none" strike="noStrike" kern="1200" cap="none" spc="0" normalizeH="0" baseline="0" noProof="0" dirty="0" err="1">
                <a:ln>
                  <a:noFill/>
                </a:ln>
                <a:solidFill>
                  <a:srgbClr val="0AA318"/>
                </a:solidFill>
                <a:effectLst/>
                <a:uLnTx/>
                <a:uFillTx/>
                <a:latin typeface="Courier New" pitchFamily="49" charset="0"/>
                <a:ea typeface="MS PGothic" pitchFamily="34" charset="-128"/>
                <a:cs typeface="+mn-cs"/>
              </a:rPr>
              <a:t>setn</a:t>
            </a:r>
            <a:r>
              <a:rPr kumimoji="0" lang="en-US" sz="2400" b="1" i="0" u="none" strike="noStrike" kern="1200" cap="none" spc="0" normalizeH="0" baseline="0" noProof="0" dirty="0">
                <a:ln>
                  <a:noFill/>
                </a:ln>
                <a:solidFill>
                  <a:srgbClr val="0AA318"/>
                </a:solidFill>
                <a:effectLst/>
                <a:uLnTx/>
                <a:uFillTx/>
                <a:latin typeface="Courier New" pitchFamily="49" charset="0"/>
                <a:ea typeface="MS PGothic" pitchFamily="34" charset="-128"/>
                <a:cs typeface="+mn-cs"/>
              </a:rPr>
              <a:t> r13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78B09"/>
                </a:solidFill>
                <a:effectLst/>
                <a:uLnTx/>
                <a:uFillTx/>
                <a:latin typeface="Courier New" pitchFamily="49" charset="0"/>
                <a:ea typeface="MS PGothic" pitchFamily="34" charset="-128"/>
                <a:cs typeface="+mn-cs"/>
              </a:rPr>
              <a:t>02 </a:t>
            </a:r>
            <a:r>
              <a:rPr kumimoji="0" lang="en-US" sz="2400" b="1" i="0" u="none" strike="noStrike" kern="1200" cap="none" spc="0" normalizeH="0" baseline="0" noProof="0" dirty="0" err="1" smtClean="0">
                <a:ln>
                  <a:noFill/>
                </a:ln>
                <a:solidFill>
                  <a:srgbClr val="F78B09"/>
                </a:solidFill>
                <a:effectLst/>
                <a:uLnTx/>
                <a:uFillTx/>
                <a:latin typeface="Courier New" pitchFamily="49" charset="0"/>
                <a:ea typeface="MS PGothic" pitchFamily="34" charset="-128"/>
                <a:cs typeface="+mn-cs"/>
              </a:rPr>
              <a:t>jeqzn</a:t>
            </a:r>
            <a:r>
              <a:rPr kumimoji="0" lang="en-US" sz="2400" b="1" i="0" u="none" strike="noStrike" kern="1200" cap="none" spc="0" normalizeH="0" baseline="0" noProof="0" dirty="0" smtClean="0">
                <a:ln>
                  <a:noFill/>
                </a:ln>
                <a:solidFill>
                  <a:srgbClr val="F78B09"/>
                </a:solidFill>
                <a:effectLst/>
                <a:uLnTx/>
                <a:uFillTx/>
                <a:latin typeface="Courier New" pitchFamily="49" charset="0"/>
                <a:ea typeface="MS PGothic" pitchFamily="34" charset="-128"/>
                <a:cs typeface="+mn-cs"/>
              </a:rPr>
              <a:t> </a:t>
            </a:r>
            <a:r>
              <a:rPr kumimoji="0" lang="en-US" sz="2400" b="1" i="0" u="none" strike="noStrike" kern="1200" cap="none" spc="0" normalizeH="0" baseline="0" noProof="0" dirty="0">
                <a:ln>
                  <a:noFill/>
                </a:ln>
                <a:solidFill>
                  <a:srgbClr val="C00000"/>
                </a:solidFill>
                <a:effectLst/>
                <a:uLnTx/>
                <a:uFillTx/>
                <a:latin typeface="Courier New" pitchFamily="49" charset="0"/>
                <a:ea typeface="MS PGothic" pitchFamily="34" charset="-128"/>
                <a:cs typeface="+mn-cs"/>
              </a:rPr>
              <a:t>r1 </a:t>
            </a:r>
            <a:r>
              <a:rPr kumimoji="0" lang="en-US" sz="2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508FB"/>
                </a:solidFill>
                <a:effectLst/>
                <a:uLnTx/>
                <a:uFillTx/>
                <a:latin typeface="Courier New" pitchFamily="49" charset="0"/>
                <a:ea typeface="MS PGothic" pitchFamily="34" charset="-128"/>
                <a:cs typeface="+mn-cs"/>
              </a:rPr>
              <a:t>03 </a:t>
            </a:r>
            <a:r>
              <a:rPr kumimoji="0" lang="en-US" sz="2400" b="1" i="0" u="none" strike="noStrike" kern="1200" cap="none" spc="0" normalizeH="0" baseline="0" noProof="0" dirty="0" err="1">
                <a:ln>
                  <a:noFill/>
                </a:ln>
                <a:solidFill>
                  <a:srgbClr val="0508FB"/>
                </a:solidFill>
                <a:effectLst/>
                <a:uLnTx/>
                <a:uFillTx/>
                <a:latin typeface="Courier New" pitchFamily="49" charset="0"/>
                <a:ea typeface="MS PGothic" pitchFamily="34" charset="-128"/>
                <a:cs typeface="+mn-cs"/>
              </a:rPr>
              <a:t>mul</a:t>
            </a:r>
            <a:r>
              <a:rPr kumimoji="0" lang="en-US" sz="2400" b="1" i="0" u="none" strike="noStrike" kern="1200" cap="none" spc="0" normalizeH="0" baseline="0" noProof="0" dirty="0">
                <a:ln>
                  <a:noFill/>
                </a:ln>
                <a:solidFill>
                  <a:srgbClr val="0508FB"/>
                </a:solidFill>
                <a:effectLst/>
                <a:uLnTx/>
                <a:uFillTx/>
                <a:latin typeface="Courier New" pitchFamily="49" charset="0"/>
                <a:ea typeface="MS PGothic" pitchFamily="34" charset="-128"/>
                <a:cs typeface="+mn-cs"/>
              </a:rPr>
              <a:t> </a:t>
            </a:r>
            <a:r>
              <a:rPr kumimoji="0" lang="en-US" sz="2400" b="1" i="0" u="none" strike="noStrike" kern="1200" cap="none" spc="0" normalizeH="0" baseline="0" noProof="0" dirty="0">
                <a:ln>
                  <a:noFill/>
                </a:ln>
                <a:solidFill>
                  <a:srgbClr val="0AA318"/>
                </a:solidFill>
                <a:effectLst/>
                <a:uLnTx/>
                <a:uFillTx/>
                <a:latin typeface="Courier New" pitchFamily="49" charset="0"/>
                <a:ea typeface="MS PGothic" pitchFamily="34" charset="-128"/>
                <a:cs typeface="+mn-cs"/>
              </a:rPr>
              <a:t>r13 </a:t>
            </a:r>
            <a:r>
              <a:rPr kumimoji="0" lang="en-US" sz="2400" b="1" i="0" u="none" strike="noStrike" kern="1200" cap="none" spc="0" normalizeH="0" baseline="0" noProof="0" dirty="0" err="1">
                <a:ln>
                  <a:noFill/>
                </a:ln>
                <a:solidFill>
                  <a:srgbClr val="0AA318"/>
                </a:solidFill>
                <a:effectLst/>
                <a:uLnTx/>
                <a:uFillTx/>
                <a:latin typeface="Courier New" pitchFamily="49" charset="0"/>
                <a:ea typeface="MS PGothic" pitchFamily="34" charset="-128"/>
                <a:cs typeface="+mn-cs"/>
              </a:rPr>
              <a:t>r13</a:t>
            </a:r>
            <a:r>
              <a:rPr kumimoji="0" lang="en-US" sz="2400" b="1" i="0" u="none" strike="noStrike" kern="1200" cap="none" spc="0" normalizeH="0" baseline="0" noProof="0" dirty="0">
                <a:ln>
                  <a:noFill/>
                </a:ln>
                <a:solidFill>
                  <a:srgbClr val="0AA318"/>
                </a:solidFill>
                <a:effectLst/>
                <a:uLnTx/>
                <a:uFillTx/>
                <a:latin typeface="Courier New" pitchFamily="49" charset="0"/>
                <a:ea typeface="MS PGothic" pitchFamily="34" charset="-128"/>
                <a:cs typeface="+mn-cs"/>
              </a:rPr>
              <a:t> </a:t>
            </a:r>
            <a:r>
              <a:rPr kumimoji="0" lang="en-US" sz="2400" b="1" i="0" u="none" strike="noStrike" kern="1200" cap="none" spc="0" normalizeH="0" baseline="0" noProof="0" dirty="0">
                <a:ln>
                  <a:noFill/>
                </a:ln>
                <a:solidFill>
                  <a:srgbClr val="C00000"/>
                </a:solidFill>
                <a:effectLst/>
                <a:uLnTx/>
                <a:uFillTx/>
                <a:latin typeface="Courier New" pitchFamily="49" charset="0"/>
                <a:ea typeface="MS PGothic" pitchFamily="34" charset="-128"/>
                <a:cs typeface="+mn-cs"/>
              </a:rPr>
              <a:t>r1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508FB"/>
                </a:solidFill>
                <a:effectLst/>
                <a:uLnTx/>
                <a:uFillTx/>
                <a:latin typeface="Courier New" pitchFamily="49" charset="0"/>
                <a:ea typeface="MS PGothic" pitchFamily="34" charset="-128"/>
                <a:cs typeface="+mn-cs"/>
              </a:rPr>
              <a:t>04 </a:t>
            </a:r>
            <a:r>
              <a:rPr kumimoji="0" lang="en-US" sz="2400" b="1" i="0" u="none" strike="noStrike" kern="1200" cap="none" spc="0" normalizeH="0" baseline="0" noProof="0" dirty="0" err="1">
                <a:ln>
                  <a:noFill/>
                </a:ln>
                <a:solidFill>
                  <a:srgbClr val="0508FB"/>
                </a:solidFill>
                <a:effectLst/>
                <a:uLnTx/>
                <a:uFillTx/>
                <a:latin typeface="Courier New" pitchFamily="49" charset="0"/>
                <a:ea typeface="MS PGothic" pitchFamily="34" charset="-128"/>
                <a:cs typeface="+mn-cs"/>
              </a:rPr>
              <a:t>addn</a:t>
            </a:r>
            <a:r>
              <a:rPr kumimoji="0" lang="en-US" sz="2400" b="1" i="0" u="none" strike="noStrike" kern="1200" cap="none" spc="0" normalizeH="0" baseline="0" noProof="0" dirty="0">
                <a:ln>
                  <a:noFill/>
                </a:ln>
                <a:solidFill>
                  <a:srgbClr val="0508FB"/>
                </a:solidFill>
                <a:effectLst/>
                <a:uLnTx/>
                <a:uFillTx/>
                <a:latin typeface="Courier New" pitchFamily="49" charset="0"/>
                <a:ea typeface="MS PGothic" pitchFamily="34" charset="-128"/>
                <a:cs typeface="+mn-cs"/>
              </a:rPr>
              <a:t> </a:t>
            </a:r>
            <a:r>
              <a:rPr kumimoji="0" lang="en-US" sz="2400" b="1" i="0" u="none" strike="noStrike" kern="1200" cap="none" spc="0" normalizeH="0" baseline="0" noProof="0" dirty="0">
                <a:ln>
                  <a:noFill/>
                </a:ln>
                <a:solidFill>
                  <a:srgbClr val="C00000"/>
                </a:solidFill>
                <a:effectLst/>
                <a:uLnTx/>
                <a:uFillTx/>
                <a:latin typeface="Courier New" pitchFamily="49" charset="0"/>
                <a:ea typeface="MS PGothic" pitchFamily="34" charset="-128"/>
                <a:cs typeface="+mn-cs"/>
              </a:rPr>
              <a:t>r1</a:t>
            </a:r>
            <a:r>
              <a:rPr kumimoji="0" lang="en-US" sz="2400" b="1" i="0" u="none" strike="noStrike" kern="1200" cap="none" spc="0" normalizeH="0" baseline="0" noProof="0" dirty="0">
                <a:ln>
                  <a:noFill/>
                </a:ln>
                <a:solidFill>
                  <a:srgbClr val="0508FB"/>
                </a:solidFill>
                <a:effectLst/>
                <a:uLnTx/>
                <a:uFillTx/>
                <a:latin typeface="Courier New" pitchFamily="49" charset="0"/>
                <a:ea typeface="MS PGothic" pitchFamily="34" charset="-128"/>
                <a:cs typeface="+mn-cs"/>
              </a:rPr>
              <a:t> </a:t>
            </a:r>
            <a:r>
              <a:rPr kumimoji="0" lang="en-US" sz="2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78B09"/>
                </a:solidFill>
                <a:effectLst/>
                <a:uLnTx/>
                <a:uFillTx/>
                <a:latin typeface="Courier New" pitchFamily="49" charset="0"/>
                <a:ea typeface="MS PGothic" pitchFamily="34" charset="-128"/>
                <a:cs typeface="+mn-cs"/>
              </a:rPr>
              <a:t>05 </a:t>
            </a:r>
            <a:r>
              <a:rPr kumimoji="0" lang="en-US" sz="2400" b="1" i="0" u="none" strike="noStrike" kern="1200" cap="none" spc="0" normalizeH="0" baseline="0" noProof="0" dirty="0" err="1">
                <a:ln>
                  <a:noFill/>
                </a:ln>
                <a:solidFill>
                  <a:srgbClr val="F78B09"/>
                </a:solidFill>
                <a:effectLst/>
                <a:uLnTx/>
                <a:uFillTx/>
                <a:latin typeface="Courier New" pitchFamily="49" charset="0"/>
                <a:ea typeface="MS PGothic" pitchFamily="34" charset="-128"/>
                <a:cs typeface="+mn-cs"/>
              </a:rPr>
              <a:t>jumpn</a:t>
            </a:r>
            <a:r>
              <a:rPr kumimoji="0" lang="en-US" sz="2400" b="1" i="0" u="none" strike="noStrike" kern="1200" cap="none" spc="0" normalizeH="0" baseline="0" noProof="0" dirty="0">
                <a:ln>
                  <a:noFill/>
                </a:ln>
                <a:solidFill>
                  <a:srgbClr val="F78B09"/>
                </a:solidFill>
                <a:effectLst/>
                <a:uLnTx/>
                <a:uFillTx/>
                <a:latin typeface="Courier New" pitchFamily="49" charset="0"/>
                <a:ea typeface="MS PGothic" pitchFamily="34" charset="-128"/>
                <a:cs typeface="+mn-cs"/>
              </a:rPr>
              <a:t> 02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06 write </a:t>
            </a:r>
            <a:r>
              <a:rPr kumimoji="0" lang="en-US" sz="2400" b="1" i="0" u="none" strike="noStrike" kern="1200" cap="none" spc="0" normalizeH="0" baseline="0" noProof="0" dirty="0">
                <a:ln>
                  <a:noFill/>
                </a:ln>
                <a:solidFill>
                  <a:srgbClr val="0AA318"/>
                </a:solidFill>
                <a:effectLst/>
                <a:uLnTx/>
                <a:uFillTx/>
                <a:latin typeface="Courier New" pitchFamily="49" charset="0"/>
                <a:ea typeface="MS PGothic" pitchFamily="34" charset="-128"/>
                <a:cs typeface="+mn-cs"/>
              </a:rPr>
              <a:t>r13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ourier New" pitchFamily="49" charset="0"/>
                <a:ea typeface="MS PGothic" pitchFamily="34" charset="-128"/>
                <a:cs typeface="+mn-cs"/>
              </a:rPr>
              <a:t>07 halt</a:t>
            </a:r>
            <a:endParaRPr kumimoji="0" lang="en-US" sz="2400" b="1" i="0" u="none" strike="noStrike" kern="1200" cap="none" spc="0" normalizeH="0" baseline="0" noProof="0" dirty="0">
              <a:ln>
                <a:noFill/>
              </a:ln>
              <a:solidFill>
                <a:srgbClr val="FF0515"/>
              </a:solidFill>
              <a:effectLst/>
              <a:uLnTx/>
              <a:uFillTx/>
              <a:latin typeface="Courier New" pitchFamily="49" charset="0"/>
              <a:ea typeface="MS PGothic" pitchFamily="34" charset="-128"/>
              <a:cs typeface="+mn-cs"/>
            </a:endParaRPr>
          </a:p>
        </p:txBody>
      </p:sp>
      <p:sp>
        <p:nvSpPr>
          <p:cNvPr id="3" name="TextBox 2"/>
          <p:cNvSpPr txBox="1"/>
          <p:nvPr/>
        </p:nvSpPr>
        <p:spPr>
          <a:xfrm rot="20993688">
            <a:off x="1812247" y="2417245"/>
            <a:ext cx="3717684" cy="1569660"/>
          </a:xfrm>
          <a:prstGeom prst="rect">
            <a:avLst/>
          </a:prstGeom>
          <a:solidFill>
            <a:schemeClr val="bg1"/>
          </a:solidFill>
          <a:ln>
            <a:solidFill>
              <a:srgbClr val="FF9900"/>
            </a:solidFill>
          </a:ln>
        </p:spPr>
        <p:txBody>
          <a:bodyPr wrap="none" rtlCol="0">
            <a:spAutoFit/>
          </a:bodyPr>
          <a:lstStyle/>
          <a:p>
            <a:r>
              <a:rPr lang="en-US" sz="9600" dirty="0" smtClean="0">
                <a:latin typeface="Cambria" panose="02040503050406030204" pitchFamily="18" charset="0"/>
              </a:rPr>
              <a:t>Loops!</a:t>
            </a:r>
          </a:p>
        </p:txBody>
      </p:sp>
    </p:spTree>
    <p:extLst>
      <p:ext uri="{BB962C8B-B14F-4D97-AF65-F5344CB8AC3E}">
        <p14:creationId xmlns:p14="http://schemas.microsoft.com/office/powerpoint/2010/main" val="993830884"/>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474" name="Group 2"/>
          <p:cNvGrpSpPr>
            <a:grpSpLocks/>
          </p:cNvGrpSpPr>
          <p:nvPr/>
        </p:nvGrpSpPr>
        <p:grpSpPr bwMode="auto">
          <a:xfrm>
            <a:off x="482600" y="962025"/>
            <a:ext cx="8218488" cy="180975"/>
            <a:chOff x="295" y="1311"/>
            <a:chExt cx="5177" cy="114"/>
          </a:xfrm>
        </p:grpSpPr>
        <p:sp>
          <p:nvSpPr>
            <p:cNvPr id="105478"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5479"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5475"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List applications:  hw8pr2</a:t>
            </a:r>
            <a:endParaRPr lang="en-US" sz="3200"/>
          </a:p>
        </p:txBody>
      </p:sp>
      <p:pic>
        <p:nvPicPr>
          <p:cNvPr id="105476" name="Picture 6"/>
          <p:cNvPicPr>
            <a:picLocks noChangeAspect="1" noChangeArrowheads="1"/>
          </p:cNvPicPr>
          <p:nvPr/>
        </p:nvPicPr>
        <p:blipFill>
          <a:blip r:embed="rId3">
            <a:extLst>
              <a:ext uri="{28A0092B-C50C-407E-A947-70E740481C1C}">
                <a14:useLocalDpi xmlns:a14="http://schemas.microsoft.com/office/drawing/2010/main" val="0"/>
              </a:ext>
            </a:extLst>
          </a:blip>
          <a:srcRect l="19531" t="46875" r="25781" b="18056"/>
          <a:stretch>
            <a:fillRect/>
          </a:stretch>
        </p:blipFill>
        <p:spPr bwMode="auto">
          <a:xfrm>
            <a:off x="228600" y="2514600"/>
            <a:ext cx="8686800" cy="417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05477" name="Text Box 7"/>
          <p:cNvSpPr txBox="1">
            <a:spLocks noChangeArrowheads="1"/>
          </p:cNvSpPr>
          <p:nvPr/>
        </p:nvSpPr>
        <p:spPr bwMode="auto">
          <a:xfrm>
            <a:off x="1295400" y="1905000"/>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990000"/>
                </a:solidFill>
                <a:latin typeface="Comic Sans MS" pitchFamily="66" charset="0"/>
              </a:rPr>
              <a:t>LightPath, early 2000</a:t>
            </a:r>
          </a:p>
        </p:txBody>
      </p:sp>
    </p:spTree>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6498" name="Group 2"/>
          <p:cNvGrpSpPr>
            <a:grpSpLocks/>
          </p:cNvGrpSpPr>
          <p:nvPr/>
        </p:nvGrpSpPr>
        <p:grpSpPr bwMode="auto">
          <a:xfrm>
            <a:off x="482600" y="962025"/>
            <a:ext cx="8218488" cy="180975"/>
            <a:chOff x="295" y="1311"/>
            <a:chExt cx="5177" cy="114"/>
          </a:xfrm>
        </p:grpSpPr>
        <p:sp>
          <p:nvSpPr>
            <p:cNvPr id="106502"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6503"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6499" name="Text Box 5"/>
          <p:cNvSpPr txBox="1">
            <a:spLocks noChangeArrowheads="1"/>
          </p:cNvSpPr>
          <p:nvPr/>
        </p:nvSpPr>
        <p:spPr bwMode="auto">
          <a:xfrm>
            <a:off x="609600" y="228600"/>
            <a:ext cx="8001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b="1" i="1"/>
              <a:t>broker</a:t>
            </a:r>
            <a:r>
              <a:rPr lang="en-US" sz="4200" i="1"/>
              <a:t> than before…</a:t>
            </a:r>
          </a:p>
        </p:txBody>
      </p:sp>
      <p:pic>
        <p:nvPicPr>
          <p:cNvPr id="106500" name="Picture 6"/>
          <p:cNvPicPr>
            <a:picLocks noChangeAspect="1" noChangeArrowheads="1"/>
          </p:cNvPicPr>
          <p:nvPr/>
        </p:nvPicPr>
        <p:blipFill>
          <a:blip r:embed="rId3">
            <a:extLst>
              <a:ext uri="{28A0092B-C50C-407E-A947-70E740481C1C}">
                <a14:useLocalDpi xmlns:a14="http://schemas.microsoft.com/office/drawing/2010/main" val="0"/>
              </a:ext>
            </a:extLst>
          </a:blip>
          <a:srcRect l="19402" t="35699" r="26103" b="30034"/>
          <a:stretch>
            <a:fillRect/>
          </a:stretch>
        </p:blipFill>
        <p:spPr bwMode="auto">
          <a:xfrm>
            <a:off x="228600" y="2573338"/>
            <a:ext cx="8763000" cy="413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06501" name="Text Box 7"/>
          <p:cNvSpPr txBox="1">
            <a:spLocks noChangeArrowheads="1"/>
          </p:cNvSpPr>
          <p:nvPr/>
        </p:nvSpPr>
        <p:spPr bwMode="auto">
          <a:xfrm>
            <a:off x="1295400" y="1905000"/>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990000"/>
                </a:solidFill>
                <a:latin typeface="Comic Sans MS" pitchFamily="66" charset="0"/>
              </a:rPr>
              <a:t>LightPath, 2006…</a:t>
            </a:r>
          </a:p>
        </p:txBody>
      </p:sp>
    </p:spTree>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522" name="Group 2"/>
          <p:cNvGrpSpPr>
            <a:grpSpLocks/>
          </p:cNvGrpSpPr>
          <p:nvPr/>
        </p:nvGrpSpPr>
        <p:grpSpPr bwMode="auto">
          <a:xfrm>
            <a:off x="509588" y="1114425"/>
            <a:ext cx="8051800" cy="180975"/>
            <a:chOff x="295" y="1311"/>
            <a:chExt cx="5177" cy="114"/>
          </a:xfrm>
        </p:grpSpPr>
        <p:sp>
          <p:nvSpPr>
            <p:cNvPr id="107526"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7527"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7523" name="Text Box 5"/>
          <p:cNvSpPr txBox="1">
            <a:spLocks noChangeArrowheads="1"/>
          </p:cNvSpPr>
          <p:nvPr/>
        </p:nvSpPr>
        <p:spPr bwMode="auto">
          <a:xfrm>
            <a:off x="746125" y="288925"/>
            <a:ext cx="7620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T. T. Securities</a:t>
            </a:r>
          </a:p>
        </p:txBody>
      </p:sp>
      <p:sp>
        <p:nvSpPr>
          <p:cNvPr id="107524" name="Rectangle 6"/>
          <p:cNvSpPr>
            <a:spLocks noChangeArrowheads="1"/>
          </p:cNvSpPr>
          <p:nvPr/>
        </p:nvSpPr>
        <p:spPr bwMode="auto">
          <a:xfrm>
            <a:off x="457200" y="1447800"/>
            <a:ext cx="7848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endParaRPr lang="en-US" sz="2800"/>
          </a:p>
        </p:txBody>
      </p:sp>
      <p:sp>
        <p:nvSpPr>
          <p:cNvPr id="107525" name="Text Box 7"/>
          <p:cNvSpPr txBox="1">
            <a:spLocks noChangeArrowheads="1"/>
          </p:cNvSpPr>
          <p:nvPr/>
        </p:nvSpPr>
        <p:spPr bwMode="auto">
          <a:xfrm>
            <a:off x="441325" y="1416050"/>
            <a:ext cx="7593013"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90000"/>
              </a:lnSpc>
              <a:spcBef>
                <a:spcPct val="50000"/>
              </a:spcBef>
            </a:pPr>
            <a:r>
              <a:rPr lang="en-US">
                <a:solidFill>
                  <a:srgbClr val="008000"/>
                </a:solidFill>
              </a:rPr>
              <a:t>The </a:t>
            </a:r>
            <a:r>
              <a:rPr lang="en-US" b="1" i="1">
                <a:solidFill>
                  <a:srgbClr val="008000"/>
                </a:solidFill>
              </a:rPr>
              <a:t>future</a:t>
            </a:r>
            <a:r>
              <a:rPr lang="en-US">
                <a:solidFill>
                  <a:srgbClr val="008000"/>
                </a:solidFill>
              </a:rPr>
              <a:t> of securities trading and analysis!</a:t>
            </a:r>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8546" name="Group 2"/>
          <p:cNvGrpSpPr>
            <a:grpSpLocks/>
          </p:cNvGrpSpPr>
          <p:nvPr/>
        </p:nvGrpSpPr>
        <p:grpSpPr bwMode="auto">
          <a:xfrm>
            <a:off x="509588" y="1114425"/>
            <a:ext cx="8051800" cy="180975"/>
            <a:chOff x="295" y="1311"/>
            <a:chExt cx="5177" cy="114"/>
          </a:xfrm>
        </p:grpSpPr>
        <p:sp>
          <p:nvSpPr>
            <p:cNvPr id="108554"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8555"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8547" name="Text Box 5"/>
          <p:cNvSpPr txBox="1">
            <a:spLocks noChangeArrowheads="1"/>
          </p:cNvSpPr>
          <p:nvPr/>
        </p:nvSpPr>
        <p:spPr bwMode="auto">
          <a:xfrm>
            <a:off x="746125" y="288925"/>
            <a:ext cx="7620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T. T. Securities</a:t>
            </a:r>
          </a:p>
        </p:txBody>
      </p:sp>
      <p:sp>
        <p:nvSpPr>
          <p:cNvPr id="108548" name="Rectangle 6"/>
          <p:cNvSpPr>
            <a:spLocks noChangeArrowheads="1"/>
          </p:cNvSpPr>
          <p:nvPr/>
        </p:nvSpPr>
        <p:spPr bwMode="auto">
          <a:xfrm>
            <a:off x="457200" y="1447800"/>
            <a:ext cx="7848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endParaRPr lang="en-US" sz="2800"/>
          </a:p>
        </p:txBody>
      </p:sp>
      <p:sp>
        <p:nvSpPr>
          <p:cNvPr id="108549" name="Text Box 7"/>
          <p:cNvSpPr txBox="1">
            <a:spLocks noChangeArrowheads="1"/>
          </p:cNvSpPr>
          <p:nvPr/>
        </p:nvSpPr>
        <p:spPr bwMode="auto">
          <a:xfrm>
            <a:off x="441325" y="1416050"/>
            <a:ext cx="81534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90000"/>
              </a:lnSpc>
              <a:spcBef>
                <a:spcPct val="50000"/>
              </a:spcBef>
            </a:pPr>
            <a:r>
              <a:rPr lang="en-US">
                <a:solidFill>
                  <a:srgbClr val="008000"/>
                </a:solidFill>
              </a:rPr>
              <a:t>Input stock prices for a number of days in a row,		   and then analyze that data… .</a:t>
            </a:r>
          </a:p>
        </p:txBody>
      </p:sp>
      <p:sp>
        <p:nvSpPr>
          <p:cNvPr id="108550" name="Text Box 8"/>
          <p:cNvSpPr txBox="1">
            <a:spLocks noChangeArrowheads="1"/>
          </p:cNvSpPr>
          <p:nvPr/>
        </p:nvSpPr>
        <p:spPr bwMode="auto">
          <a:xfrm>
            <a:off x="3810000" y="25146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FF0000"/>
                </a:solidFill>
                <a:latin typeface="Comic Sans MS" pitchFamily="66" charset="0"/>
              </a:rPr>
              <a:t>Software</a:t>
            </a:r>
          </a:p>
        </p:txBody>
      </p:sp>
      <p:sp>
        <p:nvSpPr>
          <p:cNvPr id="108551" name="Line 9"/>
          <p:cNvSpPr>
            <a:spLocks noChangeShapeType="1"/>
          </p:cNvSpPr>
          <p:nvPr/>
        </p:nvSpPr>
        <p:spPr bwMode="auto">
          <a:xfrm flipH="1">
            <a:off x="3379788" y="2971800"/>
            <a:ext cx="1116012" cy="41275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8552" name="Text Box 10"/>
          <p:cNvSpPr txBox="1">
            <a:spLocks noChangeArrowheads="1"/>
          </p:cNvSpPr>
          <p:nvPr/>
        </p:nvSpPr>
        <p:spPr bwMode="auto">
          <a:xfrm>
            <a:off x="152400" y="2449513"/>
            <a:ext cx="3276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Stock-price Analysis</a:t>
            </a:r>
          </a:p>
        </p:txBody>
      </p:sp>
      <p:sp>
        <p:nvSpPr>
          <p:cNvPr id="108553" name="Text Box 11"/>
          <p:cNvSpPr txBox="1">
            <a:spLocks noChangeArrowheads="1"/>
          </p:cNvSpPr>
          <p:nvPr/>
        </p:nvSpPr>
        <p:spPr bwMode="auto">
          <a:xfrm>
            <a:off x="457200" y="3124200"/>
            <a:ext cx="6019800" cy="243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buFontTx/>
              <a:buChar char="•"/>
            </a:pPr>
            <a:r>
              <a:rPr lang="en-US" sz="1800">
                <a:solidFill>
                  <a:schemeClr val="accent2"/>
                </a:solidFill>
                <a:latin typeface="Comic Sans MS" pitchFamily="66" charset="0"/>
              </a:rPr>
              <a:t> maximum price</a:t>
            </a:r>
          </a:p>
          <a:p>
            <a:pPr algn="l">
              <a:lnSpc>
                <a:spcPct val="50000"/>
              </a:lnSpc>
              <a:spcBef>
                <a:spcPct val="50000"/>
              </a:spcBef>
              <a:buFontTx/>
              <a:buChar char="•"/>
            </a:pPr>
            <a:r>
              <a:rPr lang="en-US" sz="1800">
                <a:solidFill>
                  <a:schemeClr val="accent2"/>
                </a:solidFill>
                <a:latin typeface="Comic Sans MS" pitchFamily="66" charset="0"/>
              </a:rPr>
              <a:t> day of the max price</a:t>
            </a:r>
          </a:p>
          <a:p>
            <a:pPr algn="l">
              <a:lnSpc>
                <a:spcPct val="50000"/>
              </a:lnSpc>
              <a:spcBef>
                <a:spcPct val="50000"/>
              </a:spcBef>
              <a:buFontTx/>
              <a:buChar char="•"/>
            </a:pPr>
            <a:r>
              <a:rPr lang="en-US" sz="1800">
                <a:solidFill>
                  <a:schemeClr val="accent2"/>
                </a:solidFill>
                <a:latin typeface="Comic Sans MS" pitchFamily="66" charset="0"/>
              </a:rPr>
              <a:t> minimum price</a:t>
            </a:r>
          </a:p>
          <a:p>
            <a:pPr algn="l">
              <a:lnSpc>
                <a:spcPct val="50000"/>
              </a:lnSpc>
              <a:spcBef>
                <a:spcPct val="50000"/>
              </a:spcBef>
              <a:buFontTx/>
              <a:buChar char="•"/>
            </a:pPr>
            <a:r>
              <a:rPr lang="en-US" sz="1800">
                <a:solidFill>
                  <a:schemeClr val="accent2"/>
                </a:solidFill>
                <a:latin typeface="Comic Sans MS" pitchFamily="66" charset="0"/>
              </a:rPr>
              <a:t> day of the min price</a:t>
            </a:r>
          </a:p>
          <a:p>
            <a:pPr algn="l">
              <a:lnSpc>
                <a:spcPct val="50000"/>
              </a:lnSpc>
              <a:spcBef>
                <a:spcPct val="50000"/>
              </a:spcBef>
              <a:buFontTx/>
              <a:buChar char="•"/>
            </a:pPr>
            <a:r>
              <a:rPr lang="en-US" sz="1800">
                <a:solidFill>
                  <a:schemeClr val="accent2"/>
                </a:solidFill>
                <a:latin typeface="Comic Sans MS" pitchFamily="66" charset="0"/>
              </a:rPr>
              <a:t> sum of all of them</a:t>
            </a:r>
          </a:p>
          <a:p>
            <a:pPr algn="l">
              <a:lnSpc>
                <a:spcPct val="50000"/>
              </a:lnSpc>
              <a:spcBef>
                <a:spcPct val="50000"/>
              </a:spcBef>
              <a:buFontTx/>
              <a:buChar char="•"/>
            </a:pPr>
            <a:r>
              <a:rPr lang="en-US" sz="1800">
                <a:solidFill>
                  <a:schemeClr val="accent2"/>
                </a:solidFill>
                <a:latin typeface="Comic Sans MS" pitchFamily="66" charset="0"/>
              </a:rPr>
              <a:t> average of all of them</a:t>
            </a:r>
          </a:p>
          <a:p>
            <a:pPr algn="l">
              <a:lnSpc>
                <a:spcPct val="50000"/>
              </a:lnSpc>
              <a:spcBef>
                <a:spcPct val="50000"/>
              </a:spcBef>
              <a:buFontTx/>
              <a:buChar char="•"/>
            </a:pPr>
            <a:r>
              <a:rPr lang="en-US" sz="1800">
                <a:solidFill>
                  <a:schemeClr val="accent2"/>
                </a:solidFill>
                <a:latin typeface="Comic Sans MS" pitchFamily="66" charset="0"/>
              </a:rPr>
              <a:t> standard deviation of all of them</a:t>
            </a:r>
          </a:p>
          <a:p>
            <a:pPr algn="l">
              <a:lnSpc>
                <a:spcPct val="50000"/>
              </a:lnSpc>
              <a:spcBef>
                <a:spcPct val="50000"/>
              </a:spcBef>
              <a:buFontTx/>
              <a:buChar char="•"/>
            </a:pPr>
            <a:r>
              <a:rPr lang="en-US" sz="1800">
                <a:solidFill>
                  <a:schemeClr val="accent2"/>
                </a:solidFill>
                <a:latin typeface="Comic Sans MS" pitchFamily="66" charset="0"/>
              </a:rPr>
              <a:t> find the best </a:t>
            </a:r>
            <a:r>
              <a:rPr lang="en-US" sz="1800" u="sng">
                <a:solidFill>
                  <a:srgbClr val="FF0000"/>
                </a:solidFill>
                <a:latin typeface="Comic Sans MS" pitchFamily="66" charset="0"/>
              </a:rPr>
              <a:t>T.T.S.</a:t>
            </a:r>
            <a:r>
              <a:rPr lang="en-US" sz="1800">
                <a:solidFill>
                  <a:schemeClr val="accent2"/>
                </a:solidFill>
                <a:latin typeface="Comic Sans MS" pitchFamily="66" charset="0"/>
              </a:rPr>
              <a:t> strategy…</a:t>
            </a:r>
          </a:p>
          <a:p>
            <a:pPr algn="l">
              <a:lnSpc>
                <a:spcPct val="50000"/>
              </a:lnSpc>
              <a:spcBef>
                <a:spcPct val="50000"/>
              </a:spcBef>
              <a:buFontTx/>
              <a:buChar char="•"/>
            </a:pPr>
            <a:r>
              <a:rPr lang="en-US" sz="1800">
                <a:solidFill>
                  <a:srgbClr val="A207CC"/>
                </a:solidFill>
                <a:latin typeface="Comic Sans MS" pitchFamily="66" charset="0"/>
              </a:rPr>
              <a:t> mode (most common value - extra)</a:t>
            </a:r>
            <a:r>
              <a:rPr lang="en-US" sz="1800">
                <a:solidFill>
                  <a:schemeClr val="accent2"/>
                </a:solidFill>
                <a:latin typeface="Comic Sans MS" pitchFamily="66" charset="0"/>
              </a:rPr>
              <a:t> </a:t>
            </a: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9570" name="Group 2"/>
          <p:cNvGrpSpPr>
            <a:grpSpLocks/>
          </p:cNvGrpSpPr>
          <p:nvPr/>
        </p:nvGrpSpPr>
        <p:grpSpPr bwMode="auto">
          <a:xfrm>
            <a:off x="509588" y="1114425"/>
            <a:ext cx="8051800" cy="180975"/>
            <a:chOff x="295" y="1311"/>
            <a:chExt cx="5177" cy="114"/>
          </a:xfrm>
        </p:grpSpPr>
        <p:sp>
          <p:nvSpPr>
            <p:cNvPr id="109580"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9581"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9571" name="Text Box 5"/>
          <p:cNvSpPr txBox="1">
            <a:spLocks noChangeArrowheads="1"/>
          </p:cNvSpPr>
          <p:nvPr/>
        </p:nvSpPr>
        <p:spPr bwMode="auto">
          <a:xfrm>
            <a:off x="746125" y="288925"/>
            <a:ext cx="7620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T. T. Securities</a:t>
            </a:r>
          </a:p>
        </p:txBody>
      </p:sp>
      <p:sp>
        <p:nvSpPr>
          <p:cNvPr id="109572" name="Rectangle 6"/>
          <p:cNvSpPr>
            <a:spLocks noChangeArrowheads="1"/>
          </p:cNvSpPr>
          <p:nvPr/>
        </p:nvSpPr>
        <p:spPr bwMode="auto">
          <a:xfrm>
            <a:off x="457200" y="1447800"/>
            <a:ext cx="7848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endParaRPr lang="en-US" sz="2800"/>
          </a:p>
        </p:txBody>
      </p:sp>
      <p:sp>
        <p:nvSpPr>
          <p:cNvPr id="109573" name="Text Box 7"/>
          <p:cNvSpPr txBox="1">
            <a:spLocks noChangeArrowheads="1"/>
          </p:cNvSpPr>
          <p:nvPr/>
        </p:nvSpPr>
        <p:spPr bwMode="auto">
          <a:xfrm>
            <a:off x="441325" y="1416050"/>
            <a:ext cx="81534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90000"/>
              </a:lnSpc>
              <a:spcBef>
                <a:spcPct val="50000"/>
              </a:spcBef>
            </a:pPr>
            <a:r>
              <a:rPr lang="en-US">
                <a:solidFill>
                  <a:srgbClr val="008000"/>
                </a:solidFill>
              </a:rPr>
              <a:t>Input stock prices for a number of days in a row,		   and then analyze that data… .</a:t>
            </a:r>
          </a:p>
        </p:txBody>
      </p:sp>
      <p:pic>
        <p:nvPicPr>
          <p:cNvPr id="109574" name="Picture 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76800" y="4281488"/>
            <a:ext cx="3886200" cy="1890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75" name="Text Box 9"/>
          <p:cNvSpPr txBox="1">
            <a:spLocks noChangeArrowheads="1"/>
          </p:cNvSpPr>
          <p:nvPr/>
        </p:nvSpPr>
        <p:spPr bwMode="auto">
          <a:xfrm>
            <a:off x="5715000" y="3687763"/>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FF0000"/>
                </a:solidFill>
                <a:latin typeface="Comic Sans MS" pitchFamily="66" charset="0"/>
              </a:rPr>
              <a:t>Hardware</a:t>
            </a:r>
          </a:p>
        </p:txBody>
      </p:sp>
      <p:sp>
        <p:nvSpPr>
          <p:cNvPr id="109576" name="Text Box 10"/>
          <p:cNvSpPr txBox="1">
            <a:spLocks noChangeArrowheads="1"/>
          </p:cNvSpPr>
          <p:nvPr/>
        </p:nvSpPr>
        <p:spPr bwMode="auto">
          <a:xfrm>
            <a:off x="3810000" y="25146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FF0000"/>
                </a:solidFill>
                <a:latin typeface="Comic Sans MS" pitchFamily="66" charset="0"/>
              </a:rPr>
              <a:t>Software</a:t>
            </a:r>
          </a:p>
        </p:txBody>
      </p:sp>
      <p:sp>
        <p:nvSpPr>
          <p:cNvPr id="109577" name="Line 11"/>
          <p:cNvSpPr>
            <a:spLocks noChangeShapeType="1"/>
          </p:cNvSpPr>
          <p:nvPr/>
        </p:nvSpPr>
        <p:spPr bwMode="auto">
          <a:xfrm flipH="1">
            <a:off x="3379788" y="2971800"/>
            <a:ext cx="1116012" cy="41275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9578" name="Text Box 12"/>
          <p:cNvSpPr txBox="1">
            <a:spLocks noChangeArrowheads="1"/>
          </p:cNvSpPr>
          <p:nvPr/>
        </p:nvSpPr>
        <p:spPr bwMode="auto">
          <a:xfrm>
            <a:off x="152400" y="2449513"/>
            <a:ext cx="3276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Stock-price Analysis</a:t>
            </a:r>
          </a:p>
        </p:txBody>
      </p:sp>
      <p:sp>
        <p:nvSpPr>
          <p:cNvPr id="109579" name="Text Box 13"/>
          <p:cNvSpPr txBox="1">
            <a:spLocks noChangeArrowheads="1"/>
          </p:cNvSpPr>
          <p:nvPr/>
        </p:nvSpPr>
        <p:spPr bwMode="auto">
          <a:xfrm>
            <a:off x="457200" y="3124200"/>
            <a:ext cx="6019800" cy="243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buFontTx/>
              <a:buChar char="•"/>
            </a:pPr>
            <a:r>
              <a:rPr lang="en-US" sz="1800">
                <a:solidFill>
                  <a:schemeClr val="accent2"/>
                </a:solidFill>
                <a:latin typeface="Comic Sans MS" pitchFamily="66" charset="0"/>
              </a:rPr>
              <a:t> maximum price</a:t>
            </a:r>
          </a:p>
          <a:p>
            <a:pPr algn="l">
              <a:lnSpc>
                <a:spcPct val="50000"/>
              </a:lnSpc>
              <a:spcBef>
                <a:spcPct val="50000"/>
              </a:spcBef>
              <a:buFontTx/>
              <a:buChar char="•"/>
            </a:pPr>
            <a:r>
              <a:rPr lang="en-US" sz="1800">
                <a:solidFill>
                  <a:schemeClr val="accent2"/>
                </a:solidFill>
                <a:latin typeface="Comic Sans MS" pitchFamily="66" charset="0"/>
              </a:rPr>
              <a:t> day of the max price</a:t>
            </a:r>
          </a:p>
          <a:p>
            <a:pPr algn="l">
              <a:lnSpc>
                <a:spcPct val="50000"/>
              </a:lnSpc>
              <a:spcBef>
                <a:spcPct val="50000"/>
              </a:spcBef>
              <a:buFontTx/>
              <a:buChar char="•"/>
            </a:pPr>
            <a:r>
              <a:rPr lang="en-US" sz="1800">
                <a:solidFill>
                  <a:schemeClr val="accent2"/>
                </a:solidFill>
                <a:latin typeface="Comic Sans MS" pitchFamily="66" charset="0"/>
              </a:rPr>
              <a:t> minimum price</a:t>
            </a:r>
          </a:p>
          <a:p>
            <a:pPr algn="l">
              <a:lnSpc>
                <a:spcPct val="50000"/>
              </a:lnSpc>
              <a:spcBef>
                <a:spcPct val="50000"/>
              </a:spcBef>
              <a:buFontTx/>
              <a:buChar char="•"/>
            </a:pPr>
            <a:r>
              <a:rPr lang="en-US" sz="1800">
                <a:solidFill>
                  <a:schemeClr val="accent2"/>
                </a:solidFill>
                <a:latin typeface="Comic Sans MS" pitchFamily="66" charset="0"/>
              </a:rPr>
              <a:t> day of the min price</a:t>
            </a:r>
          </a:p>
          <a:p>
            <a:pPr algn="l">
              <a:lnSpc>
                <a:spcPct val="50000"/>
              </a:lnSpc>
              <a:spcBef>
                <a:spcPct val="50000"/>
              </a:spcBef>
              <a:buFontTx/>
              <a:buChar char="•"/>
            </a:pPr>
            <a:r>
              <a:rPr lang="en-US" sz="1800">
                <a:solidFill>
                  <a:schemeClr val="accent2"/>
                </a:solidFill>
                <a:latin typeface="Comic Sans MS" pitchFamily="66" charset="0"/>
              </a:rPr>
              <a:t> sum of all of them</a:t>
            </a:r>
          </a:p>
          <a:p>
            <a:pPr algn="l">
              <a:lnSpc>
                <a:spcPct val="50000"/>
              </a:lnSpc>
              <a:spcBef>
                <a:spcPct val="50000"/>
              </a:spcBef>
              <a:buFontTx/>
              <a:buChar char="•"/>
            </a:pPr>
            <a:r>
              <a:rPr lang="en-US" sz="1800">
                <a:solidFill>
                  <a:schemeClr val="accent2"/>
                </a:solidFill>
                <a:latin typeface="Comic Sans MS" pitchFamily="66" charset="0"/>
              </a:rPr>
              <a:t> average of all of them</a:t>
            </a:r>
          </a:p>
          <a:p>
            <a:pPr algn="l">
              <a:lnSpc>
                <a:spcPct val="50000"/>
              </a:lnSpc>
              <a:spcBef>
                <a:spcPct val="50000"/>
              </a:spcBef>
              <a:buFontTx/>
              <a:buChar char="•"/>
            </a:pPr>
            <a:r>
              <a:rPr lang="en-US" sz="1800">
                <a:solidFill>
                  <a:schemeClr val="accent2"/>
                </a:solidFill>
                <a:latin typeface="Comic Sans MS" pitchFamily="66" charset="0"/>
              </a:rPr>
              <a:t> standard deviation of all of them</a:t>
            </a:r>
          </a:p>
          <a:p>
            <a:pPr algn="l">
              <a:lnSpc>
                <a:spcPct val="50000"/>
              </a:lnSpc>
              <a:spcBef>
                <a:spcPct val="50000"/>
              </a:spcBef>
              <a:buFontTx/>
              <a:buChar char="•"/>
            </a:pPr>
            <a:r>
              <a:rPr lang="en-US" sz="1800">
                <a:solidFill>
                  <a:schemeClr val="accent2"/>
                </a:solidFill>
                <a:latin typeface="Comic Sans MS" pitchFamily="66" charset="0"/>
              </a:rPr>
              <a:t> find the best </a:t>
            </a:r>
            <a:r>
              <a:rPr lang="en-US" sz="1800" u="sng">
                <a:solidFill>
                  <a:srgbClr val="FF0000"/>
                </a:solidFill>
                <a:latin typeface="Comic Sans MS" pitchFamily="66" charset="0"/>
              </a:rPr>
              <a:t>T.T.S.</a:t>
            </a:r>
            <a:r>
              <a:rPr lang="en-US" sz="1800">
                <a:solidFill>
                  <a:schemeClr val="accent2"/>
                </a:solidFill>
                <a:latin typeface="Comic Sans MS" pitchFamily="66" charset="0"/>
              </a:rPr>
              <a:t> strategy…</a:t>
            </a:r>
          </a:p>
          <a:p>
            <a:pPr algn="l">
              <a:lnSpc>
                <a:spcPct val="50000"/>
              </a:lnSpc>
              <a:spcBef>
                <a:spcPct val="50000"/>
              </a:spcBef>
              <a:buFontTx/>
              <a:buChar char="•"/>
            </a:pPr>
            <a:r>
              <a:rPr lang="en-US" sz="1800">
                <a:solidFill>
                  <a:srgbClr val="A207CC"/>
                </a:solidFill>
                <a:latin typeface="Comic Sans MS" pitchFamily="66" charset="0"/>
              </a:rPr>
              <a:t> mode (most common value - extra)</a:t>
            </a:r>
            <a:r>
              <a:rPr lang="en-US" sz="1800">
                <a:solidFill>
                  <a:schemeClr val="accent2"/>
                </a:solidFill>
                <a:latin typeface="Comic Sans MS" pitchFamily="66" charset="0"/>
              </a:rPr>
              <a:t> </a:t>
            </a:r>
          </a:p>
        </p:txBody>
      </p:sp>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0594" name="Group 2"/>
          <p:cNvGrpSpPr>
            <a:grpSpLocks/>
          </p:cNvGrpSpPr>
          <p:nvPr/>
        </p:nvGrpSpPr>
        <p:grpSpPr bwMode="auto">
          <a:xfrm>
            <a:off x="482600" y="962025"/>
            <a:ext cx="8218488" cy="180975"/>
            <a:chOff x="295" y="1311"/>
            <a:chExt cx="5177" cy="114"/>
          </a:xfrm>
        </p:grpSpPr>
        <p:sp>
          <p:nvSpPr>
            <p:cNvPr id="110604"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0605"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0595"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hw8 pr2</a:t>
            </a:r>
            <a:endParaRPr lang="en-US" sz="3200"/>
          </a:p>
        </p:txBody>
      </p:sp>
      <p:sp>
        <p:nvSpPr>
          <p:cNvPr id="110596" name="Text Box 6"/>
          <p:cNvSpPr txBox="1">
            <a:spLocks noChangeArrowheads="1"/>
          </p:cNvSpPr>
          <p:nvPr/>
        </p:nvSpPr>
        <p:spPr bwMode="auto">
          <a:xfrm>
            <a:off x="571500" y="1295400"/>
            <a:ext cx="7048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Given a list of stock prices</a:t>
            </a:r>
          </a:p>
        </p:txBody>
      </p:sp>
      <p:sp>
        <p:nvSpPr>
          <p:cNvPr id="110597" name="Text Box 7"/>
          <p:cNvSpPr txBox="1">
            <a:spLocks noChangeArrowheads="1"/>
          </p:cNvSpPr>
          <p:nvPr/>
        </p:nvSpPr>
        <p:spPr bwMode="auto">
          <a:xfrm>
            <a:off x="647700" y="1752600"/>
            <a:ext cx="807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L = </a:t>
            </a:r>
            <a:r>
              <a:rPr lang="en-US" b="1">
                <a:solidFill>
                  <a:schemeClr val="accent2"/>
                </a:solidFill>
                <a:latin typeface="Courier New" pitchFamily="49" charset="0"/>
              </a:rPr>
              <a:t>[ 20, 21, 22, 100, 570, 35, 10, 3.5 ]</a:t>
            </a:r>
          </a:p>
        </p:txBody>
      </p:sp>
      <p:sp>
        <p:nvSpPr>
          <p:cNvPr id="110598" name="Text Box 8"/>
          <p:cNvSpPr txBox="1">
            <a:spLocks noChangeArrowheads="1"/>
          </p:cNvSpPr>
          <p:nvPr/>
        </p:nvSpPr>
        <p:spPr bwMode="auto">
          <a:xfrm>
            <a:off x="1076325" y="3594100"/>
            <a:ext cx="6019800" cy="243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buFontTx/>
              <a:buChar char="•"/>
            </a:pPr>
            <a:r>
              <a:rPr lang="en-US" sz="1800">
                <a:solidFill>
                  <a:schemeClr val="accent2"/>
                </a:solidFill>
                <a:latin typeface="Comic Sans MS" pitchFamily="66" charset="0"/>
              </a:rPr>
              <a:t> maximum price</a:t>
            </a:r>
          </a:p>
          <a:p>
            <a:pPr algn="l">
              <a:lnSpc>
                <a:spcPct val="50000"/>
              </a:lnSpc>
              <a:spcBef>
                <a:spcPct val="50000"/>
              </a:spcBef>
              <a:buFontTx/>
              <a:buChar char="•"/>
            </a:pPr>
            <a:r>
              <a:rPr lang="en-US" sz="1800">
                <a:solidFill>
                  <a:schemeClr val="accent2"/>
                </a:solidFill>
                <a:latin typeface="Comic Sans MS" pitchFamily="66" charset="0"/>
              </a:rPr>
              <a:t> day of the max price</a:t>
            </a:r>
          </a:p>
          <a:p>
            <a:pPr algn="l">
              <a:lnSpc>
                <a:spcPct val="50000"/>
              </a:lnSpc>
              <a:spcBef>
                <a:spcPct val="50000"/>
              </a:spcBef>
              <a:buFontTx/>
              <a:buChar char="•"/>
            </a:pPr>
            <a:r>
              <a:rPr lang="en-US" sz="1800">
                <a:solidFill>
                  <a:schemeClr val="accent2"/>
                </a:solidFill>
                <a:latin typeface="Comic Sans MS" pitchFamily="66" charset="0"/>
              </a:rPr>
              <a:t> minimum price</a:t>
            </a:r>
          </a:p>
          <a:p>
            <a:pPr algn="l">
              <a:lnSpc>
                <a:spcPct val="50000"/>
              </a:lnSpc>
              <a:spcBef>
                <a:spcPct val="50000"/>
              </a:spcBef>
              <a:buFontTx/>
              <a:buChar char="•"/>
            </a:pPr>
            <a:r>
              <a:rPr lang="en-US" sz="1800">
                <a:solidFill>
                  <a:schemeClr val="accent2"/>
                </a:solidFill>
                <a:latin typeface="Comic Sans MS" pitchFamily="66" charset="0"/>
              </a:rPr>
              <a:t> day of the min price</a:t>
            </a:r>
          </a:p>
          <a:p>
            <a:pPr algn="l">
              <a:lnSpc>
                <a:spcPct val="50000"/>
              </a:lnSpc>
              <a:spcBef>
                <a:spcPct val="50000"/>
              </a:spcBef>
              <a:buFontTx/>
              <a:buChar char="•"/>
            </a:pPr>
            <a:r>
              <a:rPr lang="en-US" sz="1800">
                <a:solidFill>
                  <a:schemeClr val="accent2"/>
                </a:solidFill>
                <a:latin typeface="Comic Sans MS" pitchFamily="66" charset="0"/>
              </a:rPr>
              <a:t> sum of all of them</a:t>
            </a:r>
          </a:p>
          <a:p>
            <a:pPr algn="l">
              <a:lnSpc>
                <a:spcPct val="50000"/>
              </a:lnSpc>
              <a:spcBef>
                <a:spcPct val="50000"/>
              </a:spcBef>
              <a:buFontTx/>
              <a:buChar char="•"/>
            </a:pPr>
            <a:r>
              <a:rPr lang="en-US" sz="1800">
                <a:solidFill>
                  <a:schemeClr val="accent2"/>
                </a:solidFill>
                <a:latin typeface="Comic Sans MS" pitchFamily="66" charset="0"/>
              </a:rPr>
              <a:t> average of all of them</a:t>
            </a:r>
          </a:p>
          <a:p>
            <a:pPr algn="l">
              <a:lnSpc>
                <a:spcPct val="50000"/>
              </a:lnSpc>
              <a:spcBef>
                <a:spcPct val="50000"/>
              </a:spcBef>
              <a:buFontTx/>
              <a:buChar char="•"/>
            </a:pPr>
            <a:r>
              <a:rPr lang="en-US" sz="1800">
                <a:solidFill>
                  <a:schemeClr val="accent2"/>
                </a:solidFill>
                <a:latin typeface="Comic Sans MS" pitchFamily="66" charset="0"/>
              </a:rPr>
              <a:t> standard deviation of all of them</a:t>
            </a:r>
          </a:p>
          <a:p>
            <a:pPr algn="l">
              <a:lnSpc>
                <a:spcPct val="50000"/>
              </a:lnSpc>
              <a:spcBef>
                <a:spcPct val="50000"/>
              </a:spcBef>
              <a:buFontTx/>
              <a:buChar char="•"/>
            </a:pPr>
            <a:r>
              <a:rPr lang="en-US" sz="1800">
                <a:solidFill>
                  <a:schemeClr val="accent2"/>
                </a:solidFill>
                <a:latin typeface="Comic Sans MS" pitchFamily="66" charset="0"/>
              </a:rPr>
              <a:t> find the best </a:t>
            </a:r>
            <a:r>
              <a:rPr lang="en-US" sz="1800" u="sng">
                <a:solidFill>
                  <a:srgbClr val="FF0000"/>
                </a:solidFill>
                <a:latin typeface="Comic Sans MS" pitchFamily="66" charset="0"/>
              </a:rPr>
              <a:t>T.T.S.</a:t>
            </a:r>
            <a:r>
              <a:rPr lang="en-US" sz="1800">
                <a:solidFill>
                  <a:schemeClr val="accent2"/>
                </a:solidFill>
                <a:latin typeface="Comic Sans MS" pitchFamily="66" charset="0"/>
              </a:rPr>
              <a:t> strategy…</a:t>
            </a:r>
          </a:p>
          <a:p>
            <a:pPr algn="l">
              <a:lnSpc>
                <a:spcPct val="50000"/>
              </a:lnSpc>
              <a:spcBef>
                <a:spcPct val="50000"/>
              </a:spcBef>
              <a:buFontTx/>
              <a:buChar char="•"/>
            </a:pPr>
            <a:r>
              <a:rPr lang="en-US" sz="1800">
                <a:solidFill>
                  <a:srgbClr val="A207CC"/>
                </a:solidFill>
                <a:latin typeface="Comic Sans MS" pitchFamily="66" charset="0"/>
              </a:rPr>
              <a:t> mode (most common value - extra)</a:t>
            </a:r>
            <a:r>
              <a:rPr lang="en-US" sz="1800">
                <a:solidFill>
                  <a:schemeClr val="accent2"/>
                </a:solidFill>
                <a:latin typeface="Comic Sans MS" pitchFamily="66" charset="0"/>
              </a:rPr>
              <a:t> </a:t>
            </a:r>
          </a:p>
        </p:txBody>
      </p:sp>
      <p:sp>
        <p:nvSpPr>
          <p:cNvPr id="110599" name="Text Box 9"/>
          <p:cNvSpPr txBox="1">
            <a:spLocks noChangeArrowheads="1"/>
          </p:cNvSpPr>
          <p:nvPr/>
        </p:nvSpPr>
        <p:spPr bwMode="auto">
          <a:xfrm>
            <a:off x="558800" y="2376488"/>
            <a:ext cx="70485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Print them nicely…</a:t>
            </a:r>
          </a:p>
        </p:txBody>
      </p:sp>
      <p:sp>
        <p:nvSpPr>
          <p:cNvPr id="110600" name="Text Box 10"/>
          <p:cNvSpPr txBox="1">
            <a:spLocks noChangeArrowheads="1"/>
          </p:cNvSpPr>
          <p:nvPr/>
        </p:nvSpPr>
        <p:spPr bwMode="auto">
          <a:xfrm>
            <a:off x="558800" y="3062288"/>
            <a:ext cx="70485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And print the following data:</a:t>
            </a:r>
          </a:p>
        </p:txBody>
      </p:sp>
      <p:sp>
        <p:nvSpPr>
          <p:cNvPr id="110601" name="Text Box 11"/>
          <p:cNvSpPr txBox="1">
            <a:spLocks noChangeArrowheads="1"/>
          </p:cNvSpPr>
          <p:nvPr/>
        </p:nvSpPr>
        <p:spPr bwMode="auto">
          <a:xfrm>
            <a:off x="6400800" y="2516188"/>
            <a:ext cx="2362200" cy="152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40000"/>
              </a:lnSpc>
              <a:spcBef>
                <a:spcPct val="50000"/>
              </a:spcBef>
            </a:pPr>
            <a:r>
              <a:rPr lang="en-US" sz="1400" b="1">
                <a:latin typeface="Courier New" pitchFamily="49" charset="0"/>
              </a:rPr>
              <a:t>Day: 0   Price: 20</a:t>
            </a:r>
          </a:p>
          <a:p>
            <a:pPr algn="l">
              <a:lnSpc>
                <a:spcPct val="40000"/>
              </a:lnSpc>
              <a:spcBef>
                <a:spcPct val="50000"/>
              </a:spcBef>
            </a:pPr>
            <a:r>
              <a:rPr lang="en-US" sz="1400" b="1">
                <a:latin typeface="Courier New" pitchFamily="49" charset="0"/>
              </a:rPr>
              <a:t>Day: 1   Price: 21</a:t>
            </a:r>
            <a:endParaRPr lang="en-US" sz="1400" b="1">
              <a:solidFill>
                <a:schemeClr val="accent2"/>
              </a:solidFill>
              <a:latin typeface="Courier New" pitchFamily="49" charset="0"/>
            </a:endParaRPr>
          </a:p>
          <a:p>
            <a:pPr algn="l">
              <a:lnSpc>
                <a:spcPct val="40000"/>
              </a:lnSpc>
              <a:spcBef>
                <a:spcPct val="50000"/>
              </a:spcBef>
            </a:pPr>
            <a:r>
              <a:rPr lang="en-US" sz="1400" b="1">
                <a:latin typeface="Courier New" pitchFamily="49" charset="0"/>
              </a:rPr>
              <a:t>Day: 2   Price: 22</a:t>
            </a:r>
          </a:p>
          <a:p>
            <a:pPr algn="l">
              <a:lnSpc>
                <a:spcPct val="40000"/>
              </a:lnSpc>
              <a:spcBef>
                <a:spcPct val="50000"/>
              </a:spcBef>
            </a:pPr>
            <a:r>
              <a:rPr lang="en-US" sz="1400" b="1">
                <a:latin typeface="Courier New" pitchFamily="49" charset="0"/>
              </a:rPr>
              <a:t>Day: 3   Price: 100</a:t>
            </a:r>
          </a:p>
          <a:p>
            <a:pPr algn="l">
              <a:lnSpc>
                <a:spcPct val="40000"/>
              </a:lnSpc>
              <a:spcBef>
                <a:spcPct val="50000"/>
              </a:spcBef>
            </a:pPr>
            <a:r>
              <a:rPr lang="en-US" sz="1400" b="1">
                <a:latin typeface="Courier New" pitchFamily="49" charset="0"/>
              </a:rPr>
              <a:t>Day: 4   Price: 570</a:t>
            </a:r>
          </a:p>
          <a:p>
            <a:pPr algn="l">
              <a:lnSpc>
                <a:spcPct val="40000"/>
              </a:lnSpc>
              <a:spcBef>
                <a:spcPct val="50000"/>
              </a:spcBef>
            </a:pPr>
            <a:r>
              <a:rPr lang="en-US" sz="1400" b="1">
                <a:latin typeface="Courier New" pitchFamily="49" charset="0"/>
              </a:rPr>
              <a:t>Day: 5   Price: 35</a:t>
            </a:r>
            <a:endParaRPr lang="en-US" sz="1400" b="1">
              <a:solidFill>
                <a:schemeClr val="accent2"/>
              </a:solidFill>
              <a:latin typeface="Courier New" pitchFamily="49" charset="0"/>
            </a:endParaRPr>
          </a:p>
          <a:p>
            <a:pPr algn="l">
              <a:lnSpc>
                <a:spcPct val="40000"/>
              </a:lnSpc>
              <a:spcBef>
                <a:spcPct val="50000"/>
              </a:spcBef>
            </a:pPr>
            <a:r>
              <a:rPr lang="en-US" sz="1400" b="1">
                <a:latin typeface="Courier New" pitchFamily="49" charset="0"/>
              </a:rPr>
              <a:t>Day: 6   Price: 10</a:t>
            </a:r>
          </a:p>
          <a:p>
            <a:pPr algn="l">
              <a:lnSpc>
                <a:spcPct val="40000"/>
              </a:lnSpc>
              <a:spcBef>
                <a:spcPct val="50000"/>
              </a:spcBef>
            </a:pPr>
            <a:r>
              <a:rPr lang="en-US" sz="1400" b="1">
                <a:latin typeface="Courier New" pitchFamily="49" charset="0"/>
              </a:rPr>
              <a:t>Day: 7   Price: 3.5</a:t>
            </a:r>
          </a:p>
        </p:txBody>
      </p:sp>
      <p:sp>
        <p:nvSpPr>
          <p:cNvPr id="110602" name="Rectangle 12"/>
          <p:cNvSpPr>
            <a:spLocks noChangeArrowheads="1"/>
          </p:cNvSpPr>
          <p:nvPr/>
        </p:nvSpPr>
        <p:spPr bwMode="auto">
          <a:xfrm>
            <a:off x="6340475" y="2365375"/>
            <a:ext cx="2462213" cy="1779588"/>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03" name="Line 13"/>
          <p:cNvSpPr>
            <a:spLocks noChangeShapeType="1"/>
          </p:cNvSpPr>
          <p:nvPr/>
        </p:nvSpPr>
        <p:spPr bwMode="auto">
          <a:xfrm>
            <a:off x="2908300" y="2552700"/>
            <a:ext cx="3124200" cy="0"/>
          </a:xfrm>
          <a:prstGeom prst="line">
            <a:avLst/>
          </a:prstGeom>
          <a:noFill/>
          <a:ln w="95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1618" name="Group 2"/>
          <p:cNvGrpSpPr>
            <a:grpSpLocks/>
          </p:cNvGrpSpPr>
          <p:nvPr/>
        </p:nvGrpSpPr>
        <p:grpSpPr bwMode="auto">
          <a:xfrm>
            <a:off x="533400" y="962025"/>
            <a:ext cx="8218488" cy="180975"/>
            <a:chOff x="295" y="1311"/>
            <a:chExt cx="5177" cy="114"/>
          </a:xfrm>
        </p:grpSpPr>
        <p:sp>
          <p:nvSpPr>
            <p:cNvPr id="111623"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1624"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1619"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b="1" i="1"/>
              <a:t>Accumulating</a:t>
            </a:r>
            <a:r>
              <a:rPr lang="en-US" sz="4000"/>
              <a:t> a max…</a:t>
            </a:r>
            <a:endParaRPr lang="en-US" sz="3200"/>
          </a:p>
        </p:txBody>
      </p:sp>
      <p:sp>
        <p:nvSpPr>
          <p:cNvPr id="111620" name="Text Box 6"/>
          <p:cNvSpPr txBox="1">
            <a:spLocks noChangeArrowheads="1"/>
          </p:cNvSpPr>
          <p:nvPr/>
        </p:nvSpPr>
        <p:spPr bwMode="auto">
          <a:xfrm>
            <a:off x="571500" y="1295400"/>
            <a:ext cx="7048500" cy="7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solidFill>
                  <a:schemeClr val="accent2"/>
                </a:solidFill>
                <a:latin typeface="Comic Sans MS" pitchFamily="66" charset="0"/>
              </a:rPr>
              <a:t>Remember the work of max/min?</a:t>
            </a:r>
          </a:p>
          <a:p>
            <a:pPr algn="l">
              <a:spcBef>
                <a:spcPct val="50000"/>
              </a:spcBef>
            </a:pPr>
            <a:r>
              <a:rPr lang="en-US" sz="1800">
                <a:solidFill>
                  <a:schemeClr val="accent2"/>
                </a:solidFill>
                <a:latin typeface="Comic Sans MS" pitchFamily="66" charset="0"/>
              </a:rPr>
              <a:t>Suppose we have to find the max of a HUGE list …</a:t>
            </a:r>
          </a:p>
        </p:txBody>
      </p:sp>
      <p:sp>
        <p:nvSpPr>
          <p:cNvPr id="111621" name="Rectangle 7"/>
          <p:cNvSpPr>
            <a:spLocks noChangeArrowheads="1"/>
          </p:cNvSpPr>
          <p:nvPr/>
        </p:nvSpPr>
        <p:spPr bwMode="auto">
          <a:xfrm>
            <a:off x="1430338" y="1706563"/>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p>
        </p:txBody>
      </p:sp>
      <p:sp>
        <p:nvSpPr>
          <p:cNvPr id="111622" name="Text Box 8"/>
          <p:cNvSpPr txBox="1">
            <a:spLocks noChangeArrowheads="1"/>
          </p:cNvSpPr>
          <p:nvPr/>
        </p:nvSpPr>
        <p:spPr bwMode="auto">
          <a:xfrm>
            <a:off x="457200" y="2438400"/>
            <a:ext cx="807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[ 20, 21, 22, 100, 570, 35, 10, 3.5 ]</a:t>
            </a:r>
          </a:p>
        </p:txBody>
      </p:sp>
    </p:spTree>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642" name="Group 2"/>
          <p:cNvGrpSpPr>
            <a:grpSpLocks/>
          </p:cNvGrpSpPr>
          <p:nvPr/>
        </p:nvGrpSpPr>
        <p:grpSpPr bwMode="auto">
          <a:xfrm>
            <a:off x="533400" y="962025"/>
            <a:ext cx="8218488" cy="180975"/>
            <a:chOff x="295" y="1311"/>
            <a:chExt cx="5177" cy="114"/>
          </a:xfrm>
        </p:grpSpPr>
        <p:sp>
          <p:nvSpPr>
            <p:cNvPr id="112648"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2649"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2643"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b="1" i="1"/>
              <a:t>Accumulating</a:t>
            </a:r>
            <a:r>
              <a:rPr lang="en-US" sz="4000"/>
              <a:t> an answer…</a:t>
            </a:r>
            <a:endParaRPr lang="en-US" sz="3200"/>
          </a:p>
        </p:txBody>
      </p:sp>
      <p:sp>
        <p:nvSpPr>
          <p:cNvPr id="112644" name="Text Box 6"/>
          <p:cNvSpPr txBox="1">
            <a:spLocks noChangeArrowheads="1"/>
          </p:cNvSpPr>
          <p:nvPr/>
        </p:nvSpPr>
        <p:spPr bwMode="auto">
          <a:xfrm>
            <a:off x="1066800" y="1905000"/>
            <a:ext cx="7543800" cy="418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80000"/>
              </a:lnSpc>
              <a:spcBef>
                <a:spcPct val="50000"/>
              </a:spcBef>
            </a:pPr>
            <a:r>
              <a:rPr lang="en-US" b="1">
                <a:latin typeface="Courier New" pitchFamily="49" charset="0"/>
              </a:rPr>
              <a:t>L = </a:t>
            </a:r>
            <a:r>
              <a:rPr lang="en-US" b="1">
                <a:solidFill>
                  <a:srgbClr val="800080"/>
                </a:solidFill>
                <a:latin typeface="Courier New" pitchFamily="49" charset="0"/>
              </a:rPr>
              <a:t>input</a:t>
            </a:r>
            <a:r>
              <a:rPr lang="en-US" b="1">
                <a:latin typeface="Courier New" pitchFamily="49" charset="0"/>
              </a:rPr>
              <a:t>(</a:t>
            </a:r>
            <a:r>
              <a:rPr lang="en-US" b="1">
                <a:solidFill>
                  <a:srgbClr val="008000"/>
                </a:solidFill>
                <a:latin typeface="Courier New" pitchFamily="49" charset="0"/>
              </a:rPr>
              <a:t>'Enter a list '</a:t>
            </a:r>
            <a:r>
              <a:rPr lang="en-US" b="1">
                <a:latin typeface="Courier New" pitchFamily="49" charset="0"/>
              </a:rPr>
              <a:t>)</a:t>
            </a:r>
          </a:p>
          <a:p>
            <a:pPr algn="l">
              <a:lnSpc>
                <a:spcPct val="80000"/>
              </a:lnSpc>
              <a:spcBef>
                <a:spcPct val="50000"/>
              </a:spcBef>
            </a:pPr>
            <a:endParaRPr lang="en-US" b="1">
              <a:latin typeface="Courier New" pitchFamily="49" charset="0"/>
            </a:endParaRPr>
          </a:p>
          <a:p>
            <a:pPr algn="l">
              <a:lnSpc>
                <a:spcPct val="80000"/>
              </a:lnSpc>
              <a:spcBef>
                <a:spcPct val="50000"/>
              </a:spcBef>
            </a:pPr>
            <a:r>
              <a:rPr lang="en-US" b="1">
                <a:latin typeface="Courier New" pitchFamily="49" charset="0"/>
              </a:rPr>
              <a:t>maxSoFar = 0</a:t>
            </a:r>
          </a:p>
          <a:p>
            <a:pPr algn="l">
              <a:lnSpc>
                <a:spcPct val="80000"/>
              </a:lnSpc>
              <a:spcBef>
                <a:spcPct val="50000"/>
              </a:spcBef>
            </a:pPr>
            <a:endParaRPr lang="en-US" b="1">
              <a:latin typeface="Courier New" pitchFamily="49" charset="0"/>
            </a:endParaRPr>
          </a:p>
          <a:p>
            <a:pPr algn="l">
              <a:lnSpc>
                <a:spcPct val="80000"/>
              </a:lnSpc>
              <a:spcBef>
                <a:spcPct val="50000"/>
              </a:spcBef>
            </a:pPr>
            <a:r>
              <a:rPr lang="en-US" b="1">
                <a:solidFill>
                  <a:srgbClr val="FF6600"/>
                </a:solidFill>
                <a:latin typeface="Courier New" pitchFamily="49" charset="0"/>
              </a:rPr>
              <a:t>for</a:t>
            </a:r>
            <a:r>
              <a:rPr lang="en-US" b="1">
                <a:latin typeface="Courier New" pitchFamily="49" charset="0"/>
              </a:rPr>
              <a:t> x </a:t>
            </a:r>
            <a:r>
              <a:rPr lang="en-US" b="1">
                <a:solidFill>
                  <a:srgbClr val="FF6600"/>
                </a:solidFill>
                <a:latin typeface="Courier New" pitchFamily="49" charset="0"/>
              </a:rPr>
              <a:t>in</a:t>
            </a:r>
            <a:r>
              <a:rPr lang="en-US" b="1">
                <a:latin typeface="Courier New" pitchFamily="49" charset="0"/>
              </a:rPr>
              <a:t> L:</a:t>
            </a:r>
          </a:p>
          <a:p>
            <a:pPr algn="l">
              <a:lnSpc>
                <a:spcPct val="80000"/>
              </a:lnSpc>
              <a:spcBef>
                <a:spcPct val="50000"/>
              </a:spcBef>
            </a:pPr>
            <a:r>
              <a:rPr lang="en-US" b="1">
                <a:latin typeface="Courier New" pitchFamily="49" charset="0"/>
              </a:rPr>
              <a:t>    </a:t>
            </a:r>
            <a:r>
              <a:rPr lang="en-US" b="1">
                <a:solidFill>
                  <a:srgbClr val="FF6600"/>
                </a:solidFill>
                <a:latin typeface="Courier New" pitchFamily="49" charset="0"/>
              </a:rPr>
              <a:t>if </a:t>
            </a:r>
            <a:r>
              <a:rPr lang="en-US" b="1">
                <a:latin typeface="Courier New" pitchFamily="49" charset="0"/>
              </a:rPr>
              <a:t>x &gt; maxSoFar:</a:t>
            </a:r>
          </a:p>
          <a:p>
            <a:pPr algn="l">
              <a:lnSpc>
                <a:spcPct val="80000"/>
              </a:lnSpc>
              <a:spcBef>
                <a:spcPct val="50000"/>
              </a:spcBef>
            </a:pPr>
            <a:r>
              <a:rPr lang="en-US" b="1">
                <a:solidFill>
                  <a:srgbClr val="FF6600"/>
                </a:solidFill>
                <a:latin typeface="Courier New" pitchFamily="49" charset="0"/>
              </a:rPr>
              <a:t>        </a:t>
            </a:r>
            <a:r>
              <a:rPr lang="en-US" b="1">
                <a:latin typeface="Courier New" pitchFamily="49" charset="0"/>
              </a:rPr>
              <a:t>maxSoFar = x</a:t>
            </a:r>
          </a:p>
          <a:p>
            <a:pPr algn="l">
              <a:lnSpc>
                <a:spcPct val="80000"/>
              </a:lnSpc>
              <a:spcBef>
                <a:spcPct val="50000"/>
              </a:spcBef>
            </a:pPr>
            <a:endParaRPr lang="en-US" b="1">
              <a:latin typeface="Courier New" pitchFamily="49" charset="0"/>
            </a:endParaRPr>
          </a:p>
          <a:p>
            <a:pPr algn="l">
              <a:lnSpc>
                <a:spcPct val="80000"/>
              </a:lnSpc>
              <a:spcBef>
                <a:spcPct val="50000"/>
              </a:spcBef>
            </a:pPr>
            <a:r>
              <a:rPr lang="en-US" b="1">
                <a:solidFill>
                  <a:srgbClr val="FF6600"/>
                </a:solidFill>
                <a:latin typeface="Courier New" pitchFamily="49" charset="0"/>
              </a:rPr>
              <a:t>print </a:t>
            </a:r>
            <a:r>
              <a:rPr lang="en-US" b="1">
                <a:solidFill>
                  <a:srgbClr val="008000"/>
                </a:solidFill>
                <a:latin typeface="Courier New" pitchFamily="49" charset="0"/>
              </a:rPr>
              <a:t>'max is'</a:t>
            </a:r>
            <a:r>
              <a:rPr lang="en-US" b="1">
                <a:latin typeface="Courier New" pitchFamily="49" charset="0"/>
              </a:rPr>
              <a:t>, maxSoFar</a:t>
            </a:r>
          </a:p>
        </p:txBody>
      </p:sp>
      <p:sp>
        <p:nvSpPr>
          <p:cNvPr id="112645" name="Text Box 7"/>
          <p:cNvSpPr txBox="1">
            <a:spLocks noChangeArrowheads="1"/>
          </p:cNvSpPr>
          <p:nvPr/>
        </p:nvSpPr>
        <p:spPr bwMode="auto">
          <a:xfrm>
            <a:off x="419100" y="1231900"/>
            <a:ext cx="4914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solidFill>
                  <a:schemeClr val="accent2"/>
                </a:solidFill>
                <a:latin typeface="Comic Sans MS" pitchFamily="66" charset="0"/>
              </a:rPr>
              <a:t>Finding the max of a list:</a:t>
            </a:r>
          </a:p>
        </p:txBody>
      </p:sp>
      <p:sp>
        <p:nvSpPr>
          <p:cNvPr id="112646" name="Text Box 8"/>
          <p:cNvSpPr txBox="1">
            <a:spLocks noChangeArrowheads="1"/>
          </p:cNvSpPr>
          <p:nvPr/>
        </p:nvSpPr>
        <p:spPr bwMode="auto">
          <a:xfrm>
            <a:off x="6858000" y="6477000"/>
            <a:ext cx="2209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b="1">
                <a:solidFill>
                  <a:schemeClr val="folHlink"/>
                </a:solidFill>
                <a:latin typeface="Arial" pitchFamily="34" charset="0"/>
              </a:rPr>
              <a:t>something's wrong!</a:t>
            </a:r>
          </a:p>
        </p:txBody>
      </p:sp>
      <p:sp>
        <p:nvSpPr>
          <p:cNvPr id="112647" name="Text Box 9"/>
          <p:cNvSpPr txBox="1">
            <a:spLocks noChangeArrowheads="1"/>
          </p:cNvSpPr>
          <p:nvPr/>
        </p:nvSpPr>
        <p:spPr bwMode="auto">
          <a:xfrm>
            <a:off x="6858000" y="6248400"/>
            <a:ext cx="2209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b="1">
                <a:solidFill>
                  <a:schemeClr val="folHlink"/>
                </a:solidFill>
                <a:latin typeface="Arial" pitchFamily="34" charset="0"/>
              </a:rPr>
              <a:t>printing one's mind!</a:t>
            </a:r>
          </a:p>
        </p:txBody>
      </p:sp>
    </p:spTree>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3666" name="Group 2"/>
          <p:cNvGrpSpPr>
            <a:grpSpLocks/>
          </p:cNvGrpSpPr>
          <p:nvPr/>
        </p:nvGrpSpPr>
        <p:grpSpPr bwMode="auto">
          <a:xfrm>
            <a:off x="533400" y="962025"/>
            <a:ext cx="8218488" cy="180975"/>
            <a:chOff x="295" y="1311"/>
            <a:chExt cx="5177" cy="114"/>
          </a:xfrm>
        </p:grpSpPr>
        <p:sp>
          <p:nvSpPr>
            <p:cNvPr id="113675"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3676"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3667"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b="1" i="1"/>
              <a:t>Accumulating</a:t>
            </a:r>
            <a:r>
              <a:rPr lang="en-US" sz="4000"/>
              <a:t> an answer…</a:t>
            </a:r>
            <a:endParaRPr lang="en-US" sz="3200"/>
          </a:p>
        </p:txBody>
      </p:sp>
      <p:sp>
        <p:nvSpPr>
          <p:cNvPr id="113668" name="Text Box 6"/>
          <p:cNvSpPr txBox="1">
            <a:spLocks noChangeArrowheads="1"/>
          </p:cNvSpPr>
          <p:nvPr/>
        </p:nvSpPr>
        <p:spPr bwMode="auto">
          <a:xfrm>
            <a:off x="1066800" y="1905000"/>
            <a:ext cx="7543800" cy="418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80000"/>
              </a:lnSpc>
              <a:spcBef>
                <a:spcPct val="50000"/>
              </a:spcBef>
            </a:pPr>
            <a:r>
              <a:rPr lang="en-US" b="1">
                <a:latin typeface="Courier New" pitchFamily="49" charset="0"/>
              </a:rPr>
              <a:t>L = </a:t>
            </a:r>
            <a:r>
              <a:rPr lang="en-US" b="1">
                <a:solidFill>
                  <a:srgbClr val="800080"/>
                </a:solidFill>
                <a:latin typeface="Courier New" pitchFamily="49" charset="0"/>
              </a:rPr>
              <a:t>input</a:t>
            </a:r>
            <a:r>
              <a:rPr lang="en-US" b="1">
                <a:latin typeface="Courier New" pitchFamily="49" charset="0"/>
              </a:rPr>
              <a:t>(</a:t>
            </a:r>
            <a:r>
              <a:rPr lang="en-US" b="1">
                <a:solidFill>
                  <a:srgbClr val="008000"/>
                </a:solidFill>
                <a:latin typeface="Courier New" pitchFamily="49" charset="0"/>
              </a:rPr>
              <a:t>'Enter a list '</a:t>
            </a:r>
            <a:r>
              <a:rPr lang="en-US" b="1">
                <a:latin typeface="Courier New" pitchFamily="49" charset="0"/>
              </a:rPr>
              <a:t>)</a:t>
            </a:r>
          </a:p>
          <a:p>
            <a:pPr algn="l">
              <a:lnSpc>
                <a:spcPct val="80000"/>
              </a:lnSpc>
              <a:spcBef>
                <a:spcPct val="50000"/>
              </a:spcBef>
            </a:pPr>
            <a:endParaRPr lang="en-US" b="1">
              <a:latin typeface="Courier New" pitchFamily="49" charset="0"/>
            </a:endParaRPr>
          </a:p>
          <a:p>
            <a:pPr algn="l">
              <a:lnSpc>
                <a:spcPct val="80000"/>
              </a:lnSpc>
              <a:spcBef>
                <a:spcPct val="50000"/>
              </a:spcBef>
            </a:pPr>
            <a:r>
              <a:rPr lang="en-US" b="1">
                <a:latin typeface="Courier New" pitchFamily="49" charset="0"/>
              </a:rPr>
              <a:t>maxSoFar = L[0]</a:t>
            </a:r>
          </a:p>
          <a:p>
            <a:pPr algn="l">
              <a:lnSpc>
                <a:spcPct val="80000"/>
              </a:lnSpc>
              <a:spcBef>
                <a:spcPct val="50000"/>
              </a:spcBef>
            </a:pPr>
            <a:endParaRPr lang="en-US" b="1">
              <a:latin typeface="Courier New" pitchFamily="49" charset="0"/>
            </a:endParaRPr>
          </a:p>
          <a:p>
            <a:pPr algn="l">
              <a:lnSpc>
                <a:spcPct val="80000"/>
              </a:lnSpc>
              <a:spcBef>
                <a:spcPct val="50000"/>
              </a:spcBef>
            </a:pPr>
            <a:r>
              <a:rPr lang="en-US" b="1">
                <a:solidFill>
                  <a:srgbClr val="FF6600"/>
                </a:solidFill>
                <a:latin typeface="Courier New" pitchFamily="49" charset="0"/>
              </a:rPr>
              <a:t>for</a:t>
            </a:r>
            <a:r>
              <a:rPr lang="en-US" b="1">
                <a:latin typeface="Courier New" pitchFamily="49" charset="0"/>
              </a:rPr>
              <a:t> x </a:t>
            </a:r>
            <a:r>
              <a:rPr lang="en-US" b="1">
                <a:solidFill>
                  <a:srgbClr val="FF6600"/>
                </a:solidFill>
                <a:latin typeface="Courier New" pitchFamily="49" charset="0"/>
              </a:rPr>
              <a:t>in</a:t>
            </a:r>
            <a:r>
              <a:rPr lang="en-US" b="1">
                <a:latin typeface="Courier New" pitchFamily="49" charset="0"/>
              </a:rPr>
              <a:t> L[1:]:</a:t>
            </a:r>
          </a:p>
          <a:p>
            <a:pPr algn="l">
              <a:lnSpc>
                <a:spcPct val="80000"/>
              </a:lnSpc>
              <a:spcBef>
                <a:spcPct val="50000"/>
              </a:spcBef>
            </a:pPr>
            <a:r>
              <a:rPr lang="en-US" b="1">
                <a:latin typeface="Courier New" pitchFamily="49" charset="0"/>
              </a:rPr>
              <a:t>    </a:t>
            </a:r>
            <a:r>
              <a:rPr lang="en-US" b="1">
                <a:solidFill>
                  <a:srgbClr val="FF6600"/>
                </a:solidFill>
                <a:latin typeface="Courier New" pitchFamily="49" charset="0"/>
              </a:rPr>
              <a:t>if </a:t>
            </a:r>
            <a:r>
              <a:rPr lang="en-US" b="1">
                <a:latin typeface="Courier New" pitchFamily="49" charset="0"/>
              </a:rPr>
              <a:t>x &gt; maxSoFar:</a:t>
            </a:r>
          </a:p>
          <a:p>
            <a:pPr algn="l">
              <a:lnSpc>
                <a:spcPct val="80000"/>
              </a:lnSpc>
              <a:spcBef>
                <a:spcPct val="50000"/>
              </a:spcBef>
            </a:pPr>
            <a:r>
              <a:rPr lang="en-US" b="1">
                <a:solidFill>
                  <a:srgbClr val="FF6600"/>
                </a:solidFill>
                <a:latin typeface="Courier New" pitchFamily="49" charset="0"/>
              </a:rPr>
              <a:t>        </a:t>
            </a:r>
            <a:r>
              <a:rPr lang="en-US" b="1">
                <a:latin typeface="Courier New" pitchFamily="49" charset="0"/>
              </a:rPr>
              <a:t>maxSoFar = x</a:t>
            </a:r>
          </a:p>
          <a:p>
            <a:pPr algn="l">
              <a:lnSpc>
                <a:spcPct val="80000"/>
              </a:lnSpc>
              <a:spcBef>
                <a:spcPct val="50000"/>
              </a:spcBef>
            </a:pPr>
            <a:endParaRPr lang="en-US" b="1">
              <a:latin typeface="Courier New" pitchFamily="49" charset="0"/>
            </a:endParaRPr>
          </a:p>
          <a:p>
            <a:pPr algn="l">
              <a:lnSpc>
                <a:spcPct val="80000"/>
              </a:lnSpc>
              <a:spcBef>
                <a:spcPct val="50000"/>
              </a:spcBef>
            </a:pPr>
            <a:r>
              <a:rPr lang="en-US" b="1">
                <a:solidFill>
                  <a:srgbClr val="FF6600"/>
                </a:solidFill>
                <a:latin typeface="Courier New" pitchFamily="49" charset="0"/>
              </a:rPr>
              <a:t>print </a:t>
            </a:r>
            <a:r>
              <a:rPr lang="en-US" b="1">
                <a:solidFill>
                  <a:srgbClr val="008000"/>
                </a:solidFill>
                <a:latin typeface="Courier New" pitchFamily="49" charset="0"/>
              </a:rPr>
              <a:t>'max is'</a:t>
            </a:r>
            <a:r>
              <a:rPr lang="en-US" b="1">
                <a:latin typeface="Courier New" pitchFamily="49" charset="0"/>
              </a:rPr>
              <a:t>, maxSoFar</a:t>
            </a:r>
          </a:p>
        </p:txBody>
      </p:sp>
      <p:sp>
        <p:nvSpPr>
          <p:cNvPr id="113669" name="Text Box 7"/>
          <p:cNvSpPr txBox="1">
            <a:spLocks noChangeArrowheads="1"/>
          </p:cNvSpPr>
          <p:nvPr/>
        </p:nvSpPr>
        <p:spPr bwMode="auto">
          <a:xfrm>
            <a:off x="419100" y="1231900"/>
            <a:ext cx="4914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solidFill>
                  <a:schemeClr val="accent2"/>
                </a:solidFill>
                <a:latin typeface="Comic Sans MS" pitchFamily="66" charset="0"/>
              </a:rPr>
              <a:t>Finding the max of a list:</a:t>
            </a:r>
          </a:p>
        </p:txBody>
      </p:sp>
      <p:sp>
        <p:nvSpPr>
          <p:cNvPr id="113670" name="Line 8"/>
          <p:cNvSpPr>
            <a:spLocks noChangeShapeType="1"/>
          </p:cNvSpPr>
          <p:nvPr/>
        </p:nvSpPr>
        <p:spPr bwMode="auto">
          <a:xfrm flipH="1">
            <a:off x="4197350" y="2870200"/>
            <a:ext cx="847725" cy="215900"/>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671" name="Text Box 9"/>
          <p:cNvSpPr txBox="1">
            <a:spLocks noChangeArrowheads="1"/>
          </p:cNvSpPr>
          <p:nvPr/>
        </p:nvSpPr>
        <p:spPr bwMode="auto">
          <a:xfrm>
            <a:off x="5019675" y="2654300"/>
            <a:ext cx="1371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solidFill>
                  <a:srgbClr val="990000"/>
                </a:solidFill>
                <a:latin typeface="Comic Sans MS" pitchFamily="66" charset="0"/>
              </a:rPr>
              <a:t>Indexing</a:t>
            </a:r>
          </a:p>
        </p:txBody>
      </p:sp>
      <p:sp>
        <p:nvSpPr>
          <p:cNvPr id="113672" name="Line 10"/>
          <p:cNvSpPr>
            <a:spLocks noChangeShapeType="1"/>
          </p:cNvSpPr>
          <p:nvPr/>
        </p:nvSpPr>
        <p:spPr bwMode="auto">
          <a:xfrm flipH="1">
            <a:off x="3978275" y="3644900"/>
            <a:ext cx="847725" cy="215900"/>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673" name="Text Box 11"/>
          <p:cNvSpPr txBox="1">
            <a:spLocks noChangeArrowheads="1"/>
          </p:cNvSpPr>
          <p:nvPr/>
        </p:nvSpPr>
        <p:spPr bwMode="auto">
          <a:xfrm>
            <a:off x="4800600" y="3429000"/>
            <a:ext cx="1371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solidFill>
                  <a:srgbClr val="990000"/>
                </a:solidFill>
                <a:latin typeface="Comic Sans MS" pitchFamily="66" charset="0"/>
              </a:rPr>
              <a:t>Slicing</a:t>
            </a:r>
          </a:p>
        </p:txBody>
      </p:sp>
      <p:sp>
        <p:nvSpPr>
          <p:cNvPr id="113674" name="Text Box 12"/>
          <p:cNvSpPr txBox="1">
            <a:spLocks noChangeArrowheads="1"/>
          </p:cNvSpPr>
          <p:nvPr/>
        </p:nvSpPr>
        <p:spPr bwMode="auto">
          <a:xfrm>
            <a:off x="6804025" y="6437313"/>
            <a:ext cx="2209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b="1">
                <a:solidFill>
                  <a:schemeClr val="folHlink"/>
                </a:solidFill>
                <a:latin typeface="Arial" pitchFamily="34" charset="0"/>
              </a:rPr>
              <a:t>what day?</a:t>
            </a:r>
          </a:p>
        </p:txBody>
      </p:sp>
    </p:spTree>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690" name="Group 2"/>
          <p:cNvGrpSpPr>
            <a:grpSpLocks/>
          </p:cNvGrpSpPr>
          <p:nvPr/>
        </p:nvGrpSpPr>
        <p:grpSpPr bwMode="auto">
          <a:xfrm>
            <a:off x="469900" y="962025"/>
            <a:ext cx="8218488" cy="180975"/>
            <a:chOff x="295" y="1311"/>
            <a:chExt cx="5177" cy="114"/>
          </a:xfrm>
        </p:grpSpPr>
        <p:sp>
          <p:nvSpPr>
            <p:cNvPr id="114699"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4700"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4691" name="Text Box 5"/>
          <p:cNvSpPr txBox="1">
            <a:spLocks noChangeArrowheads="1"/>
          </p:cNvSpPr>
          <p:nvPr/>
        </p:nvSpPr>
        <p:spPr bwMode="auto">
          <a:xfrm>
            <a:off x="579438"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b="1" i="1"/>
              <a:t>Accumulating</a:t>
            </a:r>
            <a:r>
              <a:rPr lang="en-US" sz="4000"/>
              <a:t> an answer…</a:t>
            </a:r>
            <a:endParaRPr lang="en-US" sz="3200"/>
          </a:p>
        </p:txBody>
      </p:sp>
      <p:sp>
        <p:nvSpPr>
          <p:cNvPr id="114692" name="Text Box 6"/>
          <p:cNvSpPr txBox="1">
            <a:spLocks noChangeArrowheads="1"/>
          </p:cNvSpPr>
          <p:nvPr/>
        </p:nvSpPr>
        <p:spPr bwMode="auto">
          <a:xfrm>
            <a:off x="539750" y="1981200"/>
            <a:ext cx="807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chemeClr val="accent2"/>
                </a:solidFill>
                <a:latin typeface="Courier New" pitchFamily="49" charset="0"/>
              </a:rPr>
              <a:t>[ 20, 21, 22, 100, 570, 35, 10, 3.5 ]</a:t>
            </a:r>
          </a:p>
        </p:txBody>
      </p:sp>
      <p:sp>
        <p:nvSpPr>
          <p:cNvPr id="114693" name="Text Box 7"/>
          <p:cNvSpPr txBox="1">
            <a:spLocks noChangeArrowheads="1"/>
          </p:cNvSpPr>
          <p:nvPr/>
        </p:nvSpPr>
        <p:spPr bwMode="auto">
          <a:xfrm>
            <a:off x="1892300" y="3205163"/>
            <a:ext cx="5867400" cy="319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b="1">
                <a:latin typeface="Courier New" pitchFamily="49" charset="0"/>
              </a:rPr>
              <a:t>L = </a:t>
            </a:r>
            <a:r>
              <a:rPr lang="en-US" b="1">
                <a:solidFill>
                  <a:srgbClr val="800080"/>
                </a:solidFill>
                <a:latin typeface="Courier New" pitchFamily="49" charset="0"/>
              </a:rPr>
              <a:t>input</a:t>
            </a:r>
            <a:r>
              <a:rPr lang="en-US" b="1">
                <a:latin typeface="Courier New" pitchFamily="49" charset="0"/>
              </a:rPr>
              <a:t>(</a:t>
            </a:r>
            <a:r>
              <a:rPr lang="en-US" b="1">
                <a:solidFill>
                  <a:srgbClr val="008000"/>
                </a:solidFill>
                <a:latin typeface="Courier New" pitchFamily="49" charset="0"/>
              </a:rPr>
              <a:t>'Enter a list '</a:t>
            </a:r>
            <a:r>
              <a:rPr lang="en-US" b="1">
                <a:latin typeface="Courier New" pitchFamily="49" charset="0"/>
              </a:rPr>
              <a:t>)</a:t>
            </a:r>
          </a:p>
          <a:p>
            <a:pPr algn="l">
              <a:lnSpc>
                <a:spcPct val="50000"/>
              </a:lnSpc>
              <a:spcBef>
                <a:spcPct val="50000"/>
              </a:spcBef>
            </a:pPr>
            <a:endParaRPr lang="en-US" b="1">
              <a:latin typeface="Courier New" pitchFamily="49" charset="0"/>
            </a:endParaRPr>
          </a:p>
          <a:p>
            <a:pPr algn="l">
              <a:lnSpc>
                <a:spcPct val="50000"/>
              </a:lnSpc>
              <a:spcBef>
                <a:spcPct val="50000"/>
              </a:spcBef>
            </a:pPr>
            <a:r>
              <a:rPr lang="en-US" b="1">
                <a:latin typeface="Courier New" pitchFamily="49" charset="0"/>
              </a:rPr>
              <a:t>maxSoFar = L[0]</a:t>
            </a:r>
          </a:p>
          <a:p>
            <a:pPr algn="l">
              <a:lnSpc>
                <a:spcPct val="50000"/>
              </a:lnSpc>
              <a:spcBef>
                <a:spcPct val="50000"/>
              </a:spcBef>
            </a:pPr>
            <a:endParaRPr lang="en-US" b="1">
              <a:latin typeface="Courier New" pitchFamily="49" charset="0"/>
            </a:endParaRPr>
          </a:p>
          <a:p>
            <a:pPr algn="l">
              <a:lnSpc>
                <a:spcPct val="50000"/>
              </a:lnSpc>
              <a:spcBef>
                <a:spcPct val="50000"/>
              </a:spcBef>
            </a:pPr>
            <a:r>
              <a:rPr lang="en-US" b="1">
                <a:solidFill>
                  <a:srgbClr val="FF6600"/>
                </a:solidFill>
                <a:latin typeface="Courier New" pitchFamily="49" charset="0"/>
              </a:rPr>
              <a:t>for</a:t>
            </a:r>
            <a:r>
              <a:rPr lang="en-US" b="1">
                <a:latin typeface="Courier New" pitchFamily="49" charset="0"/>
              </a:rPr>
              <a:t> x </a:t>
            </a:r>
            <a:r>
              <a:rPr lang="en-US" b="1">
                <a:solidFill>
                  <a:srgbClr val="FF6600"/>
                </a:solidFill>
                <a:latin typeface="Courier New" pitchFamily="49" charset="0"/>
              </a:rPr>
              <a:t>in</a:t>
            </a:r>
            <a:r>
              <a:rPr lang="en-US" b="1">
                <a:latin typeface="Courier New" pitchFamily="49" charset="0"/>
              </a:rPr>
              <a:t> L[1:]:</a:t>
            </a:r>
          </a:p>
          <a:p>
            <a:pPr algn="l">
              <a:lnSpc>
                <a:spcPct val="50000"/>
              </a:lnSpc>
              <a:spcBef>
                <a:spcPct val="50000"/>
              </a:spcBef>
            </a:pPr>
            <a:r>
              <a:rPr lang="en-US" b="1">
                <a:latin typeface="Courier New" pitchFamily="49" charset="0"/>
              </a:rPr>
              <a:t>    </a:t>
            </a:r>
            <a:r>
              <a:rPr lang="en-US" b="1">
                <a:solidFill>
                  <a:srgbClr val="FF6600"/>
                </a:solidFill>
                <a:latin typeface="Courier New" pitchFamily="49" charset="0"/>
              </a:rPr>
              <a:t>if </a:t>
            </a:r>
            <a:r>
              <a:rPr lang="en-US" b="1">
                <a:latin typeface="Courier New" pitchFamily="49" charset="0"/>
              </a:rPr>
              <a:t>x &gt; maxSoFar:</a:t>
            </a:r>
          </a:p>
          <a:p>
            <a:pPr algn="l">
              <a:lnSpc>
                <a:spcPct val="50000"/>
              </a:lnSpc>
              <a:spcBef>
                <a:spcPct val="50000"/>
              </a:spcBef>
            </a:pPr>
            <a:r>
              <a:rPr lang="en-US" b="1">
                <a:latin typeface="Courier New" pitchFamily="49" charset="0"/>
              </a:rPr>
              <a:t>        maxSoFar = x</a:t>
            </a:r>
          </a:p>
          <a:p>
            <a:pPr algn="l">
              <a:lnSpc>
                <a:spcPct val="50000"/>
              </a:lnSpc>
              <a:spcBef>
                <a:spcPct val="50000"/>
              </a:spcBef>
            </a:pPr>
            <a:endParaRPr lang="en-US" b="1">
              <a:latin typeface="Courier New" pitchFamily="49" charset="0"/>
            </a:endParaRPr>
          </a:p>
          <a:p>
            <a:pPr algn="l">
              <a:lnSpc>
                <a:spcPct val="50000"/>
              </a:lnSpc>
              <a:spcBef>
                <a:spcPct val="50000"/>
              </a:spcBef>
            </a:pPr>
            <a:r>
              <a:rPr lang="en-US" b="1">
                <a:solidFill>
                  <a:srgbClr val="FF6600"/>
                </a:solidFill>
                <a:latin typeface="Courier New" pitchFamily="49" charset="0"/>
              </a:rPr>
              <a:t>print </a:t>
            </a:r>
            <a:r>
              <a:rPr lang="en-US" b="1">
                <a:solidFill>
                  <a:srgbClr val="008000"/>
                </a:solidFill>
                <a:latin typeface="Courier New" pitchFamily="49" charset="0"/>
              </a:rPr>
              <a:t>'max is'</a:t>
            </a:r>
            <a:r>
              <a:rPr lang="en-US" b="1">
                <a:latin typeface="Courier New" pitchFamily="49" charset="0"/>
              </a:rPr>
              <a:t>, maxSoFar</a:t>
            </a:r>
          </a:p>
        </p:txBody>
      </p:sp>
      <p:sp>
        <p:nvSpPr>
          <p:cNvPr id="114694" name="Freeform 8"/>
          <p:cNvSpPr>
            <a:spLocks/>
          </p:cNvSpPr>
          <p:nvPr/>
        </p:nvSpPr>
        <p:spPr bwMode="auto">
          <a:xfrm>
            <a:off x="823913" y="3692525"/>
            <a:ext cx="982662" cy="344488"/>
          </a:xfrm>
          <a:custGeom>
            <a:avLst/>
            <a:gdLst>
              <a:gd name="T0" fmla="*/ 2147483647 w 619"/>
              <a:gd name="T1" fmla="*/ 0 h 217"/>
              <a:gd name="T2" fmla="*/ 2147483647 w 619"/>
              <a:gd name="T3" fmla="*/ 2147483647 h 217"/>
              <a:gd name="T4" fmla="*/ 2147483647 w 619"/>
              <a:gd name="T5" fmla="*/ 2147483647 h 217"/>
              <a:gd name="T6" fmla="*/ 2147483647 w 619"/>
              <a:gd name="T7" fmla="*/ 2147483647 h 217"/>
              <a:gd name="T8" fmla="*/ 2147483647 w 619"/>
              <a:gd name="T9" fmla="*/ 2147483647 h 217"/>
              <a:gd name="T10" fmla="*/ 0 60000 65536"/>
              <a:gd name="T11" fmla="*/ 0 60000 65536"/>
              <a:gd name="T12" fmla="*/ 0 60000 65536"/>
              <a:gd name="T13" fmla="*/ 0 60000 65536"/>
              <a:gd name="T14" fmla="*/ 0 60000 65536"/>
              <a:gd name="T15" fmla="*/ 0 w 619"/>
              <a:gd name="T16" fmla="*/ 0 h 217"/>
              <a:gd name="T17" fmla="*/ 619 w 619"/>
              <a:gd name="T18" fmla="*/ 217 h 217"/>
            </a:gdLst>
            <a:ahLst/>
            <a:cxnLst>
              <a:cxn ang="T10">
                <a:pos x="T0" y="T1"/>
              </a:cxn>
              <a:cxn ang="T11">
                <a:pos x="T2" y="T3"/>
              </a:cxn>
              <a:cxn ang="T12">
                <a:pos x="T4" y="T5"/>
              </a:cxn>
              <a:cxn ang="T13">
                <a:pos x="T6" y="T7"/>
              </a:cxn>
              <a:cxn ang="T14">
                <a:pos x="T8" y="T9"/>
              </a:cxn>
            </a:cxnLst>
            <a:rect l="T15" t="T16" r="T17" b="T18"/>
            <a:pathLst>
              <a:path w="619" h="217">
                <a:moveTo>
                  <a:pt x="89" y="0"/>
                </a:moveTo>
                <a:cubicBezTo>
                  <a:pt x="72" y="19"/>
                  <a:pt x="28" y="46"/>
                  <a:pt x="28" y="46"/>
                </a:cubicBezTo>
                <a:cubicBezTo>
                  <a:pt x="16" y="81"/>
                  <a:pt x="0" y="168"/>
                  <a:pt x="28" y="192"/>
                </a:cubicBezTo>
                <a:cubicBezTo>
                  <a:pt x="32" y="196"/>
                  <a:pt x="92" y="215"/>
                  <a:pt x="105" y="215"/>
                </a:cubicBezTo>
                <a:cubicBezTo>
                  <a:pt x="276" y="217"/>
                  <a:pt x="448" y="215"/>
                  <a:pt x="619" y="215"/>
                </a:cubicBezTo>
              </a:path>
            </a:pathLst>
          </a:custGeom>
          <a:noFill/>
          <a:ln w="19050">
            <a:solidFill>
              <a:srgbClr val="99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695" name="Text Box 9"/>
          <p:cNvSpPr txBox="1">
            <a:spLocks noChangeArrowheads="1"/>
          </p:cNvSpPr>
          <p:nvPr/>
        </p:nvSpPr>
        <p:spPr bwMode="auto">
          <a:xfrm>
            <a:off x="228600" y="3268663"/>
            <a:ext cx="152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a:solidFill>
                  <a:srgbClr val="990000"/>
                </a:solidFill>
                <a:latin typeface="Comic Sans MS" pitchFamily="66" charset="0"/>
              </a:rPr>
              <a:t>accumulator variable</a:t>
            </a:r>
          </a:p>
        </p:txBody>
      </p:sp>
      <p:sp>
        <p:nvSpPr>
          <p:cNvPr id="114696" name="Text Box 10"/>
          <p:cNvSpPr txBox="1">
            <a:spLocks noChangeArrowheads="1"/>
          </p:cNvSpPr>
          <p:nvPr/>
        </p:nvSpPr>
        <p:spPr bwMode="auto">
          <a:xfrm>
            <a:off x="6934200" y="5262563"/>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a:solidFill>
                  <a:srgbClr val="990000"/>
                </a:solidFill>
                <a:latin typeface="Comic Sans MS" pitchFamily="66" charset="0"/>
              </a:rPr>
              <a:t>how many times will this happen?</a:t>
            </a:r>
          </a:p>
        </p:txBody>
      </p:sp>
      <p:sp>
        <p:nvSpPr>
          <p:cNvPr id="114697" name="Line 11"/>
          <p:cNvSpPr>
            <a:spLocks noChangeShapeType="1"/>
          </p:cNvSpPr>
          <p:nvPr/>
        </p:nvSpPr>
        <p:spPr bwMode="auto">
          <a:xfrm flipH="1">
            <a:off x="5867400" y="5503863"/>
            <a:ext cx="1143000" cy="0"/>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4698" name="Text Box 12"/>
          <p:cNvSpPr txBox="1">
            <a:spLocks noChangeArrowheads="1"/>
          </p:cNvSpPr>
          <p:nvPr/>
        </p:nvSpPr>
        <p:spPr bwMode="auto">
          <a:xfrm>
            <a:off x="2825750" y="1295400"/>
            <a:ext cx="3505200" cy="4667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mic Sans MS" pitchFamily="66" charset="0"/>
              </a:rPr>
              <a:t>Finding the maximum</a:t>
            </a: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5"/>
          <p:cNvSpPr txBox="1">
            <a:spLocks noChangeArrowheads="1"/>
          </p:cNvSpPr>
          <p:nvPr>
            <p:custDataLst>
              <p:tags r:id="rId1"/>
            </p:custDataLst>
          </p:nvPr>
        </p:nvSpPr>
        <p:spPr bwMode="auto">
          <a:xfrm>
            <a:off x="1750789" y="1600200"/>
            <a:ext cx="295433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sz="1800" b="1" dirty="0">
                <a:solidFill>
                  <a:srgbClr val="FF6600"/>
                </a:solidFill>
                <a:latin typeface="Courier New" pitchFamily="49" charset="0"/>
              </a:rPr>
              <a:t>for</a:t>
            </a:r>
            <a:r>
              <a:rPr lang="en-US" sz="1800" b="1" dirty="0">
                <a:latin typeface="Courier New" pitchFamily="49" charset="0"/>
              </a:rPr>
              <a:t> x </a:t>
            </a:r>
            <a:r>
              <a:rPr lang="en-US" sz="1800" b="1" dirty="0">
                <a:solidFill>
                  <a:srgbClr val="FF6600"/>
                </a:solidFill>
                <a:latin typeface="Courier New" pitchFamily="49" charset="0"/>
              </a:rPr>
              <a:t>in</a:t>
            </a:r>
            <a:r>
              <a:rPr lang="en-US" sz="1800" b="1" dirty="0">
                <a:latin typeface="Courier New" pitchFamily="49" charset="0"/>
              </a:rPr>
              <a:t> [40,41,42]:</a:t>
            </a:r>
          </a:p>
          <a:p>
            <a:pPr algn="l"/>
            <a:r>
              <a:rPr lang="en-US" sz="1800" b="1" dirty="0">
                <a:latin typeface="Courier New" pitchFamily="49" charset="0"/>
              </a:rPr>
              <a:t>  </a:t>
            </a:r>
            <a:r>
              <a:rPr lang="en-US" sz="1800" b="1" dirty="0" smtClean="0">
                <a:latin typeface="Courier New" pitchFamily="49" charset="0"/>
              </a:rPr>
              <a:t>print(x)</a:t>
            </a:r>
            <a:endParaRPr lang="en-US" sz="1800" b="1" dirty="0">
              <a:latin typeface="Courier New" pitchFamily="49" charset="0"/>
            </a:endParaRPr>
          </a:p>
        </p:txBody>
      </p:sp>
      <p:sp>
        <p:nvSpPr>
          <p:cNvPr id="18435" name="Rectangle 13"/>
          <p:cNvSpPr>
            <a:spLocks noChangeArrowheads="1"/>
          </p:cNvSpPr>
          <p:nvPr/>
        </p:nvSpPr>
        <p:spPr bwMode="auto">
          <a:xfrm>
            <a:off x="381000" y="1631157"/>
            <a:ext cx="923925" cy="584200"/>
          </a:xfrm>
          <a:prstGeom prst="rect">
            <a:avLst/>
          </a:prstGeom>
          <a:solidFill>
            <a:srgbClr val="CCFFCC"/>
          </a:solidFill>
          <a:ln>
            <a:noFill/>
          </a:ln>
          <a:extLst/>
        </p:spPr>
        <p:txBody>
          <a:bodyPr wrap="none">
            <a:spAutoFit/>
          </a:bodyPr>
          <a:lstStyle/>
          <a:p>
            <a:pPr algn="l"/>
            <a:r>
              <a:rPr lang="en-US" sz="3200" b="1" dirty="0">
                <a:latin typeface="Courier New" pitchFamily="49" charset="0"/>
                <a:cs typeface="Courier New" pitchFamily="49" charset="0"/>
              </a:rPr>
              <a:t>for</a:t>
            </a:r>
            <a:endParaRPr lang="en-US" sz="3200" dirty="0">
              <a:latin typeface="Cambria" pitchFamily="18" charset="0"/>
            </a:endParaRPr>
          </a:p>
        </p:txBody>
      </p:sp>
      <p:sp>
        <p:nvSpPr>
          <p:cNvPr id="18436" name="Rectangle 15"/>
          <p:cNvSpPr>
            <a:spLocks noChangeArrowheads="1"/>
          </p:cNvSpPr>
          <p:nvPr>
            <p:custDataLst>
              <p:tags r:id="rId2"/>
            </p:custDataLst>
          </p:nvPr>
        </p:nvSpPr>
        <p:spPr bwMode="auto">
          <a:xfrm>
            <a:off x="1143000" y="228600"/>
            <a:ext cx="7086600" cy="738664"/>
          </a:xfrm>
          <a:prstGeom prst="rect">
            <a:avLst/>
          </a:prstGeom>
          <a:noFill/>
          <a:ln>
            <a:noFill/>
          </a:ln>
        </p:spPr>
        <p:txBody>
          <a:bodyPr wrap="square">
            <a:spAutoFit/>
          </a:bodyPr>
          <a:lstStyle/>
          <a:p>
            <a:r>
              <a:rPr lang="en-US" sz="4200" i="1" dirty="0" smtClean="0">
                <a:solidFill>
                  <a:schemeClr val="tx2"/>
                </a:solidFill>
                <a:latin typeface="Cambria" pitchFamily="18" charset="0"/>
              </a:rPr>
              <a:t>Iterative design</a:t>
            </a:r>
            <a:r>
              <a:rPr lang="en-US" sz="4200" dirty="0" smtClean="0">
                <a:solidFill>
                  <a:schemeClr val="tx2"/>
                </a:solidFill>
                <a:latin typeface="Cambria" pitchFamily="18" charset="0"/>
              </a:rPr>
              <a:t> in Python</a:t>
            </a:r>
            <a:endParaRPr lang="en-US" sz="4200" i="1" dirty="0">
              <a:solidFill>
                <a:schemeClr val="tx2"/>
              </a:solidFill>
              <a:latin typeface="Cambria" pitchFamily="18" charset="0"/>
            </a:endParaRPr>
          </a:p>
        </p:txBody>
      </p:sp>
      <p:sp>
        <p:nvSpPr>
          <p:cNvPr id="18439" name="Text Box 37"/>
          <p:cNvSpPr txBox="1">
            <a:spLocks noChangeArrowheads="1"/>
          </p:cNvSpPr>
          <p:nvPr>
            <p:custDataLst>
              <p:tags r:id="rId3"/>
            </p:custDataLst>
          </p:nvPr>
        </p:nvSpPr>
        <p:spPr bwMode="auto">
          <a:xfrm>
            <a:off x="2200422" y="2819400"/>
            <a:ext cx="18288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sz="1800" b="1" dirty="0">
                <a:latin typeface="Courier New" pitchFamily="49" charset="0"/>
              </a:rPr>
              <a:t>x = 42</a:t>
            </a:r>
            <a:endParaRPr lang="en-US" sz="1800" b="1" dirty="0">
              <a:solidFill>
                <a:srgbClr val="FF6600"/>
              </a:solidFill>
              <a:latin typeface="Courier New" pitchFamily="49" charset="0"/>
            </a:endParaRPr>
          </a:p>
          <a:p>
            <a:pPr algn="l"/>
            <a:r>
              <a:rPr lang="en-US" sz="1800" b="1" dirty="0">
                <a:solidFill>
                  <a:srgbClr val="FF6600"/>
                </a:solidFill>
                <a:latin typeface="Courier New" pitchFamily="49" charset="0"/>
              </a:rPr>
              <a:t>while</a:t>
            </a:r>
            <a:r>
              <a:rPr lang="en-US" sz="1800" b="1" dirty="0">
                <a:latin typeface="Courier New" pitchFamily="49" charset="0"/>
              </a:rPr>
              <a:t> x &gt; 0:</a:t>
            </a:r>
          </a:p>
          <a:p>
            <a:pPr algn="l"/>
            <a:r>
              <a:rPr lang="en-US" sz="1800" b="1" dirty="0">
                <a:latin typeface="Courier New" pitchFamily="49" charset="0"/>
              </a:rPr>
              <a:t>  </a:t>
            </a:r>
            <a:r>
              <a:rPr lang="en-US" sz="1800" b="1" dirty="0" smtClean="0">
                <a:latin typeface="Courier New" pitchFamily="49" charset="0"/>
              </a:rPr>
              <a:t>print(x)</a:t>
            </a:r>
            <a:endParaRPr lang="en-US" sz="1800" b="1" dirty="0">
              <a:latin typeface="Courier New" pitchFamily="49" charset="0"/>
            </a:endParaRPr>
          </a:p>
          <a:p>
            <a:pPr algn="l"/>
            <a:r>
              <a:rPr lang="en-US" sz="1800" b="1" dirty="0">
                <a:latin typeface="Courier New" pitchFamily="49" charset="0"/>
              </a:rPr>
              <a:t>  x </a:t>
            </a:r>
            <a:r>
              <a:rPr lang="en-US" sz="1800" b="1" dirty="0" smtClean="0">
                <a:latin typeface="Courier New" pitchFamily="49" charset="0"/>
              </a:rPr>
              <a:t>-= 1</a:t>
            </a:r>
            <a:endParaRPr lang="en-US" sz="1800" b="1" dirty="0">
              <a:latin typeface="Courier New" pitchFamily="49" charset="0"/>
            </a:endParaRPr>
          </a:p>
        </p:txBody>
      </p:sp>
      <p:sp>
        <p:nvSpPr>
          <p:cNvPr id="18441" name="Rectangle 13"/>
          <p:cNvSpPr>
            <a:spLocks noChangeArrowheads="1"/>
          </p:cNvSpPr>
          <p:nvPr/>
        </p:nvSpPr>
        <p:spPr bwMode="auto">
          <a:xfrm>
            <a:off x="381000" y="3202499"/>
            <a:ext cx="1416050" cy="584200"/>
          </a:xfrm>
          <a:prstGeom prst="rect">
            <a:avLst/>
          </a:prstGeom>
          <a:solidFill>
            <a:srgbClr val="CCFFCC"/>
          </a:solidFill>
          <a:ln>
            <a:noFill/>
          </a:ln>
          <a:extLst/>
        </p:spPr>
        <p:txBody>
          <a:bodyPr wrap="none">
            <a:spAutoFit/>
          </a:bodyPr>
          <a:lstStyle/>
          <a:p>
            <a:pPr algn="l"/>
            <a:r>
              <a:rPr lang="en-US" sz="3200" b="1" dirty="0">
                <a:latin typeface="Courier New" pitchFamily="49" charset="0"/>
                <a:cs typeface="Courier New" pitchFamily="49" charset="0"/>
              </a:rPr>
              <a:t>while</a:t>
            </a:r>
            <a:endParaRPr lang="en-US" sz="3200" dirty="0">
              <a:latin typeface="Cambria" pitchFamily="18" charset="0"/>
            </a:endParaRPr>
          </a:p>
        </p:txBody>
      </p:sp>
      <p:sp>
        <p:nvSpPr>
          <p:cNvPr id="18442" name="Rectangle 13"/>
          <p:cNvSpPr>
            <a:spLocks noChangeArrowheads="1"/>
          </p:cNvSpPr>
          <p:nvPr/>
        </p:nvSpPr>
        <p:spPr bwMode="auto">
          <a:xfrm>
            <a:off x="381000" y="5185244"/>
            <a:ext cx="2706126" cy="584775"/>
          </a:xfrm>
          <a:prstGeom prst="rect">
            <a:avLst/>
          </a:prstGeom>
          <a:solidFill>
            <a:srgbClr val="CCFFCC"/>
          </a:solidFill>
          <a:ln>
            <a:noFill/>
          </a:ln>
          <a:extLst/>
        </p:spPr>
        <p:txBody>
          <a:bodyPr wrap="none">
            <a:spAutoFit/>
          </a:bodyPr>
          <a:lstStyle/>
          <a:p>
            <a:r>
              <a:rPr lang="en-US" sz="3200" dirty="0">
                <a:latin typeface="Cambria" pitchFamily="18" charset="0"/>
              </a:rPr>
              <a:t>variables </a:t>
            </a:r>
            <a:r>
              <a:rPr lang="en-US" sz="3200" b="1" dirty="0">
                <a:latin typeface="Cambria" pitchFamily="18" charset="0"/>
              </a:rPr>
              <a:t>vary</a:t>
            </a:r>
          </a:p>
        </p:txBody>
      </p:sp>
      <p:sp>
        <p:nvSpPr>
          <p:cNvPr id="18443" name="Text Box 4"/>
          <p:cNvSpPr txBox="1">
            <a:spLocks noChangeArrowheads="1"/>
          </p:cNvSpPr>
          <p:nvPr>
            <p:custDataLst>
              <p:tags r:id="rId4"/>
            </p:custDataLst>
          </p:nvPr>
        </p:nvSpPr>
        <p:spPr bwMode="auto">
          <a:xfrm>
            <a:off x="3886200" y="4892675"/>
            <a:ext cx="184858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sz="3600" b="1" dirty="0">
                <a:latin typeface="Courier New" pitchFamily="49" charset="0"/>
              </a:rPr>
              <a:t>x = 41</a:t>
            </a:r>
          </a:p>
          <a:p>
            <a:pPr algn="l"/>
            <a:r>
              <a:rPr lang="en-US" sz="3600" b="1" dirty="0">
                <a:latin typeface="Courier New" pitchFamily="49" charset="0"/>
              </a:rPr>
              <a:t>x </a:t>
            </a:r>
            <a:r>
              <a:rPr lang="en-US" sz="3600" b="1" dirty="0" smtClean="0">
                <a:latin typeface="Courier New" pitchFamily="49" charset="0"/>
              </a:rPr>
              <a:t>+= </a:t>
            </a:r>
            <a:r>
              <a:rPr lang="en-US" sz="3600" b="1" dirty="0">
                <a:latin typeface="Courier New" pitchFamily="49" charset="0"/>
              </a:rPr>
              <a:t>1</a:t>
            </a:r>
          </a:p>
        </p:txBody>
      </p:sp>
      <p:sp>
        <p:nvSpPr>
          <p:cNvPr id="18444" name="Rectangle 10"/>
          <p:cNvSpPr>
            <a:spLocks noChangeArrowheads="1"/>
          </p:cNvSpPr>
          <p:nvPr/>
        </p:nvSpPr>
        <p:spPr bwMode="auto">
          <a:xfrm>
            <a:off x="6858000" y="4961700"/>
            <a:ext cx="184377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spAutoFit/>
          </a:bodyPr>
          <a:lstStyle/>
          <a:p>
            <a:r>
              <a:rPr lang="en-US" b="1" dirty="0" err="1" smtClean="0">
                <a:solidFill>
                  <a:srgbClr val="027F04"/>
                </a:solidFill>
                <a:latin typeface="Courier New" pitchFamily="49" charset="0"/>
                <a:cs typeface="Courier New" pitchFamily="49" charset="0"/>
              </a:rPr>
              <a:t>addn</a:t>
            </a:r>
            <a:r>
              <a:rPr lang="en-US" b="1" dirty="0" smtClean="0">
                <a:solidFill>
                  <a:srgbClr val="027F04"/>
                </a:solidFill>
                <a:latin typeface="Courier New" pitchFamily="49" charset="0"/>
                <a:cs typeface="Courier New" pitchFamily="49" charset="0"/>
              </a:rPr>
              <a:t> r1 1</a:t>
            </a:r>
            <a:endParaRPr lang="en-US" b="1" dirty="0">
              <a:solidFill>
                <a:srgbClr val="027F04"/>
              </a:solidFill>
              <a:latin typeface="Courier New" pitchFamily="49" charset="0"/>
              <a:cs typeface="Courier New" pitchFamily="49" charset="0"/>
            </a:endParaRPr>
          </a:p>
        </p:txBody>
      </p:sp>
      <p:sp>
        <p:nvSpPr>
          <p:cNvPr id="18446" name="Rectangle 36"/>
          <p:cNvSpPr>
            <a:spLocks noChangeArrowheads="1"/>
          </p:cNvSpPr>
          <p:nvPr/>
        </p:nvSpPr>
        <p:spPr bwMode="auto">
          <a:xfrm rot="20555272">
            <a:off x="2602623" y="5785074"/>
            <a:ext cx="596900" cy="304800"/>
          </a:xfrm>
          <a:prstGeom prst="rect">
            <a:avLst/>
          </a:prstGeom>
          <a:solidFill>
            <a:schemeClr val="bg1"/>
          </a:solidFill>
          <a:ln w="9525">
            <a:solidFill>
              <a:srgbClr val="000000"/>
            </a:solidFill>
            <a:miter lim="800000"/>
            <a:headEnd/>
            <a:tailEnd/>
          </a:ln>
        </p:spPr>
        <p:txBody>
          <a:bodyPr wrap="none">
            <a:spAutoFit/>
          </a:bodyPr>
          <a:lstStyle/>
          <a:p>
            <a:r>
              <a:rPr lang="en-US" sz="1400" dirty="0">
                <a:latin typeface="Comic Sans MS" pitchFamily="66" charset="0"/>
              </a:rPr>
              <a:t>a lot!</a:t>
            </a:r>
          </a:p>
        </p:txBody>
      </p:sp>
      <p:sp>
        <p:nvSpPr>
          <p:cNvPr id="18447" name="Line 38"/>
          <p:cNvSpPr>
            <a:spLocks noChangeShapeType="1"/>
          </p:cNvSpPr>
          <p:nvPr/>
        </p:nvSpPr>
        <p:spPr bwMode="auto">
          <a:xfrm flipH="1">
            <a:off x="5354638" y="4364038"/>
            <a:ext cx="528637" cy="6048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8448" name="Rectangle 39"/>
          <p:cNvSpPr>
            <a:spLocks noChangeArrowheads="1"/>
          </p:cNvSpPr>
          <p:nvPr/>
        </p:nvSpPr>
        <p:spPr bwMode="auto">
          <a:xfrm>
            <a:off x="5795963" y="4010025"/>
            <a:ext cx="14859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a:latin typeface="Calibri" pitchFamily="34" charset="0"/>
              </a:rPr>
              <a:t>the initial value is often not the one we want in the end</a:t>
            </a:r>
          </a:p>
        </p:txBody>
      </p:sp>
      <p:sp>
        <p:nvSpPr>
          <p:cNvPr id="18449" name="Line 40"/>
          <p:cNvSpPr>
            <a:spLocks noChangeShapeType="1"/>
          </p:cNvSpPr>
          <p:nvPr/>
        </p:nvSpPr>
        <p:spPr bwMode="auto">
          <a:xfrm>
            <a:off x="4152900" y="6032500"/>
            <a:ext cx="300038" cy="3270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8450" name="Rectangle 41"/>
          <p:cNvSpPr>
            <a:spLocks noChangeArrowheads="1"/>
          </p:cNvSpPr>
          <p:nvPr/>
        </p:nvSpPr>
        <p:spPr bwMode="auto">
          <a:xfrm>
            <a:off x="4459288" y="6324600"/>
            <a:ext cx="190341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900" dirty="0">
                <a:latin typeface="Calibri" pitchFamily="34" charset="0"/>
              </a:rPr>
              <a:t>But we change it as we go…</a:t>
            </a:r>
          </a:p>
        </p:txBody>
      </p:sp>
      <p:sp>
        <p:nvSpPr>
          <p:cNvPr id="16" name="TextBox 15"/>
          <p:cNvSpPr txBox="1"/>
          <p:nvPr/>
        </p:nvSpPr>
        <p:spPr>
          <a:xfrm rot="20993688">
            <a:off x="5150711" y="2043846"/>
            <a:ext cx="3717684" cy="1569660"/>
          </a:xfrm>
          <a:prstGeom prst="rect">
            <a:avLst/>
          </a:prstGeom>
          <a:solidFill>
            <a:schemeClr val="bg1"/>
          </a:solidFill>
          <a:ln>
            <a:solidFill>
              <a:srgbClr val="009900"/>
            </a:solidFill>
          </a:ln>
        </p:spPr>
        <p:txBody>
          <a:bodyPr wrap="none" rtlCol="0">
            <a:spAutoFit/>
          </a:bodyPr>
          <a:lstStyle/>
          <a:p>
            <a:r>
              <a:rPr lang="en-US" sz="9600" dirty="0" smtClean="0">
                <a:latin typeface="Cambria" panose="02040503050406030204" pitchFamily="18" charset="0"/>
              </a:rPr>
              <a:t>Loops!</a:t>
            </a:r>
          </a:p>
        </p:txBody>
      </p:sp>
      <p:sp>
        <p:nvSpPr>
          <p:cNvPr id="2" name="Down Arrow 1"/>
          <p:cNvSpPr/>
          <p:nvPr/>
        </p:nvSpPr>
        <p:spPr bwMode="auto">
          <a:xfrm rot="5400000">
            <a:off x="5039122" y="1323670"/>
            <a:ext cx="743744" cy="955992"/>
          </a:xfrm>
          <a:prstGeom prst="downArrow">
            <a:avLst/>
          </a:prstGeom>
          <a:solidFill>
            <a:srgbClr val="CCFFCC"/>
          </a:solidFill>
          <a:ln w="19050" cap="flat" cmpd="sng" algn="ctr">
            <a:solidFill>
              <a:srgbClr val="0099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7" name="Down Arrow 16"/>
          <p:cNvSpPr/>
          <p:nvPr/>
        </p:nvSpPr>
        <p:spPr bwMode="auto">
          <a:xfrm rot="5400000">
            <a:off x="4121659" y="2839231"/>
            <a:ext cx="743744" cy="955992"/>
          </a:xfrm>
          <a:prstGeom prst="downArrow">
            <a:avLst/>
          </a:prstGeom>
          <a:solidFill>
            <a:srgbClr val="CCFFCC"/>
          </a:solidFill>
          <a:ln w="19050" cap="flat" cmpd="sng" algn="ctr">
            <a:solidFill>
              <a:srgbClr val="0099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8" name="Down Arrow 17"/>
          <p:cNvSpPr/>
          <p:nvPr/>
        </p:nvSpPr>
        <p:spPr bwMode="auto">
          <a:xfrm rot="6835550">
            <a:off x="6217136" y="5469355"/>
            <a:ext cx="743744" cy="955992"/>
          </a:xfrm>
          <a:prstGeom prst="downArrow">
            <a:avLst/>
          </a:prstGeom>
          <a:solidFill>
            <a:srgbClr val="CCFFCC"/>
          </a:solidFill>
          <a:ln w="19050" cap="flat" cmpd="sng" algn="ctr">
            <a:solidFill>
              <a:srgbClr val="0099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 name="Down Arrow 18"/>
          <p:cNvSpPr/>
          <p:nvPr/>
        </p:nvSpPr>
        <p:spPr bwMode="auto">
          <a:xfrm rot="8642517">
            <a:off x="7928091" y="5397853"/>
            <a:ext cx="743744" cy="955992"/>
          </a:xfrm>
          <a:prstGeom prst="downArrow">
            <a:avLst/>
          </a:prstGeom>
          <a:solidFill>
            <a:schemeClr val="bg1">
              <a:lumMod val="85000"/>
            </a:schemeClr>
          </a:solidFill>
          <a:ln w="19050" cap="flat" cmpd="sng" algn="ctr">
            <a:solidFill>
              <a:schemeClr val="bg1">
                <a:lumMod val="9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5714" name="Group 2"/>
          <p:cNvGrpSpPr>
            <a:grpSpLocks/>
          </p:cNvGrpSpPr>
          <p:nvPr/>
        </p:nvGrpSpPr>
        <p:grpSpPr bwMode="auto">
          <a:xfrm>
            <a:off x="533400" y="962025"/>
            <a:ext cx="8218488" cy="180975"/>
            <a:chOff x="295" y="1311"/>
            <a:chExt cx="5177" cy="114"/>
          </a:xfrm>
        </p:grpSpPr>
        <p:sp>
          <p:nvSpPr>
            <p:cNvPr id="115719"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5720"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5715"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Determine the max's </a:t>
            </a:r>
            <a:r>
              <a:rPr lang="en-US" sz="4000" b="1" i="1"/>
              <a:t>day </a:t>
            </a:r>
            <a:r>
              <a:rPr lang="en-US" sz="4000"/>
              <a:t>…</a:t>
            </a:r>
            <a:endParaRPr lang="en-US" sz="3200"/>
          </a:p>
        </p:txBody>
      </p:sp>
      <p:sp>
        <p:nvSpPr>
          <p:cNvPr id="115716" name="Text Box 6"/>
          <p:cNvSpPr txBox="1">
            <a:spLocks noChangeArrowheads="1"/>
          </p:cNvSpPr>
          <p:nvPr/>
        </p:nvSpPr>
        <p:spPr bwMode="auto">
          <a:xfrm>
            <a:off x="1066800" y="1905000"/>
            <a:ext cx="7543800" cy="472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70000"/>
              </a:lnSpc>
              <a:spcBef>
                <a:spcPct val="50000"/>
              </a:spcBef>
            </a:pPr>
            <a:r>
              <a:rPr lang="en-US" b="1">
                <a:latin typeface="Courier New" pitchFamily="49" charset="0"/>
              </a:rPr>
              <a:t>L = </a:t>
            </a:r>
            <a:r>
              <a:rPr lang="en-US" b="1">
                <a:solidFill>
                  <a:srgbClr val="800080"/>
                </a:solidFill>
                <a:latin typeface="Courier New" pitchFamily="49" charset="0"/>
              </a:rPr>
              <a:t>input</a:t>
            </a:r>
            <a:r>
              <a:rPr lang="en-US" b="1">
                <a:latin typeface="Courier New" pitchFamily="49" charset="0"/>
              </a:rPr>
              <a:t>(</a:t>
            </a:r>
            <a:r>
              <a:rPr lang="en-US" b="1">
                <a:solidFill>
                  <a:srgbClr val="008000"/>
                </a:solidFill>
                <a:latin typeface="Courier New" pitchFamily="49" charset="0"/>
              </a:rPr>
              <a:t>'Enter a list '</a:t>
            </a:r>
            <a:r>
              <a:rPr lang="en-US" b="1">
                <a:latin typeface="Courier New" pitchFamily="49" charset="0"/>
              </a:rPr>
              <a:t>)</a:t>
            </a:r>
          </a:p>
          <a:p>
            <a:pPr algn="l">
              <a:lnSpc>
                <a:spcPct val="70000"/>
              </a:lnSpc>
              <a:spcBef>
                <a:spcPct val="50000"/>
              </a:spcBef>
            </a:pPr>
            <a:r>
              <a:rPr lang="en-US" b="1">
                <a:latin typeface="Courier New" pitchFamily="49" charset="0"/>
              </a:rPr>
              <a:t>maxSoFar = L[0]</a:t>
            </a:r>
          </a:p>
          <a:p>
            <a:pPr algn="l">
              <a:lnSpc>
                <a:spcPct val="70000"/>
              </a:lnSpc>
              <a:spcBef>
                <a:spcPct val="50000"/>
              </a:spcBef>
            </a:pPr>
            <a:endParaRPr lang="en-US" b="1">
              <a:latin typeface="Courier New" pitchFamily="49" charset="0"/>
            </a:endParaRPr>
          </a:p>
          <a:p>
            <a:pPr algn="l">
              <a:lnSpc>
                <a:spcPct val="70000"/>
              </a:lnSpc>
              <a:spcBef>
                <a:spcPct val="50000"/>
              </a:spcBef>
            </a:pPr>
            <a:r>
              <a:rPr lang="en-US" b="1">
                <a:solidFill>
                  <a:srgbClr val="FF6600"/>
                </a:solidFill>
                <a:latin typeface="Courier New" pitchFamily="49" charset="0"/>
              </a:rPr>
              <a:t>for</a:t>
            </a:r>
            <a:r>
              <a:rPr lang="en-US" b="1">
                <a:latin typeface="Courier New" pitchFamily="49" charset="0"/>
              </a:rPr>
              <a:t> x </a:t>
            </a:r>
            <a:r>
              <a:rPr lang="en-US" b="1">
                <a:solidFill>
                  <a:srgbClr val="FF6600"/>
                </a:solidFill>
                <a:latin typeface="Courier New" pitchFamily="49" charset="0"/>
              </a:rPr>
              <a:t>in</a:t>
            </a:r>
            <a:r>
              <a:rPr lang="en-US" b="1">
                <a:latin typeface="Courier New" pitchFamily="49" charset="0"/>
              </a:rPr>
              <a:t> L[1:]:</a:t>
            </a:r>
          </a:p>
          <a:p>
            <a:pPr algn="l">
              <a:lnSpc>
                <a:spcPct val="70000"/>
              </a:lnSpc>
              <a:spcBef>
                <a:spcPct val="50000"/>
              </a:spcBef>
            </a:pPr>
            <a:endParaRPr lang="en-US" b="1">
              <a:latin typeface="Courier New" pitchFamily="49" charset="0"/>
            </a:endParaRPr>
          </a:p>
          <a:p>
            <a:pPr algn="l">
              <a:lnSpc>
                <a:spcPct val="70000"/>
              </a:lnSpc>
              <a:spcBef>
                <a:spcPct val="50000"/>
              </a:spcBef>
            </a:pPr>
            <a:r>
              <a:rPr lang="en-US" b="1">
                <a:latin typeface="Courier New" pitchFamily="49" charset="0"/>
              </a:rPr>
              <a:t>    </a:t>
            </a:r>
            <a:r>
              <a:rPr lang="en-US" b="1">
                <a:solidFill>
                  <a:srgbClr val="FF6600"/>
                </a:solidFill>
                <a:latin typeface="Courier New" pitchFamily="49" charset="0"/>
              </a:rPr>
              <a:t>if </a:t>
            </a:r>
            <a:r>
              <a:rPr lang="en-US" b="1">
                <a:latin typeface="Courier New" pitchFamily="49" charset="0"/>
              </a:rPr>
              <a:t>x &gt; maxSoFar:</a:t>
            </a:r>
          </a:p>
          <a:p>
            <a:pPr algn="l">
              <a:lnSpc>
                <a:spcPct val="70000"/>
              </a:lnSpc>
              <a:spcBef>
                <a:spcPct val="50000"/>
              </a:spcBef>
            </a:pPr>
            <a:r>
              <a:rPr lang="en-US" b="1">
                <a:solidFill>
                  <a:srgbClr val="FF6600"/>
                </a:solidFill>
                <a:latin typeface="Courier New" pitchFamily="49" charset="0"/>
              </a:rPr>
              <a:t>        </a:t>
            </a:r>
            <a:r>
              <a:rPr lang="en-US" b="1">
                <a:latin typeface="Courier New" pitchFamily="49" charset="0"/>
              </a:rPr>
              <a:t>maxSoFar = x</a:t>
            </a:r>
          </a:p>
          <a:p>
            <a:pPr algn="l">
              <a:lnSpc>
                <a:spcPct val="70000"/>
              </a:lnSpc>
              <a:spcBef>
                <a:spcPct val="50000"/>
              </a:spcBef>
            </a:pPr>
            <a:endParaRPr lang="en-US" b="1">
              <a:latin typeface="Courier New" pitchFamily="49" charset="0"/>
            </a:endParaRPr>
          </a:p>
          <a:p>
            <a:pPr algn="l">
              <a:lnSpc>
                <a:spcPct val="70000"/>
              </a:lnSpc>
              <a:spcBef>
                <a:spcPct val="50000"/>
              </a:spcBef>
            </a:pPr>
            <a:endParaRPr lang="en-US" b="1">
              <a:latin typeface="Courier New" pitchFamily="49" charset="0"/>
            </a:endParaRPr>
          </a:p>
          <a:p>
            <a:pPr algn="l">
              <a:lnSpc>
                <a:spcPct val="70000"/>
              </a:lnSpc>
              <a:spcBef>
                <a:spcPct val="50000"/>
              </a:spcBef>
            </a:pPr>
            <a:r>
              <a:rPr lang="en-US" b="1">
                <a:solidFill>
                  <a:srgbClr val="FF6600"/>
                </a:solidFill>
                <a:latin typeface="Courier New" pitchFamily="49" charset="0"/>
              </a:rPr>
              <a:t>print </a:t>
            </a:r>
            <a:r>
              <a:rPr lang="en-US" b="1">
                <a:solidFill>
                  <a:srgbClr val="008000"/>
                </a:solidFill>
                <a:latin typeface="Courier New" pitchFamily="49" charset="0"/>
              </a:rPr>
              <a:t>'max is'</a:t>
            </a:r>
            <a:r>
              <a:rPr lang="en-US" b="1">
                <a:latin typeface="Courier New" pitchFamily="49" charset="0"/>
              </a:rPr>
              <a:t>, maxSoFar</a:t>
            </a:r>
          </a:p>
          <a:p>
            <a:pPr algn="l">
              <a:lnSpc>
                <a:spcPct val="70000"/>
              </a:lnSpc>
              <a:spcBef>
                <a:spcPct val="50000"/>
              </a:spcBef>
            </a:pPr>
            <a:r>
              <a:rPr lang="en-US" b="1">
                <a:solidFill>
                  <a:srgbClr val="FF6600"/>
                </a:solidFill>
                <a:latin typeface="Courier New" pitchFamily="49" charset="0"/>
              </a:rPr>
              <a:t>print </a:t>
            </a:r>
            <a:r>
              <a:rPr lang="en-US" b="1">
                <a:solidFill>
                  <a:srgbClr val="008000"/>
                </a:solidFill>
                <a:latin typeface="Courier New" pitchFamily="49" charset="0"/>
              </a:rPr>
              <a:t>'the day of the max is'</a:t>
            </a:r>
            <a:r>
              <a:rPr lang="en-US" b="1">
                <a:latin typeface="Courier New" pitchFamily="49" charset="0"/>
              </a:rPr>
              <a:t>, </a:t>
            </a:r>
          </a:p>
        </p:txBody>
      </p:sp>
      <p:sp>
        <p:nvSpPr>
          <p:cNvPr id="115717" name="Text Box 7"/>
          <p:cNvSpPr txBox="1">
            <a:spLocks noChangeArrowheads="1"/>
          </p:cNvSpPr>
          <p:nvPr/>
        </p:nvSpPr>
        <p:spPr bwMode="auto">
          <a:xfrm>
            <a:off x="419100" y="1231900"/>
            <a:ext cx="4914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solidFill>
                  <a:schemeClr val="accent2"/>
                </a:solidFill>
                <a:latin typeface="Comic Sans MS" pitchFamily="66" charset="0"/>
              </a:rPr>
              <a:t>Finding the day of the max of a list:</a:t>
            </a:r>
          </a:p>
        </p:txBody>
      </p:sp>
      <p:sp>
        <p:nvSpPr>
          <p:cNvPr id="115718" name="Rectangle 8"/>
          <p:cNvSpPr>
            <a:spLocks noChangeArrowheads="1"/>
          </p:cNvSpPr>
          <p:nvPr/>
        </p:nvSpPr>
        <p:spPr bwMode="auto">
          <a:xfrm>
            <a:off x="1743075" y="1293813"/>
            <a:ext cx="457200" cy="284162"/>
          </a:xfrm>
          <a:prstGeom prst="rect">
            <a:avLst/>
          </a:prstGeom>
          <a:noFill/>
          <a:ln w="19050">
            <a:solidFill>
              <a:srgbClr val="0E03F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Tree>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6738" name="Group 2"/>
          <p:cNvGrpSpPr>
            <a:grpSpLocks/>
          </p:cNvGrpSpPr>
          <p:nvPr/>
        </p:nvGrpSpPr>
        <p:grpSpPr bwMode="auto">
          <a:xfrm>
            <a:off x="482600" y="962025"/>
            <a:ext cx="8218488" cy="180975"/>
            <a:chOff x="295" y="1311"/>
            <a:chExt cx="5177" cy="114"/>
          </a:xfrm>
        </p:grpSpPr>
        <p:sp>
          <p:nvSpPr>
            <p:cNvPr id="116764"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6765"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6739" name="Text Box 5"/>
          <p:cNvSpPr txBox="1">
            <a:spLocks noChangeArrowheads="1"/>
          </p:cNvSpPr>
          <p:nvPr/>
        </p:nvSpPr>
        <p:spPr bwMode="auto">
          <a:xfrm>
            <a:off x="592138"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Slow…  Accumulation …</a:t>
            </a:r>
            <a:endParaRPr lang="en-US" sz="3200"/>
          </a:p>
        </p:txBody>
      </p:sp>
      <p:sp>
        <p:nvSpPr>
          <p:cNvPr id="116740" name="Text Box 6"/>
          <p:cNvSpPr txBox="1">
            <a:spLocks noChangeArrowheads="1"/>
          </p:cNvSpPr>
          <p:nvPr/>
        </p:nvSpPr>
        <p:spPr bwMode="auto">
          <a:xfrm>
            <a:off x="552450" y="2057400"/>
            <a:ext cx="807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chemeClr val="accent2"/>
                </a:solidFill>
                <a:latin typeface="Courier New" pitchFamily="49" charset="0"/>
              </a:rPr>
              <a:t>[ 20, 21, 22, 100, 570, 35, 10, 3.5 ]</a:t>
            </a:r>
          </a:p>
        </p:txBody>
      </p:sp>
      <p:sp>
        <p:nvSpPr>
          <p:cNvPr id="116741" name="Text Box 7"/>
          <p:cNvSpPr txBox="1">
            <a:spLocks noChangeArrowheads="1"/>
          </p:cNvSpPr>
          <p:nvPr/>
        </p:nvSpPr>
        <p:spPr bwMode="auto">
          <a:xfrm>
            <a:off x="2187575" y="1295400"/>
            <a:ext cx="4806950" cy="4667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mic Sans MS" pitchFamily="66" charset="0"/>
              </a:rPr>
              <a:t>Printing a list of days and prices </a:t>
            </a:r>
          </a:p>
        </p:txBody>
      </p:sp>
      <p:sp>
        <p:nvSpPr>
          <p:cNvPr id="116742" name="Text Box 8"/>
          <p:cNvSpPr txBox="1">
            <a:spLocks noChangeArrowheads="1"/>
          </p:cNvSpPr>
          <p:nvPr/>
        </p:nvSpPr>
        <p:spPr bwMode="auto">
          <a:xfrm>
            <a:off x="3276600" y="5029200"/>
            <a:ext cx="2362200" cy="152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40000"/>
              </a:lnSpc>
              <a:spcBef>
                <a:spcPct val="50000"/>
              </a:spcBef>
            </a:pPr>
            <a:r>
              <a:rPr lang="en-US" sz="1400" b="1">
                <a:latin typeface="Courier New" pitchFamily="49" charset="0"/>
              </a:rPr>
              <a:t>Day: 0   Price: 20</a:t>
            </a:r>
          </a:p>
          <a:p>
            <a:pPr algn="l">
              <a:lnSpc>
                <a:spcPct val="40000"/>
              </a:lnSpc>
              <a:spcBef>
                <a:spcPct val="50000"/>
              </a:spcBef>
            </a:pPr>
            <a:r>
              <a:rPr lang="en-US" sz="1400" b="1">
                <a:latin typeface="Courier New" pitchFamily="49" charset="0"/>
              </a:rPr>
              <a:t>Day: 1   Price: 21</a:t>
            </a:r>
            <a:endParaRPr lang="en-US" sz="1400" b="1">
              <a:solidFill>
                <a:schemeClr val="accent2"/>
              </a:solidFill>
              <a:latin typeface="Courier New" pitchFamily="49" charset="0"/>
            </a:endParaRPr>
          </a:p>
          <a:p>
            <a:pPr algn="l">
              <a:lnSpc>
                <a:spcPct val="40000"/>
              </a:lnSpc>
              <a:spcBef>
                <a:spcPct val="50000"/>
              </a:spcBef>
            </a:pPr>
            <a:r>
              <a:rPr lang="en-US" sz="1400" b="1">
                <a:latin typeface="Courier New" pitchFamily="49" charset="0"/>
              </a:rPr>
              <a:t>Day: 2   Price: 22</a:t>
            </a:r>
          </a:p>
          <a:p>
            <a:pPr algn="l">
              <a:lnSpc>
                <a:spcPct val="40000"/>
              </a:lnSpc>
              <a:spcBef>
                <a:spcPct val="50000"/>
              </a:spcBef>
            </a:pPr>
            <a:r>
              <a:rPr lang="en-US" sz="1400" b="1">
                <a:latin typeface="Courier New" pitchFamily="49" charset="0"/>
              </a:rPr>
              <a:t>Day: 3   Price: 100</a:t>
            </a:r>
          </a:p>
          <a:p>
            <a:pPr algn="l">
              <a:lnSpc>
                <a:spcPct val="40000"/>
              </a:lnSpc>
              <a:spcBef>
                <a:spcPct val="50000"/>
              </a:spcBef>
            </a:pPr>
            <a:r>
              <a:rPr lang="en-US" sz="1400" b="1">
                <a:latin typeface="Courier New" pitchFamily="49" charset="0"/>
              </a:rPr>
              <a:t>Day: 4   Price: 570</a:t>
            </a:r>
          </a:p>
          <a:p>
            <a:pPr algn="l">
              <a:lnSpc>
                <a:spcPct val="40000"/>
              </a:lnSpc>
              <a:spcBef>
                <a:spcPct val="50000"/>
              </a:spcBef>
            </a:pPr>
            <a:r>
              <a:rPr lang="en-US" sz="1400" b="1">
                <a:latin typeface="Courier New" pitchFamily="49" charset="0"/>
              </a:rPr>
              <a:t>Day: 5   Price: 35</a:t>
            </a:r>
            <a:endParaRPr lang="en-US" sz="1400" b="1">
              <a:solidFill>
                <a:schemeClr val="accent2"/>
              </a:solidFill>
              <a:latin typeface="Courier New" pitchFamily="49" charset="0"/>
            </a:endParaRPr>
          </a:p>
          <a:p>
            <a:pPr algn="l">
              <a:lnSpc>
                <a:spcPct val="40000"/>
              </a:lnSpc>
              <a:spcBef>
                <a:spcPct val="50000"/>
              </a:spcBef>
            </a:pPr>
            <a:r>
              <a:rPr lang="en-US" sz="1400" b="1">
                <a:latin typeface="Courier New" pitchFamily="49" charset="0"/>
              </a:rPr>
              <a:t>Day: 6   Price: 10</a:t>
            </a:r>
          </a:p>
          <a:p>
            <a:pPr algn="l">
              <a:lnSpc>
                <a:spcPct val="40000"/>
              </a:lnSpc>
              <a:spcBef>
                <a:spcPct val="50000"/>
              </a:spcBef>
            </a:pPr>
            <a:r>
              <a:rPr lang="en-US" sz="1400" b="1">
                <a:latin typeface="Courier New" pitchFamily="49" charset="0"/>
              </a:rPr>
              <a:t>Day: 7   Price: 3.5</a:t>
            </a:r>
          </a:p>
        </p:txBody>
      </p:sp>
      <p:sp>
        <p:nvSpPr>
          <p:cNvPr id="116743" name="Rectangle 9"/>
          <p:cNvSpPr>
            <a:spLocks noChangeArrowheads="1"/>
          </p:cNvSpPr>
          <p:nvPr/>
        </p:nvSpPr>
        <p:spPr bwMode="auto">
          <a:xfrm>
            <a:off x="3216275" y="4878388"/>
            <a:ext cx="2462213" cy="1779587"/>
          </a:xfrm>
          <a:prstGeom prst="rect">
            <a:avLst/>
          </a:prstGeom>
          <a:noFill/>
          <a:ln w="9525">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6744" name="Text Box 10"/>
          <p:cNvSpPr txBox="1">
            <a:spLocks noChangeArrowheads="1"/>
          </p:cNvSpPr>
          <p:nvPr/>
        </p:nvSpPr>
        <p:spPr bwMode="auto">
          <a:xfrm>
            <a:off x="3124200" y="4572000"/>
            <a:ext cx="2362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b="1">
                <a:solidFill>
                  <a:srgbClr val="008000"/>
                </a:solidFill>
                <a:latin typeface="Comic Sans MS" pitchFamily="66" charset="0"/>
              </a:rPr>
              <a:t>desired output</a:t>
            </a:r>
          </a:p>
        </p:txBody>
      </p:sp>
      <p:grpSp>
        <p:nvGrpSpPr>
          <p:cNvPr id="116745" name="Group 11"/>
          <p:cNvGrpSpPr>
            <a:grpSpLocks/>
          </p:cNvGrpSpPr>
          <p:nvPr/>
        </p:nvGrpSpPr>
        <p:grpSpPr bwMode="auto">
          <a:xfrm>
            <a:off x="8470900" y="5956300"/>
            <a:ext cx="596900" cy="749300"/>
            <a:chOff x="3456" y="1784"/>
            <a:chExt cx="952" cy="1048"/>
          </a:xfrm>
        </p:grpSpPr>
        <p:sp>
          <p:nvSpPr>
            <p:cNvPr id="116747" name="Freeform 12"/>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16748" name="Freeform 13"/>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16749" name="Freeform 14"/>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16750" name="Freeform 15"/>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6751" name="Oval 16"/>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6752" name="Oval 17"/>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753" name="Oval 18"/>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754" name="Oval 19"/>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755" name="Oval 20"/>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756" name="Oval 21"/>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757" name="Oval 22"/>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758" name="AutoShape 23"/>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6759" name="Freeform 24"/>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6760" name="Freeform 25"/>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6761" name="Freeform 26"/>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62" name="Freeform 27"/>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6763" name="Freeform 28"/>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6746" name="Text Box 29"/>
          <p:cNvSpPr txBox="1">
            <a:spLocks noChangeArrowheads="1"/>
          </p:cNvSpPr>
          <p:nvPr/>
        </p:nvSpPr>
        <p:spPr bwMode="auto">
          <a:xfrm>
            <a:off x="6464300" y="5973763"/>
            <a:ext cx="2146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08000"/>
                </a:solidFill>
                <a:latin typeface="Comic Sans MS" pitchFamily="66" charset="0"/>
              </a:rPr>
              <a:t>what's accumulating here?</a:t>
            </a:r>
          </a:p>
        </p:txBody>
      </p:sp>
    </p:spTree>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762" name="Group 2"/>
          <p:cNvGrpSpPr>
            <a:grpSpLocks/>
          </p:cNvGrpSpPr>
          <p:nvPr/>
        </p:nvGrpSpPr>
        <p:grpSpPr bwMode="auto">
          <a:xfrm>
            <a:off x="482600" y="962025"/>
            <a:ext cx="8218488" cy="180975"/>
            <a:chOff x="295" y="1311"/>
            <a:chExt cx="5177" cy="114"/>
          </a:xfrm>
        </p:grpSpPr>
        <p:sp>
          <p:nvSpPr>
            <p:cNvPr id="117786"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7787"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7763"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Slow Accumulation …</a:t>
            </a:r>
            <a:endParaRPr lang="en-US" sz="3200"/>
          </a:p>
        </p:txBody>
      </p:sp>
      <p:sp>
        <p:nvSpPr>
          <p:cNvPr id="117764" name="Text Box 6"/>
          <p:cNvSpPr txBox="1">
            <a:spLocks noChangeArrowheads="1"/>
          </p:cNvSpPr>
          <p:nvPr/>
        </p:nvSpPr>
        <p:spPr bwMode="auto">
          <a:xfrm>
            <a:off x="1066800" y="3429000"/>
            <a:ext cx="7239000" cy="2465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b="1">
                <a:latin typeface="Courier New" pitchFamily="49" charset="0"/>
              </a:rPr>
              <a:t>L = </a:t>
            </a:r>
            <a:r>
              <a:rPr lang="en-US" b="1">
                <a:solidFill>
                  <a:srgbClr val="800080"/>
                </a:solidFill>
                <a:latin typeface="Courier New" pitchFamily="49" charset="0"/>
              </a:rPr>
              <a:t>input</a:t>
            </a:r>
            <a:r>
              <a:rPr lang="en-US" b="1">
                <a:latin typeface="Courier New" pitchFamily="49" charset="0"/>
              </a:rPr>
              <a:t>(</a:t>
            </a:r>
            <a:r>
              <a:rPr lang="en-US" b="1">
                <a:solidFill>
                  <a:srgbClr val="008000"/>
                </a:solidFill>
                <a:latin typeface="Courier New" pitchFamily="49" charset="0"/>
              </a:rPr>
              <a:t>'Enter a list '</a:t>
            </a:r>
            <a:r>
              <a:rPr lang="en-US" b="1">
                <a:latin typeface="Courier New" pitchFamily="49" charset="0"/>
              </a:rPr>
              <a:t>)</a:t>
            </a:r>
          </a:p>
          <a:p>
            <a:pPr algn="l">
              <a:lnSpc>
                <a:spcPct val="50000"/>
              </a:lnSpc>
              <a:spcBef>
                <a:spcPct val="50000"/>
              </a:spcBef>
            </a:pPr>
            <a:endParaRPr lang="en-US" b="1">
              <a:latin typeface="Courier New" pitchFamily="49" charset="0"/>
            </a:endParaRPr>
          </a:p>
          <a:p>
            <a:pPr algn="l">
              <a:lnSpc>
                <a:spcPct val="50000"/>
              </a:lnSpc>
              <a:spcBef>
                <a:spcPct val="50000"/>
              </a:spcBef>
            </a:pPr>
            <a:r>
              <a:rPr lang="en-US" b="1">
                <a:latin typeface="Courier New" pitchFamily="49" charset="0"/>
              </a:rPr>
              <a:t>day = 0</a:t>
            </a:r>
          </a:p>
          <a:p>
            <a:pPr algn="l">
              <a:lnSpc>
                <a:spcPct val="50000"/>
              </a:lnSpc>
              <a:spcBef>
                <a:spcPct val="50000"/>
              </a:spcBef>
            </a:pPr>
            <a:endParaRPr lang="en-US" b="1">
              <a:latin typeface="Courier New" pitchFamily="49" charset="0"/>
            </a:endParaRPr>
          </a:p>
          <a:p>
            <a:pPr algn="l">
              <a:lnSpc>
                <a:spcPct val="50000"/>
              </a:lnSpc>
              <a:spcBef>
                <a:spcPct val="50000"/>
              </a:spcBef>
            </a:pPr>
            <a:r>
              <a:rPr lang="en-US" b="1">
                <a:solidFill>
                  <a:srgbClr val="FF6600"/>
                </a:solidFill>
                <a:latin typeface="Courier New" pitchFamily="49" charset="0"/>
              </a:rPr>
              <a:t>for</a:t>
            </a:r>
            <a:r>
              <a:rPr lang="en-US" b="1">
                <a:latin typeface="Courier New" pitchFamily="49" charset="0"/>
              </a:rPr>
              <a:t> x </a:t>
            </a:r>
            <a:r>
              <a:rPr lang="en-US" b="1">
                <a:solidFill>
                  <a:srgbClr val="FF6600"/>
                </a:solidFill>
                <a:latin typeface="Courier New" pitchFamily="49" charset="0"/>
              </a:rPr>
              <a:t>in</a:t>
            </a:r>
            <a:r>
              <a:rPr lang="en-US" b="1">
                <a:latin typeface="Courier New" pitchFamily="49" charset="0"/>
              </a:rPr>
              <a:t> L:</a:t>
            </a:r>
          </a:p>
          <a:p>
            <a:pPr algn="l">
              <a:lnSpc>
                <a:spcPct val="50000"/>
              </a:lnSpc>
              <a:spcBef>
                <a:spcPct val="50000"/>
              </a:spcBef>
            </a:pPr>
            <a:r>
              <a:rPr lang="en-US" b="1">
                <a:latin typeface="Courier New" pitchFamily="49" charset="0"/>
              </a:rPr>
              <a:t>    </a:t>
            </a: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'Day:'</a:t>
            </a:r>
            <a:r>
              <a:rPr lang="en-US" b="1">
                <a:latin typeface="Courier New" pitchFamily="49" charset="0"/>
              </a:rPr>
              <a:t>, day, </a:t>
            </a:r>
            <a:r>
              <a:rPr lang="en-US" b="1">
                <a:solidFill>
                  <a:srgbClr val="008000"/>
                </a:solidFill>
                <a:latin typeface="Courier New" pitchFamily="49" charset="0"/>
              </a:rPr>
              <a:t>'Price:'</a:t>
            </a:r>
            <a:r>
              <a:rPr lang="en-US" b="1">
                <a:latin typeface="Courier New" pitchFamily="49" charset="0"/>
              </a:rPr>
              <a:t>, x</a:t>
            </a:r>
          </a:p>
          <a:p>
            <a:pPr algn="l">
              <a:lnSpc>
                <a:spcPct val="50000"/>
              </a:lnSpc>
              <a:spcBef>
                <a:spcPct val="50000"/>
              </a:spcBef>
            </a:pPr>
            <a:r>
              <a:rPr lang="en-US" b="1">
                <a:latin typeface="Courier New" pitchFamily="49" charset="0"/>
              </a:rPr>
              <a:t>    </a:t>
            </a:r>
          </a:p>
        </p:txBody>
      </p:sp>
      <p:sp>
        <p:nvSpPr>
          <p:cNvPr id="117765" name="Text Box 7"/>
          <p:cNvSpPr txBox="1">
            <a:spLocks noChangeArrowheads="1"/>
          </p:cNvSpPr>
          <p:nvPr/>
        </p:nvSpPr>
        <p:spPr bwMode="auto">
          <a:xfrm>
            <a:off x="381000" y="1447800"/>
            <a:ext cx="807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chemeClr val="accent2"/>
                </a:solidFill>
                <a:latin typeface="Courier New" pitchFamily="49" charset="0"/>
              </a:rPr>
              <a:t>[ 20, 21, 22, 100, 570, 35, 10, 3.5 ]</a:t>
            </a:r>
          </a:p>
        </p:txBody>
      </p:sp>
      <p:sp>
        <p:nvSpPr>
          <p:cNvPr id="117766" name="Text Box 8"/>
          <p:cNvSpPr txBox="1">
            <a:spLocks noChangeArrowheads="1"/>
          </p:cNvSpPr>
          <p:nvPr/>
        </p:nvSpPr>
        <p:spPr bwMode="auto">
          <a:xfrm>
            <a:off x="1524000" y="2438400"/>
            <a:ext cx="5791200" cy="4667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mic Sans MS" pitchFamily="66" charset="0"/>
              </a:rPr>
              <a:t>Printing a list of days and prices </a:t>
            </a:r>
          </a:p>
        </p:txBody>
      </p:sp>
      <p:grpSp>
        <p:nvGrpSpPr>
          <p:cNvPr id="117767" name="Group 9"/>
          <p:cNvGrpSpPr>
            <a:grpSpLocks/>
          </p:cNvGrpSpPr>
          <p:nvPr/>
        </p:nvGrpSpPr>
        <p:grpSpPr bwMode="auto">
          <a:xfrm>
            <a:off x="8470900" y="5956300"/>
            <a:ext cx="596900" cy="749300"/>
            <a:chOff x="3456" y="1784"/>
            <a:chExt cx="952" cy="1048"/>
          </a:xfrm>
        </p:grpSpPr>
        <p:sp>
          <p:nvSpPr>
            <p:cNvPr id="117769" name="Freeform 10"/>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17770" name="Freeform 11"/>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17771" name="Freeform 12"/>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17772" name="Freeform 13"/>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7773" name="Oval 14"/>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7774" name="Oval 15"/>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775" name="Oval 16"/>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776" name="Oval 17"/>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777" name="Oval 18"/>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778" name="Oval 19"/>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779" name="Oval 20"/>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780" name="AutoShape 21"/>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7781" name="Freeform 22"/>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7782" name="Freeform 23"/>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7783" name="Freeform 24"/>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784" name="Freeform 25"/>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7785" name="Freeform 26"/>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7768" name="Text Box 27"/>
          <p:cNvSpPr txBox="1">
            <a:spLocks noChangeArrowheads="1"/>
          </p:cNvSpPr>
          <p:nvPr/>
        </p:nvSpPr>
        <p:spPr bwMode="auto">
          <a:xfrm>
            <a:off x="7391400" y="5867400"/>
            <a:ext cx="1066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990000"/>
                </a:solidFill>
                <a:latin typeface="Comic Sans MS" pitchFamily="66" charset="0"/>
              </a:rPr>
              <a:t>something's wrong here! </a:t>
            </a:r>
          </a:p>
        </p:txBody>
      </p:sp>
    </p:spTree>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8786" name="Group 2"/>
          <p:cNvGrpSpPr>
            <a:grpSpLocks/>
          </p:cNvGrpSpPr>
          <p:nvPr/>
        </p:nvGrpSpPr>
        <p:grpSpPr bwMode="auto">
          <a:xfrm>
            <a:off x="482600" y="962025"/>
            <a:ext cx="8218488" cy="180975"/>
            <a:chOff x="295" y="1311"/>
            <a:chExt cx="5177" cy="114"/>
          </a:xfrm>
        </p:grpSpPr>
        <p:sp>
          <p:nvSpPr>
            <p:cNvPr id="118810"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8811"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8787"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Slow Accumulation …</a:t>
            </a:r>
            <a:endParaRPr lang="en-US" sz="3200"/>
          </a:p>
        </p:txBody>
      </p:sp>
      <p:sp>
        <p:nvSpPr>
          <p:cNvPr id="118788" name="Text Box 6"/>
          <p:cNvSpPr txBox="1">
            <a:spLocks noChangeArrowheads="1"/>
          </p:cNvSpPr>
          <p:nvPr/>
        </p:nvSpPr>
        <p:spPr bwMode="auto">
          <a:xfrm>
            <a:off x="1066800" y="3429000"/>
            <a:ext cx="7239000" cy="2465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b="1">
                <a:latin typeface="Courier New" pitchFamily="49" charset="0"/>
              </a:rPr>
              <a:t>L = </a:t>
            </a:r>
            <a:r>
              <a:rPr lang="en-US" b="1">
                <a:solidFill>
                  <a:srgbClr val="800080"/>
                </a:solidFill>
                <a:latin typeface="Courier New" pitchFamily="49" charset="0"/>
              </a:rPr>
              <a:t>input</a:t>
            </a:r>
            <a:r>
              <a:rPr lang="en-US" b="1">
                <a:latin typeface="Courier New" pitchFamily="49" charset="0"/>
              </a:rPr>
              <a:t>(</a:t>
            </a:r>
            <a:r>
              <a:rPr lang="en-US" b="1">
                <a:solidFill>
                  <a:srgbClr val="008000"/>
                </a:solidFill>
                <a:latin typeface="Courier New" pitchFamily="49" charset="0"/>
              </a:rPr>
              <a:t>'Enter a list '</a:t>
            </a:r>
            <a:r>
              <a:rPr lang="en-US" b="1">
                <a:latin typeface="Courier New" pitchFamily="49" charset="0"/>
              </a:rPr>
              <a:t>)</a:t>
            </a:r>
          </a:p>
          <a:p>
            <a:pPr algn="l">
              <a:lnSpc>
                <a:spcPct val="50000"/>
              </a:lnSpc>
              <a:spcBef>
                <a:spcPct val="50000"/>
              </a:spcBef>
            </a:pPr>
            <a:endParaRPr lang="en-US" b="1">
              <a:latin typeface="Courier New" pitchFamily="49" charset="0"/>
            </a:endParaRPr>
          </a:p>
          <a:p>
            <a:pPr algn="l">
              <a:lnSpc>
                <a:spcPct val="50000"/>
              </a:lnSpc>
              <a:spcBef>
                <a:spcPct val="50000"/>
              </a:spcBef>
            </a:pPr>
            <a:r>
              <a:rPr lang="en-US" b="1">
                <a:latin typeface="Courier New" pitchFamily="49" charset="0"/>
              </a:rPr>
              <a:t>day = 0</a:t>
            </a:r>
          </a:p>
          <a:p>
            <a:pPr algn="l">
              <a:lnSpc>
                <a:spcPct val="50000"/>
              </a:lnSpc>
              <a:spcBef>
                <a:spcPct val="50000"/>
              </a:spcBef>
            </a:pPr>
            <a:endParaRPr lang="en-US" b="1">
              <a:latin typeface="Courier New" pitchFamily="49" charset="0"/>
            </a:endParaRPr>
          </a:p>
          <a:p>
            <a:pPr algn="l">
              <a:lnSpc>
                <a:spcPct val="50000"/>
              </a:lnSpc>
              <a:spcBef>
                <a:spcPct val="50000"/>
              </a:spcBef>
            </a:pPr>
            <a:r>
              <a:rPr lang="en-US" b="1">
                <a:solidFill>
                  <a:srgbClr val="FF6600"/>
                </a:solidFill>
                <a:latin typeface="Courier New" pitchFamily="49" charset="0"/>
              </a:rPr>
              <a:t>for</a:t>
            </a:r>
            <a:r>
              <a:rPr lang="en-US" b="1">
                <a:latin typeface="Courier New" pitchFamily="49" charset="0"/>
              </a:rPr>
              <a:t> x </a:t>
            </a:r>
            <a:r>
              <a:rPr lang="en-US" b="1">
                <a:solidFill>
                  <a:srgbClr val="FF6600"/>
                </a:solidFill>
                <a:latin typeface="Courier New" pitchFamily="49" charset="0"/>
              </a:rPr>
              <a:t>in</a:t>
            </a:r>
            <a:r>
              <a:rPr lang="en-US" b="1">
                <a:latin typeface="Courier New" pitchFamily="49" charset="0"/>
              </a:rPr>
              <a:t> L:</a:t>
            </a:r>
          </a:p>
          <a:p>
            <a:pPr algn="l">
              <a:lnSpc>
                <a:spcPct val="50000"/>
              </a:lnSpc>
              <a:spcBef>
                <a:spcPct val="50000"/>
              </a:spcBef>
            </a:pPr>
            <a:r>
              <a:rPr lang="en-US" b="1">
                <a:latin typeface="Courier New" pitchFamily="49" charset="0"/>
              </a:rPr>
              <a:t>    </a:t>
            </a: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'Day:'</a:t>
            </a:r>
            <a:r>
              <a:rPr lang="en-US" b="1">
                <a:latin typeface="Courier New" pitchFamily="49" charset="0"/>
              </a:rPr>
              <a:t>, day, </a:t>
            </a:r>
            <a:r>
              <a:rPr lang="en-US" b="1">
                <a:solidFill>
                  <a:srgbClr val="008000"/>
                </a:solidFill>
                <a:latin typeface="Courier New" pitchFamily="49" charset="0"/>
              </a:rPr>
              <a:t>'Price:'</a:t>
            </a:r>
            <a:r>
              <a:rPr lang="en-US" b="1">
                <a:latin typeface="Courier New" pitchFamily="49" charset="0"/>
              </a:rPr>
              <a:t>, x</a:t>
            </a:r>
          </a:p>
          <a:p>
            <a:pPr algn="l">
              <a:lnSpc>
                <a:spcPct val="50000"/>
              </a:lnSpc>
              <a:spcBef>
                <a:spcPct val="50000"/>
              </a:spcBef>
            </a:pPr>
            <a:r>
              <a:rPr lang="en-US" b="1">
                <a:latin typeface="Courier New" pitchFamily="49" charset="0"/>
              </a:rPr>
              <a:t>    day = day + 1</a:t>
            </a:r>
          </a:p>
        </p:txBody>
      </p:sp>
      <p:sp>
        <p:nvSpPr>
          <p:cNvPr id="118789" name="Text Box 7"/>
          <p:cNvSpPr txBox="1">
            <a:spLocks noChangeArrowheads="1"/>
          </p:cNvSpPr>
          <p:nvPr/>
        </p:nvSpPr>
        <p:spPr bwMode="auto">
          <a:xfrm>
            <a:off x="381000" y="1447800"/>
            <a:ext cx="807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chemeClr val="accent2"/>
                </a:solidFill>
                <a:latin typeface="Courier New" pitchFamily="49" charset="0"/>
              </a:rPr>
              <a:t>[ 20, 21, 22, 100, 570, 35, 10, 3.5 ]</a:t>
            </a:r>
          </a:p>
        </p:txBody>
      </p:sp>
      <p:sp>
        <p:nvSpPr>
          <p:cNvPr id="118790" name="Text Box 8"/>
          <p:cNvSpPr txBox="1">
            <a:spLocks noChangeArrowheads="1"/>
          </p:cNvSpPr>
          <p:nvPr/>
        </p:nvSpPr>
        <p:spPr bwMode="auto">
          <a:xfrm>
            <a:off x="1524000" y="2438400"/>
            <a:ext cx="5791200" cy="4667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mic Sans MS" pitchFamily="66" charset="0"/>
              </a:rPr>
              <a:t>Printing a list of days and prices </a:t>
            </a:r>
          </a:p>
        </p:txBody>
      </p:sp>
      <p:grpSp>
        <p:nvGrpSpPr>
          <p:cNvPr id="118791" name="Group 9"/>
          <p:cNvGrpSpPr>
            <a:grpSpLocks/>
          </p:cNvGrpSpPr>
          <p:nvPr/>
        </p:nvGrpSpPr>
        <p:grpSpPr bwMode="auto">
          <a:xfrm>
            <a:off x="8470900" y="5956300"/>
            <a:ext cx="596900" cy="749300"/>
            <a:chOff x="3456" y="1784"/>
            <a:chExt cx="952" cy="1048"/>
          </a:xfrm>
        </p:grpSpPr>
        <p:sp>
          <p:nvSpPr>
            <p:cNvPr id="118793" name="Freeform 10"/>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18794" name="Freeform 11"/>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18795" name="Freeform 12"/>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18796" name="Freeform 13"/>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8797" name="Oval 14"/>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8798" name="Oval 15"/>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799" name="Oval 16"/>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00" name="Oval 17"/>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01" name="Oval 18"/>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02" name="Oval 19"/>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03" name="Oval 20"/>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04" name="AutoShape 21"/>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8805" name="Freeform 22"/>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8806" name="Freeform 23"/>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8807" name="Freeform 24"/>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08" name="Freeform 25"/>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8809" name="Freeform 26"/>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8792" name="Text Box 27"/>
          <p:cNvSpPr txBox="1">
            <a:spLocks noChangeArrowheads="1"/>
          </p:cNvSpPr>
          <p:nvPr/>
        </p:nvSpPr>
        <p:spPr bwMode="auto">
          <a:xfrm>
            <a:off x="6934200" y="5867400"/>
            <a:ext cx="1676400"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08000"/>
                </a:solidFill>
                <a:latin typeface="Comic Sans MS" pitchFamily="66" charset="0"/>
              </a:rPr>
              <a:t>This reminds me of another 90's breakout album…</a:t>
            </a:r>
          </a:p>
        </p:txBody>
      </p:sp>
    </p:spTree>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810" name="Group 2"/>
          <p:cNvGrpSpPr>
            <a:grpSpLocks/>
          </p:cNvGrpSpPr>
          <p:nvPr/>
        </p:nvGrpSpPr>
        <p:grpSpPr bwMode="auto">
          <a:xfrm>
            <a:off x="482600" y="962025"/>
            <a:ext cx="8218488" cy="180975"/>
            <a:chOff x="295" y="1311"/>
            <a:chExt cx="5177" cy="114"/>
          </a:xfrm>
        </p:grpSpPr>
        <p:sp>
          <p:nvSpPr>
            <p:cNvPr id="119828"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9829"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9811"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A good reason not to be a computer!</a:t>
            </a:r>
            <a:endParaRPr lang="en-US" sz="3200"/>
          </a:p>
        </p:txBody>
      </p:sp>
      <p:sp>
        <p:nvSpPr>
          <p:cNvPr id="119812" name="Text Box 6"/>
          <p:cNvSpPr txBox="1">
            <a:spLocks noChangeArrowheads="1"/>
          </p:cNvSpPr>
          <p:nvPr/>
        </p:nvSpPr>
        <p:spPr bwMode="auto">
          <a:xfrm>
            <a:off x="571500" y="1295400"/>
            <a:ext cx="7048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Finding the standard deviation of a list …</a:t>
            </a:r>
          </a:p>
        </p:txBody>
      </p:sp>
      <p:sp>
        <p:nvSpPr>
          <p:cNvPr id="119813" name="Text Box 7"/>
          <p:cNvSpPr txBox="1">
            <a:spLocks noChangeArrowheads="1"/>
          </p:cNvSpPr>
          <p:nvPr/>
        </p:nvSpPr>
        <p:spPr bwMode="auto">
          <a:xfrm>
            <a:off x="3495675" y="2246313"/>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 (L[i] - L</a:t>
            </a:r>
            <a:r>
              <a:rPr lang="en-US" b="1" baseline="-25000">
                <a:latin typeface="Courier New" pitchFamily="49" charset="0"/>
              </a:rPr>
              <a:t>av</a:t>
            </a:r>
            <a:r>
              <a:rPr lang="en-US" b="1">
                <a:latin typeface="Courier New" pitchFamily="49" charset="0"/>
              </a:rPr>
              <a:t>)</a:t>
            </a:r>
            <a:r>
              <a:rPr lang="en-US" b="1" baseline="50000">
                <a:latin typeface="Courier New" pitchFamily="49" charset="0"/>
              </a:rPr>
              <a:t>2</a:t>
            </a:r>
            <a:endParaRPr lang="en-US" b="1">
              <a:latin typeface="Courier New" pitchFamily="49" charset="0"/>
            </a:endParaRPr>
          </a:p>
        </p:txBody>
      </p:sp>
      <p:sp>
        <p:nvSpPr>
          <p:cNvPr id="119814" name="Text Box 8"/>
          <p:cNvSpPr txBox="1">
            <a:spLocks noChangeArrowheads="1"/>
          </p:cNvSpPr>
          <p:nvPr/>
        </p:nvSpPr>
        <p:spPr bwMode="auto">
          <a:xfrm>
            <a:off x="3343275" y="2170113"/>
            <a:ext cx="457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b="1">
                <a:latin typeface="Courier New" pitchFamily="49" charset="0"/>
                <a:sym typeface="Symbol" pitchFamily="18" charset="2"/>
              </a:rPr>
              <a:t></a:t>
            </a:r>
            <a:endParaRPr lang="en-US" b="1">
              <a:latin typeface="Courier New" pitchFamily="49" charset="0"/>
            </a:endParaRPr>
          </a:p>
        </p:txBody>
      </p:sp>
      <p:sp>
        <p:nvSpPr>
          <p:cNvPr id="119815" name="Rectangle 9"/>
          <p:cNvSpPr>
            <a:spLocks noChangeArrowheads="1"/>
          </p:cNvSpPr>
          <p:nvPr/>
        </p:nvSpPr>
        <p:spPr bwMode="auto">
          <a:xfrm>
            <a:off x="3986213" y="2743200"/>
            <a:ext cx="12811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49" charset="0"/>
              </a:rPr>
              <a:t>len(L)</a:t>
            </a:r>
          </a:p>
        </p:txBody>
      </p:sp>
      <p:sp>
        <p:nvSpPr>
          <p:cNvPr id="119816" name="Line 10"/>
          <p:cNvSpPr>
            <a:spLocks noChangeShapeType="1"/>
          </p:cNvSpPr>
          <p:nvPr/>
        </p:nvSpPr>
        <p:spPr bwMode="auto">
          <a:xfrm>
            <a:off x="3359150" y="2771775"/>
            <a:ext cx="266858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9817" name="Line 11"/>
          <p:cNvSpPr>
            <a:spLocks noChangeShapeType="1"/>
          </p:cNvSpPr>
          <p:nvPr/>
        </p:nvSpPr>
        <p:spPr bwMode="auto">
          <a:xfrm flipH="1">
            <a:off x="2995613" y="2114550"/>
            <a:ext cx="230187" cy="10017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9818" name="Line 12"/>
          <p:cNvSpPr>
            <a:spLocks noChangeShapeType="1"/>
          </p:cNvSpPr>
          <p:nvPr/>
        </p:nvSpPr>
        <p:spPr bwMode="auto">
          <a:xfrm>
            <a:off x="3225800" y="2116138"/>
            <a:ext cx="2979738"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9819" name="Line 13"/>
          <p:cNvSpPr>
            <a:spLocks noChangeShapeType="1"/>
          </p:cNvSpPr>
          <p:nvPr/>
        </p:nvSpPr>
        <p:spPr bwMode="auto">
          <a:xfrm>
            <a:off x="2895600" y="2792413"/>
            <a:ext cx="100013" cy="3381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pic>
        <p:nvPicPr>
          <p:cNvPr id="119820" name="Picture 14"/>
          <p:cNvPicPr>
            <a:picLocks noChangeAspect="1" noChangeArrowheads="1"/>
          </p:cNvPicPr>
          <p:nvPr/>
        </p:nvPicPr>
        <p:blipFill>
          <a:blip r:embed="rId3">
            <a:extLst>
              <a:ext uri="{28A0092B-C50C-407E-A947-70E740481C1C}">
                <a14:useLocalDpi xmlns:a14="http://schemas.microsoft.com/office/drawing/2010/main" val="0"/>
              </a:ext>
            </a:extLst>
          </a:blip>
          <a:srcRect l="14534" t="8832" r="36621" b="69662"/>
          <a:stretch>
            <a:fillRect/>
          </a:stretch>
        </p:blipFill>
        <p:spPr bwMode="auto">
          <a:xfrm>
            <a:off x="304800" y="4343400"/>
            <a:ext cx="4764088" cy="1573213"/>
          </a:xfrm>
          <a:prstGeom prst="rect">
            <a:avLst/>
          </a:prstGeom>
          <a:noFill/>
          <a:ln w="1905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sp>
        <p:nvSpPr>
          <p:cNvPr id="119821" name="Text Box 15"/>
          <p:cNvSpPr txBox="1">
            <a:spLocks noChangeArrowheads="1"/>
          </p:cNvSpPr>
          <p:nvPr/>
        </p:nvSpPr>
        <p:spPr bwMode="auto">
          <a:xfrm>
            <a:off x="4064000" y="5384800"/>
            <a:ext cx="914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accent2"/>
                </a:solidFill>
                <a:latin typeface="Comic Sans MS" pitchFamily="66" charset="0"/>
              </a:rPr>
              <a:t>URL</a:t>
            </a:r>
          </a:p>
        </p:txBody>
      </p:sp>
      <p:sp>
        <p:nvSpPr>
          <p:cNvPr id="119822" name="Line 16"/>
          <p:cNvSpPr>
            <a:spLocks noChangeShapeType="1"/>
          </p:cNvSpPr>
          <p:nvPr/>
        </p:nvSpPr>
        <p:spPr bwMode="auto">
          <a:xfrm flipH="1" flipV="1">
            <a:off x="3633788" y="4618038"/>
            <a:ext cx="862012" cy="792162"/>
          </a:xfrm>
          <a:prstGeom prst="line">
            <a:avLst/>
          </a:prstGeom>
          <a:noFill/>
          <a:ln w="95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9823" name="Text Box 17"/>
          <p:cNvSpPr txBox="1">
            <a:spLocks noChangeArrowheads="1"/>
          </p:cNvSpPr>
          <p:nvPr/>
        </p:nvSpPr>
        <p:spPr bwMode="auto">
          <a:xfrm>
            <a:off x="5486400" y="3962400"/>
            <a:ext cx="3009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solidFill>
                  <a:schemeClr val="accent2"/>
                </a:solidFill>
                <a:latin typeface="Comic Sans MS" pitchFamily="66" charset="0"/>
              </a:rPr>
              <a:t>(1) find the average, </a:t>
            </a:r>
            <a:r>
              <a:rPr lang="en-US" b="1">
                <a:solidFill>
                  <a:schemeClr val="accent2"/>
                </a:solidFill>
                <a:latin typeface="Courier New" pitchFamily="49" charset="0"/>
              </a:rPr>
              <a:t>L</a:t>
            </a:r>
            <a:r>
              <a:rPr lang="en-US" b="1" baseline="-25000">
                <a:solidFill>
                  <a:schemeClr val="accent2"/>
                </a:solidFill>
                <a:latin typeface="Courier New" pitchFamily="49" charset="0"/>
              </a:rPr>
              <a:t>av</a:t>
            </a:r>
          </a:p>
        </p:txBody>
      </p:sp>
      <p:sp>
        <p:nvSpPr>
          <p:cNvPr id="119824" name="Text Box 18"/>
          <p:cNvSpPr txBox="1">
            <a:spLocks noChangeArrowheads="1"/>
          </p:cNvSpPr>
          <p:nvPr/>
        </p:nvSpPr>
        <p:spPr bwMode="auto">
          <a:xfrm>
            <a:off x="5486400" y="4508500"/>
            <a:ext cx="3429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90000"/>
              </a:lnSpc>
              <a:spcBef>
                <a:spcPct val="50000"/>
              </a:spcBef>
            </a:pPr>
            <a:r>
              <a:rPr lang="en-US" sz="1800">
                <a:solidFill>
                  <a:schemeClr val="accent2"/>
                </a:solidFill>
                <a:latin typeface="Comic Sans MS" pitchFamily="66" charset="0"/>
              </a:rPr>
              <a:t>(2) find the sum of (</a:t>
            </a:r>
            <a:r>
              <a:rPr lang="en-US" b="1">
                <a:solidFill>
                  <a:schemeClr val="accent2"/>
                </a:solidFill>
                <a:latin typeface="Courier New" pitchFamily="49" charset="0"/>
              </a:rPr>
              <a:t>x-L</a:t>
            </a:r>
            <a:r>
              <a:rPr lang="en-US" b="1" baseline="-25000">
                <a:solidFill>
                  <a:schemeClr val="accent2"/>
                </a:solidFill>
                <a:latin typeface="Courier New" pitchFamily="49" charset="0"/>
              </a:rPr>
              <a:t>av</a:t>
            </a:r>
            <a:r>
              <a:rPr lang="en-US" sz="1800">
                <a:solidFill>
                  <a:schemeClr val="accent2"/>
                </a:solidFill>
                <a:latin typeface="Comic Sans MS" pitchFamily="66" charset="0"/>
              </a:rPr>
              <a:t>)</a:t>
            </a:r>
            <a:r>
              <a:rPr lang="en-US" sz="1800" b="1" baseline="42000">
                <a:solidFill>
                  <a:schemeClr val="accent2"/>
                </a:solidFill>
                <a:latin typeface="Comic Sans MS" pitchFamily="66" charset="0"/>
              </a:rPr>
              <a:t>2</a:t>
            </a:r>
            <a:r>
              <a:rPr lang="en-US" b="1" baseline="-25000">
                <a:solidFill>
                  <a:schemeClr val="accent2"/>
                </a:solidFill>
                <a:latin typeface="Courier New" pitchFamily="49" charset="0"/>
              </a:rPr>
              <a:t> 	</a:t>
            </a:r>
            <a:r>
              <a:rPr lang="en-US" sz="1800">
                <a:solidFill>
                  <a:schemeClr val="accent2"/>
                </a:solidFill>
                <a:latin typeface="Comic Sans MS" pitchFamily="66" charset="0"/>
              </a:rPr>
              <a:t>for</a:t>
            </a:r>
            <a:r>
              <a:rPr lang="en-US" b="1">
                <a:solidFill>
                  <a:schemeClr val="accent2"/>
                </a:solidFill>
                <a:latin typeface="Courier New" pitchFamily="49" charset="0"/>
              </a:rPr>
              <a:t> x </a:t>
            </a:r>
            <a:r>
              <a:rPr lang="en-US" sz="1800">
                <a:solidFill>
                  <a:schemeClr val="accent2"/>
                </a:solidFill>
                <a:latin typeface="Comic Sans MS" pitchFamily="66" charset="0"/>
              </a:rPr>
              <a:t>in</a:t>
            </a:r>
            <a:r>
              <a:rPr lang="en-US" b="1">
                <a:solidFill>
                  <a:schemeClr val="accent2"/>
                </a:solidFill>
                <a:latin typeface="Courier New" pitchFamily="49" charset="0"/>
              </a:rPr>
              <a:t> L</a:t>
            </a:r>
          </a:p>
        </p:txBody>
      </p:sp>
      <p:sp>
        <p:nvSpPr>
          <p:cNvPr id="119825" name="Text Box 19"/>
          <p:cNvSpPr txBox="1">
            <a:spLocks noChangeArrowheads="1"/>
          </p:cNvSpPr>
          <p:nvPr/>
        </p:nvSpPr>
        <p:spPr bwMode="auto">
          <a:xfrm>
            <a:off x="5486400" y="5257800"/>
            <a:ext cx="3276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solidFill>
                  <a:schemeClr val="accent2"/>
                </a:solidFill>
                <a:latin typeface="Comic Sans MS" pitchFamily="66" charset="0"/>
              </a:rPr>
              <a:t>(3) divide by the length of </a:t>
            </a:r>
            <a:r>
              <a:rPr lang="en-US" b="1">
                <a:solidFill>
                  <a:schemeClr val="accent2"/>
                </a:solidFill>
                <a:latin typeface="Courier New" pitchFamily="49" charset="0"/>
              </a:rPr>
              <a:t>L</a:t>
            </a:r>
            <a:r>
              <a:rPr lang="en-US" sz="1800">
                <a:solidFill>
                  <a:schemeClr val="accent2"/>
                </a:solidFill>
                <a:latin typeface="Comic Sans MS" pitchFamily="66" charset="0"/>
              </a:rPr>
              <a:t> </a:t>
            </a:r>
          </a:p>
        </p:txBody>
      </p:sp>
      <p:sp>
        <p:nvSpPr>
          <p:cNvPr id="119826" name="Text Box 20"/>
          <p:cNvSpPr txBox="1">
            <a:spLocks noChangeArrowheads="1"/>
          </p:cNvSpPr>
          <p:nvPr/>
        </p:nvSpPr>
        <p:spPr bwMode="auto">
          <a:xfrm>
            <a:off x="5486400" y="5913438"/>
            <a:ext cx="3276600"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800">
                <a:solidFill>
                  <a:schemeClr val="accent2"/>
                </a:solidFill>
                <a:latin typeface="Comic Sans MS" pitchFamily="66" charset="0"/>
              </a:rPr>
              <a:t>(4)   </a:t>
            </a:r>
            <a:r>
              <a:rPr lang="en-US" b="1">
                <a:latin typeface="Courier New" pitchFamily="49" charset="0"/>
              </a:rPr>
              <a:t>import math</a:t>
            </a:r>
          </a:p>
          <a:p>
            <a:pPr algn="l">
              <a:lnSpc>
                <a:spcPct val="50000"/>
              </a:lnSpc>
              <a:spcBef>
                <a:spcPct val="50000"/>
              </a:spcBef>
            </a:pPr>
            <a:r>
              <a:rPr lang="en-US" b="1">
                <a:solidFill>
                  <a:schemeClr val="accent2"/>
                </a:solidFill>
                <a:latin typeface="Courier New" pitchFamily="49" charset="0"/>
              </a:rPr>
              <a:t>   math.sqrt</a:t>
            </a:r>
            <a:r>
              <a:rPr lang="en-US" sz="1800">
                <a:solidFill>
                  <a:schemeClr val="accent2"/>
                </a:solidFill>
                <a:latin typeface="Comic Sans MS" pitchFamily="66" charset="0"/>
              </a:rPr>
              <a:t>(…)</a:t>
            </a:r>
          </a:p>
        </p:txBody>
      </p:sp>
      <p:sp>
        <p:nvSpPr>
          <p:cNvPr id="119827" name="Text Box 21"/>
          <p:cNvSpPr txBox="1">
            <a:spLocks noChangeArrowheads="1"/>
          </p:cNvSpPr>
          <p:nvPr/>
        </p:nvSpPr>
        <p:spPr bwMode="auto">
          <a:xfrm>
            <a:off x="477838" y="6096000"/>
            <a:ext cx="4343400" cy="366713"/>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chemeClr val="bg1"/>
                </a:solidFill>
                <a:latin typeface="Comic Sans MS" pitchFamily="66" charset="0"/>
              </a:rPr>
              <a:t>hw8pr2: quantifying VOLATILITY</a:t>
            </a:r>
          </a:p>
        </p:txBody>
      </p:sp>
    </p:spTree>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834" name="Group 2"/>
          <p:cNvGrpSpPr>
            <a:grpSpLocks/>
          </p:cNvGrpSpPr>
          <p:nvPr/>
        </p:nvGrpSpPr>
        <p:grpSpPr bwMode="auto">
          <a:xfrm>
            <a:off x="509588" y="1114425"/>
            <a:ext cx="6434137" cy="180975"/>
            <a:chOff x="295" y="1311"/>
            <a:chExt cx="5177" cy="114"/>
          </a:xfrm>
        </p:grpSpPr>
        <p:sp>
          <p:nvSpPr>
            <p:cNvPr id="120864"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0865"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0835" name="Text Box 5"/>
          <p:cNvSpPr txBox="1">
            <a:spLocks noChangeArrowheads="1"/>
          </p:cNvSpPr>
          <p:nvPr/>
        </p:nvSpPr>
        <p:spPr bwMode="auto">
          <a:xfrm>
            <a:off x="2841625" y="177800"/>
            <a:ext cx="31242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latin typeface="Times New Roman" pitchFamily="18" charset="0"/>
              </a:rPr>
              <a:t>TTS ?</a:t>
            </a:r>
            <a:endParaRPr lang="en-US" sz="4200">
              <a:solidFill>
                <a:schemeClr val="accent2"/>
              </a:solidFill>
              <a:latin typeface="Times New Roman" pitchFamily="18" charset="0"/>
            </a:endParaRPr>
          </a:p>
        </p:txBody>
      </p:sp>
      <p:sp>
        <p:nvSpPr>
          <p:cNvPr id="120836" name="Rectangle 6"/>
          <p:cNvSpPr>
            <a:spLocks noChangeArrowheads="1"/>
          </p:cNvSpPr>
          <p:nvPr/>
        </p:nvSpPr>
        <p:spPr bwMode="auto">
          <a:xfrm>
            <a:off x="457200" y="1447800"/>
            <a:ext cx="7848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endParaRPr lang="en-US" sz="2800"/>
          </a:p>
        </p:txBody>
      </p:sp>
      <p:sp>
        <p:nvSpPr>
          <p:cNvPr id="120837" name="Text Box 7"/>
          <p:cNvSpPr txBox="1">
            <a:spLocks noChangeArrowheads="1"/>
          </p:cNvSpPr>
          <p:nvPr/>
        </p:nvSpPr>
        <p:spPr bwMode="auto">
          <a:xfrm>
            <a:off x="457200" y="1387475"/>
            <a:ext cx="66294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008000"/>
                </a:solidFill>
              </a:rPr>
              <a:t>Find the </a:t>
            </a:r>
            <a:r>
              <a:rPr lang="en-US" b="1">
                <a:solidFill>
                  <a:srgbClr val="008000"/>
                </a:solidFill>
              </a:rPr>
              <a:t>most profitable</a:t>
            </a:r>
            <a:r>
              <a:rPr lang="en-US">
                <a:solidFill>
                  <a:srgbClr val="008000"/>
                </a:solidFill>
              </a:rPr>
              <a:t> strategy for buying and selling the stock among the prices in the array...</a:t>
            </a:r>
          </a:p>
        </p:txBody>
      </p:sp>
      <p:sp>
        <p:nvSpPr>
          <p:cNvPr id="120838" name="Text Box 8"/>
          <p:cNvSpPr txBox="1">
            <a:spLocks noChangeArrowheads="1"/>
          </p:cNvSpPr>
          <p:nvPr/>
        </p:nvSpPr>
        <p:spPr bwMode="auto">
          <a:xfrm>
            <a:off x="685800" y="2362200"/>
            <a:ext cx="3309938" cy="173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sz="1800" b="1">
                <a:solidFill>
                  <a:srgbClr val="000000"/>
                </a:solidFill>
                <a:latin typeface="Courier New" pitchFamily="49" charset="0"/>
              </a:rPr>
              <a:t>Day 0   Price is  90.0</a:t>
            </a:r>
          </a:p>
          <a:p>
            <a:pPr algn="l"/>
            <a:r>
              <a:rPr lang="en-US" sz="1800" b="1">
                <a:solidFill>
                  <a:srgbClr val="000000"/>
                </a:solidFill>
                <a:latin typeface="Courier New" pitchFamily="49" charset="0"/>
              </a:rPr>
              <a:t>Day 1   Price is  10.0</a:t>
            </a:r>
          </a:p>
          <a:p>
            <a:pPr algn="l"/>
            <a:r>
              <a:rPr lang="en-US" sz="1800" b="1">
                <a:solidFill>
                  <a:srgbClr val="000000"/>
                </a:solidFill>
                <a:latin typeface="Courier New" pitchFamily="49" charset="0"/>
              </a:rPr>
              <a:t>Day 2   Price is  60.0</a:t>
            </a:r>
          </a:p>
          <a:p>
            <a:pPr algn="l"/>
            <a:r>
              <a:rPr lang="en-US" sz="1800" b="1">
                <a:solidFill>
                  <a:srgbClr val="000000"/>
                </a:solidFill>
                <a:latin typeface="Courier New" pitchFamily="49" charset="0"/>
              </a:rPr>
              <a:t>Day 3   Price is  42.0</a:t>
            </a:r>
          </a:p>
          <a:p>
            <a:pPr algn="l"/>
            <a:r>
              <a:rPr lang="en-US" sz="1800" b="1">
                <a:solidFill>
                  <a:srgbClr val="000000"/>
                </a:solidFill>
                <a:latin typeface="Courier New" pitchFamily="49" charset="0"/>
              </a:rPr>
              <a:t>Day 4   Price is  75.0</a:t>
            </a:r>
          </a:p>
          <a:p>
            <a:pPr algn="l"/>
            <a:r>
              <a:rPr lang="en-US" sz="1800" b="1">
                <a:solidFill>
                  <a:srgbClr val="000000"/>
                </a:solidFill>
                <a:latin typeface="Courier New" pitchFamily="49" charset="0"/>
              </a:rPr>
              <a:t>Day 5   Price is   5.0</a:t>
            </a:r>
          </a:p>
        </p:txBody>
      </p:sp>
      <p:pic>
        <p:nvPicPr>
          <p:cNvPr id="120839" name="Picture 9"/>
          <p:cNvPicPr>
            <a:picLocks noChangeAspect="1" noChangeArrowheads="1"/>
          </p:cNvPicPr>
          <p:nvPr/>
        </p:nvPicPr>
        <p:blipFill>
          <a:blip r:embed="rId2">
            <a:extLst>
              <a:ext uri="{28A0092B-C50C-407E-A947-70E740481C1C}">
                <a14:useLocalDpi xmlns:a14="http://schemas.microsoft.com/office/drawing/2010/main" val="0"/>
              </a:ext>
            </a:extLst>
          </a:blip>
          <a:srcRect l="19142" b="20000"/>
          <a:stretch>
            <a:fillRect/>
          </a:stretch>
        </p:blipFill>
        <p:spPr bwMode="auto">
          <a:xfrm>
            <a:off x="7086600" y="152400"/>
            <a:ext cx="1841500"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840" name="Picture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0500" y="68263"/>
            <a:ext cx="2012950" cy="97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41" name="Text Box 11"/>
          <p:cNvSpPr txBox="1">
            <a:spLocks noChangeArrowheads="1"/>
          </p:cNvSpPr>
          <p:nvPr/>
        </p:nvSpPr>
        <p:spPr bwMode="auto">
          <a:xfrm>
            <a:off x="1905000" y="5943600"/>
            <a:ext cx="541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E03FC"/>
                </a:solidFill>
                <a:latin typeface="Courier New" pitchFamily="49" charset="0"/>
              </a:rPr>
              <a:t>L = [ 90, 10, 60, 42, 75, 5]</a:t>
            </a:r>
          </a:p>
        </p:txBody>
      </p:sp>
      <p:sp>
        <p:nvSpPr>
          <p:cNvPr id="120842" name="Text Box 12"/>
          <p:cNvSpPr txBox="1">
            <a:spLocks noChangeArrowheads="1"/>
          </p:cNvSpPr>
          <p:nvPr/>
        </p:nvSpPr>
        <p:spPr bwMode="auto">
          <a:xfrm>
            <a:off x="5029200" y="2590800"/>
            <a:ext cx="3124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008000"/>
                </a:solidFill>
              </a:rPr>
              <a:t>Buy on ANY day…</a:t>
            </a:r>
          </a:p>
        </p:txBody>
      </p:sp>
      <p:sp>
        <p:nvSpPr>
          <p:cNvPr id="120843" name="Text Box 13"/>
          <p:cNvSpPr txBox="1">
            <a:spLocks noChangeArrowheads="1"/>
          </p:cNvSpPr>
          <p:nvPr/>
        </p:nvSpPr>
        <p:spPr bwMode="auto">
          <a:xfrm>
            <a:off x="5029200" y="3048000"/>
            <a:ext cx="3124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008000"/>
                </a:solidFill>
              </a:rPr>
              <a:t>Sell on ANY day…</a:t>
            </a:r>
          </a:p>
        </p:txBody>
      </p:sp>
      <p:sp>
        <p:nvSpPr>
          <p:cNvPr id="120844" name="Text Box 14"/>
          <p:cNvSpPr txBox="1">
            <a:spLocks noChangeArrowheads="1"/>
          </p:cNvSpPr>
          <p:nvPr/>
        </p:nvSpPr>
        <p:spPr bwMode="auto">
          <a:xfrm>
            <a:off x="5029200" y="3505200"/>
            <a:ext cx="2563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08000"/>
                </a:solidFill>
                <a:latin typeface="Comic Sans MS" pitchFamily="66" charset="0"/>
              </a:rPr>
              <a:t>(but, to be realistic, we have to sell AFTER we buy!)</a:t>
            </a:r>
          </a:p>
        </p:txBody>
      </p:sp>
      <p:grpSp>
        <p:nvGrpSpPr>
          <p:cNvPr id="120845" name="Group 15"/>
          <p:cNvGrpSpPr>
            <a:grpSpLocks/>
          </p:cNvGrpSpPr>
          <p:nvPr/>
        </p:nvGrpSpPr>
        <p:grpSpPr bwMode="auto">
          <a:xfrm>
            <a:off x="8394700" y="1917700"/>
            <a:ext cx="596900" cy="749300"/>
            <a:chOff x="3456" y="1784"/>
            <a:chExt cx="952" cy="1048"/>
          </a:xfrm>
        </p:grpSpPr>
        <p:sp>
          <p:nvSpPr>
            <p:cNvPr id="120847" name="Freeform 16"/>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20848" name="Freeform 17"/>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20849" name="Freeform 18"/>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20850" name="Freeform 19"/>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0851" name="Oval 20"/>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0852" name="Oval 21"/>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53" name="Oval 22"/>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54" name="Oval 23"/>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55" name="Oval 24"/>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56" name="Oval 25"/>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57" name="Oval 26"/>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58" name="AutoShape 27"/>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0859" name="Freeform 28"/>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0860" name="Freeform 29"/>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0861" name="Freeform 30"/>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62" name="Freeform 31"/>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0863" name="Freeform 32"/>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0846" name="Text Box 33"/>
          <p:cNvSpPr txBox="1">
            <a:spLocks noChangeArrowheads="1"/>
          </p:cNvSpPr>
          <p:nvPr/>
        </p:nvSpPr>
        <p:spPr bwMode="auto">
          <a:xfrm>
            <a:off x="6858000" y="1828800"/>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A207CC"/>
                </a:solidFill>
                <a:latin typeface="Comic Sans MS" pitchFamily="66" charset="0"/>
              </a:rPr>
              <a:t>This is the old 23rd-century model !</a:t>
            </a:r>
          </a:p>
        </p:txBody>
      </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1858" name="Group 2"/>
          <p:cNvGrpSpPr>
            <a:grpSpLocks/>
          </p:cNvGrpSpPr>
          <p:nvPr/>
        </p:nvGrpSpPr>
        <p:grpSpPr bwMode="auto">
          <a:xfrm>
            <a:off x="533400" y="1114425"/>
            <a:ext cx="8001000" cy="180975"/>
            <a:chOff x="295" y="1311"/>
            <a:chExt cx="5177" cy="114"/>
          </a:xfrm>
        </p:grpSpPr>
        <p:sp>
          <p:nvSpPr>
            <p:cNvPr id="121862"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1863"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1859" name="Text Box 5"/>
          <p:cNvSpPr txBox="1">
            <a:spLocks noChangeArrowheads="1"/>
          </p:cNvSpPr>
          <p:nvPr/>
        </p:nvSpPr>
        <p:spPr bwMode="auto">
          <a:xfrm>
            <a:off x="838200" y="288925"/>
            <a:ext cx="7315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Perspective on  </a:t>
            </a:r>
            <a:r>
              <a:rPr lang="en-US" sz="3600" b="1">
                <a:latin typeface="Courier New" pitchFamily="49" charset="0"/>
              </a:rPr>
              <a:t>for </a:t>
            </a:r>
            <a:r>
              <a:rPr lang="en-US" sz="4000"/>
              <a:t> loops</a:t>
            </a:r>
          </a:p>
        </p:txBody>
      </p:sp>
      <p:sp>
        <p:nvSpPr>
          <p:cNvPr id="121860" name="Rectangle 6"/>
          <p:cNvSpPr>
            <a:spLocks noChangeArrowheads="1"/>
          </p:cNvSpPr>
          <p:nvPr/>
        </p:nvSpPr>
        <p:spPr bwMode="auto">
          <a:xfrm>
            <a:off x="609600" y="2189163"/>
            <a:ext cx="7866063" cy="421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800" b="1">
                <a:solidFill>
                  <a:srgbClr val="008000"/>
                </a:solidFill>
                <a:latin typeface="Courier New" pitchFamily="49" charset="0"/>
              </a:rPr>
              <a:t>// Name:    CS5App</a:t>
            </a:r>
          </a:p>
          <a:p>
            <a:pPr algn="l"/>
            <a:r>
              <a:rPr lang="en-US" sz="1800" b="1">
                <a:solidFill>
                  <a:srgbClr val="008000"/>
                </a:solidFill>
                <a:latin typeface="Courier New" pitchFamily="49" charset="0"/>
              </a:rPr>
              <a:t>// Author:  Matt Beaumont</a:t>
            </a:r>
          </a:p>
          <a:p>
            <a:pPr algn="l"/>
            <a:r>
              <a:rPr lang="en-US" sz="1800" b="1">
                <a:solidFill>
                  <a:srgbClr val="008000"/>
                </a:solidFill>
                <a:latin typeface="Courier New" pitchFamily="49" charset="0"/>
              </a:rPr>
              <a:t>// Purpose: To get me out of CS5...</a:t>
            </a:r>
          </a:p>
          <a:p>
            <a:pPr algn="l"/>
            <a:r>
              <a:rPr lang="en-US" sz="1800" b="1">
                <a:solidFill>
                  <a:srgbClr val="008000"/>
                </a:solidFill>
                <a:latin typeface="Courier New" pitchFamily="49" charset="0"/>
              </a:rPr>
              <a:t>//          ...no, really...</a:t>
            </a:r>
          </a:p>
          <a:p>
            <a:pPr algn="l"/>
            <a:r>
              <a:rPr lang="en-US" sz="1800" b="1">
                <a:solidFill>
                  <a:srgbClr val="008000"/>
                </a:solidFill>
                <a:latin typeface="Courier New" pitchFamily="49" charset="0"/>
              </a:rPr>
              <a:t>// Purpose: To create and maintain a list </a:t>
            </a:r>
          </a:p>
          <a:p>
            <a:pPr algn="l"/>
            <a:r>
              <a:rPr lang="en-US" sz="1800" b="1">
                <a:solidFill>
                  <a:srgbClr val="008000"/>
                </a:solidFill>
                <a:latin typeface="Courier New" pitchFamily="49" charset="0"/>
              </a:rPr>
              <a:t>//          of films and directors</a:t>
            </a:r>
          </a:p>
          <a:p>
            <a:pPr algn="l"/>
            <a:endParaRPr lang="en-US" sz="1800" b="1">
              <a:solidFill>
                <a:srgbClr val="008000"/>
              </a:solidFill>
              <a:latin typeface="Courier New" pitchFamily="49" charset="0"/>
            </a:endParaRPr>
          </a:p>
          <a:p>
            <a:pPr algn="l"/>
            <a:r>
              <a:rPr lang="en-US" sz="1800" b="1">
                <a:solidFill>
                  <a:srgbClr val="008000"/>
                </a:solidFill>
                <a:latin typeface="Courier New" pitchFamily="49" charset="0"/>
              </a:rPr>
              <a:t>/* Notes:</a:t>
            </a:r>
          </a:p>
          <a:p>
            <a:pPr algn="l"/>
            <a:r>
              <a:rPr lang="en-US" sz="1800" b="1">
                <a:solidFill>
                  <a:srgbClr val="008000"/>
                </a:solidFill>
                <a:latin typeface="Courier New" pitchFamily="49" charset="0"/>
              </a:rPr>
              <a:t> * </a:t>
            </a:r>
            <a:r>
              <a:rPr lang="en-US" sz="1800" b="1">
                <a:solidFill>
                  <a:schemeClr val="accent2"/>
                </a:solidFill>
                <a:latin typeface="Courier New" pitchFamily="49" charset="0"/>
              </a:rPr>
              <a:t>I haven't liked for-loops since the day I met them.</a:t>
            </a:r>
          </a:p>
          <a:p>
            <a:pPr algn="l"/>
            <a:r>
              <a:rPr lang="en-US" sz="1800" b="1">
                <a:solidFill>
                  <a:srgbClr val="008000"/>
                </a:solidFill>
                <a:latin typeface="Courier New" pitchFamily="49" charset="0"/>
              </a:rPr>
              <a:t> * </a:t>
            </a:r>
            <a:r>
              <a:rPr lang="en-US" sz="1800" b="1">
                <a:solidFill>
                  <a:schemeClr val="accent2"/>
                </a:solidFill>
                <a:latin typeface="Courier New" pitchFamily="49" charset="0"/>
              </a:rPr>
              <a:t>They bother me for some reason.  Hence, no for-loops…</a:t>
            </a:r>
          </a:p>
          <a:p>
            <a:pPr algn="l"/>
            <a:r>
              <a:rPr lang="en-US" sz="1800" b="1">
                <a:solidFill>
                  <a:srgbClr val="008000"/>
                </a:solidFill>
                <a:latin typeface="Courier New" pitchFamily="49" charset="0"/>
              </a:rPr>
              <a:t> */</a:t>
            </a:r>
          </a:p>
          <a:p>
            <a:pPr algn="l"/>
            <a:endParaRPr lang="en-US" sz="1800" b="1">
              <a:solidFill>
                <a:srgbClr val="008000"/>
              </a:solidFill>
              <a:latin typeface="Courier New" pitchFamily="49" charset="0"/>
            </a:endParaRPr>
          </a:p>
          <a:p>
            <a:pPr algn="l"/>
            <a:r>
              <a:rPr lang="en-US" sz="1800" b="1">
                <a:solidFill>
                  <a:srgbClr val="008000"/>
                </a:solidFill>
                <a:latin typeface="Courier New" pitchFamily="49" charset="0"/>
              </a:rPr>
              <a:t>class CS5App</a:t>
            </a:r>
          </a:p>
          <a:p>
            <a:pPr algn="l"/>
            <a:r>
              <a:rPr lang="en-US" sz="1800" b="1">
                <a:solidFill>
                  <a:srgbClr val="008000"/>
                </a:solidFill>
                <a:latin typeface="Courier New" pitchFamily="49" charset="0"/>
              </a:rPr>
              <a:t>{</a:t>
            </a:r>
          </a:p>
          <a:p>
            <a:pPr algn="l"/>
            <a:r>
              <a:rPr lang="en-US" sz="1800" b="1">
                <a:solidFill>
                  <a:srgbClr val="008000"/>
                </a:solidFill>
                <a:latin typeface="Courier New" pitchFamily="49" charset="0"/>
              </a:rPr>
              <a:t>  ...</a:t>
            </a:r>
          </a:p>
        </p:txBody>
      </p:sp>
      <p:sp>
        <p:nvSpPr>
          <p:cNvPr id="121861" name="Text Box 7"/>
          <p:cNvSpPr txBox="1">
            <a:spLocks noChangeArrowheads="1"/>
          </p:cNvSpPr>
          <p:nvPr/>
        </p:nvSpPr>
        <p:spPr bwMode="auto">
          <a:xfrm>
            <a:off x="457200" y="1447800"/>
            <a:ext cx="678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At the top of a project file … </a:t>
            </a:r>
          </a:p>
        </p:txBody>
      </p:sp>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882" name="Group 2"/>
          <p:cNvGrpSpPr>
            <a:grpSpLocks/>
          </p:cNvGrpSpPr>
          <p:nvPr/>
        </p:nvGrpSpPr>
        <p:grpSpPr bwMode="auto">
          <a:xfrm>
            <a:off x="1495425" y="1114425"/>
            <a:ext cx="7038975" cy="180975"/>
            <a:chOff x="295" y="1311"/>
            <a:chExt cx="5177" cy="114"/>
          </a:xfrm>
        </p:grpSpPr>
        <p:sp>
          <p:nvSpPr>
            <p:cNvPr id="122890"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2891"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2883" name="Text Box 5"/>
          <p:cNvSpPr txBox="1">
            <a:spLocks noChangeArrowheads="1"/>
          </p:cNvSpPr>
          <p:nvPr/>
        </p:nvSpPr>
        <p:spPr bwMode="auto">
          <a:xfrm>
            <a:off x="1644650" y="288925"/>
            <a:ext cx="66611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b="1" i="1"/>
              <a:t>Extreme</a:t>
            </a:r>
            <a:r>
              <a:rPr lang="en-US" sz="4000"/>
              <a:t> Looping</a:t>
            </a:r>
          </a:p>
        </p:txBody>
      </p:sp>
      <p:sp>
        <p:nvSpPr>
          <p:cNvPr id="122884" name="Text Box 6"/>
          <p:cNvSpPr txBox="1">
            <a:spLocks noChangeArrowheads="1"/>
          </p:cNvSpPr>
          <p:nvPr/>
        </p:nvSpPr>
        <p:spPr bwMode="auto">
          <a:xfrm>
            <a:off x="533400" y="1524000"/>
            <a:ext cx="396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chemeClr val="accent2"/>
                </a:solidFill>
                <a:latin typeface="Comic Sans MS" pitchFamily="66" charset="0"/>
              </a:rPr>
              <a:t>What does this code do?</a:t>
            </a:r>
            <a:endParaRPr lang="en-US" b="1">
              <a:solidFill>
                <a:schemeClr val="accent2"/>
              </a:solidFill>
              <a:latin typeface="Comic Sans MS" pitchFamily="66" charset="0"/>
            </a:endParaRPr>
          </a:p>
        </p:txBody>
      </p:sp>
      <p:sp>
        <p:nvSpPr>
          <p:cNvPr id="122885" name="Text Box 7"/>
          <p:cNvSpPr txBox="1">
            <a:spLocks noChangeArrowheads="1"/>
          </p:cNvSpPr>
          <p:nvPr/>
        </p:nvSpPr>
        <p:spPr bwMode="auto">
          <a:xfrm>
            <a:off x="1841500" y="2806700"/>
            <a:ext cx="5092700" cy="3122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'It keeps on'</a:t>
            </a:r>
          </a:p>
          <a:p>
            <a:pPr algn="l">
              <a:lnSpc>
                <a:spcPct val="60000"/>
              </a:lnSpc>
              <a:spcBef>
                <a:spcPct val="50000"/>
              </a:spcBef>
            </a:pPr>
            <a:endParaRPr lang="en-US" b="1">
              <a:solidFill>
                <a:srgbClr val="008000"/>
              </a:solidFill>
              <a:latin typeface="Courier New" pitchFamily="49" charset="0"/>
            </a:endParaRPr>
          </a:p>
          <a:p>
            <a:pPr algn="l">
              <a:lnSpc>
                <a:spcPct val="60000"/>
              </a:lnSpc>
              <a:spcBef>
                <a:spcPct val="50000"/>
              </a:spcBef>
            </a:pPr>
            <a:r>
              <a:rPr lang="en-US" b="1">
                <a:solidFill>
                  <a:srgbClr val="FF6600"/>
                </a:solidFill>
                <a:latin typeface="Courier New" pitchFamily="49" charset="0"/>
              </a:rPr>
              <a:t>while</a:t>
            </a:r>
            <a:r>
              <a:rPr lang="en-US" b="1">
                <a:solidFill>
                  <a:schemeClr val="accent2"/>
                </a:solidFill>
                <a:latin typeface="Courier New" pitchFamily="49" charset="0"/>
              </a:rPr>
              <a:t> </a:t>
            </a:r>
            <a:r>
              <a:rPr lang="en-US" b="1">
                <a:solidFill>
                  <a:srgbClr val="800080"/>
                </a:solidFill>
                <a:latin typeface="Courier New" pitchFamily="49" charset="0"/>
              </a:rPr>
              <a:t>True</a:t>
            </a:r>
            <a:r>
              <a:rPr lang="en-US" b="1">
                <a:latin typeface="Courier New" pitchFamily="49" charset="0"/>
              </a:rPr>
              <a:t>:</a:t>
            </a:r>
            <a:endParaRPr lang="en-US" b="1">
              <a:solidFill>
                <a:srgbClr val="800080"/>
              </a:solidFill>
              <a:latin typeface="Courier New" pitchFamily="49" charset="0"/>
            </a:endParaRPr>
          </a:p>
          <a:p>
            <a:pPr algn="l">
              <a:lnSpc>
                <a:spcPct val="60000"/>
              </a:lnSpc>
              <a:spcBef>
                <a:spcPct val="50000"/>
              </a:spcBef>
            </a:pPr>
            <a:r>
              <a:rPr lang="en-US" b="1">
                <a:latin typeface="Courier New" pitchFamily="49" charset="0"/>
              </a:rPr>
              <a:t>   </a:t>
            </a: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'going and'</a:t>
            </a:r>
          </a:p>
          <a:p>
            <a:pPr algn="l">
              <a:lnSpc>
                <a:spcPct val="60000"/>
              </a:lnSpc>
              <a:spcBef>
                <a:spcPct val="50000"/>
              </a:spcBef>
            </a:pPr>
            <a:endParaRPr lang="en-US" b="1">
              <a:latin typeface="Courier New" pitchFamily="49" charset="0"/>
            </a:endParaRP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'Phew! I\'m done!'</a:t>
            </a:r>
          </a:p>
          <a:p>
            <a:pPr algn="l">
              <a:lnSpc>
                <a:spcPct val="60000"/>
              </a:lnSpc>
              <a:spcBef>
                <a:spcPct val="50000"/>
              </a:spcBef>
            </a:pPr>
            <a:endParaRPr lang="en-US" b="1">
              <a:solidFill>
                <a:srgbClr val="008000"/>
              </a:solidFill>
              <a:latin typeface="Courier New" pitchFamily="49" charset="0"/>
            </a:endParaRPr>
          </a:p>
        </p:txBody>
      </p:sp>
      <p:sp>
        <p:nvSpPr>
          <p:cNvPr id="122886" name="Line 8"/>
          <p:cNvSpPr>
            <a:spLocks noChangeShapeType="1"/>
          </p:cNvSpPr>
          <p:nvPr/>
        </p:nvSpPr>
        <p:spPr bwMode="auto">
          <a:xfrm>
            <a:off x="1676400" y="3556000"/>
            <a:ext cx="0" cy="814388"/>
          </a:xfrm>
          <a:prstGeom prst="line">
            <a:avLst/>
          </a:prstGeom>
          <a:noFill/>
          <a:ln w="19050">
            <a:solidFill>
              <a:srgbClr val="99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pic>
        <p:nvPicPr>
          <p:cNvPr id="122887" name="Picture 9"/>
          <p:cNvPicPr>
            <a:picLocks noChangeAspect="1" noChangeArrowheads="1"/>
          </p:cNvPicPr>
          <p:nvPr/>
        </p:nvPicPr>
        <p:blipFill>
          <a:blip r:embed="rId2">
            <a:extLst>
              <a:ext uri="{28A0092B-C50C-407E-A947-70E740481C1C}">
                <a14:useLocalDpi xmlns:a14="http://schemas.microsoft.com/office/drawing/2010/main" val="0"/>
              </a:ext>
            </a:extLst>
          </a:blip>
          <a:srcRect b="8420"/>
          <a:stretch>
            <a:fillRect/>
          </a:stretch>
        </p:blipFill>
        <p:spPr bwMode="auto">
          <a:xfrm>
            <a:off x="457200" y="152400"/>
            <a:ext cx="588963"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888" name="Picture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15200" y="4648200"/>
            <a:ext cx="1420813" cy="193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889" name="Text Box 11"/>
          <p:cNvSpPr txBox="1">
            <a:spLocks noChangeArrowheads="1"/>
          </p:cNvSpPr>
          <p:nvPr/>
        </p:nvSpPr>
        <p:spPr bwMode="auto">
          <a:xfrm>
            <a:off x="457200" y="3673475"/>
            <a:ext cx="12192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ja-JP" altLang="en-US" sz="1600">
                <a:solidFill>
                  <a:srgbClr val="990000"/>
                </a:solidFill>
                <a:latin typeface="Comic Sans MS" pitchFamily="66" charset="0"/>
              </a:rPr>
              <a:t>“</a:t>
            </a:r>
            <a:r>
              <a:rPr lang="en-US" altLang="ja-JP" sz="1600">
                <a:solidFill>
                  <a:srgbClr val="990000"/>
                </a:solidFill>
                <a:latin typeface="Comic Sans MS" pitchFamily="66" charset="0"/>
              </a:rPr>
              <a:t>while</a:t>
            </a:r>
            <a:r>
              <a:rPr lang="ja-JP" altLang="en-US" sz="1600">
                <a:solidFill>
                  <a:srgbClr val="990000"/>
                </a:solidFill>
                <a:latin typeface="Comic Sans MS" pitchFamily="66" charset="0"/>
              </a:rPr>
              <a:t>”</a:t>
            </a:r>
            <a:r>
              <a:rPr lang="en-US" altLang="ja-JP" sz="1600">
                <a:solidFill>
                  <a:srgbClr val="990000"/>
                </a:solidFill>
                <a:latin typeface="Comic Sans MS" pitchFamily="66" charset="0"/>
              </a:rPr>
              <a:t> loop</a:t>
            </a:r>
            <a:endParaRPr lang="en-US" sz="1600">
              <a:solidFill>
                <a:srgbClr val="990000"/>
              </a:solidFill>
              <a:latin typeface="Comic Sans MS" pitchFamily="66" charset="0"/>
            </a:endParaRPr>
          </a:p>
        </p:txBody>
      </p:sp>
    </p:spTree>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3906" name="Group 2"/>
          <p:cNvGrpSpPr>
            <a:grpSpLocks/>
          </p:cNvGrpSpPr>
          <p:nvPr/>
        </p:nvGrpSpPr>
        <p:grpSpPr bwMode="auto">
          <a:xfrm>
            <a:off x="1495425" y="1114425"/>
            <a:ext cx="7038975" cy="180975"/>
            <a:chOff x="295" y="1311"/>
            <a:chExt cx="5177" cy="114"/>
          </a:xfrm>
        </p:grpSpPr>
        <p:sp>
          <p:nvSpPr>
            <p:cNvPr id="123917"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3918"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3907" name="Text Box 5"/>
          <p:cNvSpPr txBox="1">
            <a:spLocks noChangeArrowheads="1"/>
          </p:cNvSpPr>
          <p:nvPr/>
        </p:nvSpPr>
        <p:spPr bwMode="auto">
          <a:xfrm>
            <a:off x="1644650" y="288925"/>
            <a:ext cx="66611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b="1" i="1"/>
              <a:t>Extreme</a:t>
            </a:r>
            <a:r>
              <a:rPr lang="en-US" sz="4000"/>
              <a:t> Looping</a:t>
            </a:r>
          </a:p>
        </p:txBody>
      </p:sp>
      <p:sp>
        <p:nvSpPr>
          <p:cNvPr id="123908" name="Text Box 6"/>
          <p:cNvSpPr txBox="1">
            <a:spLocks noChangeArrowheads="1"/>
          </p:cNvSpPr>
          <p:nvPr/>
        </p:nvSpPr>
        <p:spPr bwMode="auto">
          <a:xfrm>
            <a:off x="1841500" y="2190750"/>
            <a:ext cx="5092700" cy="352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b="1">
                <a:latin typeface="Courier New" pitchFamily="49" charset="0"/>
              </a:rPr>
              <a:t>import time</a:t>
            </a: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'It keeps on'</a:t>
            </a:r>
          </a:p>
          <a:p>
            <a:pPr algn="l">
              <a:lnSpc>
                <a:spcPct val="60000"/>
              </a:lnSpc>
              <a:spcBef>
                <a:spcPct val="50000"/>
              </a:spcBef>
            </a:pPr>
            <a:endParaRPr lang="en-US" b="1">
              <a:solidFill>
                <a:srgbClr val="008000"/>
              </a:solidFill>
              <a:latin typeface="Courier New" pitchFamily="49" charset="0"/>
            </a:endParaRPr>
          </a:p>
          <a:p>
            <a:pPr algn="l">
              <a:lnSpc>
                <a:spcPct val="60000"/>
              </a:lnSpc>
              <a:spcBef>
                <a:spcPct val="50000"/>
              </a:spcBef>
            </a:pPr>
            <a:r>
              <a:rPr lang="en-US" b="1">
                <a:solidFill>
                  <a:srgbClr val="FF6600"/>
                </a:solidFill>
                <a:latin typeface="Courier New" pitchFamily="49" charset="0"/>
              </a:rPr>
              <a:t>while</a:t>
            </a:r>
            <a:r>
              <a:rPr lang="en-US" b="1">
                <a:solidFill>
                  <a:schemeClr val="accent2"/>
                </a:solidFill>
                <a:latin typeface="Courier New" pitchFamily="49" charset="0"/>
              </a:rPr>
              <a:t> </a:t>
            </a:r>
            <a:r>
              <a:rPr lang="en-US" b="1">
                <a:solidFill>
                  <a:srgbClr val="800080"/>
                </a:solidFill>
                <a:latin typeface="Courier New" pitchFamily="49" charset="0"/>
              </a:rPr>
              <a:t>True</a:t>
            </a:r>
            <a:r>
              <a:rPr lang="en-US" b="1">
                <a:latin typeface="Courier New" pitchFamily="49" charset="0"/>
              </a:rPr>
              <a:t>:</a:t>
            </a:r>
            <a:endParaRPr lang="en-US" b="1">
              <a:solidFill>
                <a:srgbClr val="800080"/>
              </a:solidFill>
              <a:latin typeface="Courier New" pitchFamily="49" charset="0"/>
            </a:endParaRPr>
          </a:p>
          <a:p>
            <a:pPr algn="l">
              <a:lnSpc>
                <a:spcPct val="60000"/>
              </a:lnSpc>
              <a:spcBef>
                <a:spcPct val="50000"/>
              </a:spcBef>
            </a:pPr>
            <a:r>
              <a:rPr lang="en-US" b="1">
                <a:latin typeface="Courier New" pitchFamily="49" charset="0"/>
              </a:rPr>
              <a:t>   </a:t>
            </a: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'going and'</a:t>
            </a:r>
          </a:p>
          <a:p>
            <a:pPr algn="l">
              <a:lnSpc>
                <a:spcPct val="60000"/>
              </a:lnSpc>
              <a:spcBef>
                <a:spcPct val="50000"/>
              </a:spcBef>
            </a:pPr>
            <a:r>
              <a:rPr lang="en-US" b="1">
                <a:solidFill>
                  <a:srgbClr val="008000"/>
                </a:solidFill>
                <a:latin typeface="Courier New" pitchFamily="49" charset="0"/>
              </a:rPr>
              <a:t>   </a:t>
            </a:r>
            <a:r>
              <a:rPr lang="en-US" b="1">
                <a:latin typeface="Courier New" pitchFamily="49" charset="0"/>
              </a:rPr>
              <a:t>time.sleep(1)</a:t>
            </a: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'Phew! I\'m done!'</a:t>
            </a:r>
          </a:p>
        </p:txBody>
      </p:sp>
      <p:sp>
        <p:nvSpPr>
          <p:cNvPr id="123909" name="Line 7"/>
          <p:cNvSpPr>
            <a:spLocks noChangeShapeType="1"/>
          </p:cNvSpPr>
          <p:nvPr/>
        </p:nvSpPr>
        <p:spPr bwMode="auto">
          <a:xfrm>
            <a:off x="1676400" y="3805238"/>
            <a:ext cx="0" cy="1055687"/>
          </a:xfrm>
          <a:prstGeom prst="line">
            <a:avLst/>
          </a:prstGeom>
          <a:noFill/>
          <a:ln w="19050">
            <a:solidFill>
              <a:srgbClr val="99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pic>
        <p:nvPicPr>
          <p:cNvPr id="123910" name="Picture 8"/>
          <p:cNvPicPr>
            <a:picLocks noChangeAspect="1" noChangeArrowheads="1"/>
          </p:cNvPicPr>
          <p:nvPr/>
        </p:nvPicPr>
        <p:blipFill>
          <a:blip r:embed="rId2">
            <a:extLst>
              <a:ext uri="{28A0092B-C50C-407E-A947-70E740481C1C}">
                <a14:useLocalDpi xmlns:a14="http://schemas.microsoft.com/office/drawing/2010/main" val="0"/>
              </a:ext>
            </a:extLst>
          </a:blip>
          <a:srcRect b="8420"/>
          <a:stretch>
            <a:fillRect/>
          </a:stretch>
        </p:blipFill>
        <p:spPr bwMode="auto">
          <a:xfrm>
            <a:off x="457200" y="152400"/>
            <a:ext cx="588963"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911"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15200" y="4648200"/>
            <a:ext cx="1420813" cy="193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12" name="Text Box 10"/>
          <p:cNvSpPr txBox="1">
            <a:spLocks noChangeArrowheads="1"/>
          </p:cNvSpPr>
          <p:nvPr/>
        </p:nvSpPr>
        <p:spPr bwMode="auto">
          <a:xfrm>
            <a:off x="457200" y="4059238"/>
            <a:ext cx="12192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ja-JP" altLang="en-US" sz="1600">
                <a:solidFill>
                  <a:srgbClr val="990000"/>
                </a:solidFill>
                <a:latin typeface="Comic Sans MS" pitchFamily="66" charset="0"/>
              </a:rPr>
              <a:t>“</a:t>
            </a:r>
            <a:r>
              <a:rPr lang="en-US" altLang="ja-JP" sz="1600">
                <a:solidFill>
                  <a:srgbClr val="990000"/>
                </a:solidFill>
                <a:latin typeface="Comic Sans MS" pitchFamily="66" charset="0"/>
              </a:rPr>
              <a:t>while</a:t>
            </a:r>
            <a:r>
              <a:rPr lang="ja-JP" altLang="en-US" sz="1600">
                <a:solidFill>
                  <a:srgbClr val="990000"/>
                </a:solidFill>
                <a:latin typeface="Comic Sans MS" pitchFamily="66" charset="0"/>
              </a:rPr>
              <a:t>”</a:t>
            </a:r>
            <a:r>
              <a:rPr lang="en-US" altLang="ja-JP" sz="1600">
                <a:solidFill>
                  <a:srgbClr val="990000"/>
                </a:solidFill>
                <a:latin typeface="Comic Sans MS" pitchFamily="66" charset="0"/>
              </a:rPr>
              <a:t> loop</a:t>
            </a:r>
            <a:endParaRPr lang="en-US" sz="1600">
              <a:solidFill>
                <a:srgbClr val="990000"/>
              </a:solidFill>
              <a:latin typeface="Comic Sans MS" pitchFamily="66" charset="0"/>
            </a:endParaRPr>
          </a:p>
        </p:txBody>
      </p:sp>
      <p:sp>
        <p:nvSpPr>
          <p:cNvPr id="123913" name="Text Box 11"/>
          <p:cNvSpPr txBox="1">
            <a:spLocks noChangeArrowheads="1"/>
          </p:cNvSpPr>
          <p:nvPr/>
        </p:nvSpPr>
        <p:spPr bwMode="auto">
          <a:xfrm>
            <a:off x="533400" y="1371600"/>
            <a:ext cx="396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chemeClr val="accent2"/>
                </a:solidFill>
                <a:latin typeface="Comic Sans MS" pitchFamily="66" charset="0"/>
              </a:rPr>
              <a:t>Slowing things down…</a:t>
            </a:r>
            <a:endParaRPr lang="en-US" b="1">
              <a:solidFill>
                <a:schemeClr val="accent2"/>
              </a:solidFill>
              <a:latin typeface="Comic Sans MS" pitchFamily="66" charset="0"/>
            </a:endParaRPr>
          </a:p>
        </p:txBody>
      </p:sp>
      <p:sp>
        <p:nvSpPr>
          <p:cNvPr id="123914" name="Oval 12"/>
          <p:cNvSpPr>
            <a:spLocks noChangeArrowheads="1"/>
          </p:cNvSpPr>
          <p:nvPr/>
        </p:nvSpPr>
        <p:spPr bwMode="auto">
          <a:xfrm>
            <a:off x="2959100" y="3683000"/>
            <a:ext cx="990600" cy="457200"/>
          </a:xfrm>
          <a:prstGeom prst="ellipse">
            <a:avLst/>
          </a:prstGeom>
          <a:noFill/>
          <a:ln w="19050">
            <a:solidFill>
              <a:srgbClr val="99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15" name="Line 13"/>
          <p:cNvSpPr>
            <a:spLocks noChangeShapeType="1"/>
          </p:cNvSpPr>
          <p:nvPr/>
        </p:nvSpPr>
        <p:spPr bwMode="auto">
          <a:xfrm flipH="1">
            <a:off x="3889375" y="3352800"/>
            <a:ext cx="2024063" cy="414338"/>
          </a:xfrm>
          <a:prstGeom prst="line">
            <a:avLst/>
          </a:prstGeom>
          <a:noFill/>
          <a:ln w="19050">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23916" name="Text Box 14"/>
          <p:cNvSpPr txBox="1">
            <a:spLocks noChangeArrowheads="1"/>
          </p:cNvSpPr>
          <p:nvPr/>
        </p:nvSpPr>
        <p:spPr bwMode="auto">
          <a:xfrm>
            <a:off x="5562600" y="2971800"/>
            <a:ext cx="28956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90000"/>
                </a:solidFill>
                <a:latin typeface="Comic Sans MS" pitchFamily="66" charset="0"/>
              </a:rPr>
              <a:t>the loop keeps on running as long as this is </a:t>
            </a:r>
            <a:r>
              <a:rPr lang="en-US" sz="1600" b="1">
                <a:latin typeface="Courier New" pitchFamily="49" charset="0"/>
              </a:rPr>
              <a:t>True</a:t>
            </a:r>
          </a:p>
        </p:txBody>
      </p:sp>
    </p:spTree>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930" name="Group 2"/>
          <p:cNvGrpSpPr>
            <a:grpSpLocks/>
          </p:cNvGrpSpPr>
          <p:nvPr/>
        </p:nvGrpSpPr>
        <p:grpSpPr bwMode="auto">
          <a:xfrm>
            <a:off x="3278188" y="1114425"/>
            <a:ext cx="5256212" cy="180975"/>
            <a:chOff x="295" y="1311"/>
            <a:chExt cx="5177" cy="114"/>
          </a:xfrm>
        </p:grpSpPr>
        <p:sp>
          <p:nvSpPr>
            <p:cNvPr id="124941"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4942"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4931" name="Text Box 5"/>
          <p:cNvSpPr txBox="1">
            <a:spLocks noChangeArrowheads="1"/>
          </p:cNvSpPr>
          <p:nvPr/>
        </p:nvSpPr>
        <p:spPr bwMode="auto">
          <a:xfrm>
            <a:off x="3581400" y="288925"/>
            <a:ext cx="47244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Making our escape!</a:t>
            </a:r>
          </a:p>
        </p:txBody>
      </p:sp>
      <p:sp>
        <p:nvSpPr>
          <p:cNvPr id="124932" name="Text Box 6"/>
          <p:cNvSpPr txBox="1">
            <a:spLocks noChangeArrowheads="1"/>
          </p:cNvSpPr>
          <p:nvPr/>
        </p:nvSpPr>
        <p:spPr bwMode="auto">
          <a:xfrm>
            <a:off x="1841500" y="2286000"/>
            <a:ext cx="7073900" cy="352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b="1">
                <a:latin typeface="Courier New" pitchFamily="49" charset="0"/>
              </a:rPr>
              <a:t>import random</a:t>
            </a:r>
          </a:p>
          <a:p>
            <a:pPr algn="l">
              <a:lnSpc>
                <a:spcPct val="60000"/>
              </a:lnSpc>
              <a:spcBef>
                <a:spcPct val="50000"/>
              </a:spcBef>
            </a:pP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'It keeps on'</a:t>
            </a:r>
          </a:p>
          <a:p>
            <a:pPr algn="l">
              <a:lnSpc>
                <a:spcPct val="60000"/>
              </a:lnSpc>
              <a:spcBef>
                <a:spcPct val="50000"/>
              </a:spcBef>
            </a:pPr>
            <a:r>
              <a:rPr lang="en-US" b="1">
                <a:latin typeface="Courier New" pitchFamily="49" charset="0"/>
              </a:rPr>
              <a:t>escape = 0</a:t>
            </a: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FF6600"/>
                </a:solidFill>
                <a:latin typeface="Courier New" pitchFamily="49" charset="0"/>
              </a:rPr>
              <a:t>while</a:t>
            </a:r>
            <a:r>
              <a:rPr lang="en-US" b="1">
                <a:solidFill>
                  <a:schemeClr val="accent2"/>
                </a:solidFill>
                <a:latin typeface="Courier New" pitchFamily="49" charset="0"/>
              </a:rPr>
              <a:t> </a:t>
            </a:r>
            <a:r>
              <a:rPr lang="en-US" b="1">
                <a:solidFill>
                  <a:srgbClr val="800080"/>
                </a:solidFill>
                <a:latin typeface="Courier New" pitchFamily="49" charset="0"/>
              </a:rPr>
              <a:t>escape != 42</a:t>
            </a:r>
            <a:r>
              <a:rPr lang="en-US" b="1">
                <a:latin typeface="Courier New" pitchFamily="49" charset="0"/>
              </a:rPr>
              <a:t>:</a:t>
            </a:r>
            <a:endParaRPr lang="en-US" b="1">
              <a:solidFill>
                <a:srgbClr val="800080"/>
              </a:solidFill>
              <a:latin typeface="Courier New" pitchFamily="49" charset="0"/>
            </a:endParaRPr>
          </a:p>
          <a:p>
            <a:pPr algn="l">
              <a:lnSpc>
                <a:spcPct val="60000"/>
              </a:lnSpc>
              <a:spcBef>
                <a:spcPct val="50000"/>
              </a:spcBef>
            </a:pPr>
            <a:r>
              <a:rPr lang="en-US" b="1">
                <a:latin typeface="Courier New" pitchFamily="49" charset="0"/>
              </a:rPr>
              <a:t>   </a:t>
            </a: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'going and'</a:t>
            </a:r>
          </a:p>
          <a:p>
            <a:pPr algn="l">
              <a:lnSpc>
                <a:spcPct val="60000"/>
              </a:lnSpc>
              <a:spcBef>
                <a:spcPct val="50000"/>
              </a:spcBef>
            </a:pPr>
            <a:r>
              <a:rPr lang="en-US" b="1">
                <a:solidFill>
                  <a:srgbClr val="008000"/>
                </a:solidFill>
                <a:latin typeface="Courier New" pitchFamily="49" charset="0"/>
              </a:rPr>
              <a:t>   </a:t>
            </a:r>
            <a:r>
              <a:rPr lang="en-US" b="1">
                <a:latin typeface="Courier New" pitchFamily="49" charset="0"/>
              </a:rPr>
              <a:t>escape = random.choice([41,42,43])</a:t>
            </a: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'Phew! I\'m done!'</a:t>
            </a:r>
          </a:p>
        </p:txBody>
      </p:sp>
      <p:sp>
        <p:nvSpPr>
          <p:cNvPr id="124933" name="Line 7"/>
          <p:cNvSpPr>
            <a:spLocks noChangeShapeType="1"/>
          </p:cNvSpPr>
          <p:nvPr/>
        </p:nvSpPr>
        <p:spPr bwMode="auto">
          <a:xfrm>
            <a:off x="1524000" y="3897313"/>
            <a:ext cx="0" cy="1055687"/>
          </a:xfrm>
          <a:prstGeom prst="line">
            <a:avLst/>
          </a:prstGeom>
          <a:noFill/>
          <a:ln w="19050">
            <a:solidFill>
              <a:srgbClr val="99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4934" name="Text Box 8"/>
          <p:cNvSpPr txBox="1">
            <a:spLocks noChangeArrowheads="1"/>
          </p:cNvSpPr>
          <p:nvPr/>
        </p:nvSpPr>
        <p:spPr bwMode="auto">
          <a:xfrm>
            <a:off x="304800" y="4151313"/>
            <a:ext cx="12192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ja-JP" altLang="en-US" sz="1600">
                <a:solidFill>
                  <a:srgbClr val="990000"/>
                </a:solidFill>
                <a:latin typeface="Comic Sans MS" pitchFamily="66" charset="0"/>
              </a:rPr>
              <a:t>“</a:t>
            </a:r>
            <a:r>
              <a:rPr lang="en-US" altLang="ja-JP" sz="1600">
                <a:solidFill>
                  <a:srgbClr val="990000"/>
                </a:solidFill>
                <a:latin typeface="Comic Sans MS" pitchFamily="66" charset="0"/>
              </a:rPr>
              <a:t>while</a:t>
            </a:r>
            <a:r>
              <a:rPr lang="ja-JP" altLang="en-US" sz="1600">
                <a:solidFill>
                  <a:srgbClr val="990000"/>
                </a:solidFill>
                <a:latin typeface="Comic Sans MS" pitchFamily="66" charset="0"/>
              </a:rPr>
              <a:t>”</a:t>
            </a:r>
            <a:r>
              <a:rPr lang="en-US" altLang="ja-JP" sz="1600">
                <a:solidFill>
                  <a:srgbClr val="990000"/>
                </a:solidFill>
                <a:latin typeface="Comic Sans MS" pitchFamily="66" charset="0"/>
              </a:rPr>
              <a:t> loop</a:t>
            </a:r>
            <a:endParaRPr lang="en-US" sz="1600">
              <a:solidFill>
                <a:srgbClr val="990000"/>
              </a:solidFill>
              <a:latin typeface="Comic Sans MS" pitchFamily="66" charset="0"/>
            </a:endParaRPr>
          </a:p>
        </p:txBody>
      </p:sp>
      <p:sp>
        <p:nvSpPr>
          <p:cNvPr id="124935" name="Line 9"/>
          <p:cNvSpPr>
            <a:spLocks noChangeShapeType="1"/>
          </p:cNvSpPr>
          <p:nvPr/>
        </p:nvSpPr>
        <p:spPr bwMode="auto">
          <a:xfrm flipH="1">
            <a:off x="5334000" y="2247900"/>
            <a:ext cx="1981200" cy="1600200"/>
          </a:xfrm>
          <a:prstGeom prst="line">
            <a:avLst/>
          </a:prstGeom>
          <a:noFill/>
          <a:ln w="19050">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24936" name="Text Box 10"/>
          <p:cNvSpPr txBox="1">
            <a:spLocks noChangeArrowheads="1"/>
          </p:cNvSpPr>
          <p:nvPr/>
        </p:nvSpPr>
        <p:spPr bwMode="auto">
          <a:xfrm>
            <a:off x="5880100" y="1704975"/>
            <a:ext cx="28956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90000"/>
                </a:solidFill>
                <a:latin typeface="Comic Sans MS" pitchFamily="66" charset="0"/>
              </a:rPr>
              <a:t>the loop keeps on running as long as this is </a:t>
            </a:r>
            <a:r>
              <a:rPr lang="en-US" sz="1600" b="1">
                <a:latin typeface="Courier New" pitchFamily="49" charset="0"/>
              </a:rPr>
              <a:t>True</a:t>
            </a:r>
          </a:p>
        </p:txBody>
      </p:sp>
      <p:sp>
        <p:nvSpPr>
          <p:cNvPr id="124937" name="Oval 11"/>
          <p:cNvSpPr>
            <a:spLocks noChangeArrowheads="1"/>
          </p:cNvSpPr>
          <p:nvPr/>
        </p:nvSpPr>
        <p:spPr bwMode="auto">
          <a:xfrm>
            <a:off x="2895600" y="3797300"/>
            <a:ext cx="2667000" cy="457200"/>
          </a:xfrm>
          <a:prstGeom prst="ellipse">
            <a:avLst/>
          </a:prstGeom>
          <a:noFill/>
          <a:ln w="19050">
            <a:solidFill>
              <a:srgbClr val="99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pic>
        <p:nvPicPr>
          <p:cNvPr id="124938" name="Picture 1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228600"/>
            <a:ext cx="2438400" cy="99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4939" name="Text Box 13"/>
          <p:cNvSpPr txBox="1">
            <a:spLocks noChangeArrowheads="1"/>
          </p:cNvSpPr>
          <p:nvPr/>
        </p:nvSpPr>
        <p:spPr bwMode="auto">
          <a:xfrm>
            <a:off x="4572000" y="6477000"/>
            <a:ext cx="4419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Arial" pitchFamily="34" charset="0"/>
              </a:rPr>
              <a:t>how could we make it easier/harder to escape?</a:t>
            </a:r>
          </a:p>
        </p:txBody>
      </p:sp>
      <p:sp>
        <p:nvSpPr>
          <p:cNvPr id="124940" name="Text Box 14"/>
          <p:cNvSpPr txBox="1">
            <a:spLocks noChangeArrowheads="1"/>
          </p:cNvSpPr>
          <p:nvPr/>
        </p:nvSpPr>
        <p:spPr bwMode="auto">
          <a:xfrm>
            <a:off x="4572000" y="6248400"/>
            <a:ext cx="4419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Arial" pitchFamily="34" charset="0"/>
              </a:rPr>
              <a:t>how could we count the number of loops we run?</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2"/>
          <p:cNvSpPr txBox="1">
            <a:spLocks noChangeArrowheads="1"/>
          </p:cNvSpPr>
          <p:nvPr/>
        </p:nvSpPr>
        <p:spPr bwMode="auto">
          <a:xfrm>
            <a:off x="420102" y="163357"/>
            <a:ext cx="750469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b="1" dirty="0">
                <a:latin typeface="Courier New" pitchFamily="49" charset="0"/>
              </a:rPr>
              <a:t>for</a:t>
            </a:r>
            <a:r>
              <a:rPr lang="en-US" sz="4200" dirty="0"/>
              <a:t>  </a:t>
            </a:r>
            <a:r>
              <a:rPr lang="en-US" sz="4200" dirty="0" smtClean="0">
                <a:latin typeface="Cambria" panose="02040503050406030204" pitchFamily="18" charset="0"/>
              </a:rPr>
              <a:t>loops:  four examples…</a:t>
            </a:r>
            <a:endParaRPr lang="en-US" sz="4000" dirty="0">
              <a:latin typeface="Cambria" panose="02040503050406030204" pitchFamily="18" charset="0"/>
            </a:endParaRPr>
          </a:p>
        </p:txBody>
      </p:sp>
      <p:sp>
        <p:nvSpPr>
          <p:cNvPr id="19459" name="Rectangle 20"/>
          <p:cNvSpPr>
            <a:spLocks noChangeArrowheads="1"/>
          </p:cNvSpPr>
          <p:nvPr/>
        </p:nvSpPr>
        <p:spPr bwMode="auto">
          <a:xfrm>
            <a:off x="400050" y="1219200"/>
            <a:ext cx="413226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2700" b="1" dirty="0">
                <a:solidFill>
                  <a:srgbClr val="F68B09"/>
                </a:solidFill>
                <a:latin typeface="Courier New" pitchFamily="49" charset="0"/>
              </a:rPr>
              <a:t>for</a:t>
            </a:r>
            <a:r>
              <a:rPr lang="en-US" sz="2700" b="1" dirty="0">
                <a:latin typeface="Courier New" pitchFamily="49" charset="0"/>
              </a:rPr>
              <a:t> x </a:t>
            </a:r>
            <a:r>
              <a:rPr lang="en-US" sz="2700" b="1" dirty="0">
                <a:solidFill>
                  <a:srgbClr val="F68B09"/>
                </a:solidFill>
                <a:latin typeface="Courier New" pitchFamily="49" charset="0"/>
              </a:rPr>
              <a:t>in</a:t>
            </a:r>
            <a:r>
              <a:rPr lang="en-US" sz="2700" b="1" dirty="0">
                <a:latin typeface="Courier New" pitchFamily="49" charset="0"/>
              </a:rPr>
              <a:t> [2,4,6,8]:</a:t>
            </a:r>
          </a:p>
          <a:p>
            <a:pPr algn="l"/>
            <a:r>
              <a:rPr lang="en-US" sz="2700" b="1" dirty="0">
                <a:latin typeface="Courier New" pitchFamily="49" charset="0"/>
              </a:rPr>
              <a:t>   </a:t>
            </a:r>
            <a:r>
              <a:rPr lang="en-US" sz="2700" b="1" dirty="0" smtClean="0">
                <a:solidFill>
                  <a:srgbClr val="6105A5"/>
                </a:solidFill>
                <a:latin typeface="Courier New" pitchFamily="49" charset="0"/>
              </a:rPr>
              <a:t>print</a:t>
            </a:r>
            <a:r>
              <a:rPr lang="en-US" sz="2700" b="1" dirty="0" smtClean="0">
                <a:latin typeface="Courier New" pitchFamily="49" charset="0"/>
              </a:rPr>
              <a:t>(x)</a:t>
            </a:r>
            <a:endParaRPr lang="en-US" sz="2700" b="1" dirty="0">
              <a:latin typeface="Courier New" pitchFamily="49" charset="0"/>
            </a:endParaRPr>
          </a:p>
        </p:txBody>
      </p:sp>
      <p:sp>
        <p:nvSpPr>
          <p:cNvPr id="19461" name="Text Box 39"/>
          <p:cNvSpPr txBox="1">
            <a:spLocks noChangeArrowheads="1"/>
          </p:cNvSpPr>
          <p:nvPr/>
        </p:nvSpPr>
        <p:spPr bwMode="auto">
          <a:xfrm>
            <a:off x="7467600" y="76200"/>
            <a:ext cx="11512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a:solidFill>
                  <a:srgbClr val="067B0E"/>
                </a:solidFill>
                <a:latin typeface="Cambria" pitchFamily="18" charset="0"/>
              </a:rPr>
              <a:t>This slide is </a:t>
            </a:r>
            <a:r>
              <a:rPr lang="en-US" sz="1200" dirty="0" smtClean="0">
                <a:solidFill>
                  <a:srgbClr val="067B0E"/>
                </a:solidFill>
                <a:latin typeface="Cambria" pitchFamily="18" charset="0"/>
              </a:rPr>
              <a:t>four  for  </a:t>
            </a:r>
            <a:r>
              <a:rPr lang="en-US" sz="1200" b="1" dirty="0" err="1" smtClean="0">
                <a:solidFill>
                  <a:srgbClr val="067B0E"/>
                </a:solidFill>
                <a:latin typeface="Courier New" panose="02070309020205020404" pitchFamily="49" charset="0"/>
                <a:cs typeface="Courier New" panose="02070309020205020404" pitchFamily="49" charset="0"/>
              </a:rPr>
              <a:t>for</a:t>
            </a:r>
            <a:r>
              <a:rPr lang="en-US" sz="1200" dirty="0" smtClean="0">
                <a:solidFill>
                  <a:srgbClr val="067B0E"/>
                </a:solidFill>
                <a:latin typeface="Cambria" pitchFamily="18" charset="0"/>
              </a:rPr>
              <a:t>!</a:t>
            </a:r>
            <a:endParaRPr lang="en-US" sz="1200" dirty="0">
              <a:solidFill>
                <a:srgbClr val="067B0E"/>
              </a:solidFill>
              <a:latin typeface="Cambria" pitchFamily="18" charset="0"/>
            </a:endParaRPr>
          </a:p>
        </p:txBody>
      </p:sp>
      <p:sp>
        <p:nvSpPr>
          <p:cNvPr id="19462" name="Rectangle 40"/>
          <p:cNvSpPr>
            <a:spLocks noChangeArrowheads="1"/>
          </p:cNvSpPr>
          <p:nvPr/>
        </p:nvSpPr>
        <p:spPr bwMode="auto">
          <a:xfrm>
            <a:off x="400050" y="2657475"/>
            <a:ext cx="33020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2700" b="1" dirty="0">
                <a:solidFill>
                  <a:srgbClr val="F68B09"/>
                </a:solidFill>
                <a:latin typeface="Courier New" pitchFamily="49" charset="0"/>
              </a:rPr>
              <a:t>for</a:t>
            </a:r>
            <a:r>
              <a:rPr lang="en-US" sz="2700" b="1" dirty="0">
                <a:latin typeface="Courier New" pitchFamily="49" charset="0"/>
              </a:rPr>
              <a:t> y </a:t>
            </a:r>
            <a:r>
              <a:rPr lang="en-US" sz="2700" b="1" dirty="0">
                <a:solidFill>
                  <a:srgbClr val="F68B09"/>
                </a:solidFill>
                <a:latin typeface="Courier New" pitchFamily="49" charset="0"/>
              </a:rPr>
              <a:t>in</a:t>
            </a:r>
            <a:r>
              <a:rPr lang="en-US" sz="2700" b="1" dirty="0">
                <a:latin typeface="Courier New" pitchFamily="49" charset="0"/>
              </a:rPr>
              <a:t> [7]*6:</a:t>
            </a:r>
          </a:p>
          <a:p>
            <a:pPr algn="l"/>
            <a:r>
              <a:rPr lang="en-US" sz="2700" b="1" dirty="0">
                <a:latin typeface="Courier New" pitchFamily="49" charset="0"/>
              </a:rPr>
              <a:t>   </a:t>
            </a:r>
            <a:r>
              <a:rPr lang="en-US" sz="2700" b="1" dirty="0" smtClean="0">
                <a:solidFill>
                  <a:srgbClr val="6105A5"/>
                </a:solidFill>
                <a:latin typeface="Courier New" pitchFamily="49" charset="0"/>
              </a:rPr>
              <a:t>print</a:t>
            </a:r>
            <a:r>
              <a:rPr lang="en-US" sz="2700" b="1" dirty="0" smtClean="0">
                <a:latin typeface="Courier New" pitchFamily="49" charset="0"/>
              </a:rPr>
              <a:t>(y)</a:t>
            </a:r>
            <a:endParaRPr lang="en-US" sz="2700" b="1" dirty="0">
              <a:latin typeface="Courier New" pitchFamily="49" charset="0"/>
            </a:endParaRPr>
          </a:p>
        </p:txBody>
      </p:sp>
      <p:sp>
        <p:nvSpPr>
          <p:cNvPr id="19463" name="Rectangle 41"/>
          <p:cNvSpPr>
            <a:spLocks noChangeArrowheads="1"/>
          </p:cNvSpPr>
          <p:nvPr/>
        </p:nvSpPr>
        <p:spPr bwMode="auto">
          <a:xfrm>
            <a:off x="381000" y="5629275"/>
            <a:ext cx="4144083"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2700" b="1" dirty="0">
                <a:solidFill>
                  <a:srgbClr val="F68B09"/>
                </a:solidFill>
                <a:latin typeface="Courier New" pitchFamily="49" charset="0"/>
              </a:rPr>
              <a:t>for</a:t>
            </a:r>
            <a:r>
              <a:rPr lang="en-US" sz="2700" b="1" dirty="0">
                <a:latin typeface="Courier New" pitchFamily="49" charset="0"/>
              </a:rPr>
              <a:t> </a:t>
            </a:r>
            <a:r>
              <a:rPr lang="en-US" sz="2700" b="1" dirty="0" err="1">
                <a:latin typeface="Courier New" pitchFamily="49" charset="0"/>
              </a:rPr>
              <a:t>i</a:t>
            </a:r>
            <a:r>
              <a:rPr lang="en-US" sz="2700" b="1" dirty="0">
                <a:latin typeface="Courier New" pitchFamily="49" charset="0"/>
              </a:rPr>
              <a:t> </a:t>
            </a:r>
            <a:r>
              <a:rPr lang="en-US" sz="2700" b="1" dirty="0">
                <a:solidFill>
                  <a:srgbClr val="F68B09"/>
                </a:solidFill>
                <a:latin typeface="Courier New" pitchFamily="49" charset="0"/>
              </a:rPr>
              <a:t>in</a:t>
            </a:r>
            <a:r>
              <a:rPr lang="en-US" sz="2700" b="1" dirty="0">
                <a:latin typeface="Courier New" pitchFamily="49" charset="0"/>
              </a:rPr>
              <a:t> </a:t>
            </a:r>
            <a:r>
              <a:rPr lang="en-US" sz="2700" b="1" dirty="0">
                <a:solidFill>
                  <a:srgbClr val="0AA318"/>
                </a:solidFill>
                <a:latin typeface="Courier New" pitchFamily="49" charset="0"/>
              </a:rPr>
              <a:t>          </a:t>
            </a:r>
            <a:endParaRPr lang="en-US" sz="2700" b="1" dirty="0">
              <a:latin typeface="Courier New" pitchFamily="49" charset="0"/>
            </a:endParaRPr>
          </a:p>
          <a:p>
            <a:pPr algn="l"/>
            <a:r>
              <a:rPr lang="en-US" sz="2700" b="1" dirty="0">
                <a:latin typeface="Courier New" pitchFamily="49" charset="0"/>
              </a:rPr>
              <a:t>   </a:t>
            </a:r>
            <a:r>
              <a:rPr lang="en-US" sz="2700" b="1" dirty="0" smtClean="0">
                <a:solidFill>
                  <a:srgbClr val="6105A5"/>
                </a:solidFill>
                <a:latin typeface="Courier New" pitchFamily="49" charset="0"/>
              </a:rPr>
              <a:t>print</a:t>
            </a:r>
            <a:r>
              <a:rPr lang="en-US" sz="2700" b="1" dirty="0" smtClean="0">
                <a:latin typeface="Courier New" pitchFamily="49" charset="0"/>
              </a:rPr>
              <a:t>(</a:t>
            </a:r>
            <a:r>
              <a:rPr lang="en-US" sz="2700" b="1" dirty="0" err="1" smtClean="0">
                <a:latin typeface="Courier New" pitchFamily="49" charset="0"/>
              </a:rPr>
              <a:t>i</a:t>
            </a:r>
            <a:r>
              <a:rPr lang="en-US" sz="2700" b="1" dirty="0" smtClean="0">
                <a:latin typeface="Courier New" pitchFamily="49" charset="0"/>
              </a:rPr>
              <a:t>)</a:t>
            </a:r>
            <a:endParaRPr lang="en-US" sz="2700" b="1" dirty="0">
              <a:latin typeface="Courier New" pitchFamily="49" charset="0"/>
            </a:endParaRPr>
          </a:p>
        </p:txBody>
      </p:sp>
      <p:sp>
        <p:nvSpPr>
          <p:cNvPr id="19464" name="Line 42"/>
          <p:cNvSpPr>
            <a:spLocks noChangeShapeType="1"/>
          </p:cNvSpPr>
          <p:nvPr/>
        </p:nvSpPr>
        <p:spPr bwMode="auto">
          <a:xfrm flipH="1">
            <a:off x="5591175" y="5715000"/>
            <a:ext cx="700088" cy="2301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465" name="Text Box 43"/>
          <p:cNvSpPr txBox="1">
            <a:spLocks noChangeArrowheads="1"/>
          </p:cNvSpPr>
          <p:nvPr/>
        </p:nvSpPr>
        <p:spPr bwMode="auto">
          <a:xfrm>
            <a:off x="6291263" y="5410200"/>
            <a:ext cx="155733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dirty="0">
                <a:latin typeface="Cambria" pitchFamily="18" charset="0"/>
              </a:rPr>
              <a:t>How could we get this loop to run 42 times?</a:t>
            </a:r>
          </a:p>
        </p:txBody>
      </p:sp>
      <p:sp>
        <p:nvSpPr>
          <p:cNvPr id="19466" name="Rectangle 44"/>
          <p:cNvSpPr>
            <a:spLocks noChangeArrowheads="1"/>
          </p:cNvSpPr>
          <p:nvPr/>
        </p:nvSpPr>
        <p:spPr bwMode="auto">
          <a:xfrm>
            <a:off x="6023870" y="6496050"/>
            <a:ext cx="29867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200">
                <a:latin typeface="Cambria" pitchFamily="18" charset="0"/>
              </a:rPr>
              <a:t>There are a </a:t>
            </a:r>
            <a:r>
              <a:rPr lang="en-US" sz="1200" b="1" i="1">
                <a:latin typeface="Cambria" pitchFamily="18" charset="0"/>
              </a:rPr>
              <a:t>range </a:t>
            </a:r>
            <a:r>
              <a:rPr lang="en-US" sz="1200">
                <a:latin typeface="Cambria" pitchFamily="18" charset="0"/>
              </a:rPr>
              <a:t>of answers to this one… </a:t>
            </a:r>
          </a:p>
        </p:txBody>
      </p:sp>
      <p:sp>
        <p:nvSpPr>
          <p:cNvPr id="19467" name="Rectangle 40"/>
          <p:cNvSpPr>
            <a:spLocks noChangeArrowheads="1"/>
          </p:cNvSpPr>
          <p:nvPr/>
        </p:nvSpPr>
        <p:spPr bwMode="auto">
          <a:xfrm>
            <a:off x="381000" y="4181475"/>
            <a:ext cx="6002338"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2700" b="1" dirty="0">
                <a:solidFill>
                  <a:srgbClr val="F68B09"/>
                </a:solidFill>
                <a:latin typeface="Courier New" pitchFamily="49" charset="0"/>
              </a:rPr>
              <a:t>for</a:t>
            </a:r>
            <a:r>
              <a:rPr lang="en-US" sz="2700" b="1" dirty="0">
                <a:latin typeface="Courier New" pitchFamily="49" charset="0"/>
              </a:rPr>
              <a:t> c </a:t>
            </a:r>
            <a:r>
              <a:rPr lang="en-US" sz="2700" b="1" dirty="0">
                <a:solidFill>
                  <a:srgbClr val="F68B09"/>
                </a:solidFill>
                <a:latin typeface="Courier New" pitchFamily="49" charset="0"/>
              </a:rPr>
              <a:t>in</a:t>
            </a:r>
            <a:r>
              <a:rPr lang="en-US" sz="2700" b="1" dirty="0">
                <a:latin typeface="Courier New" pitchFamily="49" charset="0"/>
              </a:rPr>
              <a:t> </a:t>
            </a:r>
            <a:r>
              <a:rPr lang="en-US" sz="2700" b="1" dirty="0">
                <a:solidFill>
                  <a:srgbClr val="008000"/>
                </a:solidFill>
                <a:latin typeface="Courier New" pitchFamily="49" charset="0"/>
              </a:rPr>
              <a:t>'down with loops!'</a:t>
            </a:r>
            <a:r>
              <a:rPr lang="en-US" sz="2700" b="1" dirty="0">
                <a:latin typeface="Courier New" pitchFamily="49" charset="0"/>
              </a:rPr>
              <a:t>:</a:t>
            </a:r>
          </a:p>
          <a:p>
            <a:pPr algn="l"/>
            <a:r>
              <a:rPr lang="en-US" sz="2700" b="1" dirty="0">
                <a:latin typeface="Courier New" pitchFamily="49" charset="0"/>
              </a:rPr>
              <a:t>   </a:t>
            </a:r>
            <a:r>
              <a:rPr lang="en-US" sz="2700" b="1" dirty="0" smtClean="0">
                <a:solidFill>
                  <a:srgbClr val="6105A5"/>
                </a:solidFill>
                <a:latin typeface="Courier New" pitchFamily="49" charset="0"/>
              </a:rPr>
              <a:t>print</a:t>
            </a:r>
            <a:r>
              <a:rPr lang="en-US" sz="2700" b="1" dirty="0" smtClean="0">
                <a:latin typeface="Courier New" pitchFamily="49" charset="0"/>
              </a:rPr>
              <a:t>(c)</a:t>
            </a:r>
            <a:endParaRPr lang="en-US" sz="2700" b="1" dirty="0">
              <a:latin typeface="Courier New" pitchFamily="49" charset="0"/>
            </a:endParaRPr>
          </a:p>
        </p:txBody>
      </p:sp>
      <p:grpSp>
        <p:nvGrpSpPr>
          <p:cNvPr id="30" name="Group 21"/>
          <p:cNvGrpSpPr>
            <a:grpSpLocks/>
          </p:cNvGrpSpPr>
          <p:nvPr/>
        </p:nvGrpSpPr>
        <p:grpSpPr bwMode="auto">
          <a:xfrm>
            <a:off x="8510588" y="228600"/>
            <a:ext cx="481012" cy="534988"/>
            <a:chOff x="3456" y="1784"/>
            <a:chExt cx="952" cy="1048"/>
          </a:xfrm>
        </p:grpSpPr>
        <p:sp>
          <p:nvSpPr>
            <p:cNvPr id="31" name="Freeform 22"/>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2" name="Freeform 23"/>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3" name="Freeform 24"/>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 name="Freeform 25"/>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5" name="Oval 26"/>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6" name="Oval 27"/>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 name="Oval 28"/>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8" name="Oval 29"/>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9" name="Oval 30"/>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0" name="Oval 31"/>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 name="Oval 32"/>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 name="AutoShape 33"/>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 name="Freeform 34"/>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4" name="Freeform 35"/>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5" name="Freeform 36"/>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 name="Freeform 37"/>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7" name="Freeform 38"/>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TextBox 2"/>
          <p:cNvSpPr txBox="1"/>
          <p:nvPr/>
        </p:nvSpPr>
        <p:spPr>
          <a:xfrm rot="21166412">
            <a:off x="5995718" y="1930259"/>
            <a:ext cx="2640712" cy="784830"/>
          </a:xfrm>
          <a:prstGeom prst="rect">
            <a:avLst/>
          </a:prstGeom>
          <a:solidFill>
            <a:srgbClr val="FEDDFF"/>
          </a:solidFill>
        </p:spPr>
        <p:txBody>
          <a:bodyPr wrap="square" rtlCol="0">
            <a:spAutoFit/>
          </a:bodyPr>
          <a:lstStyle/>
          <a:p>
            <a:r>
              <a:rPr lang="en-US" sz="1500" dirty="0" smtClean="0">
                <a:latin typeface="Cambria" panose="02040503050406030204" pitchFamily="18" charset="0"/>
              </a:rPr>
              <a:t>printing is </a:t>
            </a:r>
            <a:r>
              <a:rPr lang="en-US" sz="1500" b="1" i="1" dirty="0" smtClean="0">
                <a:latin typeface="Cambria" panose="02040503050406030204" pitchFamily="18" charset="0"/>
              </a:rPr>
              <a:t>not</a:t>
            </a:r>
            <a:r>
              <a:rPr lang="en-US" sz="1500" dirty="0" smtClean="0">
                <a:latin typeface="Cambria" panose="02040503050406030204" pitchFamily="18" charset="0"/>
              </a:rPr>
              <a:t> especially common with loops – but it </a:t>
            </a:r>
            <a:r>
              <a:rPr lang="en-US" sz="1500" u="sng" dirty="0" smtClean="0">
                <a:latin typeface="Cambria" panose="02040503050406030204" pitchFamily="18" charset="0"/>
              </a:rPr>
              <a:t>is</a:t>
            </a:r>
            <a:r>
              <a:rPr lang="en-US" sz="1500" dirty="0" smtClean="0">
                <a:latin typeface="Cambria" panose="02040503050406030204" pitchFamily="18" charset="0"/>
              </a:rPr>
              <a:t> good to see what's happening!</a:t>
            </a: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2311920" y="2045160"/>
              <a:ext cx="3454920" cy="4105440"/>
            </p14:xfrm>
          </p:contentPart>
        </mc:Choice>
        <mc:Fallback xmlns="">
          <p:pic>
            <p:nvPicPr>
              <p:cNvPr id="2" name="Ink 1"/>
              <p:cNvPicPr/>
              <p:nvPr/>
            </p:nvPicPr>
            <p:blipFill>
              <a:blip r:embed="rId4"/>
              <a:stretch>
                <a:fillRect/>
              </a:stretch>
            </p:blipFill>
            <p:spPr>
              <a:xfrm>
                <a:off x="2296440" y="2029320"/>
                <a:ext cx="3486240" cy="4137840"/>
              </a:xfrm>
              <a:prstGeom prst="rect">
                <a:avLst/>
              </a:prstGeom>
            </p:spPr>
          </p:pic>
        </mc:Fallback>
      </mc:AlternateContent>
    </p:spTree>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ChangeArrowheads="1"/>
          </p:cNvSpPr>
          <p:nvPr/>
        </p:nvSpPr>
        <p:spPr bwMode="auto">
          <a:xfrm>
            <a:off x="1104900" y="1752600"/>
            <a:ext cx="69342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p>
            <a:r>
              <a:rPr lang="en-US">
                <a:latin typeface="Arial" pitchFamily="34" charset="0"/>
              </a:rPr>
              <a:t>The human race, from the individual on up, is split into two camps: the bullies and the bullied. </a:t>
            </a:r>
          </a:p>
        </p:txBody>
      </p:sp>
      <p:sp>
        <p:nvSpPr>
          <p:cNvPr id="125955" name="Rectangle 3"/>
          <p:cNvSpPr>
            <a:spLocks noChangeArrowheads="1"/>
          </p:cNvSpPr>
          <p:nvPr/>
        </p:nvSpPr>
        <p:spPr bwMode="auto">
          <a:xfrm>
            <a:off x="4495800" y="2590800"/>
            <a:ext cx="39893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algn="l"/>
            <a:r>
              <a:rPr lang="en-US" sz="1200" b="1"/>
              <a:t>Giacomo Leopardi (1798-1837), </a:t>
            </a:r>
            <a:r>
              <a:rPr lang="en-US" sz="1200" b="1" i="1"/>
              <a:t>young</a:t>
            </a:r>
            <a:r>
              <a:rPr lang="en-US" sz="1200" b="1"/>
              <a:t> Italian philosopher</a:t>
            </a:r>
            <a:r>
              <a:rPr lang="en-US" sz="1200"/>
              <a:t> </a:t>
            </a:r>
          </a:p>
        </p:txBody>
      </p:sp>
      <p:sp>
        <p:nvSpPr>
          <p:cNvPr id="125956" name="Rectangle 4"/>
          <p:cNvSpPr>
            <a:spLocks noChangeArrowheads="1"/>
          </p:cNvSpPr>
          <p:nvPr/>
        </p:nvSpPr>
        <p:spPr bwMode="auto">
          <a:xfrm>
            <a:off x="762000" y="3613150"/>
            <a:ext cx="7620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p>
            <a:r>
              <a:rPr lang="en-US">
                <a:latin typeface="Arial" pitchFamily="34" charset="0"/>
              </a:rPr>
              <a:t>I've always thought there were indeed two kinds of people in the world - those who divide the world into two kinds of people, and those who don't. </a:t>
            </a:r>
          </a:p>
        </p:txBody>
      </p:sp>
      <p:grpSp>
        <p:nvGrpSpPr>
          <p:cNvPr id="125957" name="Group 5"/>
          <p:cNvGrpSpPr>
            <a:grpSpLocks/>
          </p:cNvGrpSpPr>
          <p:nvPr/>
        </p:nvGrpSpPr>
        <p:grpSpPr bwMode="auto">
          <a:xfrm>
            <a:off x="609600" y="1114425"/>
            <a:ext cx="8001000" cy="180975"/>
            <a:chOff x="295" y="1311"/>
            <a:chExt cx="5177" cy="114"/>
          </a:xfrm>
        </p:grpSpPr>
        <p:sp>
          <p:nvSpPr>
            <p:cNvPr id="125960" name="Rectangle 6"/>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5961" name="Rectangle 7"/>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5958" name="Text Box 8"/>
          <p:cNvSpPr txBox="1">
            <a:spLocks noChangeArrowheads="1"/>
          </p:cNvSpPr>
          <p:nvPr/>
        </p:nvSpPr>
        <p:spPr bwMode="auto">
          <a:xfrm>
            <a:off x="914400" y="288925"/>
            <a:ext cx="7315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The  </a:t>
            </a:r>
            <a:r>
              <a:rPr lang="en-US" sz="4000" b="1">
                <a:solidFill>
                  <a:schemeClr val="accent2"/>
                </a:solidFill>
                <a:latin typeface="Courier New" pitchFamily="49" charset="0"/>
              </a:rPr>
              <a:t>boolean</a:t>
            </a:r>
            <a:r>
              <a:rPr lang="en-US" sz="4000" b="1"/>
              <a:t>  </a:t>
            </a:r>
            <a:r>
              <a:rPr lang="en-US" sz="4000"/>
              <a:t>type</a:t>
            </a:r>
          </a:p>
        </p:txBody>
      </p:sp>
      <p:sp>
        <p:nvSpPr>
          <p:cNvPr id="125959" name="Rectangle 9"/>
          <p:cNvSpPr>
            <a:spLocks noChangeArrowheads="1"/>
          </p:cNvSpPr>
          <p:nvPr/>
        </p:nvSpPr>
        <p:spPr bwMode="auto">
          <a:xfrm>
            <a:off x="1333500" y="5638800"/>
            <a:ext cx="64770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p>
            <a:r>
              <a:rPr lang="en-US">
                <a:latin typeface="Arial" pitchFamily="34" charset="0"/>
              </a:rPr>
              <a:t>There are 10 kinds of people in the world: those who know binary, and those who don't.</a:t>
            </a:r>
          </a:p>
        </p:txBody>
      </p:sp>
    </p:spTree>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6978" name="Group 2"/>
          <p:cNvGrpSpPr>
            <a:grpSpLocks/>
          </p:cNvGrpSpPr>
          <p:nvPr/>
        </p:nvGrpSpPr>
        <p:grpSpPr bwMode="auto">
          <a:xfrm>
            <a:off x="609600" y="1114425"/>
            <a:ext cx="8001000" cy="180975"/>
            <a:chOff x="295" y="1311"/>
            <a:chExt cx="5177" cy="114"/>
          </a:xfrm>
        </p:grpSpPr>
        <p:sp>
          <p:nvSpPr>
            <p:cNvPr id="126996"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6997"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6979" name="Text Box 5"/>
          <p:cNvSpPr txBox="1">
            <a:spLocks noChangeArrowheads="1"/>
          </p:cNvSpPr>
          <p:nvPr/>
        </p:nvSpPr>
        <p:spPr bwMode="auto">
          <a:xfrm>
            <a:off x="914400" y="288925"/>
            <a:ext cx="7315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The  </a:t>
            </a:r>
            <a:r>
              <a:rPr lang="en-US" sz="4000" b="1">
                <a:solidFill>
                  <a:schemeClr val="accent2"/>
                </a:solidFill>
                <a:latin typeface="Courier New" pitchFamily="49" charset="0"/>
              </a:rPr>
              <a:t>boolean</a:t>
            </a:r>
            <a:r>
              <a:rPr lang="en-US" sz="4000" b="1"/>
              <a:t>  </a:t>
            </a:r>
            <a:r>
              <a:rPr lang="en-US" sz="4000"/>
              <a:t>type</a:t>
            </a:r>
          </a:p>
        </p:txBody>
      </p:sp>
      <p:sp>
        <p:nvSpPr>
          <p:cNvPr id="126980" name="Text Box 6"/>
          <p:cNvSpPr txBox="1">
            <a:spLocks noChangeArrowheads="1"/>
          </p:cNvSpPr>
          <p:nvPr/>
        </p:nvSpPr>
        <p:spPr bwMode="auto">
          <a:xfrm>
            <a:off x="1143000" y="1477963"/>
            <a:ext cx="70104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a:t>is either   </a:t>
            </a:r>
            <a:r>
              <a:rPr lang="en-US" sz="3200" b="1">
                <a:solidFill>
                  <a:srgbClr val="800080"/>
                </a:solidFill>
                <a:latin typeface="Courier New" pitchFamily="49" charset="0"/>
              </a:rPr>
              <a:t>True</a:t>
            </a:r>
            <a:r>
              <a:rPr lang="en-US" sz="3200"/>
              <a:t>   or   </a:t>
            </a:r>
            <a:r>
              <a:rPr lang="en-US" sz="3200" b="1">
                <a:solidFill>
                  <a:srgbClr val="800080"/>
                </a:solidFill>
                <a:latin typeface="Courier New" pitchFamily="49" charset="0"/>
              </a:rPr>
              <a:t>False</a:t>
            </a:r>
            <a:r>
              <a:rPr lang="en-US" sz="3200"/>
              <a:t> .</a:t>
            </a:r>
          </a:p>
        </p:txBody>
      </p:sp>
      <p:sp>
        <p:nvSpPr>
          <p:cNvPr id="126981" name="Text Box 7"/>
          <p:cNvSpPr txBox="1">
            <a:spLocks noChangeArrowheads="1"/>
          </p:cNvSpPr>
          <p:nvPr/>
        </p:nvSpPr>
        <p:spPr bwMode="auto">
          <a:xfrm>
            <a:off x="609600" y="2286000"/>
            <a:ext cx="632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It's needed in </a:t>
            </a:r>
            <a:r>
              <a:rPr lang="en-US" b="1">
                <a:solidFill>
                  <a:srgbClr val="FF6600"/>
                </a:solidFill>
                <a:latin typeface="Courier New" pitchFamily="49" charset="0"/>
              </a:rPr>
              <a:t>if</a:t>
            </a:r>
            <a:r>
              <a:rPr lang="en-US"/>
              <a:t> and </a:t>
            </a:r>
            <a:r>
              <a:rPr lang="en-US" b="1">
                <a:solidFill>
                  <a:srgbClr val="FF6600"/>
                </a:solidFill>
                <a:latin typeface="Courier New" pitchFamily="49" charset="0"/>
              </a:rPr>
              <a:t>while</a:t>
            </a:r>
            <a:r>
              <a:rPr lang="en-US"/>
              <a:t> statements:</a:t>
            </a:r>
          </a:p>
        </p:txBody>
      </p:sp>
      <p:sp>
        <p:nvSpPr>
          <p:cNvPr id="126982" name="Text Box 8"/>
          <p:cNvSpPr txBox="1">
            <a:spLocks noChangeArrowheads="1"/>
          </p:cNvSpPr>
          <p:nvPr/>
        </p:nvSpPr>
        <p:spPr bwMode="auto">
          <a:xfrm>
            <a:off x="838200" y="3330575"/>
            <a:ext cx="3429000"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40000"/>
              </a:lnSpc>
              <a:spcBef>
                <a:spcPct val="50000"/>
              </a:spcBef>
            </a:pPr>
            <a:r>
              <a:rPr lang="en-US" sz="1600" b="1">
                <a:solidFill>
                  <a:srgbClr val="FF6600"/>
                </a:solidFill>
                <a:latin typeface="Courier New" pitchFamily="49" charset="0"/>
              </a:rPr>
              <a:t>if</a:t>
            </a:r>
            <a:r>
              <a:rPr lang="en-US" sz="1600" b="1">
                <a:latin typeface="Courier New" pitchFamily="49" charset="0"/>
              </a:rPr>
              <a:t> test:</a:t>
            </a:r>
          </a:p>
          <a:p>
            <a:pPr algn="l">
              <a:lnSpc>
                <a:spcPct val="40000"/>
              </a:lnSpc>
              <a:spcBef>
                <a:spcPct val="50000"/>
              </a:spcBef>
            </a:pPr>
            <a:r>
              <a:rPr lang="en-US" sz="1600" b="1">
                <a:latin typeface="Courier New" pitchFamily="49" charset="0"/>
              </a:rPr>
              <a:t>    </a:t>
            </a:r>
            <a:r>
              <a:rPr lang="en-US" sz="1600" b="1">
                <a:solidFill>
                  <a:srgbClr val="FF6600"/>
                </a:solidFill>
                <a:latin typeface="Courier New" pitchFamily="49" charset="0"/>
              </a:rPr>
              <a:t>print</a:t>
            </a:r>
            <a:r>
              <a:rPr lang="en-US" sz="1600" b="1">
                <a:latin typeface="Courier New" pitchFamily="49" charset="0"/>
              </a:rPr>
              <a:t> </a:t>
            </a:r>
            <a:r>
              <a:rPr lang="en-US" sz="1600" b="1">
                <a:solidFill>
                  <a:srgbClr val="008000"/>
                </a:solidFill>
                <a:latin typeface="Courier New" pitchFamily="49" charset="0"/>
              </a:rPr>
              <a:t>'test was True!'</a:t>
            </a:r>
          </a:p>
          <a:p>
            <a:pPr algn="l">
              <a:lnSpc>
                <a:spcPct val="40000"/>
              </a:lnSpc>
              <a:spcBef>
                <a:spcPct val="50000"/>
              </a:spcBef>
            </a:pPr>
            <a:r>
              <a:rPr lang="en-US" sz="1600" b="1">
                <a:latin typeface="Courier New" pitchFamily="49" charset="0"/>
              </a:rPr>
              <a:t>    do something more …</a:t>
            </a:r>
          </a:p>
        </p:txBody>
      </p:sp>
      <p:sp>
        <p:nvSpPr>
          <p:cNvPr id="126983" name="Text Box 9"/>
          <p:cNvSpPr txBox="1">
            <a:spLocks noChangeArrowheads="1"/>
          </p:cNvSpPr>
          <p:nvPr/>
        </p:nvSpPr>
        <p:spPr bwMode="auto">
          <a:xfrm>
            <a:off x="4800600" y="3330575"/>
            <a:ext cx="3581400"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40000"/>
              </a:lnSpc>
              <a:spcBef>
                <a:spcPct val="50000"/>
              </a:spcBef>
            </a:pPr>
            <a:r>
              <a:rPr lang="en-US" sz="1600" b="1">
                <a:solidFill>
                  <a:srgbClr val="FF6600"/>
                </a:solidFill>
                <a:latin typeface="Courier New" pitchFamily="49" charset="0"/>
              </a:rPr>
              <a:t>while</a:t>
            </a:r>
            <a:r>
              <a:rPr lang="en-US" sz="1600" b="1">
                <a:latin typeface="Courier New" pitchFamily="49" charset="0"/>
              </a:rPr>
              <a:t> test:</a:t>
            </a:r>
          </a:p>
          <a:p>
            <a:pPr algn="l">
              <a:lnSpc>
                <a:spcPct val="40000"/>
              </a:lnSpc>
              <a:spcBef>
                <a:spcPct val="50000"/>
              </a:spcBef>
            </a:pPr>
            <a:r>
              <a:rPr lang="en-US" sz="1600" b="1">
                <a:latin typeface="Courier New" pitchFamily="49" charset="0"/>
              </a:rPr>
              <a:t>    </a:t>
            </a:r>
            <a:r>
              <a:rPr lang="en-US" sz="1600" b="1">
                <a:solidFill>
                  <a:srgbClr val="FF6600"/>
                </a:solidFill>
                <a:latin typeface="Courier New" pitchFamily="49" charset="0"/>
              </a:rPr>
              <a:t>print</a:t>
            </a:r>
            <a:r>
              <a:rPr lang="en-US" sz="1600" b="1">
                <a:latin typeface="Courier New" pitchFamily="49" charset="0"/>
              </a:rPr>
              <a:t> </a:t>
            </a:r>
            <a:r>
              <a:rPr lang="en-US" sz="1600" b="1">
                <a:solidFill>
                  <a:srgbClr val="008000"/>
                </a:solidFill>
                <a:latin typeface="Courier New" pitchFamily="49" charset="0"/>
              </a:rPr>
              <a:t>'test was True!'</a:t>
            </a:r>
            <a:endParaRPr lang="en-US" sz="1600" b="1">
              <a:latin typeface="Courier New" pitchFamily="49" charset="0"/>
            </a:endParaRPr>
          </a:p>
          <a:p>
            <a:pPr algn="l">
              <a:lnSpc>
                <a:spcPct val="40000"/>
              </a:lnSpc>
              <a:spcBef>
                <a:spcPct val="50000"/>
              </a:spcBef>
            </a:pPr>
            <a:r>
              <a:rPr lang="en-US" sz="1600" b="1">
                <a:latin typeface="Courier New" pitchFamily="49" charset="0"/>
              </a:rPr>
              <a:t>    do something more …</a:t>
            </a:r>
          </a:p>
        </p:txBody>
      </p:sp>
      <p:sp>
        <p:nvSpPr>
          <p:cNvPr id="126984" name="Text Box 10"/>
          <p:cNvSpPr txBox="1">
            <a:spLocks noChangeArrowheads="1"/>
          </p:cNvSpPr>
          <p:nvPr/>
        </p:nvSpPr>
        <p:spPr bwMode="auto">
          <a:xfrm>
            <a:off x="609600" y="4572000"/>
            <a:ext cx="7010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You can even convert to the boolean type with </a:t>
            </a:r>
            <a:r>
              <a:rPr lang="en-US" b="1">
                <a:latin typeface="Courier New" pitchFamily="49" charset="0"/>
              </a:rPr>
              <a:t>bool</a:t>
            </a:r>
          </a:p>
        </p:txBody>
      </p:sp>
      <p:pic>
        <p:nvPicPr>
          <p:cNvPr id="126985" name="Picture 11"/>
          <p:cNvPicPr>
            <a:picLocks noChangeAspect="1" noChangeArrowheads="1"/>
          </p:cNvPicPr>
          <p:nvPr/>
        </p:nvPicPr>
        <p:blipFill>
          <a:blip r:embed="rId2">
            <a:extLst>
              <a:ext uri="{28A0092B-C50C-407E-A947-70E740481C1C}">
                <a14:useLocalDpi xmlns:a14="http://schemas.microsoft.com/office/drawing/2010/main" val="0"/>
              </a:ext>
            </a:extLst>
          </a:blip>
          <a:srcRect t="49777" r="51724" b="7556"/>
          <a:stretch>
            <a:fillRect/>
          </a:stretch>
        </p:blipFill>
        <p:spPr bwMode="auto">
          <a:xfrm>
            <a:off x="5943600" y="5562600"/>
            <a:ext cx="1371600" cy="1176338"/>
          </a:xfrm>
          <a:prstGeom prst="rect">
            <a:avLst/>
          </a:prstGeom>
          <a:noFill/>
          <a:ln w="1905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pic>
        <p:nvPicPr>
          <p:cNvPr id="126986" name="Picture 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67600" y="5618163"/>
            <a:ext cx="142875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87" name="Text Box 13"/>
          <p:cNvSpPr txBox="1">
            <a:spLocks noChangeArrowheads="1"/>
          </p:cNvSpPr>
          <p:nvPr/>
        </p:nvSpPr>
        <p:spPr bwMode="auto">
          <a:xfrm>
            <a:off x="5829300" y="5105400"/>
            <a:ext cx="32004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chemeClr val="accent2"/>
                </a:solidFill>
                <a:latin typeface="Comic Sans MS" pitchFamily="66" charset="0"/>
              </a:rPr>
              <a:t>not to be confused with "Zool"</a:t>
            </a:r>
          </a:p>
        </p:txBody>
      </p:sp>
      <p:sp>
        <p:nvSpPr>
          <p:cNvPr id="126988" name="Text Box 14"/>
          <p:cNvSpPr txBox="1">
            <a:spLocks noChangeArrowheads="1"/>
          </p:cNvSpPr>
          <p:nvPr/>
        </p:nvSpPr>
        <p:spPr bwMode="auto">
          <a:xfrm>
            <a:off x="1447800" y="5181600"/>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bool(42)</a:t>
            </a:r>
          </a:p>
        </p:txBody>
      </p:sp>
      <p:sp>
        <p:nvSpPr>
          <p:cNvPr id="126989" name="Text Box 15"/>
          <p:cNvSpPr txBox="1">
            <a:spLocks noChangeArrowheads="1"/>
          </p:cNvSpPr>
          <p:nvPr/>
        </p:nvSpPr>
        <p:spPr bwMode="auto">
          <a:xfrm>
            <a:off x="1447800" y="5676900"/>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bool(</a:t>
            </a:r>
            <a:r>
              <a:rPr lang="en-US" b="1">
                <a:solidFill>
                  <a:srgbClr val="008000"/>
                </a:solidFill>
                <a:latin typeface="Courier New" pitchFamily="49" charset="0"/>
              </a:rPr>
              <a:t>'hi'</a:t>
            </a:r>
            <a:r>
              <a:rPr lang="en-US" b="1">
                <a:latin typeface="Courier New" pitchFamily="49" charset="0"/>
              </a:rPr>
              <a:t>)</a:t>
            </a:r>
          </a:p>
        </p:txBody>
      </p:sp>
      <p:sp>
        <p:nvSpPr>
          <p:cNvPr id="126990" name="Text Box 16"/>
          <p:cNvSpPr txBox="1">
            <a:spLocks noChangeArrowheads="1"/>
          </p:cNvSpPr>
          <p:nvPr/>
        </p:nvSpPr>
        <p:spPr bwMode="auto">
          <a:xfrm>
            <a:off x="1447800" y="61722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bool([1,2,3])</a:t>
            </a:r>
          </a:p>
        </p:txBody>
      </p:sp>
      <p:sp>
        <p:nvSpPr>
          <p:cNvPr id="126991" name="Oval 17"/>
          <p:cNvSpPr>
            <a:spLocks noChangeArrowheads="1"/>
          </p:cNvSpPr>
          <p:nvPr/>
        </p:nvSpPr>
        <p:spPr bwMode="auto">
          <a:xfrm>
            <a:off x="1219200" y="3225800"/>
            <a:ext cx="685800" cy="304800"/>
          </a:xfrm>
          <a:prstGeom prst="ellipse">
            <a:avLst/>
          </a:prstGeom>
          <a:noFill/>
          <a:ln w="19050">
            <a:solidFill>
              <a:srgbClr val="99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6992" name="Oval 18"/>
          <p:cNvSpPr>
            <a:spLocks noChangeArrowheads="1"/>
          </p:cNvSpPr>
          <p:nvPr/>
        </p:nvSpPr>
        <p:spPr bwMode="auto">
          <a:xfrm>
            <a:off x="5549900" y="3238500"/>
            <a:ext cx="685800" cy="304800"/>
          </a:xfrm>
          <a:prstGeom prst="ellipse">
            <a:avLst/>
          </a:prstGeom>
          <a:noFill/>
          <a:ln w="19050">
            <a:solidFill>
              <a:srgbClr val="99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6993" name="Line 19"/>
          <p:cNvSpPr>
            <a:spLocks noChangeShapeType="1"/>
          </p:cNvSpPr>
          <p:nvPr/>
        </p:nvSpPr>
        <p:spPr bwMode="auto">
          <a:xfrm flipH="1">
            <a:off x="1889125" y="3084513"/>
            <a:ext cx="1049338" cy="219075"/>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26994" name="Line 20"/>
          <p:cNvSpPr>
            <a:spLocks noChangeShapeType="1"/>
          </p:cNvSpPr>
          <p:nvPr/>
        </p:nvSpPr>
        <p:spPr bwMode="auto">
          <a:xfrm>
            <a:off x="4406900" y="3090863"/>
            <a:ext cx="1122363" cy="193675"/>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26995" name="Text Box 21"/>
          <p:cNvSpPr txBox="1">
            <a:spLocks noChangeArrowheads="1"/>
          </p:cNvSpPr>
          <p:nvPr/>
        </p:nvSpPr>
        <p:spPr bwMode="auto">
          <a:xfrm>
            <a:off x="2819400" y="2844800"/>
            <a:ext cx="1752600"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80000"/>
              </a:lnSpc>
              <a:spcBef>
                <a:spcPct val="50000"/>
              </a:spcBef>
            </a:pPr>
            <a:r>
              <a:rPr lang="en-US" sz="1400" b="1">
                <a:solidFill>
                  <a:srgbClr val="990000"/>
                </a:solidFill>
                <a:latin typeface="Comic Sans MS" pitchFamily="66" charset="0"/>
              </a:rPr>
              <a:t>these both have to be</a:t>
            </a:r>
            <a:r>
              <a:rPr lang="en-US" sz="1400" b="1">
                <a:latin typeface="Comic Sans MS" pitchFamily="66" charset="0"/>
              </a:rPr>
              <a:t> </a:t>
            </a:r>
            <a:r>
              <a:rPr lang="en-US" sz="1400" b="1">
                <a:latin typeface="Courier New" pitchFamily="49" charset="0"/>
              </a:rPr>
              <a:t>boolean</a:t>
            </a:r>
            <a:r>
              <a:rPr lang="en-US" sz="1400" b="1">
                <a:solidFill>
                  <a:srgbClr val="990000"/>
                </a:solidFill>
                <a:latin typeface="Comic Sans MS" pitchFamily="66" charset="0"/>
              </a:rPr>
              <a:t>.</a:t>
            </a:r>
          </a:p>
        </p:txBody>
      </p:sp>
    </p:spTree>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8002" name="Group 2"/>
          <p:cNvGrpSpPr>
            <a:grpSpLocks/>
          </p:cNvGrpSpPr>
          <p:nvPr/>
        </p:nvGrpSpPr>
        <p:grpSpPr bwMode="auto">
          <a:xfrm>
            <a:off x="533400" y="1114425"/>
            <a:ext cx="8001000" cy="180975"/>
            <a:chOff x="295" y="1311"/>
            <a:chExt cx="5177" cy="114"/>
          </a:xfrm>
        </p:grpSpPr>
        <p:sp>
          <p:nvSpPr>
            <p:cNvPr id="128008"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8009"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8003" name="Text Box 5"/>
          <p:cNvSpPr txBox="1">
            <a:spLocks noChangeArrowheads="1"/>
          </p:cNvSpPr>
          <p:nvPr/>
        </p:nvSpPr>
        <p:spPr bwMode="auto">
          <a:xfrm>
            <a:off x="990600" y="288925"/>
            <a:ext cx="7315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A guessing game…</a:t>
            </a:r>
          </a:p>
        </p:txBody>
      </p:sp>
      <p:sp>
        <p:nvSpPr>
          <p:cNvPr id="128004" name="Text Box 6"/>
          <p:cNvSpPr txBox="1">
            <a:spLocks noChangeArrowheads="1"/>
          </p:cNvSpPr>
          <p:nvPr/>
        </p:nvSpPr>
        <p:spPr bwMode="auto">
          <a:xfrm>
            <a:off x="762000" y="1752600"/>
            <a:ext cx="7620000" cy="395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70000"/>
              </a:lnSpc>
              <a:spcBef>
                <a:spcPct val="50000"/>
              </a:spcBef>
            </a:pPr>
            <a:r>
              <a:rPr lang="en-US" sz="2200" b="1">
                <a:latin typeface="Courier New" pitchFamily="49" charset="0"/>
              </a:rPr>
              <a:t>import random</a:t>
            </a:r>
          </a:p>
          <a:p>
            <a:pPr algn="l">
              <a:lnSpc>
                <a:spcPct val="70000"/>
              </a:lnSpc>
              <a:spcBef>
                <a:spcPct val="50000"/>
              </a:spcBef>
            </a:pPr>
            <a:endParaRPr lang="en-US" sz="2200" b="1">
              <a:latin typeface="Courier New" pitchFamily="49" charset="0"/>
            </a:endParaRPr>
          </a:p>
          <a:p>
            <a:pPr algn="l">
              <a:lnSpc>
                <a:spcPct val="70000"/>
              </a:lnSpc>
              <a:spcBef>
                <a:spcPct val="50000"/>
              </a:spcBef>
            </a:pPr>
            <a:r>
              <a:rPr lang="en-US" sz="2200" b="1">
                <a:latin typeface="Courier New" pitchFamily="49" charset="0"/>
              </a:rPr>
              <a:t>myNumber = random.</a:t>
            </a:r>
            <a:r>
              <a:rPr lang="en-US" sz="2200" b="1">
                <a:solidFill>
                  <a:srgbClr val="800080"/>
                </a:solidFill>
                <a:latin typeface="Courier New" pitchFamily="49" charset="0"/>
              </a:rPr>
              <a:t>randrange</a:t>
            </a:r>
            <a:r>
              <a:rPr lang="en-US" sz="2200" b="1">
                <a:latin typeface="Courier New" pitchFamily="49" charset="0"/>
              </a:rPr>
              <a:t>(0,1000)</a:t>
            </a:r>
          </a:p>
          <a:p>
            <a:pPr algn="l">
              <a:lnSpc>
                <a:spcPct val="70000"/>
              </a:lnSpc>
              <a:spcBef>
                <a:spcPct val="50000"/>
              </a:spcBef>
            </a:pPr>
            <a:r>
              <a:rPr lang="en-US" sz="2200" b="1">
                <a:latin typeface="Courier New" pitchFamily="49" charset="0"/>
              </a:rPr>
              <a:t>yourGuess = -1</a:t>
            </a:r>
          </a:p>
          <a:p>
            <a:pPr algn="l">
              <a:lnSpc>
                <a:spcPct val="70000"/>
              </a:lnSpc>
              <a:spcBef>
                <a:spcPct val="50000"/>
              </a:spcBef>
            </a:pPr>
            <a:endParaRPr lang="en-US" sz="2200" b="1">
              <a:latin typeface="Courier New" pitchFamily="49" charset="0"/>
            </a:endParaRPr>
          </a:p>
          <a:p>
            <a:pPr algn="l">
              <a:lnSpc>
                <a:spcPct val="70000"/>
              </a:lnSpc>
              <a:spcBef>
                <a:spcPct val="50000"/>
              </a:spcBef>
            </a:pPr>
            <a:r>
              <a:rPr lang="en-US" sz="2200" b="1">
                <a:solidFill>
                  <a:srgbClr val="FF6600"/>
                </a:solidFill>
                <a:latin typeface="Courier New" pitchFamily="49" charset="0"/>
              </a:rPr>
              <a:t>while</a:t>
            </a:r>
            <a:r>
              <a:rPr lang="en-US" sz="2200" b="1">
                <a:latin typeface="Courier New" pitchFamily="49" charset="0"/>
              </a:rPr>
              <a:t> yourGuess != myNumber:</a:t>
            </a:r>
          </a:p>
          <a:p>
            <a:pPr algn="l">
              <a:lnSpc>
                <a:spcPct val="70000"/>
              </a:lnSpc>
              <a:spcBef>
                <a:spcPct val="50000"/>
              </a:spcBef>
            </a:pPr>
            <a:r>
              <a:rPr lang="en-US" sz="2200" b="1">
                <a:latin typeface="Courier New" pitchFamily="49" charset="0"/>
              </a:rPr>
              <a:t>    yourGuess = input(</a:t>
            </a:r>
            <a:r>
              <a:rPr lang="en-US" sz="2200" b="1">
                <a:solidFill>
                  <a:srgbClr val="008000"/>
                </a:solidFill>
                <a:latin typeface="Courier New" pitchFamily="49" charset="0"/>
              </a:rPr>
              <a:t>'Guess my number: '</a:t>
            </a:r>
            <a:r>
              <a:rPr lang="en-US" sz="2200" b="1">
                <a:latin typeface="Courier New" pitchFamily="49" charset="0"/>
              </a:rPr>
              <a:t>)</a:t>
            </a:r>
          </a:p>
          <a:p>
            <a:pPr algn="l">
              <a:lnSpc>
                <a:spcPct val="70000"/>
              </a:lnSpc>
              <a:spcBef>
                <a:spcPct val="50000"/>
              </a:spcBef>
            </a:pPr>
            <a:endParaRPr lang="en-US" sz="2200" b="1">
              <a:latin typeface="Courier New" pitchFamily="49" charset="0"/>
            </a:endParaRPr>
          </a:p>
          <a:p>
            <a:pPr algn="l">
              <a:lnSpc>
                <a:spcPct val="70000"/>
              </a:lnSpc>
              <a:spcBef>
                <a:spcPct val="50000"/>
              </a:spcBef>
            </a:pPr>
            <a:endParaRPr lang="en-US" sz="2200" b="1">
              <a:latin typeface="Courier New" pitchFamily="49" charset="0"/>
            </a:endParaRPr>
          </a:p>
          <a:p>
            <a:pPr algn="l">
              <a:lnSpc>
                <a:spcPct val="70000"/>
              </a:lnSpc>
              <a:spcBef>
                <a:spcPct val="50000"/>
              </a:spcBef>
            </a:pPr>
            <a:r>
              <a:rPr lang="en-US" sz="2200" b="1">
                <a:solidFill>
                  <a:srgbClr val="FF6600"/>
                </a:solidFill>
                <a:latin typeface="Courier New" pitchFamily="49" charset="0"/>
              </a:rPr>
              <a:t>print</a:t>
            </a:r>
            <a:r>
              <a:rPr lang="en-US" sz="2200" b="1">
                <a:latin typeface="Courier New" pitchFamily="49" charset="0"/>
              </a:rPr>
              <a:t> </a:t>
            </a:r>
            <a:r>
              <a:rPr lang="en-US" sz="2200" b="1">
                <a:solidFill>
                  <a:srgbClr val="008000"/>
                </a:solidFill>
                <a:latin typeface="Courier New" pitchFamily="49" charset="0"/>
              </a:rPr>
              <a:t>'You got it! It was'</a:t>
            </a:r>
            <a:r>
              <a:rPr lang="en-US" sz="2200" b="1">
                <a:latin typeface="Courier New" pitchFamily="49" charset="0"/>
              </a:rPr>
              <a:t>, myNumber</a:t>
            </a:r>
          </a:p>
        </p:txBody>
      </p:sp>
      <p:sp>
        <p:nvSpPr>
          <p:cNvPr id="128005" name="Text Box 7"/>
          <p:cNvSpPr txBox="1">
            <a:spLocks noChangeArrowheads="1"/>
          </p:cNvSpPr>
          <p:nvPr/>
        </p:nvSpPr>
        <p:spPr bwMode="auto">
          <a:xfrm>
            <a:off x="5016500" y="6477000"/>
            <a:ext cx="4038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b="1">
                <a:solidFill>
                  <a:schemeClr val="bg2"/>
                </a:solidFill>
                <a:latin typeface="Arial" pitchFamily="34" charset="0"/>
              </a:rPr>
              <a:t>This is too difficult!</a:t>
            </a:r>
          </a:p>
        </p:txBody>
      </p:sp>
      <p:sp>
        <p:nvSpPr>
          <p:cNvPr id="128006" name="Text Box 8"/>
          <p:cNvSpPr txBox="1">
            <a:spLocks noChangeArrowheads="1"/>
          </p:cNvSpPr>
          <p:nvPr/>
        </p:nvSpPr>
        <p:spPr bwMode="auto">
          <a:xfrm>
            <a:off x="5791200" y="3124200"/>
            <a:ext cx="30480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90000"/>
                </a:solidFill>
                <a:latin typeface="Comic Sans MS" pitchFamily="66" charset="0"/>
              </a:rPr>
              <a:t>Notice – we </a:t>
            </a:r>
            <a:r>
              <a:rPr lang="en-US" sz="1600" b="1">
                <a:solidFill>
                  <a:srgbClr val="990000"/>
                </a:solidFill>
                <a:latin typeface="Comic Sans MS" pitchFamily="66" charset="0"/>
              </a:rPr>
              <a:t>don't know</a:t>
            </a:r>
            <a:r>
              <a:rPr lang="en-US" sz="1600">
                <a:solidFill>
                  <a:srgbClr val="990000"/>
                </a:solidFill>
                <a:latin typeface="Comic Sans MS" pitchFamily="66" charset="0"/>
              </a:rPr>
              <a:t> how many times we need to loop!</a:t>
            </a:r>
          </a:p>
        </p:txBody>
      </p:sp>
      <p:sp>
        <p:nvSpPr>
          <p:cNvPr id="128007" name="Line 9"/>
          <p:cNvSpPr>
            <a:spLocks noChangeShapeType="1"/>
          </p:cNvSpPr>
          <p:nvPr/>
        </p:nvSpPr>
        <p:spPr bwMode="auto">
          <a:xfrm flipH="1">
            <a:off x="5205413" y="3581400"/>
            <a:ext cx="661987" cy="185738"/>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026" name="Group 2"/>
          <p:cNvGrpSpPr>
            <a:grpSpLocks/>
          </p:cNvGrpSpPr>
          <p:nvPr/>
        </p:nvGrpSpPr>
        <p:grpSpPr bwMode="auto">
          <a:xfrm>
            <a:off x="533400" y="1114425"/>
            <a:ext cx="8001000" cy="180975"/>
            <a:chOff x="295" y="1311"/>
            <a:chExt cx="5177" cy="114"/>
          </a:xfrm>
        </p:grpSpPr>
        <p:sp>
          <p:nvSpPr>
            <p:cNvPr id="129036"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9037"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9027" name="Text Box 5"/>
          <p:cNvSpPr txBox="1">
            <a:spLocks noChangeArrowheads="1"/>
          </p:cNvSpPr>
          <p:nvPr/>
        </p:nvSpPr>
        <p:spPr bwMode="auto">
          <a:xfrm>
            <a:off x="990600" y="288925"/>
            <a:ext cx="7315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Give me a  </a:t>
            </a:r>
            <a:r>
              <a:rPr lang="en-US" sz="4000" b="1">
                <a:solidFill>
                  <a:srgbClr val="FF6600"/>
                </a:solidFill>
                <a:latin typeface="Courier New" pitchFamily="49" charset="0"/>
              </a:rPr>
              <a:t>break </a:t>
            </a:r>
            <a:r>
              <a:rPr lang="en-US" sz="4000"/>
              <a:t>! </a:t>
            </a:r>
          </a:p>
        </p:txBody>
      </p:sp>
      <p:sp>
        <p:nvSpPr>
          <p:cNvPr id="129028" name="Text Box 6"/>
          <p:cNvSpPr txBox="1">
            <a:spLocks noChangeArrowheads="1"/>
          </p:cNvSpPr>
          <p:nvPr/>
        </p:nvSpPr>
        <p:spPr bwMode="auto">
          <a:xfrm>
            <a:off x="762000" y="1752600"/>
            <a:ext cx="7620000" cy="395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70000"/>
              </a:lnSpc>
              <a:spcBef>
                <a:spcPct val="50000"/>
              </a:spcBef>
            </a:pPr>
            <a:r>
              <a:rPr lang="en-US" sz="2200" b="1">
                <a:latin typeface="Courier New" pitchFamily="49" charset="0"/>
              </a:rPr>
              <a:t>import random</a:t>
            </a:r>
          </a:p>
          <a:p>
            <a:pPr algn="l">
              <a:lnSpc>
                <a:spcPct val="70000"/>
              </a:lnSpc>
              <a:spcBef>
                <a:spcPct val="50000"/>
              </a:spcBef>
            </a:pPr>
            <a:endParaRPr lang="en-US" sz="2200" b="1">
              <a:latin typeface="Courier New" pitchFamily="49" charset="0"/>
            </a:endParaRPr>
          </a:p>
          <a:p>
            <a:pPr algn="l">
              <a:lnSpc>
                <a:spcPct val="70000"/>
              </a:lnSpc>
              <a:spcBef>
                <a:spcPct val="50000"/>
              </a:spcBef>
            </a:pPr>
            <a:r>
              <a:rPr lang="en-US" sz="2200" b="1">
                <a:latin typeface="Courier New" pitchFamily="49" charset="0"/>
              </a:rPr>
              <a:t>myNumber = random.</a:t>
            </a:r>
            <a:r>
              <a:rPr lang="en-US" sz="2200" b="1">
                <a:solidFill>
                  <a:srgbClr val="800080"/>
                </a:solidFill>
                <a:latin typeface="Courier New" pitchFamily="49" charset="0"/>
              </a:rPr>
              <a:t>randrange</a:t>
            </a:r>
            <a:r>
              <a:rPr lang="en-US" sz="2200" b="1">
                <a:latin typeface="Courier New" pitchFamily="49" charset="0"/>
              </a:rPr>
              <a:t>(0,1000)</a:t>
            </a:r>
          </a:p>
          <a:p>
            <a:pPr algn="l">
              <a:lnSpc>
                <a:spcPct val="70000"/>
              </a:lnSpc>
              <a:spcBef>
                <a:spcPct val="50000"/>
              </a:spcBef>
            </a:pPr>
            <a:endParaRPr lang="en-US" sz="2200" b="1">
              <a:latin typeface="Courier New" pitchFamily="49" charset="0"/>
            </a:endParaRPr>
          </a:p>
          <a:p>
            <a:pPr algn="l">
              <a:lnSpc>
                <a:spcPct val="70000"/>
              </a:lnSpc>
              <a:spcBef>
                <a:spcPct val="50000"/>
              </a:spcBef>
            </a:pPr>
            <a:r>
              <a:rPr lang="en-US" sz="2200" b="1">
                <a:solidFill>
                  <a:srgbClr val="FF6600"/>
                </a:solidFill>
                <a:latin typeface="Courier New" pitchFamily="49" charset="0"/>
              </a:rPr>
              <a:t>while</a:t>
            </a:r>
            <a:r>
              <a:rPr lang="en-US" sz="2200" b="1">
                <a:latin typeface="Courier New" pitchFamily="49" charset="0"/>
              </a:rPr>
              <a:t> </a:t>
            </a:r>
            <a:r>
              <a:rPr lang="en-US" sz="2200" b="1">
                <a:solidFill>
                  <a:srgbClr val="800080"/>
                </a:solidFill>
                <a:latin typeface="Courier New" pitchFamily="49" charset="0"/>
              </a:rPr>
              <a:t>True</a:t>
            </a:r>
            <a:r>
              <a:rPr lang="en-US" sz="2200" b="1">
                <a:latin typeface="Courier New" pitchFamily="49" charset="0"/>
              </a:rPr>
              <a:t>:</a:t>
            </a:r>
          </a:p>
          <a:p>
            <a:pPr algn="l">
              <a:lnSpc>
                <a:spcPct val="70000"/>
              </a:lnSpc>
              <a:spcBef>
                <a:spcPct val="50000"/>
              </a:spcBef>
            </a:pPr>
            <a:r>
              <a:rPr lang="en-US" sz="2200" b="1">
                <a:latin typeface="Courier New" pitchFamily="49" charset="0"/>
              </a:rPr>
              <a:t>    yourGuess = input(</a:t>
            </a:r>
            <a:r>
              <a:rPr lang="en-US" sz="2200" b="1">
                <a:solidFill>
                  <a:srgbClr val="008000"/>
                </a:solidFill>
                <a:latin typeface="Courier New" pitchFamily="49" charset="0"/>
              </a:rPr>
              <a:t>'Guess my number: '</a:t>
            </a:r>
            <a:r>
              <a:rPr lang="en-US" sz="2200" b="1">
                <a:latin typeface="Courier New" pitchFamily="49" charset="0"/>
              </a:rPr>
              <a:t>)</a:t>
            </a:r>
          </a:p>
          <a:p>
            <a:pPr algn="l">
              <a:lnSpc>
                <a:spcPct val="70000"/>
              </a:lnSpc>
              <a:spcBef>
                <a:spcPct val="50000"/>
              </a:spcBef>
            </a:pPr>
            <a:r>
              <a:rPr lang="en-US" sz="2200" b="1">
                <a:latin typeface="Courier New" pitchFamily="49" charset="0"/>
              </a:rPr>
              <a:t>    </a:t>
            </a:r>
            <a:r>
              <a:rPr lang="en-US" sz="2200" b="1">
                <a:solidFill>
                  <a:srgbClr val="FF6600"/>
                </a:solidFill>
                <a:latin typeface="Courier New" pitchFamily="49" charset="0"/>
              </a:rPr>
              <a:t>if</a:t>
            </a:r>
            <a:r>
              <a:rPr lang="en-US" sz="2200" b="1">
                <a:latin typeface="Courier New" pitchFamily="49" charset="0"/>
              </a:rPr>
              <a:t> yourGuess == myNumber:</a:t>
            </a:r>
          </a:p>
          <a:p>
            <a:pPr algn="l">
              <a:lnSpc>
                <a:spcPct val="70000"/>
              </a:lnSpc>
              <a:spcBef>
                <a:spcPct val="50000"/>
              </a:spcBef>
            </a:pPr>
            <a:r>
              <a:rPr lang="en-US" sz="2200" b="1">
                <a:latin typeface="Courier New" pitchFamily="49" charset="0"/>
              </a:rPr>
              <a:t>        </a:t>
            </a:r>
            <a:r>
              <a:rPr lang="en-US" sz="2200" b="1">
                <a:solidFill>
                  <a:srgbClr val="FF6600"/>
                </a:solidFill>
                <a:latin typeface="Courier New" pitchFamily="49" charset="0"/>
              </a:rPr>
              <a:t>break</a:t>
            </a:r>
            <a:endParaRPr lang="en-US" sz="2200" b="1">
              <a:solidFill>
                <a:srgbClr val="990000"/>
              </a:solidFill>
              <a:latin typeface="Courier New" pitchFamily="49" charset="0"/>
            </a:endParaRPr>
          </a:p>
          <a:p>
            <a:pPr algn="l">
              <a:lnSpc>
                <a:spcPct val="70000"/>
              </a:lnSpc>
              <a:spcBef>
                <a:spcPct val="50000"/>
              </a:spcBef>
            </a:pPr>
            <a:endParaRPr lang="en-US" sz="2200" b="1">
              <a:latin typeface="Courier New" pitchFamily="49" charset="0"/>
            </a:endParaRPr>
          </a:p>
          <a:p>
            <a:pPr algn="l">
              <a:lnSpc>
                <a:spcPct val="70000"/>
              </a:lnSpc>
              <a:spcBef>
                <a:spcPct val="50000"/>
              </a:spcBef>
            </a:pPr>
            <a:r>
              <a:rPr lang="en-US" sz="2200" b="1">
                <a:solidFill>
                  <a:srgbClr val="FF6600"/>
                </a:solidFill>
                <a:latin typeface="Courier New" pitchFamily="49" charset="0"/>
              </a:rPr>
              <a:t>print</a:t>
            </a:r>
            <a:r>
              <a:rPr lang="en-US" sz="2200" b="1">
                <a:latin typeface="Courier New" pitchFamily="49" charset="0"/>
              </a:rPr>
              <a:t> </a:t>
            </a:r>
            <a:r>
              <a:rPr lang="en-US" sz="2200" b="1">
                <a:solidFill>
                  <a:srgbClr val="008000"/>
                </a:solidFill>
                <a:latin typeface="Courier New" pitchFamily="49" charset="0"/>
              </a:rPr>
              <a:t>'You got it! It was'</a:t>
            </a:r>
            <a:r>
              <a:rPr lang="en-US" sz="2200" b="1">
                <a:latin typeface="Courier New" pitchFamily="49" charset="0"/>
              </a:rPr>
              <a:t>, myNumber</a:t>
            </a:r>
            <a:endParaRPr lang="en-US" sz="2200" b="1">
              <a:solidFill>
                <a:srgbClr val="008000"/>
              </a:solidFill>
              <a:latin typeface="Courier New" pitchFamily="49" charset="0"/>
            </a:endParaRPr>
          </a:p>
        </p:txBody>
      </p:sp>
      <p:sp>
        <p:nvSpPr>
          <p:cNvPr id="129029" name="Text Box 7"/>
          <p:cNvSpPr txBox="1">
            <a:spLocks noChangeArrowheads="1"/>
          </p:cNvSpPr>
          <p:nvPr/>
        </p:nvSpPr>
        <p:spPr bwMode="auto">
          <a:xfrm>
            <a:off x="1143000" y="6172200"/>
            <a:ext cx="7086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t>Every while loop can be a   </a:t>
            </a:r>
            <a:r>
              <a:rPr lang="en-US" b="1">
                <a:solidFill>
                  <a:srgbClr val="FF6600"/>
                </a:solidFill>
                <a:latin typeface="Courier New" pitchFamily="49" charset="0"/>
              </a:rPr>
              <a:t>while</a:t>
            </a:r>
            <a:r>
              <a:rPr lang="en-US" b="1">
                <a:latin typeface="Courier New" pitchFamily="49" charset="0"/>
              </a:rPr>
              <a:t> </a:t>
            </a:r>
            <a:r>
              <a:rPr lang="en-US" b="1">
                <a:solidFill>
                  <a:srgbClr val="800080"/>
                </a:solidFill>
                <a:latin typeface="Courier New" pitchFamily="49" charset="0"/>
              </a:rPr>
              <a:t>True</a:t>
            </a:r>
            <a:r>
              <a:rPr lang="en-US" b="1">
                <a:latin typeface="Courier New" pitchFamily="49" charset="0"/>
              </a:rPr>
              <a:t>: </a:t>
            </a:r>
            <a:r>
              <a:rPr lang="en-US"/>
              <a:t>loop! </a:t>
            </a:r>
          </a:p>
        </p:txBody>
      </p:sp>
      <p:sp>
        <p:nvSpPr>
          <p:cNvPr id="129030" name="Rectangle 8"/>
          <p:cNvSpPr>
            <a:spLocks noChangeArrowheads="1"/>
          </p:cNvSpPr>
          <p:nvPr/>
        </p:nvSpPr>
        <p:spPr bwMode="auto">
          <a:xfrm>
            <a:off x="4876800" y="6172200"/>
            <a:ext cx="2133600"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9031" name="Text Box 9"/>
          <p:cNvSpPr txBox="1">
            <a:spLocks noChangeArrowheads="1"/>
          </p:cNvSpPr>
          <p:nvPr/>
        </p:nvSpPr>
        <p:spPr bwMode="auto">
          <a:xfrm>
            <a:off x="6172200" y="2971800"/>
            <a:ext cx="25908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90000"/>
                </a:solidFill>
                <a:latin typeface="Comic Sans MS" pitchFamily="66" charset="0"/>
              </a:rPr>
              <a:t>I'll figure out later how to get out of this loop!</a:t>
            </a:r>
          </a:p>
        </p:txBody>
      </p:sp>
      <p:sp>
        <p:nvSpPr>
          <p:cNvPr id="129032" name="Line 10"/>
          <p:cNvSpPr>
            <a:spLocks noChangeShapeType="1"/>
          </p:cNvSpPr>
          <p:nvPr/>
        </p:nvSpPr>
        <p:spPr bwMode="auto">
          <a:xfrm flipH="1">
            <a:off x="2819400" y="3200400"/>
            <a:ext cx="3429000" cy="304800"/>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29033" name="Text Box 11"/>
          <p:cNvSpPr txBox="1">
            <a:spLocks noChangeArrowheads="1"/>
          </p:cNvSpPr>
          <p:nvPr/>
        </p:nvSpPr>
        <p:spPr bwMode="auto">
          <a:xfrm>
            <a:off x="6172200" y="4419600"/>
            <a:ext cx="25908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90000"/>
                </a:solidFill>
                <a:latin typeface="Comic Sans MS" pitchFamily="66" charset="0"/>
              </a:rPr>
              <a:t>OK – I'll stop when the guess is correct!</a:t>
            </a:r>
          </a:p>
        </p:txBody>
      </p:sp>
      <p:sp>
        <p:nvSpPr>
          <p:cNvPr id="129034" name="Line 12"/>
          <p:cNvSpPr>
            <a:spLocks noChangeShapeType="1"/>
          </p:cNvSpPr>
          <p:nvPr/>
        </p:nvSpPr>
        <p:spPr bwMode="auto">
          <a:xfrm flipH="1" flipV="1">
            <a:off x="3886200" y="4419600"/>
            <a:ext cx="2381250" cy="165100"/>
          </a:xfrm>
          <a:prstGeom prst="line">
            <a:avLst/>
          </a:prstGeom>
          <a:noFill/>
          <a:ln w="9525">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29035" name="Text Box 13"/>
          <p:cNvSpPr txBox="1">
            <a:spLocks noChangeArrowheads="1"/>
          </p:cNvSpPr>
          <p:nvPr/>
        </p:nvSpPr>
        <p:spPr bwMode="auto">
          <a:xfrm>
            <a:off x="5016500" y="6477000"/>
            <a:ext cx="4038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b="1">
                <a:solidFill>
                  <a:schemeClr val="bg2"/>
                </a:solidFill>
                <a:latin typeface="Arial" pitchFamily="34" charset="0"/>
              </a:rPr>
              <a:t>Try it!</a:t>
            </a:r>
          </a:p>
        </p:txBody>
      </p:sp>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Text Box 2"/>
          <p:cNvSpPr txBox="1">
            <a:spLocks noChangeArrowheads="1"/>
          </p:cNvSpPr>
          <p:nvPr/>
        </p:nvSpPr>
        <p:spPr bwMode="auto">
          <a:xfrm>
            <a:off x="1143000" y="228600"/>
            <a:ext cx="44958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Do you remember?</a:t>
            </a:r>
          </a:p>
        </p:txBody>
      </p:sp>
      <p:grpSp>
        <p:nvGrpSpPr>
          <p:cNvPr id="130051" name="Group 3"/>
          <p:cNvGrpSpPr>
            <a:grpSpLocks/>
          </p:cNvGrpSpPr>
          <p:nvPr/>
        </p:nvGrpSpPr>
        <p:grpSpPr bwMode="auto">
          <a:xfrm>
            <a:off x="533400" y="1114425"/>
            <a:ext cx="5791200" cy="180975"/>
            <a:chOff x="295" y="1311"/>
            <a:chExt cx="5177" cy="114"/>
          </a:xfrm>
        </p:grpSpPr>
        <p:sp>
          <p:nvSpPr>
            <p:cNvPr id="130088"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0089"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0052" name="Line 6"/>
          <p:cNvSpPr>
            <a:spLocks noChangeShapeType="1"/>
          </p:cNvSpPr>
          <p:nvPr/>
        </p:nvSpPr>
        <p:spPr bwMode="auto">
          <a:xfrm>
            <a:off x="838200" y="1828800"/>
            <a:ext cx="0" cy="4495800"/>
          </a:xfrm>
          <a:prstGeom prst="line">
            <a:avLst/>
          </a:prstGeom>
          <a:noFill/>
          <a:ln w="28575">
            <a:solidFill>
              <a:schemeClr val="accent2"/>
            </a:solidFill>
            <a:round/>
            <a:headEnd type="triangle" w="lg" len="lg"/>
            <a:tailEnd type="triangle" w="lg" len="lg"/>
          </a:ln>
          <a:extLst>
            <a:ext uri="{909E8E84-426E-40DD-AFC4-6F175D3DCCD1}">
              <a14:hiddenFill xmlns:a14="http://schemas.microsoft.com/office/drawing/2010/main">
                <a:noFill/>
              </a14:hiddenFill>
            </a:ext>
          </a:extLst>
        </p:spPr>
        <p:txBody>
          <a:bodyPr/>
          <a:lstStyle/>
          <a:p>
            <a:endParaRPr lang="en-US"/>
          </a:p>
        </p:txBody>
      </p:sp>
      <p:sp>
        <p:nvSpPr>
          <p:cNvPr id="130053" name="Text Box 7"/>
          <p:cNvSpPr txBox="1">
            <a:spLocks noChangeArrowheads="1"/>
          </p:cNvSpPr>
          <p:nvPr/>
        </p:nvSpPr>
        <p:spPr bwMode="auto">
          <a:xfrm>
            <a:off x="152400" y="1981200"/>
            <a:ext cx="68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accent2"/>
                </a:solidFill>
                <a:latin typeface="Comic Sans MS" pitchFamily="66" charset="0"/>
              </a:rPr>
              <a:t>most crucial</a:t>
            </a:r>
          </a:p>
        </p:txBody>
      </p:sp>
      <p:sp>
        <p:nvSpPr>
          <p:cNvPr id="130054" name="Text Box 8"/>
          <p:cNvSpPr txBox="1">
            <a:spLocks noChangeArrowheads="1"/>
          </p:cNvSpPr>
          <p:nvPr/>
        </p:nvSpPr>
        <p:spPr bwMode="auto">
          <a:xfrm>
            <a:off x="152400" y="5715000"/>
            <a:ext cx="68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accent2"/>
                </a:solidFill>
                <a:latin typeface="Comic Sans MS" pitchFamily="66" charset="0"/>
              </a:rPr>
              <a:t>least crucial</a:t>
            </a:r>
          </a:p>
        </p:txBody>
      </p:sp>
      <p:grpSp>
        <p:nvGrpSpPr>
          <p:cNvPr id="130055" name="Group 9"/>
          <p:cNvGrpSpPr>
            <a:grpSpLocks/>
          </p:cNvGrpSpPr>
          <p:nvPr/>
        </p:nvGrpSpPr>
        <p:grpSpPr bwMode="auto">
          <a:xfrm>
            <a:off x="7162800" y="2946400"/>
            <a:ext cx="596900" cy="749300"/>
            <a:chOff x="3456" y="1784"/>
            <a:chExt cx="952" cy="1048"/>
          </a:xfrm>
        </p:grpSpPr>
        <p:sp>
          <p:nvSpPr>
            <p:cNvPr id="130071" name="Freeform 10"/>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30072" name="Freeform 11"/>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30073" name="Freeform 12"/>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30074" name="Freeform 13"/>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0075" name="Oval 14"/>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0076" name="Oval 15"/>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0077" name="Oval 16"/>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0078" name="Oval 17"/>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0079" name="Oval 18"/>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0080" name="Oval 19"/>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0081" name="Oval 20"/>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0082" name="AutoShape 21"/>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0083" name="Freeform 22"/>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0084" name="Freeform 23"/>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0085" name="Freeform 24"/>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086" name="Freeform 25"/>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0087" name="Freeform 26"/>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0056" name="Text Box 27"/>
          <p:cNvSpPr txBox="1">
            <a:spLocks noChangeArrowheads="1"/>
          </p:cNvSpPr>
          <p:nvPr/>
        </p:nvSpPr>
        <p:spPr bwMode="auto">
          <a:xfrm>
            <a:off x="1066800" y="594360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Use  </a:t>
            </a:r>
            <a:r>
              <a:rPr lang="en-US" b="1">
                <a:solidFill>
                  <a:srgbClr val="990000"/>
                </a:solidFill>
                <a:latin typeface="Courier New" pitchFamily="49" charset="0"/>
              </a:rPr>
              <a:t>input()</a:t>
            </a:r>
            <a:r>
              <a:rPr lang="en-US" sz="1800">
                <a:latin typeface="Times New Roman" pitchFamily="18" charset="0"/>
              </a:rPr>
              <a:t>for processed values;</a:t>
            </a:r>
            <a:r>
              <a:rPr lang="en-US">
                <a:latin typeface="Times New Roman" pitchFamily="18" charset="0"/>
              </a:rPr>
              <a:t> </a:t>
            </a:r>
            <a:r>
              <a:rPr lang="en-US" b="1">
                <a:solidFill>
                  <a:srgbClr val="990000"/>
                </a:solidFill>
                <a:latin typeface="Courier New" pitchFamily="49" charset="0"/>
              </a:rPr>
              <a:t>raw_input()</a:t>
            </a:r>
            <a:r>
              <a:rPr lang="en-US" sz="1800"/>
              <a:t>for strings</a:t>
            </a:r>
            <a:r>
              <a:rPr lang="en-US"/>
              <a:t>.</a:t>
            </a:r>
          </a:p>
        </p:txBody>
      </p:sp>
      <p:sp>
        <p:nvSpPr>
          <p:cNvPr id="130057" name="Text Box 28"/>
          <p:cNvSpPr txBox="1">
            <a:spLocks noChangeArrowheads="1"/>
          </p:cNvSpPr>
          <p:nvPr/>
        </p:nvSpPr>
        <p:spPr bwMode="auto">
          <a:xfrm>
            <a:off x="1066800" y="1828800"/>
            <a:ext cx="342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t>Loops</a:t>
            </a:r>
            <a:r>
              <a:rPr lang="en-US"/>
              <a:t> repeat an action:</a:t>
            </a:r>
          </a:p>
        </p:txBody>
      </p:sp>
      <p:sp>
        <p:nvSpPr>
          <p:cNvPr id="130058" name="Text Box 29"/>
          <p:cNvSpPr txBox="1">
            <a:spLocks noChangeArrowheads="1"/>
          </p:cNvSpPr>
          <p:nvPr/>
        </p:nvSpPr>
        <p:spPr bwMode="auto">
          <a:xfrm>
            <a:off x="1066800" y="3810000"/>
            <a:ext cx="7010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Loops can run by </a:t>
            </a:r>
            <a:r>
              <a:rPr lang="en-US" b="1"/>
              <a:t>element </a:t>
            </a:r>
            <a:r>
              <a:rPr lang="en-US"/>
              <a:t>or by </a:t>
            </a:r>
            <a:r>
              <a:rPr lang="en-US" b="1"/>
              <a:t>index</a:t>
            </a:r>
            <a:r>
              <a:rPr lang="en-US"/>
              <a:t>:</a:t>
            </a:r>
            <a:endParaRPr lang="en-US" b="1">
              <a:solidFill>
                <a:srgbClr val="FF6600"/>
              </a:solidFill>
              <a:latin typeface="Courier New" pitchFamily="49" charset="0"/>
            </a:endParaRPr>
          </a:p>
        </p:txBody>
      </p:sp>
      <p:sp>
        <p:nvSpPr>
          <p:cNvPr id="130059" name="Text Box 30"/>
          <p:cNvSpPr txBox="1">
            <a:spLocks noChangeArrowheads="1"/>
          </p:cNvSpPr>
          <p:nvPr/>
        </p:nvSpPr>
        <p:spPr bwMode="auto">
          <a:xfrm>
            <a:off x="1066800" y="533400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An </a:t>
            </a:r>
            <a:r>
              <a:rPr lang="en-US" b="1"/>
              <a:t>accumulator</a:t>
            </a:r>
            <a:r>
              <a:rPr lang="en-US"/>
              <a:t> is a variable that may update each iteration.</a:t>
            </a:r>
          </a:p>
        </p:txBody>
      </p:sp>
      <p:sp>
        <p:nvSpPr>
          <p:cNvPr id="130060" name="Text Box 31"/>
          <p:cNvSpPr txBox="1">
            <a:spLocks noChangeArrowheads="1"/>
          </p:cNvSpPr>
          <p:nvPr/>
        </p:nvSpPr>
        <p:spPr bwMode="auto">
          <a:xfrm>
            <a:off x="1447800" y="4572000"/>
            <a:ext cx="3276600"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400" b="1">
                <a:solidFill>
                  <a:srgbClr val="FF6600"/>
                </a:solidFill>
                <a:latin typeface="Courier New" pitchFamily="49" charset="0"/>
              </a:rPr>
              <a:t>for</a:t>
            </a:r>
            <a:r>
              <a:rPr lang="en-US" sz="1400" b="1">
                <a:latin typeface="Courier New" pitchFamily="49" charset="0"/>
              </a:rPr>
              <a:t> x </a:t>
            </a:r>
            <a:r>
              <a:rPr lang="en-US" sz="1400" b="1">
                <a:solidFill>
                  <a:srgbClr val="FF6600"/>
                </a:solidFill>
                <a:latin typeface="Courier New" pitchFamily="49" charset="0"/>
              </a:rPr>
              <a:t>in</a:t>
            </a:r>
            <a:r>
              <a:rPr lang="en-US" sz="1400" b="1">
                <a:latin typeface="Courier New" pitchFamily="49" charset="0"/>
              </a:rPr>
              <a:t> L:</a:t>
            </a:r>
          </a:p>
          <a:p>
            <a:pPr algn="l">
              <a:lnSpc>
                <a:spcPct val="50000"/>
              </a:lnSpc>
              <a:spcBef>
                <a:spcPct val="50000"/>
              </a:spcBef>
            </a:pPr>
            <a:r>
              <a:rPr lang="en-US" sz="1400" b="1">
                <a:latin typeface="Courier New" pitchFamily="49" charset="0"/>
              </a:rPr>
              <a:t>    sumSoFar = sumSoFar + x</a:t>
            </a:r>
          </a:p>
        </p:txBody>
      </p:sp>
      <p:sp>
        <p:nvSpPr>
          <p:cNvPr id="130061" name="Text Box 32"/>
          <p:cNvSpPr txBox="1">
            <a:spLocks noChangeArrowheads="1"/>
          </p:cNvSpPr>
          <p:nvPr/>
        </p:nvSpPr>
        <p:spPr bwMode="auto">
          <a:xfrm>
            <a:off x="5105400" y="4572000"/>
            <a:ext cx="3459163"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400" b="1">
                <a:solidFill>
                  <a:srgbClr val="FF6600"/>
                </a:solidFill>
                <a:latin typeface="Courier New" pitchFamily="49" charset="0"/>
              </a:rPr>
              <a:t>for</a:t>
            </a:r>
            <a:r>
              <a:rPr lang="en-US" sz="1400" b="1">
                <a:latin typeface="Courier New" pitchFamily="49" charset="0"/>
              </a:rPr>
              <a:t> i </a:t>
            </a:r>
            <a:r>
              <a:rPr lang="en-US" sz="1400" b="1">
                <a:solidFill>
                  <a:srgbClr val="FF6600"/>
                </a:solidFill>
                <a:latin typeface="Courier New" pitchFamily="49" charset="0"/>
              </a:rPr>
              <a:t>in</a:t>
            </a:r>
            <a:r>
              <a:rPr lang="en-US" sz="1400" b="1">
                <a:latin typeface="Courier New" pitchFamily="49" charset="0"/>
              </a:rPr>
              <a:t> range(0,len(L)):</a:t>
            </a:r>
          </a:p>
          <a:p>
            <a:pPr algn="l">
              <a:lnSpc>
                <a:spcPct val="50000"/>
              </a:lnSpc>
              <a:spcBef>
                <a:spcPct val="50000"/>
              </a:spcBef>
            </a:pPr>
            <a:r>
              <a:rPr lang="en-US" sz="1400" b="1">
                <a:latin typeface="Courier New" pitchFamily="49" charset="0"/>
              </a:rPr>
              <a:t>    sumSoFar = sumSoFar + L[i]</a:t>
            </a:r>
          </a:p>
        </p:txBody>
      </p:sp>
      <p:pic>
        <p:nvPicPr>
          <p:cNvPr id="130062" name="Picture 3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86600" y="152400"/>
            <a:ext cx="1828800" cy="180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063" name="Line 34"/>
          <p:cNvSpPr>
            <a:spLocks noChangeShapeType="1"/>
          </p:cNvSpPr>
          <p:nvPr/>
        </p:nvSpPr>
        <p:spPr bwMode="auto">
          <a:xfrm flipH="1">
            <a:off x="3157538" y="4246563"/>
            <a:ext cx="708025" cy="32861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0064" name="Line 35"/>
          <p:cNvSpPr>
            <a:spLocks noChangeShapeType="1"/>
          </p:cNvSpPr>
          <p:nvPr/>
        </p:nvSpPr>
        <p:spPr bwMode="auto">
          <a:xfrm>
            <a:off x="5510213" y="4210050"/>
            <a:ext cx="122237" cy="2555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0065" name="Line 36"/>
          <p:cNvSpPr>
            <a:spLocks noChangeShapeType="1"/>
          </p:cNvSpPr>
          <p:nvPr/>
        </p:nvSpPr>
        <p:spPr bwMode="auto">
          <a:xfrm>
            <a:off x="4800600" y="4343400"/>
            <a:ext cx="0" cy="914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066" name="Rectangle 37"/>
          <p:cNvSpPr>
            <a:spLocks noChangeArrowheads="1"/>
          </p:cNvSpPr>
          <p:nvPr/>
        </p:nvSpPr>
        <p:spPr bwMode="auto">
          <a:xfrm>
            <a:off x="1752600" y="2362200"/>
            <a:ext cx="2963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a:solidFill>
                  <a:srgbClr val="FF6600"/>
                </a:solidFill>
                <a:latin typeface="Courier New" pitchFamily="49" charset="0"/>
              </a:rPr>
              <a:t>for</a:t>
            </a:r>
            <a:r>
              <a:rPr lang="en-US">
                <a:latin typeface="Courier New" pitchFamily="49" charset="0"/>
              </a:rPr>
              <a:t> </a:t>
            </a:r>
            <a:r>
              <a:rPr lang="en-US"/>
              <a:t>each list element</a:t>
            </a:r>
          </a:p>
        </p:txBody>
      </p:sp>
      <p:sp>
        <p:nvSpPr>
          <p:cNvPr id="130067" name="Rectangle 38"/>
          <p:cNvSpPr>
            <a:spLocks noChangeArrowheads="1"/>
          </p:cNvSpPr>
          <p:nvPr/>
        </p:nvSpPr>
        <p:spPr bwMode="auto">
          <a:xfrm>
            <a:off x="1752600" y="2695575"/>
            <a:ext cx="2844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a:solidFill>
                  <a:srgbClr val="FF6600"/>
                </a:solidFill>
                <a:latin typeface="Courier New" pitchFamily="49" charset="0"/>
              </a:rPr>
              <a:t>for</a:t>
            </a:r>
            <a:r>
              <a:rPr lang="en-US">
                <a:latin typeface="Courier New" pitchFamily="49" charset="0"/>
              </a:rPr>
              <a:t> </a:t>
            </a:r>
            <a:r>
              <a:rPr lang="en-US"/>
              <a:t>each item index</a:t>
            </a:r>
          </a:p>
        </p:txBody>
      </p:sp>
      <p:sp>
        <p:nvSpPr>
          <p:cNvPr id="130068" name="Rectangle 39"/>
          <p:cNvSpPr>
            <a:spLocks noChangeArrowheads="1"/>
          </p:cNvSpPr>
          <p:nvPr/>
        </p:nvSpPr>
        <p:spPr bwMode="auto">
          <a:xfrm>
            <a:off x="1787525" y="3027363"/>
            <a:ext cx="3003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a:solidFill>
                  <a:srgbClr val="FF6600"/>
                </a:solidFill>
                <a:latin typeface="Courier New" pitchFamily="49" charset="0"/>
              </a:rPr>
              <a:t>while</a:t>
            </a:r>
            <a:r>
              <a:rPr lang="en-US">
                <a:latin typeface="Courier New" pitchFamily="49" charset="0"/>
              </a:rPr>
              <a:t> </a:t>
            </a:r>
            <a:r>
              <a:rPr lang="en-US"/>
              <a:t>a test is </a:t>
            </a:r>
            <a:r>
              <a:rPr lang="en-US" b="1">
                <a:solidFill>
                  <a:srgbClr val="800080"/>
                </a:solidFill>
                <a:latin typeface="Courier New" pitchFamily="49" charset="0"/>
              </a:rPr>
              <a:t>True</a:t>
            </a:r>
          </a:p>
        </p:txBody>
      </p:sp>
      <p:sp>
        <p:nvSpPr>
          <p:cNvPr id="130069" name="Text Box 40"/>
          <p:cNvSpPr txBox="1">
            <a:spLocks noChangeArrowheads="1"/>
          </p:cNvSpPr>
          <p:nvPr/>
        </p:nvSpPr>
        <p:spPr bwMode="auto">
          <a:xfrm>
            <a:off x="5105400" y="2641600"/>
            <a:ext cx="22098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t>use </a:t>
            </a:r>
            <a:r>
              <a:rPr lang="en-US" sz="1600" b="1">
                <a:solidFill>
                  <a:srgbClr val="FF6600"/>
                </a:solidFill>
                <a:latin typeface="Courier New" pitchFamily="49" charset="0"/>
              </a:rPr>
              <a:t>break</a:t>
            </a:r>
            <a:r>
              <a:rPr lang="en-US" sz="1600"/>
              <a:t> to escape from a loop </a:t>
            </a:r>
            <a:r>
              <a:rPr lang="en-US" sz="1600" b="1" i="1"/>
              <a:t>any time</a:t>
            </a:r>
            <a:r>
              <a:rPr lang="en-US" sz="1600"/>
              <a:t>!</a:t>
            </a:r>
          </a:p>
        </p:txBody>
      </p:sp>
      <p:sp>
        <p:nvSpPr>
          <p:cNvPr id="130070" name="AutoShape 41"/>
          <p:cNvSpPr>
            <a:spLocks/>
          </p:cNvSpPr>
          <p:nvPr/>
        </p:nvSpPr>
        <p:spPr bwMode="auto">
          <a:xfrm>
            <a:off x="4953000" y="2362200"/>
            <a:ext cx="228600" cy="1143000"/>
          </a:xfrm>
          <a:prstGeom prst="rightBrace">
            <a:avLst>
              <a:gd name="adj1" fmla="val 41667"/>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Tree>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1074" name="Group 2"/>
          <p:cNvGrpSpPr>
            <a:grpSpLocks/>
          </p:cNvGrpSpPr>
          <p:nvPr>
            <p:custDataLst>
              <p:tags r:id="rId1"/>
            </p:custDataLst>
          </p:nvPr>
        </p:nvGrpSpPr>
        <p:grpSpPr bwMode="auto">
          <a:xfrm>
            <a:off x="6397625" y="2322513"/>
            <a:ext cx="2409825" cy="174625"/>
            <a:chOff x="295" y="1311"/>
            <a:chExt cx="5177" cy="114"/>
          </a:xfrm>
        </p:grpSpPr>
        <p:sp>
          <p:nvSpPr>
            <p:cNvPr id="131079"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1080"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1075" name="Text Box 5"/>
          <p:cNvSpPr txBox="1">
            <a:spLocks noChangeArrowheads="1"/>
          </p:cNvSpPr>
          <p:nvPr>
            <p:custDataLst>
              <p:tags r:id="rId2"/>
            </p:custDataLst>
          </p:nvPr>
        </p:nvSpPr>
        <p:spPr bwMode="auto">
          <a:xfrm>
            <a:off x="6248400" y="209550"/>
            <a:ext cx="2514600" cy="201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latin typeface="Times New Roman" pitchFamily="18" charset="0"/>
              </a:rPr>
              <a:t>Who writes assembly? </a:t>
            </a:r>
          </a:p>
        </p:txBody>
      </p:sp>
      <p:pic>
        <p:nvPicPr>
          <p:cNvPr id="131076" name="Picture 6" descr="Picture 1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2400" y="152400"/>
            <a:ext cx="5275263" cy="655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77" name="Text Box 7"/>
          <p:cNvSpPr txBox="1">
            <a:spLocks noChangeArrowheads="1"/>
          </p:cNvSpPr>
          <p:nvPr/>
        </p:nvSpPr>
        <p:spPr bwMode="auto">
          <a:xfrm>
            <a:off x="5638800" y="6172200"/>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027F04"/>
                </a:solidFill>
                <a:latin typeface="Comic Sans MS" pitchFamily="66" charset="0"/>
              </a:rPr>
              <a:t>a </a:t>
            </a:r>
            <a:r>
              <a:rPr lang="en-US" i="1">
                <a:solidFill>
                  <a:srgbClr val="027F04"/>
                </a:solidFill>
                <a:latin typeface="Comic Sans MS" pitchFamily="66" charset="0"/>
              </a:rPr>
              <a:t>few</a:t>
            </a:r>
            <a:r>
              <a:rPr lang="en-US">
                <a:solidFill>
                  <a:srgbClr val="027F04"/>
                </a:solidFill>
                <a:latin typeface="Comic Sans MS" pitchFamily="66" charset="0"/>
              </a:rPr>
              <a:t> people…</a:t>
            </a:r>
          </a:p>
        </p:txBody>
      </p:sp>
      <p:sp>
        <p:nvSpPr>
          <p:cNvPr id="131078" name="Rectangle 9"/>
          <p:cNvSpPr>
            <a:spLocks noChangeArrowheads="1"/>
          </p:cNvSpPr>
          <p:nvPr/>
        </p:nvSpPr>
        <p:spPr bwMode="auto">
          <a:xfrm>
            <a:off x="2176463" y="2833688"/>
            <a:ext cx="1238250" cy="263525"/>
          </a:xfrm>
          <a:prstGeom prst="rect">
            <a:avLst/>
          </a:prstGeom>
          <a:noFill/>
          <a:ln w="19050">
            <a:solidFill>
              <a:srgbClr val="940913"/>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2098" name="Group 2"/>
          <p:cNvGrpSpPr>
            <a:grpSpLocks/>
          </p:cNvGrpSpPr>
          <p:nvPr>
            <p:custDataLst>
              <p:tags r:id="rId1"/>
            </p:custDataLst>
          </p:nvPr>
        </p:nvGrpSpPr>
        <p:grpSpPr bwMode="auto">
          <a:xfrm>
            <a:off x="468313" y="1066800"/>
            <a:ext cx="8218487" cy="180975"/>
            <a:chOff x="295" y="1311"/>
            <a:chExt cx="5177" cy="114"/>
          </a:xfrm>
        </p:grpSpPr>
        <p:sp>
          <p:nvSpPr>
            <p:cNvPr id="132108"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2109"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209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2100"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jump</a:t>
            </a:r>
            <a:r>
              <a:rPr lang="en-US" sz="4200">
                <a:solidFill>
                  <a:schemeClr val="tx2"/>
                </a:solidFill>
                <a:latin typeface="Times New Roman" pitchFamily="18" charset="0"/>
              </a:rPr>
              <a:t> is a "goto"</a:t>
            </a:r>
          </a:p>
        </p:txBody>
      </p:sp>
      <p:pic>
        <p:nvPicPr>
          <p:cNvPr id="132101" name="Picture 12" descr="Picture 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31813" y="1519238"/>
            <a:ext cx="7239000" cy="255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02" name="Rectangle 9"/>
          <p:cNvSpPr>
            <a:spLocks noChangeArrowheads="1"/>
          </p:cNvSpPr>
          <p:nvPr>
            <p:custDataLst>
              <p:tags r:id="rId4"/>
            </p:custDataLst>
          </p:nvPr>
        </p:nvSpPr>
        <p:spPr bwMode="auto">
          <a:xfrm>
            <a:off x="6527800" y="1374775"/>
            <a:ext cx="21859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b="1">
                <a:solidFill>
                  <a:srgbClr val="0A04EB"/>
                </a:solidFill>
                <a:latin typeface="Courier New" pitchFamily="49" charset="0"/>
              </a:rPr>
              <a:t>jump 42</a:t>
            </a:r>
            <a:endParaRPr lang="en-US" sz="3200">
              <a:solidFill>
                <a:srgbClr val="0A04EB"/>
              </a:solidFill>
              <a:latin typeface="Arial" pitchFamily="34" charset="0"/>
            </a:endParaRPr>
          </a:p>
        </p:txBody>
      </p:sp>
      <p:pic>
        <p:nvPicPr>
          <p:cNvPr id="132103" name="Picture 13" descr="Picture 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38163" y="4191000"/>
            <a:ext cx="6464300" cy="94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04" name="Rectangle 15"/>
          <p:cNvSpPr>
            <a:spLocks noChangeArrowheads="1"/>
          </p:cNvSpPr>
          <p:nvPr/>
        </p:nvSpPr>
        <p:spPr bwMode="auto">
          <a:xfrm>
            <a:off x="504825" y="3035300"/>
            <a:ext cx="4265613" cy="279400"/>
          </a:xfrm>
          <a:prstGeom prst="rect">
            <a:avLst/>
          </a:prstGeom>
          <a:noFill/>
          <a:ln w="19050">
            <a:solidFill>
              <a:srgbClr val="E30E1F"/>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2105" name="Line 16"/>
          <p:cNvSpPr>
            <a:spLocks noChangeShapeType="1"/>
          </p:cNvSpPr>
          <p:nvPr/>
        </p:nvSpPr>
        <p:spPr bwMode="auto">
          <a:xfrm flipH="1" flipV="1">
            <a:off x="7566025" y="4119563"/>
            <a:ext cx="555625" cy="1385887"/>
          </a:xfrm>
          <a:prstGeom prst="line">
            <a:avLst/>
          </a:prstGeom>
          <a:noFill/>
          <a:ln w="19050">
            <a:solidFill>
              <a:srgbClr val="940913"/>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2106" name="Text Box 17"/>
          <p:cNvSpPr txBox="1">
            <a:spLocks noChangeArrowheads="1"/>
          </p:cNvSpPr>
          <p:nvPr/>
        </p:nvSpPr>
        <p:spPr bwMode="auto">
          <a:xfrm>
            <a:off x="6291263" y="5518150"/>
            <a:ext cx="2703512"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940913"/>
                </a:solidFill>
                <a:latin typeface="Comic Sans MS" pitchFamily="66" charset="0"/>
              </a:rPr>
              <a:t>basic computational building block              ~ </a:t>
            </a:r>
            <a:r>
              <a:rPr lang="en-US" sz="1800" b="1" i="1">
                <a:solidFill>
                  <a:srgbClr val="940913"/>
                </a:solidFill>
                <a:latin typeface="Comic Sans MS" pitchFamily="66" charset="0"/>
              </a:rPr>
              <a:t>the function</a:t>
            </a:r>
            <a:endParaRPr lang="en-US" sz="1800">
              <a:solidFill>
                <a:srgbClr val="940913"/>
              </a:solidFill>
              <a:latin typeface="Comic Sans MS" pitchFamily="66" charset="0"/>
            </a:endParaRPr>
          </a:p>
        </p:txBody>
      </p:sp>
      <p:sp>
        <p:nvSpPr>
          <p:cNvPr id="132107" name="Line 18"/>
          <p:cNvSpPr>
            <a:spLocks noChangeShapeType="1"/>
          </p:cNvSpPr>
          <p:nvPr/>
        </p:nvSpPr>
        <p:spPr bwMode="auto">
          <a:xfrm flipH="1">
            <a:off x="5867400" y="2057400"/>
            <a:ext cx="1143000" cy="457200"/>
          </a:xfrm>
          <a:prstGeom prst="line">
            <a:avLst/>
          </a:prstGeom>
          <a:noFill/>
          <a:ln w="19050">
            <a:solidFill>
              <a:srgbClr val="0A04E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Text Box 2"/>
          <p:cNvSpPr txBox="1">
            <a:spLocks noChangeArrowheads="1"/>
          </p:cNvSpPr>
          <p:nvPr/>
        </p:nvSpPr>
        <p:spPr bwMode="auto">
          <a:xfrm>
            <a:off x="3467100" y="1219200"/>
            <a:ext cx="22098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solidFill>
                  <a:srgbClr val="0E03FC"/>
                </a:solidFill>
                <a:latin typeface="Georgia" pitchFamily="18" charset="0"/>
              </a:rPr>
              <a:t>Lab</a:t>
            </a:r>
            <a:endParaRPr lang="en-US" sz="4000">
              <a:latin typeface="Georgia" pitchFamily="18" charset="0"/>
            </a:endParaRPr>
          </a:p>
        </p:txBody>
      </p:sp>
      <p:sp>
        <p:nvSpPr>
          <p:cNvPr id="133123" name="Text Box 3"/>
          <p:cNvSpPr txBox="1">
            <a:spLocks noChangeArrowheads="1"/>
          </p:cNvSpPr>
          <p:nvPr/>
        </p:nvSpPr>
        <p:spPr bwMode="auto">
          <a:xfrm>
            <a:off x="914400" y="2514600"/>
            <a:ext cx="7315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800">
                <a:solidFill>
                  <a:schemeClr val="accent2"/>
                </a:solidFill>
                <a:latin typeface="Georgia" pitchFamily="18" charset="0"/>
              </a:rPr>
              <a:t>Assembly Language Questions?</a:t>
            </a:r>
          </a:p>
        </p:txBody>
      </p:sp>
      <p:sp>
        <p:nvSpPr>
          <p:cNvPr id="133124" name="Text Box 4"/>
          <p:cNvSpPr txBox="1">
            <a:spLocks noChangeArrowheads="1"/>
          </p:cNvSpPr>
          <p:nvPr/>
        </p:nvSpPr>
        <p:spPr bwMode="auto">
          <a:xfrm>
            <a:off x="914400" y="3214688"/>
            <a:ext cx="73152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800">
                <a:solidFill>
                  <a:schemeClr val="accent2"/>
                </a:solidFill>
                <a:latin typeface="Georgia" pitchFamily="18" charset="0"/>
              </a:rPr>
              <a:t>Working on loops…</a:t>
            </a:r>
          </a:p>
        </p:txBody>
      </p:sp>
    </p:spTree>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Text Box 2"/>
          <p:cNvSpPr txBox="1">
            <a:spLocks noChangeArrowheads="1"/>
          </p:cNvSpPr>
          <p:nvPr/>
        </p:nvSpPr>
        <p:spPr bwMode="auto">
          <a:xfrm>
            <a:off x="304800" y="228600"/>
            <a:ext cx="1752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a:t>"Quiz"</a:t>
            </a:r>
          </a:p>
        </p:txBody>
      </p:sp>
      <p:sp>
        <p:nvSpPr>
          <p:cNvPr id="134147" name="Text Box 3"/>
          <p:cNvSpPr txBox="1">
            <a:spLocks noChangeArrowheads="1"/>
          </p:cNvSpPr>
          <p:nvPr/>
        </p:nvSpPr>
        <p:spPr bwMode="auto">
          <a:xfrm>
            <a:off x="3886200" y="228600"/>
            <a:ext cx="47244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70000"/>
              </a:lnSpc>
              <a:spcBef>
                <a:spcPct val="50000"/>
              </a:spcBef>
            </a:pPr>
            <a:r>
              <a:rPr lang="en-US" sz="1400" b="1">
                <a:latin typeface="Courier New" pitchFamily="49" charset="0"/>
              </a:rPr>
              <a:t>import random</a:t>
            </a:r>
          </a:p>
          <a:p>
            <a:pPr algn="l">
              <a:lnSpc>
                <a:spcPct val="70000"/>
              </a:lnSpc>
              <a:spcBef>
                <a:spcPct val="50000"/>
              </a:spcBef>
            </a:pPr>
            <a:r>
              <a:rPr lang="en-US" sz="1400" b="1">
                <a:latin typeface="Courier New" pitchFamily="49" charset="0"/>
              </a:rPr>
              <a:t>myNumber = random.</a:t>
            </a:r>
            <a:r>
              <a:rPr lang="en-US" sz="1400" b="1">
                <a:solidFill>
                  <a:srgbClr val="800080"/>
                </a:solidFill>
                <a:latin typeface="Courier New" pitchFamily="49" charset="0"/>
              </a:rPr>
              <a:t>randrange</a:t>
            </a:r>
            <a:r>
              <a:rPr lang="en-US" sz="1400" b="1">
                <a:latin typeface="Courier New" pitchFamily="49" charset="0"/>
              </a:rPr>
              <a:t>(0,1000)</a:t>
            </a:r>
          </a:p>
          <a:p>
            <a:pPr algn="l">
              <a:lnSpc>
                <a:spcPct val="70000"/>
              </a:lnSpc>
              <a:spcBef>
                <a:spcPct val="50000"/>
              </a:spcBef>
            </a:pPr>
            <a:endParaRPr lang="en-US" sz="1400" b="1">
              <a:latin typeface="Courier New" pitchFamily="49" charset="0"/>
            </a:endParaRPr>
          </a:p>
          <a:p>
            <a:pPr algn="l">
              <a:lnSpc>
                <a:spcPct val="70000"/>
              </a:lnSpc>
              <a:spcBef>
                <a:spcPct val="50000"/>
              </a:spcBef>
            </a:pPr>
            <a:r>
              <a:rPr lang="en-US" sz="1400" b="1">
                <a:solidFill>
                  <a:srgbClr val="FF6600"/>
                </a:solidFill>
                <a:latin typeface="Courier New" pitchFamily="49" charset="0"/>
              </a:rPr>
              <a:t>while</a:t>
            </a:r>
            <a:r>
              <a:rPr lang="en-US" sz="1400" b="1">
                <a:latin typeface="Courier New" pitchFamily="49" charset="0"/>
              </a:rPr>
              <a:t> </a:t>
            </a:r>
            <a:r>
              <a:rPr lang="en-US" sz="1400" b="1">
                <a:solidFill>
                  <a:srgbClr val="800080"/>
                </a:solidFill>
                <a:latin typeface="Courier New" pitchFamily="49" charset="0"/>
              </a:rPr>
              <a:t>True</a:t>
            </a:r>
            <a:r>
              <a:rPr lang="en-US" sz="1400" b="1">
                <a:latin typeface="Courier New" pitchFamily="49" charset="0"/>
              </a:rPr>
              <a:t>:</a:t>
            </a:r>
          </a:p>
          <a:p>
            <a:pPr algn="l">
              <a:lnSpc>
                <a:spcPct val="70000"/>
              </a:lnSpc>
              <a:spcBef>
                <a:spcPct val="50000"/>
              </a:spcBef>
            </a:pPr>
            <a:r>
              <a:rPr lang="en-US" sz="1400" b="1">
                <a:latin typeface="Courier New" pitchFamily="49" charset="0"/>
              </a:rPr>
              <a:t>    yourGuess = input(</a:t>
            </a:r>
            <a:r>
              <a:rPr lang="en-US" sz="1400" b="1">
                <a:solidFill>
                  <a:srgbClr val="008000"/>
                </a:solidFill>
                <a:latin typeface="Courier New" pitchFamily="49" charset="0"/>
              </a:rPr>
              <a:t>'Guess my number: '</a:t>
            </a:r>
            <a:r>
              <a:rPr lang="en-US" sz="1400" b="1">
                <a:latin typeface="Courier New" pitchFamily="49" charset="0"/>
              </a:rPr>
              <a:t>)</a:t>
            </a:r>
          </a:p>
          <a:p>
            <a:pPr algn="l">
              <a:lnSpc>
                <a:spcPct val="70000"/>
              </a:lnSpc>
              <a:spcBef>
                <a:spcPct val="50000"/>
              </a:spcBef>
            </a:pPr>
            <a:r>
              <a:rPr lang="en-US" sz="1400" b="1">
                <a:latin typeface="Courier New" pitchFamily="49" charset="0"/>
              </a:rPr>
              <a:t>    </a:t>
            </a:r>
            <a:r>
              <a:rPr lang="en-US" sz="1400" b="1">
                <a:solidFill>
                  <a:srgbClr val="FF6600"/>
                </a:solidFill>
                <a:latin typeface="Courier New" pitchFamily="49" charset="0"/>
              </a:rPr>
              <a:t>if</a:t>
            </a:r>
            <a:r>
              <a:rPr lang="en-US" sz="1400" b="1">
                <a:latin typeface="Courier New" pitchFamily="49" charset="0"/>
              </a:rPr>
              <a:t> yourGuess == myNumber:</a:t>
            </a:r>
          </a:p>
          <a:p>
            <a:pPr algn="l">
              <a:lnSpc>
                <a:spcPct val="70000"/>
              </a:lnSpc>
              <a:spcBef>
                <a:spcPct val="50000"/>
              </a:spcBef>
            </a:pPr>
            <a:r>
              <a:rPr lang="en-US" sz="1400" b="1">
                <a:latin typeface="Courier New" pitchFamily="49" charset="0"/>
              </a:rPr>
              <a:t>        </a:t>
            </a:r>
            <a:r>
              <a:rPr lang="en-US" sz="1400" b="1">
                <a:solidFill>
                  <a:srgbClr val="FF6600"/>
                </a:solidFill>
                <a:latin typeface="Courier New" pitchFamily="49" charset="0"/>
              </a:rPr>
              <a:t>break</a:t>
            </a:r>
          </a:p>
          <a:p>
            <a:pPr algn="l">
              <a:lnSpc>
                <a:spcPct val="70000"/>
              </a:lnSpc>
              <a:spcBef>
                <a:spcPct val="50000"/>
              </a:spcBef>
            </a:pPr>
            <a:endParaRPr lang="en-US" sz="1400" b="1">
              <a:latin typeface="Courier New" pitchFamily="49" charset="0"/>
            </a:endParaRPr>
          </a:p>
          <a:p>
            <a:pPr algn="l">
              <a:lnSpc>
                <a:spcPct val="70000"/>
              </a:lnSpc>
              <a:spcBef>
                <a:spcPct val="50000"/>
              </a:spcBef>
            </a:pPr>
            <a:r>
              <a:rPr lang="en-US" sz="1400" b="1">
                <a:solidFill>
                  <a:srgbClr val="FF6600"/>
                </a:solidFill>
                <a:latin typeface="Courier New" pitchFamily="49" charset="0"/>
              </a:rPr>
              <a:t>print</a:t>
            </a:r>
            <a:r>
              <a:rPr lang="en-US" sz="1400" b="1">
                <a:latin typeface="Courier New" pitchFamily="49" charset="0"/>
              </a:rPr>
              <a:t> </a:t>
            </a:r>
            <a:r>
              <a:rPr lang="en-US" sz="1400" b="1">
                <a:solidFill>
                  <a:srgbClr val="008000"/>
                </a:solidFill>
                <a:latin typeface="Courier New" pitchFamily="49" charset="0"/>
              </a:rPr>
              <a:t>'You got it! It was'</a:t>
            </a:r>
            <a:r>
              <a:rPr lang="en-US" sz="1400" b="1">
                <a:latin typeface="Courier New" pitchFamily="49" charset="0"/>
              </a:rPr>
              <a:t>, myNumber</a:t>
            </a:r>
          </a:p>
        </p:txBody>
      </p:sp>
      <p:sp>
        <p:nvSpPr>
          <p:cNvPr id="134148" name="Text Box 4"/>
          <p:cNvSpPr txBox="1">
            <a:spLocks noChangeArrowheads="1"/>
          </p:cNvSpPr>
          <p:nvPr/>
        </p:nvSpPr>
        <p:spPr bwMode="auto">
          <a:xfrm>
            <a:off x="228600" y="1600200"/>
            <a:ext cx="35814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starting with the guessing game code…</a:t>
            </a:r>
          </a:p>
        </p:txBody>
      </p:sp>
      <p:sp>
        <p:nvSpPr>
          <p:cNvPr id="134149" name="Text Box 5"/>
          <p:cNvSpPr txBox="1">
            <a:spLocks noChangeArrowheads="1"/>
          </p:cNvSpPr>
          <p:nvPr/>
        </p:nvSpPr>
        <p:spPr bwMode="auto">
          <a:xfrm>
            <a:off x="914400" y="4886325"/>
            <a:ext cx="64770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chemeClr val="accent2"/>
                </a:solidFill>
                <a:latin typeface="Comic Sans MS" pitchFamily="66" charset="0"/>
              </a:rPr>
              <a:t>(3) Provide a hint to the user - whether the 	guess was too low or too high </a:t>
            </a:r>
          </a:p>
        </p:txBody>
      </p:sp>
      <p:sp>
        <p:nvSpPr>
          <p:cNvPr id="134150" name="Text Box 6"/>
          <p:cNvSpPr txBox="1">
            <a:spLocks noChangeArrowheads="1"/>
          </p:cNvSpPr>
          <p:nvPr/>
        </p:nvSpPr>
        <p:spPr bwMode="auto">
          <a:xfrm>
            <a:off x="914400" y="3890963"/>
            <a:ext cx="67818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chemeClr val="accent2"/>
                </a:solidFill>
                <a:latin typeface="Comic Sans MS" pitchFamily="66" charset="0"/>
              </a:rPr>
              <a:t>(2) Add a note at the end that tells the 	user how many total guesses they made.</a:t>
            </a:r>
          </a:p>
        </p:txBody>
      </p:sp>
      <p:sp>
        <p:nvSpPr>
          <p:cNvPr id="134151" name="Text Box 7"/>
          <p:cNvSpPr txBox="1">
            <a:spLocks noChangeArrowheads="1"/>
          </p:cNvSpPr>
          <p:nvPr/>
        </p:nvSpPr>
        <p:spPr bwMode="auto">
          <a:xfrm>
            <a:off x="914400" y="5883275"/>
            <a:ext cx="72390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chemeClr val="accent2"/>
                </a:solidFill>
                <a:latin typeface="Comic Sans MS" pitchFamily="66" charset="0"/>
              </a:rPr>
              <a:t>(Ex) Reverse the program so that the computer 	guesses </a:t>
            </a:r>
            <a:r>
              <a:rPr lang="en-US" i="1" u="sng">
                <a:solidFill>
                  <a:schemeClr val="accent2"/>
                </a:solidFill>
                <a:latin typeface="Comic Sans MS" pitchFamily="66" charset="0"/>
              </a:rPr>
              <a:t>your</a:t>
            </a:r>
            <a:r>
              <a:rPr lang="en-US">
                <a:solidFill>
                  <a:schemeClr val="accent2"/>
                </a:solidFill>
                <a:latin typeface="Comic Sans MS" pitchFamily="66" charset="0"/>
              </a:rPr>
              <a:t>  secret number (with hints)!</a:t>
            </a:r>
          </a:p>
        </p:txBody>
      </p:sp>
      <p:sp>
        <p:nvSpPr>
          <p:cNvPr id="134152" name="Text Box 8"/>
          <p:cNvSpPr txBox="1">
            <a:spLocks noChangeArrowheads="1"/>
          </p:cNvSpPr>
          <p:nvPr/>
        </p:nvSpPr>
        <p:spPr bwMode="auto">
          <a:xfrm>
            <a:off x="914400" y="2895600"/>
            <a:ext cx="68580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chemeClr val="accent2"/>
                </a:solidFill>
                <a:latin typeface="Comic Sans MS" pitchFamily="66" charset="0"/>
              </a:rPr>
              <a:t>(1) Add an "escape hatch" that stops the 	game if the user types the number 42.</a:t>
            </a:r>
          </a:p>
        </p:txBody>
      </p:sp>
      <p:sp>
        <p:nvSpPr>
          <p:cNvPr id="134153" name="Text Box 9"/>
          <p:cNvSpPr txBox="1">
            <a:spLocks noChangeArrowheads="1"/>
          </p:cNvSpPr>
          <p:nvPr/>
        </p:nvSpPr>
        <p:spPr bwMode="auto">
          <a:xfrm>
            <a:off x="7315200" y="4892675"/>
            <a:ext cx="16002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990000"/>
                </a:solidFill>
                <a:latin typeface="Comic Sans MS" pitchFamily="66" charset="0"/>
              </a:rPr>
              <a:t>Then you should be able to guess it – even out of 1000 or 1,000,000!</a:t>
            </a:r>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Text Box 2"/>
          <p:cNvSpPr txBox="1">
            <a:spLocks noChangeArrowheads="1"/>
          </p:cNvSpPr>
          <p:nvPr/>
        </p:nvSpPr>
        <p:spPr bwMode="auto">
          <a:xfrm>
            <a:off x="228600" y="152400"/>
            <a:ext cx="18288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a:t>"Quiz"</a:t>
            </a:r>
            <a:endParaRPr lang="en-US" sz="3200"/>
          </a:p>
        </p:txBody>
      </p:sp>
      <p:sp>
        <p:nvSpPr>
          <p:cNvPr id="135171" name="Text Box 3"/>
          <p:cNvSpPr txBox="1">
            <a:spLocks noChangeArrowheads="1"/>
          </p:cNvSpPr>
          <p:nvPr/>
        </p:nvSpPr>
        <p:spPr bwMode="auto">
          <a:xfrm>
            <a:off x="609600" y="1219200"/>
            <a:ext cx="4495800" cy="126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400" b="1">
                <a:latin typeface="Courier New" pitchFamily="49" charset="0"/>
              </a:rPr>
              <a:t>s = </a:t>
            </a:r>
            <a:r>
              <a:rPr lang="en-US" sz="1400" b="1">
                <a:solidFill>
                  <a:srgbClr val="008000"/>
                </a:solidFill>
                <a:latin typeface="Courier New" pitchFamily="49" charset="0"/>
              </a:rPr>
              <a:t>'gattacaaggtaaaatgca'</a:t>
            </a:r>
            <a:r>
              <a:rPr lang="en-US" sz="1400" b="1">
                <a:latin typeface="Courier New" pitchFamily="49" charset="0"/>
              </a:rPr>
              <a:t> </a:t>
            </a:r>
            <a:endParaRPr lang="en-US" sz="1400" b="1">
              <a:solidFill>
                <a:srgbClr val="008000"/>
              </a:solidFill>
              <a:latin typeface="Courier New" pitchFamily="49" charset="0"/>
            </a:endParaRPr>
          </a:p>
          <a:p>
            <a:pPr algn="l">
              <a:lnSpc>
                <a:spcPct val="50000"/>
              </a:lnSpc>
              <a:spcBef>
                <a:spcPct val="50000"/>
              </a:spcBef>
            </a:pPr>
            <a:r>
              <a:rPr lang="en-US" sz="1400" b="1">
                <a:latin typeface="Courier New" pitchFamily="49" charset="0"/>
              </a:rPr>
              <a:t>N = 0</a:t>
            </a:r>
          </a:p>
          <a:p>
            <a:pPr algn="l">
              <a:lnSpc>
                <a:spcPct val="50000"/>
              </a:lnSpc>
              <a:spcBef>
                <a:spcPct val="50000"/>
              </a:spcBef>
            </a:pPr>
            <a:r>
              <a:rPr lang="en-US" sz="1400" b="1">
                <a:solidFill>
                  <a:srgbClr val="FF6600"/>
                </a:solidFill>
                <a:latin typeface="Courier New" pitchFamily="49" charset="0"/>
              </a:rPr>
              <a:t>for</a:t>
            </a:r>
            <a:r>
              <a:rPr lang="en-US" sz="1400" b="1">
                <a:latin typeface="Courier New" pitchFamily="49" charset="0"/>
              </a:rPr>
              <a:t> i in range(0,len(s)):</a:t>
            </a:r>
          </a:p>
          <a:p>
            <a:pPr algn="l">
              <a:lnSpc>
                <a:spcPct val="50000"/>
              </a:lnSpc>
              <a:spcBef>
                <a:spcPct val="50000"/>
              </a:spcBef>
            </a:pPr>
            <a:r>
              <a:rPr lang="en-US" sz="1400" b="1">
                <a:latin typeface="Courier New" pitchFamily="49" charset="0"/>
              </a:rPr>
              <a:t>    </a:t>
            </a:r>
            <a:r>
              <a:rPr lang="en-US" sz="1400" b="1">
                <a:solidFill>
                  <a:srgbClr val="FF6600"/>
                </a:solidFill>
                <a:latin typeface="Courier New" pitchFamily="49" charset="0"/>
              </a:rPr>
              <a:t>if</a:t>
            </a:r>
            <a:r>
              <a:rPr lang="en-US" sz="1400" b="1">
                <a:latin typeface="Courier New" pitchFamily="49" charset="0"/>
              </a:rPr>
              <a:t> s[i] == </a:t>
            </a:r>
            <a:r>
              <a:rPr lang="en-US" sz="1400" b="1">
                <a:solidFill>
                  <a:srgbClr val="008000"/>
                </a:solidFill>
                <a:latin typeface="Courier New" pitchFamily="49" charset="0"/>
              </a:rPr>
              <a:t>'a'</a:t>
            </a:r>
            <a:r>
              <a:rPr lang="en-US" sz="1400" b="1">
                <a:latin typeface="Courier New" pitchFamily="49" charset="0"/>
              </a:rPr>
              <a:t>:</a:t>
            </a:r>
          </a:p>
          <a:p>
            <a:pPr algn="l">
              <a:lnSpc>
                <a:spcPct val="50000"/>
              </a:lnSpc>
              <a:spcBef>
                <a:spcPct val="50000"/>
              </a:spcBef>
            </a:pPr>
            <a:r>
              <a:rPr lang="en-US" sz="1400" b="1">
                <a:latin typeface="Courier New" pitchFamily="49" charset="0"/>
              </a:rPr>
              <a:t>        N = N + 1</a:t>
            </a:r>
          </a:p>
          <a:p>
            <a:pPr algn="l">
              <a:lnSpc>
                <a:spcPct val="50000"/>
              </a:lnSpc>
              <a:spcBef>
                <a:spcPct val="50000"/>
              </a:spcBef>
            </a:pPr>
            <a:r>
              <a:rPr lang="en-US" sz="1400" b="1">
                <a:solidFill>
                  <a:srgbClr val="FF6600"/>
                </a:solidFill>
                <a:latin typeface="Courier New" pitchFamily="49" charset="0"/>
              </a:rPr>
              <a:t>print</a:t>
            </a:r>
            <a:r>
              <a:rPr lang="en-US" sz="1400" b="1">
                <a:latin typeface="Courier New" pitchFamily="49" charset="0"/>
              </a:rPr>
              <a:t> </a:t>
            </a:r>
            <a:r>
              <a:rPr lang="en-US" sz="1400" b="1">
                <a:solidFill>
                  <a:srgbClr val="008000"/>
                </a:solidFill>
                <a:latin typeface="Courier New" pitchFamily="49" charset="0"/>
              </a:rPr>
              <a:t>'N is'</a:t>
            </a:r>
            <a:r>
              <a:rPr lang="en-US" sz="1400" b="1">
                <a:latin typeface="Courier New" pitchFamily="49" charset="0"/>
              </a:rPr>
              <a:t>, N</a:t>
            </a:r>
          </a:p>
        </p:txBody>
      </p:sp>
      <p:sp>
        <p:nvSpPr>
          <p:cNvPr id="135172" name="Text Box 4"/>
          <p:cNvSpPr txBox="1">
            <a:spLocks noChangeArrowheads="1"/>
          </p:cNvSpPr>
          <p:nvPr/>
        </p:nvSpPr>
        <p:spPr bwMode="auto">
          <a:xfrm>
            <a:off x="1905000" y="304800"/>
            <a:ext cx="6934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chemeClr val="accent2"/>
                </a:solidFill>
                <a:latin typeface="Comic Sans MS" pitchFamily="66" charset="0"/>
              </a:rPr>
              <a:t>What do these loops print?  What do they do?</a:t>
            </a:r>
          </a:p>
        </p:txBody>
      </p:sp>
      <p:sp>
        <p:nvSpPr>
          <p:cNvPr id="135173" name="Text Box 5"/>
          <p:cNvSpPr txBox="1">
            <a:spLocks noChangeArrowheads="1"/>
          </p:cNvSpPr>
          <p:nvPr/>
        </p:nvSpPr>
        <p:spPr bwMode="auto">
          <a:xfrm>
            <a:off x="609600" y="5138738"/>
            <a:ext cx="5486400" cy="1262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400" b="1">
                <a:latin typeface="Courier New" pitchFamily="49" charset="0"/>
              </a:rPr>
              <a:t>s = </a:t>
            </a:r>
            <a:r>
              <a:rPr lang="en-US" sz="1400" b="1">
                <a:solidFill>
                  <a:srgbClr val="008000"/>
                </a:solidFill>
                <a:latin typeface="Courier New" pitchFamily="49" charset="0"/>
              </a:rPr>
              <a:t>'gattacaaggtaaaatgca'</a:t>
            </a:r>
            <a:r>
              <a:rPr lang="en-US" sz="1400" b="1">
                <a:latin typeface="Courier New" pitchFamily="49" charset="0"/>
              </a:rPr>
              <a:t> </a:t>
            </a:r>
            <a:endParaRPr lang="en-US" sz="1400" b="1">
              <a:solidFill>
                <a:srgbClr val="008000"/>
              </a:solidFill>
              <a:latin typeface="Courier New" pitchFamily="49" charset="0"/>
            </a:endParaRPr>
          </a:p>
          <a:p>
            <a:pPr algn="l">
              <a:lnSpc>
                <a:spcPct val="50000"/>
              </a:lnSpc>
              <a:spcBef>
                <a:spcPct val="50000"/>
              </a:spcBef>
            </a:pPr>
            <a:r>
              <a:rPr lang="en-US" sz="1400" b="1">
                <a:latin typeface="Courier New" pitchFamily="49" charset="0"/>
              </a:rPr>
              <a:t>N = 0</a:t>
            </a:r>
          </a:p>
          <a:p>
            <a:pPr algn="l">
              <a:lnSpc>
                <a:spcPct val="50000"/>
              </a:lnSpc>
              <a:spcBef>
                <a:spcPct val="50000"/>
              </a:spcBef>
            </a:pPr>
            <a:r>
              <a:rPr lang="en-US" sz="1400" b="1">
                <a:solidFill>
                  <a:srgbClr val="FF6600"/>
                </a:solidFill>
                <a:latin typeface="Courier New" pitchFamily="49" charset="0"/>
              </a:rPr>
              <a:t>for</a:t>
            </a:r>
            <a:r>
              <a:rPr lang="en-US" sz="1400" b="1">
                <a:latin typeface="Courier New" pitchFamily="49" charset="0"/>
              </a:rPr>
              <a:t> i in range(1,len(s)):</a:t>
            </a:r>
          </a:p>
          <a:p>
            <a:pPr algn="l">
              <a:lnSpc>
                <a:spcPct val="50000"/>
              </a:lnSpc>
              <a:spcBef>
                <a:spcPct val="50000"/>
              </a:spcBef>
            </a:pPr>
            <a:r>
              <a:rPr lang="en-US" sz="1400" b="1">
                <a:latin typeface="Courier New" pitchFamily="49" charset="0"/>
              </a:rPr>
              <a:t>    </a:t>
            </a:r>
            <a:r>
              <a:rPr lang="en-US" sz="1400" b="1">
                <a:solidFill>
                  <a:srgbClr val="FF6600"/>
                </a:solidFill>
                <a:latin typeface="Courier New" pitchFamily="49" charset="0"/>
              </a:rPr>
              <a:t>if</a:t>
            </a:r>
            <a:r>
              <a:rPr lang="en-US" sz="1400" b="1">
                <a:latin typeface="Courier New" pitchFamily="49" charset="0"/>
              </a:rPr>
              <a:t> s[i] == </a:t>
            </a:r>
            <a:r>
              <a:rPr lang="en-US" sz="1400" b="1">
                <a:solidFill>
                  <a:srgbClr val="008000"/>
                </a:solidFill>
                <a:latin typeface="Courier New" pitchFamily="49" charset="0"/>
              </a:rPr>
              <a:t>'a'</a:t>
            </a:r>
            <a:r>
              <a:rPr lang="en-US" sz="1400" b="1">
                <a:latin typeface="Courier New" pitchFamily="49" charset="0"/>
              </a:rPr>
              <a:t> </a:t>
            </a:r>
            <a:r>
              <a:rPr lang="en-US" sz="1400" b="1">
                <a:solidFill>
                  <a:srgbClr val="FF6600"/>
                </a:solidFill>
                <a:latin typeface="Courier New" pitchFamily="49" charset="0"/>
              </a:rPr>
              <a:t>and</a:t>
            </a:r>
            <a:r>
              <a:rPr lang="en-US" sz="1400" b="1">
                <a:latin typeface="Courier New" pitchFamily="49" charset="0"/>
              </a:rPr>
              <a:t> s[i-1] == </a:t>
            </a:r>
            <a:r>
              <a:rPr lang="en-US" sz="1400" b="1">
                <a:solidFill>
                  <a:srgbClr val="008000"/>
                </a:solidFill>
                <a:latin typeface="Courier New" pitchFamily="49" charset="0"/>
              </a:rPr>
              <a:t>'t'</a:t>
            </a:r>
            <a:r>
              <a:rPr lang="en-US" sz="1400" b="1">
                <a:latin typeface="Courier New" pitchFamily="49" charset="0"/>
              </a:rPr>
              <a:t>:</a:t>
            </a:r>
          </a:p>
          <a:p>
            <a:pPr algn="l">
              <a:lnSpc>
                <a:spcPct val="50000"/>
              </a:lnSpc>
              <a:spcBef>
                <a:spcPct val="50000"/>
              </a:spcBef>
            </a:pPr>
            <a:r>
              <a:rPr lang="en-US" sz="1400" b="1">
                <a:latin typeface="Courier New" pitchFamily="49" charset="0"/>
              </a:rPr>
              <a:t>        N = N + 1</a:t>
            </a:r>
          </a:p>
          <a:p>
            <a:pPr algn="l">
              <a:lnSpc>
                <a:spcPct val="50000"/>
              </a:lnSpc>
              <a:spcBef>
                <a:spcPct val="50000"/>
              </a:spcBef>
            </a:pPr>
            <a:r>
              <a:rPr lang="en-US" sz="1400" b="1">
                <a:solidFill>
                  <a:srgbClr val="FF6600"/>
                </a:solidFill>
                <a:latin typeface="Courier New" pitchFamily="49" charset="0"/>
              </a:rPr>
              <a:t>print</a:t>
            </a:r>
            <a:r>
              <a:rPr lang="en-US" sz="1400" b="1">
                <a:latin typeface="Courier New" pitchFamily="49" charset="0"/>
              </a:rPr>
              <a:t> </a:t>
            </a:r>
            <a:r>
              <a:rPr lang="en-US" sz="1400" b="1">
                <a:solidFill>
                  <a:srgbClr val="008000"/>
                </a:solidFill>
                <a:latin typeface="Courier New" pitchFamily="49" charset="0"/>
              </a:rPr>
              <a:t>'N is'</a:t>
            </a:r>
            <a:r>
              <a:rPr lang="en-US" sz="1400" b="1">
                <a:latin typeface="Courier New" pitchFamily="49" charset="0"/>
              </a:rPr>
              <a:t>, N</a:t>
            </a:r>
          </a:p>
        </p:txBody>
      </p:sp>
      <p:sp>
        <p:nvSpPr>
          <p:cNvPr id="135174" name="Text Box 6"/>
          <p:cNvSpPr txBox="1">
            <a:spLocks noChangeArrowheads="1"/>
          </p:cNvSpPr>
          <p:nvPr/>
        </p:nvSpPr>
        <p:spPr bwMode="auto">
          <a:xfrm>
            <a:off x="6019800" y="3878263"/>
            <a:ext cx="2952750" cy="275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400" b="1">
                <a:latin typeface="Courier New" pitchFamily="49" charset="0"/>
              </a:rPr>
              <a:t>s = </a:t>
            </a:r>
            <a:r>
              <a:rPr lang="en-US" sz="1400" b="1">
                <a:solidFill>
                  <a:srgbClr val="008000"/>
                </a:solidFill>
                <a:latin typeface="Courier New" pitchFamily="49" charset="0"/>
              </a:rPr>
              <a:t>'gattacaaggtaaaatgca'</a:t>
            </a:r>
            <a:r>
              <a:rPr lang="en-US" sz="1400" b="1">
                <a:latin typeface="Courier New" pitchFamily="49" charset="0"/>
              </a:rPr>
              <a:t> </a:t>
            </a:r>
          </a:p>
          <a:p>
            <a:pPr algn="l">
              <a:lnSpc>
                <a:spcPct val="50000"/>
              </a:lnSpc>
              <a:spcBef>
                <a:spcPct val="50000"/>
              </a:spcBef>
            </a:pPr>
            <a:r>
              <a:rPr lang="en-US" sz="1400" b="1">
                <a:latin typeface="Courier New" pitchFamily="49" charset="0"/>
              </a:rPr>
              <a:t>MAX = 0</a:t>
            </a:r>
          </a:p>
          <a:p>
            <a:pPr algn="l">
              <a:lnSpc>
                <a:spcPct val="50000"/>
              </a:lnSpc>
              <a:spcBef>
                <a:spcPct val="50000"/>
              </a:spcBef>
            </a:pPr>
            <a:r>
              <a:rPr lang="en-US" sz="1400" b="1">
                <a:latin typeface="Courier New" pitchFamily="49" charset="0"/>
              </a:rPr>
              <a:t>cur = 0</a:t>
            </a:r>
          </a:p>
          <a:p>
            <a:pPr algn="l">
              <a:lnSpc>
                <a:spcPct val="50000"/>
              </a:lnSpc>
              <a:spcBef>
                <a:spcPct val="50000"/>
              </a:spcBef>
            </a:pPr>
            <a:r>
              <a:rPr lang="en-US" sz="1400" b="1">
                <a:solidFill>
                  <a:srgbClr val="FF6600"/>
                </a:solidFill>
                <a:latin typeface="Courier New" pitchFamily="49" charset="0"/>
              </a:rPr>
              <a:t>for</a:t>
            </a:r>
            <a:r>
              <a:rPr lang="en-US" sz="1400" b="1">
                <a:latin typeface="Courier New" pitchFamily="49" charset="0"/>
              </a:rPr>
              <a:t> i in range(0,len(s)):</a:t>
            </a:r>
          </a:p>
          <a:p>
            <a:pPr algn="l">
              <a:lnSpc>
                <a:spcPct val="50000"/>
              </a:lnSpc>
              <a:spcBef>
                <a:spcPct val="50000"/>
              </a:spcBef>
            </a:pPr>
            <a:r>
              <a:rPr lang="en-US" sz="1400" b="1">
                <a:latin typeface="Courier New" pitchFamily="49" charset="0"/>
              </a:rPr>
              <a:t>    </a:t>
            </a:r>
            <a:r>
              <a:rPr lang="en-US" sz="1400" b="1">
                <a:solidFill>
                  <a:srgbClr val="FF6600"/>
                </a:solidFill>
                <a:latin typeface="Courier New" pitchFamily="49" charset="0"/>
              </a:rPr>
              <a:t>if</a:t>
            </a:r>
            <a:r>
              <a:rPr lang="en-US" sz="1400" b="1">
                <a:latin typeface="Courier New" pitchFamily="49" charset="0"/>
              </a:rPr>
              <a:t> s[i] == </a:t>
            </a:r>
            <a:r>
              <a:rPr lang="en-US" sz="1400" b="1">
                <a:solidFill>
                  <a:srgbClr val="008000"/>
                </a:solidFill>
                <a:latin typeface="Courier New" pitchFamily="49" charset="0"/>
              </a:rPr>
              <a:t>'a':</a:t>
            </a:r>
          </a:p>
          <a:p>
            <a:pPr algn="l">
              <a:lnSpc>
                <a:spcPct val="50000"/>
              </a:lnSpc>
              <a:spcBef>
                <a:spcPct val="50000"/>
              </a:spcBef>
            </a:pPr>
            <a:r>
              <a:rPr lang="en-US" sz="1400" b="1">
                <a:solidFill>
                  <a:srgbClr val="008000"/>
                </a:solidFill>
                <a:latin typeface="Courier New" pitchFamily="49" charset="0"/>
              </a:rPr>
              <a:t>        </a:t>
            </a:r>
            <a:r>
              <a:rPr lang="en-US" sz="1400" b="1">
                <a:solidFill>
                  <a:srgbClr val="FF6600"/>
                </a:solidFill>
                <a:latin typeface="Courier New" pitchFamily="49" charset="0"/>
              </a:rPr>
              <a:t>if</a:t>
            </a:r>
            <a:r>
              <a:rPr lang="en-US" sz="1400" b="1">
                <a:solidFill>
                  <a:srgbClr val="008000"/>
                </a:solidFill>
                <a:latin typeface="Courier New" pitchFamily="49" charset="0"/>
              </a:rPr>
              <a:t> </a:t>
            </a:r>
            <a:r>
              <a:rPr lang="en-US" sz="1400" b="1">
                <a:latin typeface="Courier New" pitchFamily="49" charset="0"/>
              </a:rPr>
              <a:t>s[i-1] != </a:t>
            </a:r>
            <a:r>
              <a:rPr lang="en-US" sz="1400" b="1">
                <a:solidFill>
                  <a:srgbClr val="008000"/>
                </a:solidFill>
                <a:latin typeface="Courier New" pitchFamily="49" charset="0"/>
              </a:rPr>
              <a:t>'a'</a:t>
            </a:r>
            <a:r>
              <a:rPr lang="en-US" sz="1400" b="1">
                <a:latin typeface="Courier New" pitchFamily="49" charset="0"/>
              </a:rPr>
              <a:t>:</a:t>
            </a:r>
          </a:p>
          <a:p>
            <a:pPr algn="l">
              <a:lnSpc>
                <a:spcPct val="50000"/>
              </a:lnSpc>
              <a:spcBef>
                <a:spcPct val="50000"/>
              </a:spcBef>
            </a:pPr>
            <a:r>
              <a:rPr lang="en-US" sz="1400" b="1">
                <a:latin typeface="Courier New" pitchFamily="49" charset="0"/>
              </a:rPr>
              <a:t>            cur = 1</a:t>
            </a:r>
          </a:p>
          <a:p>
            <a:pPr algn="l">
              <a:lnSpc>
                <a:spcPct val="50000"/>
              </a:lnSpc>
              <a:spcBef>
                <a:spcPct val="50000"/>
              </a:spcBef>
            </a:pPr>
            <a:r>
              <a:rPr lang="en-US" sz="1400" b="1">
                <a:latin typeface="Courier New" pitchFamily="49" charset="0"/>
              </a:rPr>
              <a:t>        </a:t>
            </a:r>
            <a:r>
              <a:rPr lang="en-US" sz="1400" b="1">
                <a:solidFill>
                  <a:srgbClr val="FF6600"/>
                </a:solidFill>
                <a:latin typeface="Courier New" pitchFamily="49" charset="0"/>
              </a:rPr>
              <a:t>else</a:t>
            </a:r>
            <a:r>
              <a:rPr lang="en-US" sz="1400" b="1">
                <a:latin typeface="Courier New" pitchFamily="49" charset="0"/>
              </a:rPr>
              <a:t>: </a:t>
            </a:r>
          </a:p>
          <a:p>
            <a:pPr algn="l">
              <a:lnSpc>
                <a:spcPct val="50000"/>
              </a:lnSpc>
              <a:spcBef>
                <a:spcPct val="50000"/>
              </a:spcBef>
            </a:pPr>
            <a:r>
              <a:rPr lang="en-US" sz="1400" b="1">
                <a:latin typeface="Courier New" pitchFamily="49" charset="0"/>
              </a:rPr>
              <a:t>            cur = cur + 1</a:t>
            </a:r>
          </a:p>
          <a:p>
            <a:pPr algn="l">
              <a:lnSpc>
                <a:spcPct val="50000"/>
              </a:lnSpc>
              <a:spcBef>
                <a:spcPct val="50000"/>
              </a:spcBef>
            </a:pPr>
            <a:r>
              <a:rPr lang="en-US" sz="1400" b="1">
                <a:latin typeface="Courier New" pitchFamily="49" charset="0"/>
              </a:rPr>
              <a:t>            </a:t>
            </a:r>
            <a:r>
              <a:rPr lang="en-US" sz="1400" b="1">
                <a:solidFill>
                  <a:srgbClr val="FF6600"/>
                </a:solidFill>
                <a:latin typeface="Courier New" pitchFamily="49" charset="0"/>
              </a:rPr>
              <a:t>if </a:t>
            </a:r>
            <a:r>
              <a:rPr lang="en-US" sz="1400" b="1">
                <a:latin typeface="Courier New" pitchFamily="49" charset="0"/>
              </a:rPr>
              <a:t>cur &gt; MAX:</a:t>
            </a:r>
          </a:p>
          <a:p>
            <a:pPr algn="l">
              <a:lnSpc>
                <a:spcPct val="50000"/>
              </a:lnSpc>
              <a:spcBef>
                <a:spcPct val="50000"/>
              </a:spcBef>
            </a:pPr>
            <a:r>
              <a:rPr lang="en-US" sz="1400" b="1">
                <a:latin typeface="Courier New" pitchFamily="49" charset="0"/>
              </a:rPr>
              <a:t>                MAX = cur</a:t>
            </a:r>
          </a:p>
          <a:p>
            <a:pPr algn="l">
              <a:lnSpc>
                <a:spcPct val="50000"/>
              </a:lnSpc>
              <a:spcBef>
                <a:spcPct val="50000"/>
              </a:spcBef>
            </a:pPr>
            <a:r>
              <a:rPr lang="en-US" sz="1400" b="1">
                <a:latin typeface="Courier New" pitchFamily="49" charset="0"/>
              </a:rPr>
              <a:t>        </a:t>
            </a:r>
          </a:p>
          <a:p>
            <a:pPr algn="l">
              <a:lnSpc>
                <a:spcPct val="50000"/>
              </a:lnSpc>
              <a:spcBef>
                <a:spcPct val="50000"/>
              </a:spcBef>
            </a:pPr>
            <a:r>
              <a:rPr lang="en-US" sz="1400" b="1">
                <a:solidFill>
                  <a:srgbClr val="FF6600"/>
                </a:solidFill>
                <a:latin typeface="Courier New" pitchFamily="49" charset="0"/>
              </a:rPr>
              <a:t>print</a:t>
            </a:r>
            <a:r>
              <a:rPr lang="en-US" sz="1400" b="1">
                <a:latin typeface="Courier New" pitchFamily="49" charset="0"/>
              </a:rPr>
              <a:t> </a:t>
            </a:r>
            <a:r>
              <a:rPr lang="en-US" sz="1400" b="1">
                <a:solidFill>
                  <a:srgbClr val="008000"/>
                </a:solidFill>
                <a:latin typeface="Courier New" pitchFamily="49" charset="0"/>
              </a:rPr>
              <a:t>'Max is'</a:t>
            </a:r>
            <a:r>
              <a:rPr lang="en-US" sz="1400" b="1">
                <a:latin typeface="Courier New" pitchFamily="49" charset="0"/>
              </a:rPr>
              <a:t>, MAX</a:t>
            </a:r>
          </a:p>
        </p:txBody>
      </p:sp>
      <p:sp>
        <p:nvSpPr>
          <p:cNvPr id="135175" name="Text Box 7"/>
          <p:cNvSpPr txBox="1">
            <a:spLocks noChangeArrowheads="1"/>
          </p:cNvSpPr>
          <p:nvPr/>
        </p:nvSpPr>
        <p:spPr bwMode="auto">
          <a:xfrm>
            <a:off x="609600" y="3124200"/>
            <a:ext cx="5486400" cy="126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400" b="1">
                <a:latin typeface="Courier New" pitchFamily="49" charset="0"/>
              </a:rPr>
              <a:t>s = </a:t>
            </a:r>
            <a:r>
              <a:rPr lang="en-US" sz="1400" b="1">
                <a:solidFill>
                  <a:srgbClr val="008000"/>
                </a:solidFill>
                <a:latin typeface="Courier New" pitchFamily="49" charset="0"/>
              </a:rPr>
              <a:t>'gattacaaggtaaaatgca'</a:t>
            </a:r>
            <a:r>
              <a:rPr lang="en-US" sz="1400" b="1">
                <a:latin typeface="Courier New" pitchFamily="49" charset="0"/>
              </a:rPr>
              <a:t> </a:t>
            </a:r>
            <a:endParaRPr lang="en-US" sz="1400" b="1">
              <a:solidFill>
                <a:srgbClr val="008000"/>
              </a:solidFill>
              <a:latin typeface="Courier New" pitchFamily="49" charset="0"/>
            </a:endParaRPr>
          </a:p>
          <a:p>
            <a:pPr algn="l">
              <a:lnSpc>
                <a:spcPct val="50000"/>
              </a:lnSpc>
              <a:spcBef>
                <a:spcPct val="50000"/>
              </a:spcBef>
            </a:pPr>
            <a:r>
              <a:rPr lang="en-US" sz="1400" b="1">
                <a:latin typeface="Courier New" pitchFamily="49" charset="0"/>
              </a:rPr>
              <a:t>N = 0</a:t>
            </a:r>
          </a:p>
          <a:p>
            <a:pPr algn="l">
              <a:lnSpc>
                <a:spcPct val="50000"/>
              </a:lnSpc>
              <a:spcBef>
                <a:spcPct val="50000"/>
              </a:spcBef>
            </a:pPr>
            <a:r>
              <a:rPr lang="en-US" sz="1400" b="1">
                <a:solidFill>
                  <a:srgbClr val="FF6600"/>
                </a:solidFill>
                <a:latin typeface="Courier New" pitchFamily="49" charset="0"/>
              </a:rPr>
              <a:t>for</a:t>
            </a:r>
            <a:r>
              <a:rPr lang="en-US" sz="1400" b="1">
                <a:latin typeface="Courier New" pitchFamily="49" charset="0"/>
              </a:rPr>
              <a:t> i in range(0,len(s)):</a:t>
            </a:r>
          </a:p>
          <a:p>
            <a:pPr algn="l">
              <a:lnSpc>
                <a:spcPct val="50000"/>
              </a:lnSpc>
              <a:spcBef>
                <a:spcPct val="50000"/>
              </a:spcBef>
            </a:pPr>
            <a:r>
              <a:rPr lang="en-US" sz="1400" b="1">
                <a:latin typeface="Courier New" pitchFamily="49" charset="0"/>
              </a:rPr>
              <a:t>    </a:t>
            </a:r>
            <a:r>
              <a:rPr lang="en-US" sz="1400" b="1">
                <a:solidFill>
                  <a:srgbClr val="FF6600"/>
                </a:solidFill>
                <a:latin typeface="Courier New" pitchFamily="49" charset="0"/>
              </a:rPr>
              <a:t>if</a:t>
            </a:r>
            <a:r>
              <a:rPr lang="en-US" sz="1400" b="1">
                <a:latin typeface="Courier New" pitchFamily="49" charset="0"/>
              </a:rPr>
              <a:t> s[i] == </a:t>
            </a:r>
            <a:r>
              <a:rPr lang="en-US" sz="1400" b="1">
                <a:solidFill>
                  <a:srgbClr val="008000"/>
                </a:solidFill>
                <a:latin typeface="Courier New" pitchFamily="49" charset="0"/>
              </a:rPr>
              <a:t>'a'</a:t>
            </a:r>
            <a:r>
              <a:rPr lang="en-US" sz="1400" b="1">
                <a:latin typeface="Courier New" pitchFamily="49" charset="0"/>
              </a:rPr>
              <a:t> </a:t>
            </a:r>
            <a:r>
              <a:rPr lang="en-US" sz="1400" b="1">
                <a:solidFill>
                  <a:srgbClr val="FF6600"/>
                </a:solidFill>
                <a:latin typeface="Courier New" pitchFamily="49" charset="0"/>
              </a:rPr>
              <a:t>or</a:t>
            </a:r>
            <a:r>
              <a:rPr lang="en-US" sz="1400" b="1">
                <a:latin typeface="Courier New" pitchFamily="49" charset="0"/>
              </a:rPr>
              <a:t> s[i] == </a:t>
            </a:r>
            <a:r>
              <a:rPr lang="en-US" sz="1400" b="1">
                <a:solidFill>
                  <a:srgbClr val="008000"/>
                </a:solidFill>
                <a:latin typeface="Courier New" pitchFamily="49" charset="0"/>
              </a:rPr>
              <a:t>'t'</a:t>
            </a:r>
            <a:r>
              <a:rPr lang="en-US" sz="1400" b="1">
                <a:latin typeface="Courier New" pitchFamily="49" charset="0"/>
              </a:rPr>
              <a:t>:</a:t>
            </a:r>
          </a:p>
          <a:p>
            <a:pPr algn="l">
              <a:lnSpc>
                <a:spcPct val="50000"/>
              </a:lnSpc>
              <a:spcBef>
                <a:spcPct val="50000"/>
              </a:spcBef>
            </a:pPr>
            <a:r>
              <a:rPr lang="en-US" sz="1400" b="1">
                <a:latin typeface="Courier New" pitchFamily="49" charset="0"/>
              </a:rPr>
              <a:t>        N = N + 1</a:t>
            </a:r>
          </a:p>
          <a:p>
            <a:pPr algn="l">
              <a:lnSpc>
                <a:spcPct val="50000"/>
              </a:lnSpc>
              <a:spcBef>
                <a:spcPct val="50000"/>
              </a:spcBef>
            </a:pPr>
            <a:r>
              <a:rPr lang="en-US" sz="1400" b="1">
                <a:solidFill>
                  <a:srgbClr val="FF6600"/>
                </a:solidFill>
                <a:latin typeface="Courier New" pitchFamily="49" charset="0"/>
              </a:rPr>
              <a:t>print</a:t>
            </a:r>
            <a:r>
              <a:rPr lang="en-US" sz="1400" b="1">
                <a:latin typeface="Courier New" pitchFamily="49" charset="0"/>
              </a:rPr>
              <a:t> </a:t>
            </a:r>
            <a:r>
              <a:rPr lang="en-US" sz="1400" b="1">
                <a:solidFill>
                  <a:srgbClr val="008000"/>
                </a:solidFill>
                <a:latin typeface="Courier New" pitchFamily="49" charset="0"/>
              </a:rPr>
              <a:t>'N is'</a:t>
            </a:r>
            <a:r>
              <a:rPr lang="en-US" sz="1400" b="1">
                <a:latin typeface="Courier New" pitchFamily="49" charset="0"/>
              </a:rPr>
              <a:t>, N</a:t>
            </a:r>
          </a:p>
        </p:txBody>
      </p:sp>
      <p:sp>
        <p:nvSpPr>
          <p:cNvPr id="135176" name="Oval 8"/>
          <p:cNvSpPr>
            <a:spLocks noChangeArrowheads="1"/>
          </p:cNvSpPr>
          <p:nvPr/>
        </p:nvSpPr>
        <p:spPr bwMode="auto">
          <a:xfrm>
            <a:off x="152400" y="1219200"/>
            <a:ext cx="381000" cy="381000"/>
          </a:xfrm>
          <a:prstGeom prst="ellipse">
            <a:avLst/>
          </a:pr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r>
              <a:rPr lang="en-US" sz="1800" b="1">
                <a:latin typeface="Courier New" pitchFamily="49" charset="0"/>
              </a:rPr>
              <a:t>1</a:t>
            </a:r>
          </a:p>
        </p:txBody>
      </p:sp>
      <p:sp>
        <p:nvSpPr>
          <p:cNvPr id="135177" name="Oval 9"/>
          <p:cNvSpPr>
            <a:spLocks noChangeArrowheads="1"/>
          </p:cNvSpPr>
          <p:nvPr/>
        </p:nvSpPr>
        <p:spPr bwMode="auto">
          <a:xfrm>
            <a:off x="152400" y="3111500"/>
            <a:ext cx="381000" cy="381000"/>
          </a:xfrm>
          <a:prstGeom prst="ellipse">
            <a:avLst/>
          </a:pr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r>
              <a:rPr lang="en-US" sz="1800" b="1">
                <a:latin typeface="Courier New" pitchFamily="49" charset="0"/>
              </a:rPr>
              <a:t>2</a:t>
            </a:r>
          </a:p>
        </p:txBody>
      </p:sp>
      <p:sp>
        <p:nvSpPr>
          <p:cNvPr id="135178" name="Oval 10"/>
          <p:cNvSpPr>
            <a:spLocks noChangeArrowheads="1"/>
          </p:cNvSpPr>
          <p:nvPr/>
        </p:nvSpPr>
        <p:spPr bwMode="auto">
          <a:xfrm>
            <a:off x="152400" y="5118100"/>
            <a:ext cx="381000" cy="381000"/>
          </a:xfrm>
          <a:prstGeom prst="ellipse">
            <a:avLst/>
          </a:pr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r>
              <a:rPr lang="en-US" sz="1800" b="1">
                <a:latin typeface="Courier New" pitchFamily="49" charset="0"/>
              </a:rPr>
              <a:t>3</a:t>
            </a:r>
          </a:p>
        </p:txBody>
      </p:sp>
      <p:sp>
        <p:nvSpPr>
          <p:cNvPr id="135179" name="Oval 11"/>
          <p:cNvSpPr>
            <a:spLocks noChangeArrowheads="1"/>
          </p:cNvSpPr>
          <p:nvPr/>
        </p:nvSpPr>
        <p:spPr bwMode="auto">
          <a:xfrm>
            <a:off x="5613400" y="3886200"/>
            <a:ext cx="381000" cy="381000"/>
          </a:xfrm>
          <a:prstGeom prst="ellipse">
            <a:avLst/>
          </a:pr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r>
              <a:rPr lang="en-US" sz="1800" b="1">
                <a:latin typeface="Courier New" pitchFamily="49" charset="0"/>
              </a:rPr>
              <a:t>4</a:t>
            </a: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425583" y="3429000"/>
            <a:ext cx="5060817" cy="829749"/>
          </a:xfrm>
          <a:prstGeom prst="roundRect">
            <a:avLst/>
          </a:prstGeom>
          <a:solidFill>
            <a:srgbClr val="FFC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 name="Rounded Rectangle 4"/>
          <p:cNvSpPr/>
          <p:nvPr/>
        </p:nvSpPr>
        <p:spPr bwMode="auto">
          <a:xfrm>
            <a:off x="4953000" y="399538"/>
            <a:ext cx="3733800" cy="667262"/>
          </a:xfrm>
          <a:prstGeom prst="roundRect">
            <a:avLst/>
          </a:prstGeom>
          <a:solidFill>
            <a:srgbClr val="CCFFCC"/>
          </a:solidFill>
          <a:ln w="19050" cap="flat" cmpd="sng" algn="ctr">
            <a:solidFill>
              <a:srgbClr val="CCFF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ounded Rectangle 3"/>
          <p:cNvSpPr/>
          <p:nvPr/>
        </p:nvSpPr>
        <p:spPr bwMode="auto">
          <a:xfrm>
            <a:off x="228600" y="4468779"/>
            <a:ext cx="8780463" cy="2313021"/>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smtClean="0">
              <a:ln>
                <a:noFill/>
              </a:ln>
              <a:solidFill>
                <a:schemeClr val="tx1"/>
              </a:solidFill>
              <a:effectLst/>
              <a:latin typeface="Times" pitchFamily="1" charset="0"/>
              <a:ea typeface="ＭＳ Ｐゴシック" pitchFamily="1" charset="-128"/>
            </a:endParaRPr>
          </a:p>
        </p:txBody>
      </p:sp>
      <p:grpSp>
        <p:nvGrpSpPr>
          <p:cNvPr id="2052" name="Group 7"/>
          <p:cNvGrpSpPr>
            <a:grpSpLocks/>
          </p:cNvGrpSpPr>
          <p:nvPr/>
        </p:nvGrpSpPr>
        <p:grpSpPr bwMode="auto">
          <a:xfrm>
            <a:off x="3197555" y="2376160"/>
            <a:ext cx="596900" cy="749300"/>
            <a:chOff x="3456" y="1784"/>
            <a:chExt cx="952" cy="1048"/>
          </a:xfrm>
        </p:grpSpPr>
        <p:sp>
          <p:nvSpPr>
            <p:cNvPr id="2249"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50"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51"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52"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3"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54"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5"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6"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7"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1"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2"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3"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5"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53" name="Text Box 25"/>
          <p:cNvSpPr txBox="1">
            <a:spLocks noChangeArrowheads="1"/>
          </p:cNvSpPr>
          <p:nvPr/>
        </p:nvSpPr>
        <p:spPr bwMode="auto">
          <a:xfrm>
            <a:off x="609600" y="1524000"/>
            <a:ext cx="6826154"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800" dirty="0">
                <a:latin typeface="Cambria" pitchFamily="18" charset="0"/>
              </a:rPr>
              <a:t>  Thinking </a:t>
            </a:r>
            <a:r>
              <a:rPr lang="en-US" sz="2800" i="1" dirty="0" err="1">
                <a:latin typeface="Cambria" pitchFamily="18" charset="0"/>
              </a:rPr>
              <a:t>loopily</a:t>
            </a:r>
            <a:r>
              <a:rPr lang="en-US" sz="2800" i="1" dirty="0">
                <a:latin typeface="Cambria" pitchFamily="18" charset="0"/>
              </a:rPr>
              <a:t>                 </a:t>
            </a:r>
            <a:r>
              <a:rPr lang="en-US" sz="2800" dirty="0">
                <a:latin typeface="Cambria" pitchFamily="18" charset="0"/>
              </a:rPr>
              <a:t>and </a:t>
            </a:r>
            <a:r>
              <a:rPr lang="en-US" sz="2800" i="1" dirty="0">
                <a:latin typeface="Cambria" pitchFamily="18" charset="0"/>
              </a:rPr>
              <a:t>cumulatively</a:t>
            </a:r>
            <a:endParaRPr lang="en-US" sz="2800" i="1" dirty="0">
              <a:solidFill>
                <a:schemeClr val="accent2"/>
              </a:solidFill>
              <a:latin typeface="Cambria" pitchFamily="18" charset="0"/>
            </a:endParaRPr>
          </a:p>
        </p:txBody>
      </p:sp>
      <p:grpSp>
        <p:nvGrpSpPr>
          <p:cNvPr id="2054" name="Group 26"/>
          <p:cNvGrpSpPr>
            <a:grpSpLocks/>
          </p:cNvGrpSpPr>
          <p:nvPr/>
        </p:nvGrpSpPr>
        <p:grpSpPr bwMode="auto">
          <a:xfrm>
            <a:off x="7186517" y="2287260"/>
            <a:ext cx="444500" cy="444500"/>
            <a:chOff x="3456" y="1784"/>
            <a:chExt cx="952" cy="1048"/>
          </a:xfrm>
        </p:grpSpPr>
        <p:sp>
          <p:nvSpPr>
            <p:cNvPr id="2232" name="Freeform 27"/>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33" name="Freeform 28"/>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34" name="Freeform 29"/>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35" name="Freeform 30"/>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36" name="Oval 31"/>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37" name="Oval 32"/>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38" name="Oval 33"/>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39" name="Oval 34"/>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0" name="Oval 35"/>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1" name="Oval 36"/>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2" name="Oval 37"/>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3" name="AutoShape 38"/>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44" name="Freeform 39"/>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45" name="Freeform 40"/>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46" name="Freeform 41"/>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47" name="Freeform 42"/>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48" name="Freeform 43"/>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5" name="Group 44"/>
          <p:cNvGrpSpPr>
            <a:grpSpLocks/>
          </p:cNvGrpSpPr>
          <p:nvPr/>
        </p:nvGrpSpPr>
        <p:grpSpPr bwMode="auto">
          <a:xfrm>
            <a:off x="6749954" y="2287260"/>
            <a:ext cx="444500" cy="444500"/>
            <a:chOff x="3456" y="1784"/>
            <a:chExt cx="952" cy="1048"/>
          </a:xfrm>
        </p:grpSpPr>
        <p:sp>
          <p:nvSpPr>
            <p:cNvPr id="2215" name="Freeform 45"/>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16" name="Freeform 46"/>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17" name="Freeform 47"/>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18" name="Freeform 48"/>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19" name="Oval 49"/>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20" name="Oval 50"/>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1" name="Oval 51"/>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2" name="Oval 52"/>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3" name="Oval 53"/>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4" name="Oval 54"/>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5" name="Oval 55"/>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6" name="AutoShape 56"/>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27" name="Freeform 57"/>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28" name="Freeform 58"/>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29" name="Freeform 59"/>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30" name="Freeform 60"/>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31" name="Freeform 61"/>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6" name="Group 62"/>
          <p:cNvGrpSpPr>
            <a:grpSpLocks/>
          </p:cNvGrpSpPr>
          <p:nvPr/>
        </p:nvGrpSpPr>
        <p:grpSpPr bwMode="auto">
          <a:xfrm>
            <a:off x="8058054" y="2287260"/>
            <a:ext cx="444500" cy="444500"/>
            <a:chOff x="3456" y="1784"/>
            <a:chExt cx="952" cy="1048"/>
          </a:xfrm>
        </p:grpSpPr>
        <p:sp>
          <p:nvSpPr>
            <p:cNvPr id="2198" name="Freeform 63"/>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99" name="Freeform 64"/>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00" name="Freeform 65"/>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01" name="Freeform 66"/>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02" name="Oval 67"/>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03" name="Oval 68"/>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4" name="Oval 69"/>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5" name="Oval 70"/>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6" name="Oval 71"/>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7" name="Oval 72"/>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8" name="Oval 73"/>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9" name="AutoShape 74"/>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10" name="Freeform 75"/>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11" name="Freeform 76"/>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12" name="Freeform 77"/>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13" name="Freeform 78"/>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14" name="Freeform 79"/>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7" name="Group 80"/>
          <p:cNvGrpSpPr>
            <a:grpSpLocks/>
          </p:cNvGrpSpPr>
          <p:nvPr/>
        </p:nvGrpSpPr>
        <p:grpSpPr bwMode="auto">
          <a:xfrm>
            <a:off x="7623079" y="2287260"/>
            <a:ext cx="444500" cy="444500"/>
            <a:chOff x="3456" y="1784"/>
            <a:chExt cx="952" cy="1048"/>
          </a:xfrm>
        </p:grpSpPr>
        <p:sp>
          <p:nvSpPr>
            <p:cNvPr id="2181" name="Freeform 81"/>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82" name="Freeform 82"/>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83" name="Freeform 83"/>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84" name="Freeform 84"/>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85" name="Oval 85"/>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86" name="Oval 86"/>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87" name="Oval 87"/>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88" name="Oval 88"/>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89" name="Oval 89"/>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90" name="Oval 90"/>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91" name="Oval 91"/>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92" name="AutoShape 92"/>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93" name="Freeform 93"/>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94" name="Freeform 94"/>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95" name="Freeform 95"/>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6" name="Freeform 96"/>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97" name="Freeform 97"/>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8" name="Group 98"/>
          <p:cNvGrpSpPr>
            <a:grpSpLocks/>
          </p:cNvGrpSpPr>
          <p:nvPr/>
        </p:nvGrpSpPr>
        <p:grpSpPr bwMode="auto">
          <a:xfrm>
            <a:off x="6953154" y="2528560"/>
            <a:ext cx="444500" cy="444500"/>
            <a:chOff x="3456" y="1784"/>
            <a:chExt cx="952" cy="1048"/>
          </a:xfrm>
        </p:grpSpPr>
        <p:sp>
          <p:nvSpPr>
            <p:cNvPr id="2164" name="Freeform 9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65" name="Freeform 10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66" name="Freeform 10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67" name="Freeform 10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68" name="Oval 10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69" name="Oval 10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0" name="Oval 10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1" name="Oval 10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2" name="Oval 10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3" name="Oval 10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4" name="Oval 10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5" name="AutoShape 11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76" name="Freeform 11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77" name="Freeform 11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78" name="Freeform 11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9" name="Freeform 11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80" name="Freeform 11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9" name="Group 116"/>
          <p:cNvGrpSpPr>
            <a:grpSpLocks/>
          </p:cNvGrpSpPr>
          <p:nvPr/>
        </p:nvGrpSpPr>
        <p:grpSpPr bwMode="auto">
          <a:xfrm>
            <a:off x="7824692" y="2528560"/>
            <a:ext cx="444500" cy="444500"/>
            <a:chOff x="3456" y="1784"/>
            <a:chExt cx="952" cy="1048"/>
          </a:xfrm>
        </p:grpSpPr>
        <p:sp>
          <p:nvSpPr>
            <p:cNvPr id="2147" name="Freeform 117"/>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48" name="Freeform 118"/>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49" name="Freeform 119"/>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50" name="Freeform 120"/>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1" name="Oval 121"/>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2" name="Oval 122"/>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3" name="Oval 123"/>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4" name="Oval 124"/>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 name="Oval 125"/>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 name="Oval 126"/>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 name="Oval 127"/>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 name="AutoShape 128"/>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9" name="Freeform 129"/>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 name="Freeform 130"/>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1" name="Freeform 131"/>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2" name="Freeform 132"/>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3" name="Freeform 133"/>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0" name="Group 134"/>
          <p:cNvGrpSpPr>
            <a:grpSpLocks/>
          </p:cNvGrpSpPr>
          <p:nvPr/>
        </p:nvGrpSpPr>
        <p:grpSpPr bwMode="auto">
          <a:xfrm>
            <a:off x="7389717" y="2528560"/>
            <a:ext cx="444500" cy="444500"/>
            <a:chOff x="3456" y="1784"/>
            <a:chExt cx="952" cy="1048"/>
          </a:xfrm>
        </p:grpSpPr>
        <p:sp>
          <p:nvSpPr>
            <p:cNvPr id="2130" name="Freeform 135"/>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31" name="Freeform 136"/>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32" name="Freeform 137"/>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33" name="Freeform 138"/>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34" name="Oval 139"/>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35" name="Oval 140"/>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6" name="Oval 141"/>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7" name="Oval 142"/>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8" name="Oval 143"/>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9" name="Oval 144"/>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40" name="Oval 145"/>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41" name="AutoShape 146"/>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42" name="Freeform 147"/>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43" name="Freeform 148"/>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44" name="Freeform 149"/>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5" name="Freeform 150"/>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46" name="Freeform 151"/>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1" name="Group 152"/>
          <p:cNvGrpSpPr>
            <a:grpSpLocks/>
          </p:cNvGrpSpPr>
          <p:nvPr/>
        </p:nvGrpSpPr>
        <p:grpSpPr bwMode="auto">
          <a:xfrm>
            <a:off x="7578629" y="2833360"/>
            <a:ext cx="444500" cy="444500"/>
            <a:chOff x="3456" y="1784"/>
            <a:chExt cx="952" cy="1048"/>
          </a:xfrm>
        </p:grpSpPr>
        <p:sp>
          <p:nvSpPr>
            <p:cNvPr id="2113" name="Freeform 153"/>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14" name="Freeform 154"/>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15" name="Freeform 155"/>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16" name="Freeform 156"/>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17" name="Oval 157"/>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18" name="Oval 158"/>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19" name="Oval 159"/>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0" name="Oval 160"/>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1" name="Oval 161"/>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2" name="Oval 162"/>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3" name="Oval 163"/>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4" name="AutoShape 164"/>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25" name="Freeform 165"/>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26" name="Freeform 166"/>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27" name="Freeform 167"/>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8" name="Freeform 168"/>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29" name="Freeform 169"/>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2" name="Group 170"/>
          <p:cNvGrpSpPr>
            <a:grpSpLocks/>
          </p:cNvGrpSpPr>
          <p:nvPr/>
        </p:nvGrpSpPr>
        <p:grpSpPr bwMode="auto">
          <a:xfrm>
            <a:off x="7143654" y="2833360"/>
            <a:ext cx="444500" cy="444500"/>
            <a:chOff x="3456" y="1784"/>
            <a:chExt cx="952" cy="1048"/>
          </a:xfrm>
        </p:grpSpPr>
        <p:sp>
          <p:nvSpPr>
            <p:cNvPr id="2096" name="Freeform 171"/>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97" name="Freeform 172"/>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98" name="Freeform 173"/>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99" name="Freeform 174"/>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00" name="Oval 175"/>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01" name="Oval 176"/>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2" name="Oval 177"/>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3" name="Oval 178"/>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4" name="Oval 179"/>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5" name="Oval 180"/>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6" name="Oval 181"/>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7" name="AutoShape 182"/>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08" name="Freeform 183"/>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09" name="Freeform 184"/>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10" name="Freeform 185"/>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1" name="Freeform 186"/>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12" name="Freeform 187"/>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3" name="Group 188"/>
          <p:cNvGrpSpPr>
            <a:grpSpLocks/>
          </p:cNvGrpSpPr>
          <p:nvPr/>
        </p:nvGrpSpPr>
        <p:grpSpPr bwMode="auto">
          <a:xfrm>
            <a:off x="7334154" y="3138160"/>
            <a:ext cx="444500" cy="444500"/>
            <a:chOff x="3456" y="1784"/>
            <a:chExt cx="952" cy="1048"/>
          </a:xfrm>
        </p:grpSpPr>
        <p:sp>
          <p:nvSpPr>
            <p:cNvPr id="2079"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80"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81"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82"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83"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84"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5"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6"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7"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8"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9"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90"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91"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92"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93"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4"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95"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64" name="Text Box 206"/>
          <p:cNvSpPr txBox="1">
            <a:spLocks noChangeArrowheads="1"/>
          </p:cNvSpPr>
          <p:nvPr/>
        </p:nvSpPr>
        <p:spPr bwMode="auto">
          <a:xfrm>
            <a:off x="3765087" y="2667883"/>
            <a:ext cx="17764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dirty="0">
                <a:solidFill>
                  <a:srgbClr val="047F0A"/>
                </a:solidFill>
                <a:latin typeface="Calibri" pitchFamily="34" charset="0"/>
              </a:rPr>
              <a:t>sounds natural </a:t>
            </a:r>
            <a:r>
              <a:rPr lang="en-US" sz="1200" dirty="0" smtClean="0">
                <a:solidFill>
                  <a:srgbClr val="047F0A"/>
                </a:solidFill>
                <a:latin typeface="Calibri" pitchFamily="34" charset="0"/>
              </a:rPr>
              <a:t>to </a:t>
            </a:r>
            <a:r>
              <a:rPr lang="en-US" sz="1200" dirty="0">
                <a:solidFill>
                  <a:srgbClr val="047F0A"/>
                </a:solidFill>
                <a:latin typeface="Calibri" pitchFamily="34" charset="0"/>
              </a:rPr>
              <a:t>me!</a:t>
            </a:r>
          </a:p>
        </p:txBody>
      </p:sp>
      <p:sp>
        <p:nvSpPr>
          <p:cNvPr id="2065" name="AutoShape 207"/>
          <p:cNvSpPr>
            <a:spLocks noChangeArrowheads="1"/>
          </p:cNvSpPr>
          <p:nvPr/>
        </p:nvSpPr>
        <p:spPr bwMode="auto">
          <a:xfrm rot="1316922">
            <a:off x="3819855" y="1952468"/>
            <a:ext cx="609600" cy="431800"/>
          </a:xfrm>
          <a:prstGeom prst="sun">
            <a:avLst>
              <a:gd name="adj" fmla="val 25000"/>
            </a:avLst>
          </a:prstGeom>
          <a:solidFill>
            <a:srgbClr val="FFCC00"/>
          </a:solidFill>
          <a:ln w="9525">
            <a:solidFill>
              <a:schemeClr val="tx1"/>
            </a:solidFill>
            <a:miter lim="800000"/>
            <a:headEnd/>
            <a:tailEnd/>
          </a:ln>
        </p:spPr>
        <p:txBody>
          <a:bodyPr wrap="none" anchor="ctr"/>
          <a:lstStyle/>
          <a:p>
            <a:endParaRPr lang="en-US">
              <a:solidFill>
                <a:srgbClr val="FFCC00"/>
              </a:solidFill>
            </a:endParaRPr>
          </a:p>
        </p:txBody>
      </p:sp>
      <p:sp>
        <p:nvSpPr>
          <p:cNvPr id="2066" name="Oval 208"/>
          <p:cNvSpPr>
            <a:spLocks noChangeArrowheads="1"/>
          </p:cNvSpPr>
          <p:nvPr/>
        </p:nvSpPr>
        <p:spPr bwMode="auto">
          <a:xfrm rot="1166402">
            <a:off x="3496005" y="1963581"/>
            <a:ext cx="1338263" cy="411162"/>
          </a:xfrm>
          <a:prstGeom prst="ellipse">
            <a:avLst/>
          </a:prstGeom>
          <a:noFill/>
          <a:ln w="19050">
            <a:solidFill>
              <a:srgbClr val="80008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067" name="Oval 209"/>
          <p:cNvSpPr>
            <a:spLocks noChangeArrowheads="1"/>
          </p:cNvSpPr>
          <p:nvPr/>
        </p:nvSpPr>
        <p:spPr bwMode="auto">
          <a:xfrm>
            <a:off x="4486605" y="2403318"/>
            <a:ext cx="100013" cy="100013"/>
          </a:xfrm>
          <a:prstGeom prst="ellipse">
            <a:avLst/>
          </a:pr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68" name="Oval 210"/>
          <p:cNvSpPr>
            <a:spLocks noChangeArrowheads="1"/>
          </p:cNvSpPr>
          <p:nvPr/>
        </p:nvSpPr>
        <p:spPr bwMode="auto">
          <a:xfrm>
            <a:off x="3496005" y="1947706"/>
            <a:ext cx="100013" cy="10001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69" name="Oval 211"/>
          <p:cNvSpPr>
            <a:spLocks noChangeArrowheads="1"/>
          </p:cNvSpPr>
          <p:nvPr/>
        </p:nvSpPr>
        <p:spPr bwMode="auto">
          <a:xfrm>
            <a:off x="4653293" y="2176306"/>
            <a:ext cx="100012" cy="10001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70" name="Rectangle 216"/>
          <p:cNvSpPr>
            <a:spLocks noChangeArrowheads="1"/>
          </p:cNvSpPr>
          <p:nvPr/>
        </p:nvSpPr>
        <p:spPr bwMode="auto">
          <a:xfrm>
            <a:off x="900791" y="2057400"/>
            <a:ext cx="21932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dirty="0">
                <a:solidFill>
                  <a:srgbClr val="0E03FC"/>
                </a:solidFill>
                <a:latin typeface="Courier New" pitchFamily="49" charset="0"/>
              </a:rPr>
              <a:t>for </a:t>
            </a:r>
            <a:r>
              <a:rPr lang="en-US" b="1" dirty="0">
                <a:latin typeface="Cambria" pitchFamily="18" charset="0"/>
              </a:rPr>
              <a:t>a</a:t>
            </a:r>
            <a:r>
              <a:rPr lang="en-US" b="1" dirty="0">
                <a:solidFill>
                  <a:srgbClr val="0E03FC"/>
                </a:solidFill>
                <a:latin typeface="Courier New" pitchFamily="49" charset="0"/>
              </a:rPr>
              <a:t> while</a:t>
            </a:r>
          </a:p>
        </p:txBody>
      </p:sp>
      <p:sp>
        <p:nvSpPr>
          <p:cNvPr id="2071" name="Rectangle 218"/>
          <p:cNvSpPr>
            <a:spLocks noChangeArrowheads="1"/>
          </p:cNvSpPr>
          <p:nvPr/>
        </p:nvSpPr>
        <p:spPr bwMode="auto">
          <a:xfrm>
            <a:off x="5818518" y="2057400"/>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E03FC"/>
                </a:solidFill>
                <a:latin typeface="Courier New" pitchFamily="49" charset="0"/>
              </a:rPr>
              <a:t>+=</a:t>
            </a:r>
          </a:p>
        </p:txBody>
      </p:sp>
      <p:sp>
        <p:nvSpPr>
          <p:cNvPr id="2072" name="Text Box 227"/>
          <p:cNvSpPr txBox="1">
            <a:spLocks noChangeArrowheads="1"/>
          </p:cNvSpPr>
          <p:nvPr/>
        </p:nvSpPr>
        <p:spPr bwMode="auto">
          <a:xfrm>
            <a:off x="502413" y="3568079"/>
            <a:ext cx="48947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800" b="1" i="1" dirty="0" smtClean="0">
                <a:latin typeface="Cambria" pitchFamily="18" charset="0"/>
              </a:rPr>
              <a:t>Today</a:t>
            </a:r>
            <a:r>
              <a:rPr lang="en-US" sz="2800" dirty="0" smtClean="0">
                <a:latin typeface="Cambria" pitchFamily="18" charset="0"/>
              </a:rPr>
              <a:t>   </a:t>
            </a:r>
            <a:r>
              <a:rPr lang="en-US" sz="2800" b="1" i="1" dirty="0" smtClean="0">
                <a:solidFill>
                  <a:srgbClr val="0000FF"/>
                </a:solidFill>
                <a:latin typeface="Cambria" pitchFamily="18" charset="0"/>
              </a:rPr>
              <a:t>Loops </a:t>
            </a:r>
            <a:r>
              <a:rPr lang="en-US" sz="2800" i="1" dirty="0" smtClean="0">
                <a:latin typeface="Cambria" pitchFamily="18" charset="0"/>
              </a:rPr>
              <a:t> </a:t>
            </a:r>
            <a:r>
              <a:rPr lang="en-US" sz="2800" dirty="0" smtClean="0">
                <a:latin typeface="Cambria" pitchFamily="18" charset="0"/>
              </a:rPr>
              <a:t>have  arrived… </a:t>
            </a:r>
            <a:endParaRPr lang="en-US" sz="2800" dirty="0">
              <a:latin typeface="Cambria" pitchFamily="18" charset="0"/>
            </a:endParaRPr>
          </a:p>
        </p:txBody>
      </p:sp>
      <p:pic>
        <p:nvPicPr>
          <p:cNvPr id="2073" name="Picture 22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5257800"/>
            <a:ext cx="1362075"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2074" name="Picture 23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98700" y="5334000"/>
            <a:ext cx="12382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2075" name="Picture 231" descr="Picture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14800" y="5334000"/>
            <a:ext cx="2970213" cy="1143000"/>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pic>
      <p:sp>
        <p:nvSpPr>
          <p:cNvPr id="2076" name="Rectangle 237"/>
          <p:cNvSpPr>
            <a:spLocks noChangeArrowheads="1"/>
          </p:cNvSpPr>
          <p:nvPr/>
        </p:nvSpPr>
        <p:spPr bwMode="auto">
          <a:xfrm>
            <a:off x="5157941" y="561451"/>
            <a:ext cx="33914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800" dirty="0" err="1" smtClean="0">
                <a:latin typeface="Cambria" pitchFamily="18" charset="0"/>
              </a:rPr>
              <a:t>hw</a:t>
            </a:r>
            <a:r>
              <a:rPr lang="en-US" sz="1800" dirty="0" smtClean="0">
                <a:latin typeface="Cambria" pitchFamily="18" charset="0"/>
              </a:rPr>
              <a:t> #6 due...   </a:t>
            </a:r>
            <a:r>
              <a:rPr lang="en-US" sz="1800" b="1" dirty="0" smtClean="0">
                <a:latin typeface="Cambria" pitchFamily="18" charset="0"/>
              </a:rPr>
              <a:t>Mon., Oct. 29</a:t>
            </a:r>
            <a:endParaRPr lang="en-US" sz="1800" b="1" dirty="0">
              <a:latin typeface="Cambria" pitchFamily="18" charset="0"/>
            </a:endParaRPr>
          </a:p>
        </p:txBody>
      </p:sp>
      <p:pic>
        <p:nvPicPr>
          <p:cNvPr id="2078" name="Picture 219" descr="ascii-mona.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543800" y="5181600"/>
            <a:ext cx="1109663" cy="146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p:nvPr/>
        </p:nvSpPr>
        <p:spPr>
          <a:xfrm>
            <a:off x="1331640" y="4396013"/>
            <a:ext cx="6593160" cy="720197"/>
          </a:xfrm>
          <a:prstGeom prst="rect">
            <a:avLst/>
          </a:prstGeom>
        </p:spPr>
        <p:txBody>
          <a:bodyPr wrap="square">
            <a:spAutoFit/>
          </a:bodyPr>
          <a:lstStyle/>
          <a:p>
            <a:pPr lvl="0">
              <a:lnSpc>
                <a:spcPct val="170000"/>
              </a:lnSpc>
            </a:pPr>
            <a:r>
              <a:rPr lang="en-US" b="1" i="1" dirty="0" smtClean="0">
                <a:solidFill>
                  <a:srgbClr val="0508FB"/>
                </a:solidFill>
                <a:latin typeface="Cambria" pitchFamily="18" charset="0"/>
              </a:rPr>
              <a:t>This week + next</a:t>
            </a:r>
            <a:r>
              <a:rPr lang="en-US" dirty="0" smtClean="0">
                <a:solidFill>
                  <a:srgbClr val="0508FB"/>
                </a:solidFill>
                <a:latin typeface="Cambria" pitchFamily="18" charset="0"/>
              </a:rPr>
              <a:t>:</a:t>
            </a:r>
            <a:r>
              <a:rPr lang="en-US" dirty="0" smtClean="0">
                <a:solidFill>
                  <a:srgbClr val="000000"/>
                </a:solidFill>
                <a:latin typeface="Cambria" pitchFamily="18" charset="0"/>
              </a:rPr>
              <a:t>    </a:t>
            </a:r>
            <a:r>
              <a:rPr lang="en-US" dirty="0">
                <a:solidFill>
                  <a:srgbClr val="000000"/>
                </a:solidFill>
                <a:latin typeface="Cambria" pitchFamily="18" charset="0"/>
              </a:rPr>
              <a:t>putting loops to good </a:t>
            </a:r>
            <a:r>
              <a:rPr lang="en-US" dirty="0" smtClean="0">
                <a:solidFill>
                  <a:srgbClr val="000000"/>
                </a:solidFill>
                <a:latin typeface="Cambria" pitchFamily="18" charset="0"/>
              </a:rPr>
              <a:t>use</a:t>
            </a:r>
            <a:r>
              <a:rPr lang="en-US" dirty="0">
                <a:solidFill>
                  <a:srgbClr val="000000"/>
                </a:solidFill>
                <a:latin typeface="Cambria" pitchFamily="18" charset="0"/>
              </a:rPr>
              <a:t>:</a:t>
            </a:r>
          </a:p>
        </p:txBody>
      </p:sp>
      <p:sp>
        <p:nvSpPr>
          <p:cNvPr id="7" name="Rectangle 6"/>
          <p:cNvSpPr/>
          <p:nvPr/>
        </p:nvSpPr>
        <p:spPr>
          <a:xfrm>
            <a:off x="276640" y="322542"/>
            <a:ext cx="4044120" cy="738664"/>
          </a:xfrm>
          <a:prstGeom prst="rect">
            <a:avLst/>
          </a:prstGeom>
        </p:spPr>
        <p:txBody>
          <a:bodyPr wrap="none">
            <a:spAutoFit/>
          </a:bodyPr>
          <a:lstStyle/>
          <a:p>
            <a:pPr lvl="0"/>
            <a:r>
              <a:rPr lang="en-US" sz="4200" dirty="0" smtClean="0">
                <a:solidFill>
                  <a:srgbClr val="000000"/>
                </a:solidFill>
                <a:latin typeface="Cambria" pitchFamily="18" charset="0"/>
              </a:rPr>
              <a:t>Coding in </a:t>
            </a:r>
            <a:r>
              <a:rPr lang="en-US" sz="4200" i="1" dirty="0" smtClean="0">
                <a:solidFill>
                  <a:srgbClr val="000000"/>
                </a:solidFill>
                <a:latin typeface="Cambria" pitchFamily="18" charset="0"/>
              </a:rPr>
              <a:t>circles</a:t>
            </a:r>
            <a:r>
              <a:rPr lang="en-US" sz="4200" dirty="0" smtClean="0">
                <a:solidFill>
                  <a:srgbClr val="000000"/>
                </a:solidFill>
                <a:latin typeface="Cambria" pitchFamily="18" charset="0"/>
              </a:rPr>
              <a:t>!</a:t>
            </a:r>
            <a:endParaRPr lang="en-US" sz="4200" dirty="0">
              <a:solidFill>
                <a:srgbClr val="000000"/>
              </a:solidFill>
              <a:latin typeface="Cambria" pitchFamily="18" charset="0"/>
            </a:endParaRPr>
          </a:p>
        </p:txBody>
      </p:sp>
      <p:pic>
        <p:nvPicPr>
          <p:cNvPr id="6" name="Picture 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212650916"/>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ext Box 2"/>
          <p:cNvSpPr txBox="1">
            <a:spLocks noChangeArrowheads="1"/>
          </p:cNvSpPr>
          <p:nvPr/>
        </p:nvSpPr>
        <p:spPr bwMode="auto">
          <a:xfrm>
            <a:off x="327937" y="150086"/>
            <a:ext cx="1464351" cy="1015663"/>
          </a:xfrm>
          <a:prstGeom prst="rect">
            <a:avLst/>
          </a:prstGeom>
          <a:solidFill>
            <a:srgbClr val="FFDEBD"/>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6000" dirty="0">
                <a:latin typeface="Cambria" panose="02040503050406030204" pitchFamily="18" charset="0"/>
              </a:rPr>
              <a:t>for!</a:t>
            </a:r>
          </a:p>
        </p:txBody>
      </p:sp>
      <p:sp>
        <p:nvSpPr>
          <p:cNvPr id="20483" name="Text Box 6"/>
          <p:cNvSpPr txBox="1">
            <a:spLocks noChangeArrowheads="1"/>
          </p:cNvSpPr>
          <p:nvPr/>
        </p:nvSpPr>
        <p:spPr bwMode="auto">
          <a:xfrm>
            <a:off x="1371600" y="2390775"/>
            <a:ext cx="6562725" cy="3113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b="1" dirty="0">
                <a:solidFill>
                  <a:srgbClr val="F68B09"/>
                </a:solidFill>
                <a:latin typeface="Courier New" pitchFamily="49" charset="0"/>
              </a:rPr>
              <a:t>for</a:t>
            </a:r>
            <a:r>
              <a:rPr lang="en-US" sz="3600" b="1" dirty="0">
                <a:latin typeface="Courier New" pitchFamily="49" charset="0"/>
              </a:rPr>
              <a:t> x </a:t>
            </a:r>
            <a:r>
              <a:rPr lang="en-US" sz="3600" b="1" dirty="0">
                <a:solidFill>
                  <a:srgbClr val="F68B09"/>
                </a:solidFill>
                <a:latin typeface="Courier New" pitchFamily="49" charset="0"/>
              </a:rPr>
              <a:t>in</a:t>
            </a:r>
            <a:r>
              <a:rPr lang="en-US" sz="3600" b="1" dirty="0">
                <a:latin typeface="Courier New" pitchFamily="49" charset="0"/>
              </a:rPr>
              <a:t> [2,4,6,8]:</a:t>
            </a:r>
          </a:p>
          <a:p>
            <a:pPr algn="l">
              <a:spcBef>
                <a:spcPct val="50000"/>
              </a:spcBef>
            </a:pPr>
            <a:r>
              <a:rPr lang="en-US" sz="3600" b="1" dirty="0">
                <a:latin typeface="Courier New" pitchFamily="49" charset="0"/>
              </a:rPr>
              <a:t>    </a:t>
            </a:r>
            <a:r>
              <a:rPr lang="en-US" sz="3600" b="1" dirty="0" smtClean="0">
                <a:solidFill>
                  <a:srgbClr val="F68B09"/>
                </a:solidFill>
                <a:latin typeface="Courier New" pitchFamily="49" charset="0"/>
              </a:rPr>
              <a:t>print</a:t>
            </a:r>
            <a:r>
              <a:rPr lang="en-US" sz="3600" b="1" dirty="0">
                <a:latin typeface="Courier New" pitchFamily="49" charset="0"/>
              </a:rPr>
              <a:t>(</a:t>
            </a:r>
            <a:r>
              <a:rPr lang="en-US" sz="3600" b="1" dirty="0" smtClean="0">
                <a:solidFill>
                  <a:srgbClr val="067B0E"/>
                </a:solidFill>
                <a:latin typeface="Courier New" pitchFamily="49" charset="0"/>
              </a:rPr>
              <a:t>'x </a:t>
            </a:r>
            <a:r>
              <a:rPr lang="en-US" sz="3600" b="1" dirty="0">
                <a:solidFill>
                  <a:srgbClr val="067B0E"/>
                </a:solidFill>
                <a:latin typeface="Courier New" pitchFamily="49" charset="0"/>
              </a:rPr>
              <a:t>is'</a:t>
            </a:r>
            <a:r>
              <a:rPr lang="en-US" sz="3600" b="1" dirty="0">
                <a:latin typeface="Courier New" pitchFamily="49" charset="0"/>
              </a:rPr>
              <a:t>, </a:t>
            </a:r>
            <a:r>
              <a:rPr lang="en-US" sz="3600" b="1" dirty="0" smtClean="0">
                <a:latin typeface="Courier New" pitchFamily="49" charset="0"/>
              </a:rPr>
              <a:t>x)</a:t>
            </a:r>
            <a:endParaRPr lang="en-US" sz="3600" b="1" dirty="0">
              <a:latin typeface="Courier New" pitchFamily="49" charset="0"/>
            </a:endParaRPr>
          </a:p>
          <a:p>
            <a:pPr algn="l">
              <a:spcBef>
                <a:spcPct val="50000"/>
              </a:spcBef>
            </a:pPr>
            <a:endParaRPr lang="en-US" sz="3600" b="1" dirty="0">
              <a:latin typeface="Courier New" pitchFamily="49" charset="0"/>
            </a:endParaRPr>
          </a:p>
          <a:p>
            <a:pPr algn="l">
              <a:spcBef>
                <a:spcPct val="50000"/>
              </a:spcBef>
            </a:pPr>
            <a:r>
              <a:rPr lang="en-US" sz="3600" b="1" dirty="0" smtClean="0">
                <a:solidFill>
                  <a:srgbClr val="F68B09"/>
                </a:solidFill>
                <a:latin typeface="Courier New" pitchFamily="49" charset="0"/>
              </a:rPr>
              <a:t>print</a:t>
            </a:r>
            <a:r>
              <a:rPr lang="en-US" sz="3600" b="1" dirty="0">
                <a:latin typeface="Courier New" pitchFamily="49" charset="0"/>
              </a:rPr>
              <a:t>(</a:t>
            </a:r>
            <a:r>
              <a:rPr lang="en-US" sz="3600" b="1" dirty="0" smtClean="0">
                <a:solidFill>
                  <a:srgbClr val="067B0E"/>
                </a:solidFill>
                <a:latin typeface="Courier New" pitchFamily="49" charset="0"/>
              </a:rPr>
              <a:t>'Done!'</a:t>
            </a:r>
            <a:r>
              <a:rPr lang="en-US" sz="3600" b="1" dirty="0" smtClean="0">
                <a:latin typeface="Courier New" pitchFamily="49" charset="0"/>
              </a:rPr>
              <a:t>)</a:t>
            </a:r>
            <a:endParaRPr lang="en-US" sz="3600" b="1" dirty="0">
              <a:latin typeface="Courier New" pitchFamily="49" charset="0"/>
            </a:endParaRPr>
          </a:p>
        </p:txBody>
      </p:sp>
      <p:sp>
        <p:nvSpPr>
          <p:cNvPr id="20484" name="Text Box 9"/>
          <p:cNvSpPr txBox="1">
            <a:spLocks noChangeArrowheads="1"/>
          </p:cNvSpPr>
          <p:nvPr/>
        </p:nvSpPr>
        <p:spPr bwMode="auto">
          <a:xfrm>
            <a:off x="7431087" y="5675293"/>
            <a:ext cx="140811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dirty="0">
                <a:solidFill>
                  <a:schemeClr val="bg2"/>
                </a:solidFill>
                <a:latin typeface="Arial" pitchFamily="34" charset="0"/>
              </a:rPr>
              <a:t>anatomy?</a:t>
            </a:r>
          </a:p>
          <a:p>
            <a:pPr algn="r">
              <a:spcBef>
                <a:spcPct val="50000"/>
              </a:spcBef>
            </a:pPr>
            <a:r>
              <a:rPr lang="en-US" sz="1400" dirty="0">
                <a:solidFill>
                  <a:schemeClr val="bg2"/>
                </a:solidFill>
                <a:latin typeface="Arial" pitchFamily="34" charset="0"/>
              </a:rPr>
              <a:t>empty?</a:t>
            </a:r>
          </a:p>
          <a:p>
            <a:pPr algn="r">
              <a:spcBef>
                <a:spcPct val="50000"/>
              </a:spcBef>
            </a:pPr>
            <a:r>
              <a:rPr lang="en-US" sz="1400" dirty="0">
                <a:solidFill>
                  <a:schemeClr val="bg2"/>
                </a:solidFill>
                <a:latin typeface="Arial" pitchFamily="34" charset="0"/>
              </a:rPr>
              <a:t>x unused?</a:t>
            </a:r>
          </a:p>
        </p:txBody>
      </p:sp>
      <p:sp>
        <p:nvSpPr>
          <p:cNvPr id="20485" name="Freeform 10"/>
          <p:cNvSpPr>
            <a:spLocks/>
          </p:cNvSpPr>
          <p:nvPr/>
        </p:nvSpPr>
        <p:spPr bwMode="auto">
          <a:xfrm rot="455070">
            <a:off x="2674939" y="1871310"/>
            <a:ext cx="1744662" cy="836612"/>
          </a:xfrm>
          <a:custGeom>
            <a:avLst/>
            <a:gdLst>
              <a:gd name="T0" fmla="*/ 2147483647 w 1295"/>
              <a:gd name="T1" fmla="*/ 2147483647 h 452"/>
              <a:gd name="T2" fmla="*/ 2147483647 w 1295"/>
              <a:gd name="T3" fmla="*/ 2147483647 h 452"/>
              <a:gd name="T4" fmla="*/ 2147483647 w 1295"/>
              <a:gd name="T5" fmla="*/ 2147483647 h 452"/>
              <a:gd name="T6" fmla="*/ 2147483647 w 1295"/>
              <a:gd name="T7" fmla="*/ 2147483647 h 452"/>
              <a:gd name="T8" fmla="*/ 2147483647 w 1295"/>
              <a:gd name="T9" fmla="*/ 0 h 452"/>
              <a:gd name="T10" fmla="*/ 2147483647 w 1295"/>
              <a:gd name="T11" fmla="*/ 2147483647 h 452"/>
              <a:gd name="T12" fmla="*/ 2147483647 w 1295"/>
              <a:gd name="T13" fmla="*/ 2147483647 h 452"/>
              <a:gd name="T14" fmla="*/ 2147483647 w 1295"/>
              <a:gd name="T15" fmla="*/ 2147483647 h 452"/>
              <a:gd name="T16" fmla="*/ 2147483647 w 1295"/>
              <a:gd name="T17" fmla="*/ 2147483647 h 452"/>
              <a:gd name="T18" fmla="*/ 2147483647 w 1295"/>
              <a:gd name="T19" fmla="*/ 2147483647 h 452"/>
              <a:gd name="T20" fmla="*/ 2147483647 w 1295"/>
              <a:gd name="T21" fmla="*/ 2147483647 h 452"/>
              <a:gd name="T22" fmla="*/ 2147483647 w 1295"/>
              <a:gd name="T23" fmla="*/ 2147483647 h 452"/>
              <a:gd name="T24" fmla="*/ 2147483647 w 1295"/>
              <a:gd name="T25" fmla="*/ 2147483647 h 4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95"/>
              <a:gd name="T40" fmla="*/ 0 h 452"/>
              <a:gd name="T41" fmla="*/ 1295 w 1295"/>
              <a:gd name="T42" fmla="*/ 452 h 4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95" h="452">
                <a:moveTo>
                  <a:pt x="1295" y="255"/>
                </a:moveTo>
                <a:cubicBezTo>
                  <a:pt x="1273" y="190"/>
                  <a:pt x="1278" y="203"/>
                  <a:pt x="1231" y="156"/>
                </a:cubicBezTo>
                <a:cubicBezTo>
                  <a:pt x="1195" y="120"/>
                  <a:pt x="1232" y="142"/>
                  <a:pt x="1190" y="122"/>
                </a:cubicBezTo>
                <a:cubicBezTo>
                  <a:pt x="1159" y="89"/>
                  <a:pt x="1116" y="75"/>
                  <a:pt x="1074" y="64"/>
                </a:cubicBezTo>
                <a:cubicBezTo>
                  <a:pt x="979" y="5"/>
                  <a:pt x="830" y="16"/>
                  <a:pt x="721" y="0"/>
                </a:cubicBezTo>
                <a:cubicBezTo>
                  <a:pt x="665" y="1"/>
                  <a:pt x="551" y="0"/>
                  <a:pt x="477" y="11"/>
                </a:cubicBezTo>
                <a:cubicBezTo>
                  <a:pt x="408" y="20"/>
                  <a:pt x="342" y="38"/>
                  <a:pt x="274" y="46"/>
                </a:cubicBezTo>
                <a:cubicBezTo>
                  <a:pt x="234" y="60"/>
                  <a:pt x="199" y="76"/>
                  <a:pt x="164" y="98"/>
                </a:cubicBezTo>
                <a:cubicBezTo>
                  <a:pt x="151" y="119"/>
                  <a:pt x="141" y="124"/>
                  <a:pt x="118" y="133"/>
                </a:cubicBezTo>
                <a:cubicBezTo>
                  <a:pt x="107" y="143"/>
                  <a:pt x="91" y="149"/>
                  <a:pt x="83" y="162"/>
                </a:cubicBezTo>
                <a:cubicBezTo>
                  <a:pt x="69" y="184"/>
                  <a:pt x="74" y="194"/>
                  <a:pt x="66" y="214"/>
                </a:cubicBezTo>
                <a:cubicBezTo>
                  <a:pt x="43" y="267"/>
                  <a:pt x="26" y="321"/>
                  <a:pt x="8" y="377"/>
                </a:cubicBezTo>
                <a:cubicBezTo>
                  <a:pt x="0" y="432"/>
                  <a:pt x="2" y="407"/>
                  <a:pt x="2" y="452"/>
                </a:cubicBezTo>
              </a:path>
            </a:pathLst>
          </a:custGeom>
          <a:noFill/>
          <a:ln w="19050">
            <a:solidFill>
              <a:srgbClr val="940913"/>
            </a:solidFill>
            <a:round/>
            <a:headEnd/>
            <a:tailEnd type="triangle" w="lg" len="lg"/>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20487" name="Line 31"/>
          <p:cNvSpPr>
            <a:spLocks noChangeShapeType="1"/>
          </p:cNvSpPr>
          <p:nvPr/>
        </p:nvSpPr>
        <p:spPr bwMode="auto">
          <a:xfrm>
            <a:off x="2286000" y="3017837"/>
            <a:ext cx="0" cy="762000"/>
          </a:xfrm>
          <a:prstGeom prst="line">
            <a:avLst/>
          </a:prstGeom>
          <a:noFill/>
          <a:ln w="19050">
            <a:solidFill>
              <a:srgbClr val="940913"/>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0488" name="Freeform 33"/>
          <p:cNvSpPr>
            <a:spLocks/>
          </p:cNvSpPr>
          <p:nvPr/>
        </p:nvSpPr>
        <p:spPr bwMode="auto">
          <a:xfrm>
            <a:off x="6478588" y="2684462"/>
            <a:ext cx="836612" cy="1487488"/>
          </a:xfrm>
          <a:custGeom>
            <a:avLst/>
            <a:gdLst>
              <a:gd name="T0" fmla="*/ 0 w 905"/>
              <a:gd name="T1" fmla="*/ 2147483647 h 942"/>
              <a:gd name="T2" fmla="*/ 2147483647 w 905"/>
              <a:gd name="T3" fmla="*/ 2147483647 h 942"/>
              <a:gd name="T4" fmla="*/ 2147483647 w 905"/>
              <a:gd name="T5" fmla="*/ 2147483647 h 942"/>
              <a:gd name="T6" fmla="*/ 2147483647 w 905"/>
              <a:gd name="T7" fmla="*/ 2147483647 h 942"/>
              <a:gd name="T8" fmla="*/ 2147483647 w 905"/>
              <a:gd name="T9" fmla="*/ 2147483647 h 942"/>
              <a:gd name="T10" fmla="*/ 2147483647 w 905"/>
              <a:gd name="T11" fmla="*/ 2147483647 h 942"/>
              <a:gd name="T12" fmla="*/ 2147483647 w 905"/>
              <a:gd name="T13" fmla="*/ 2147483647 h 942"/>
              <a:gd name="T14" fmla="*/ 2147483647 w 905"/>
              <a:gd name="T15" fmla="*/ 2147483647 h 942"/>
              <a:gd name="T16" fmla="*/ 2147483647 w 905"/>
              <a:gd name="T17" fmla="*/ 2147483647 h 942"/>
              <a:gd name="T18" fmla="*/ 2147483647 w 905"/>
              <a:gd name="T19" fmla="*/ 2147483647 h 9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05"/>
              <a:gd name="T31" fmla="*/ 0 h 942"/>
              <a:gd name="T32" fmla="*/ 905 w 905"/>
              <a:gd name="T33" fmla="*/ 942 h 9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05" h="942">
                <a:moveTo>
                  <a:pt x="0" y="843"/>
                </a:moveTo>
                <a:cubicBezTo>
                  <a:pt x="35" y="870"/>
                  <a:pt x="87" y="888"/>
                  <a:pt x="133" y="895"/>
                </a:cubicBezTo>
                <a:cubicBezTo>
                  <a:pt x="234" y="937"/>
                  <a:pt x="377" y="935"/>
                  <a:pt x="487" y="942"/>
                </a:cubicBezTo>
                <a:cubicBezTo>
                  <a:pt x="499" y="941"/>
                  <a:pt x="576" y="937"/>
                  <a:pt x="603" y="930"/>
                </a:cubicBezTo>
                <a:cubicBezTo>
                  <a:pt x="718" y="895"/>
                  <a:pt x="807" y="838"/>
                  <a:pt x="858" y="727"/>
                </a:cubicBezTo>
                <a:cubicBezTo>
                  <a:pt x="876" y="686"/>
                  <a:pt x="872" y="641"/>
                  <a:pt x="887" y="600"/>
                </a:cubicBezTo>
                <a:cubicBezTo>
                  <a:pt x="891" y="526"/>
                  <a:pt x="905" y="438"/>
                  <a:pt x="881" y="368"/>
                </a:cubicBezTo>
                <a:cubicBezTo>
                  <a:pt x="860" y="247"/>
                  <a:pt x="812" y="140"/>
                  <a:pt x="684" y="107"/>
                </a:cubicBezTo>
                <a:cubicBezTo>
                  <a:pt x="639" y="81"/>
                  <a:pt x="522" y="30"/>
                  <a:pt x="470" y="20"/>
                </a:cubicBezTo>
                <a:cubicBezTo>
                  <a:pt x="377" y="0"/>
                  <a:pt x="274" y="3"/>
                  <a:pt x="180" y="3"/>
                </a:cubicBezTo>
              </a:path>
            </a:pathLst>
          </a:custGeom>
          <a:noFill/>
          <a:ln w="19050">
            <a:solidFill>
              <a:srgbClr val="940913"/>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0489" name="Text Box 34"/>
          <p:cNvSpPr txBox="1">
            <a:spLocks noChangeArrowheads="1"/>
          </p:cNvSpPr>
          <p:nvPr/>
        </p:nvSpPr>
        <p:spPr bwMode="auto">
          <a:xfrm>
            <a:off x="2730500" y="1219200"/>
            <a:ext cx="246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latin typeface="Candara" panose="020E0502030303020204" pitchFamily="34" charset="0"/>
              </a:rPr>
              <a:t>x</a:t>
            </a:r>
            <a:r>
              <a:rPr lang="en-US" sz="1600" dirty="0">
                <a:latin typeface="Candara" panose="020E0502030303020204" pitchFamily="34" charset="0"/>
              </a:rPr>
              <a:t> is assigned each value from this sequence</a:t>
            </a:r>
          </a:p>
        </p:txBody>
      </p:sp>
      <p:sp>
        <p:nvSpPr>
          <p:cNvPr id="20490" name="Text Box 35"/>
          <p:cNvSpPr txBox="1">
            <a:spLocks noChangeArrowheads="1"/>
          </p:cNvSpPr>
          <p:nvPr/>
        </p:nvSpPr>
        <p:spPr bwMode="auto">
          <a:xfrm>
            <a:off x="3521075" y="3829050"/>
            <a:ext cx="25749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dirty="0">
                <a:latin typeface="Candara" panose="020E0502030303020204" pitchFamily="34" charset="0"/>
              </a:rPr>
              <a:t>the BODY or BLOCK of the for loop runs with that </a:t>
            </a:r>
            <a:r>
              <a:rPr lang="en-US" sz="1600" b="1" dirty="0">
                <a:latin typeface="Candara" panose="020E0502030303020204" pitchFamily="34" charset="0"/>
              </a:rPr>
              <a:t>x</a:t>
            </a:r>
          </a:p>
        </p:txBody>
      </p:sp>
      <p:sp>
        <p:nvSpPr>
          <p:cNvPr id="20491" name="Text Box 36"/>
          <p:cNvSpPr txBox="1">
            <a:spLocks noChangeArrowheads="1"/>
          </p:cNvSpPr>
          <p:nvPr/>
        </p:nvSpPr>
        <p:spPr bwMode="auto">
          <a:xfrm>
            <a:off x="2133600" y="5561012"/>
            <a:ext cx="325437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latin typeface="Candara" panose="020E0502030303020204" pitchFamily="34" charset="0"/>
              </a:rPr>
              <a:t>Code AFTER the loop will not run until the loop is finished.</a:t>
            </a:r>
          </a:p>
        </p:txBody>
      </p:sp>
      <p:sp>
        <p:nvSpPr>
          <p:cNvPr id="20492" name="Text Box 37"/>
          <p:cNvSpPr txBox="1">
            <a:spLocks noChangeArrowheads="1"/>
          </p:cNvSpPr>
          <p:nvPr/>
        </p:nvSpPr>
        <p:spPr bwMode="auto">
          <a:xfrm>
            <a:off x="2338136" y="1287384"/>
            <a:ext cx="457200" cy="438582"/>
          </a:xfrm>
          <a:prstGeom prst="rect">
            <a:avLst/>
          </a:prstGeom>
          <a:solidFill>
            <a:srgbClr val="FFDEBD"/>
          </a:solidFill>
          <a:ln w="19050">
            <a:noFill/>
            <a:miter lim="800000"/>
            <a:headEnd/>
            <a:tailEnd/>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ts val="2700"/>
              </a:lnSpc>
              <a:spcBef>
                <a:spcPts val="0"/>
              </a:spcBef>
            </a:pPr>
            <a:r>
              <a:rPr lang="en-US" sz="2800" b="1" dirty="0">
                <a:latin typeface="Candara" panose="020E0502030303020204" pitchFamily="34" charset="0"/>
              </a:rPr>
              <a:t>1</a:t>
            </a:r>
          </a:p>
        </p:txBody>
      </p:sp>
      <p:sp>
        <p:nvSpPr>
          <p:cNvPr id="20493" name="Text Box 38"/>
          <p:cNvSpPr txBox="1">
            <a:spLocks noChangeArrowheads="1"/>
          </p:cNvSpPr>
          <p:nvPr/>
        </p:nvSpPr>
        <p:spPr bwMode="auto">
          <a:xfrm>
            <a:off x="3124200" y="3887787"/>
            <a:ext cx="457200" cy="438582"/>
          </a:xfrm>
          <a:prstGeom prst="rect">
            <a:avLst/>
          </a:prstGeom>
          <a:solidFill>
            <a:srgbClr val="FFDEBD"/>
          </a:solidFill>
          <a:ln w="19050">
            <a:noFill/>
            <a:miter lim="800000"/>
            <a:headEnd/>
            <a:tailEnd/>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ts val="2700"/>
              </a:lnSpc>
              <a:spcBef>
                <a:spcPts val="0"/>
              </a:spcBef>
            </a:pPr>
            <a:r>
              <a:rPr lang="en-US" sz="2800" b="1">
                <a:latin typeface="Candara" panose="020E0502030303020204" pitchFamily="34" charset="0"/>
              </a:rPr>
              <a:t>2</a:t>
            </a:r>
          </a:p>
        </p:txBody>
      </p:sp>
      <p:sp>
        <p:nvSpPr>
          <p:cNvPr id="20494" name="Text Box 39"/>
          <p:cNvSpPr txBox="1">
            <a:spLocks noChangeArrowheads="1"/>
          </p:cNvSpPr>
          <p:nvPr/>
        </p:nvSpPr>
        <p:spPr bwMode="auto">
          <a:xfrm>
            <a:off x="7810500" y="2412332"/>
            <a:ext cx="457200" cy="438582"/>
          </a:xfrm>
          <a:prstGeom prst="rect">
            <a:avLst/>
          </a:prstGeom>
          <a:solidFill>
            <a:srgbClr val="FFDEBD"/>
          </a:solidFill>
          <a:ln w="19050">
            <a:noFill/>
            <a:miter lim="800000"/>
            <a:headEnd/>
            <a:tailEnd/>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ts val="2700"/>
              </a:lnSpc>
              <a:spcBef>
                <a:spcPts val="0"/>
              </a:spcBef>
            </a:pPr>
            <a:r>
              <a:rPr lang="en-US" sz="2800" b="1">
                <a:latin typeface="Candara" panose="020E0502030303020204" pitchFamily="34" charset="0"/>
              </a:rPr>
              <a:t>3</a:t>
            </a:r>
          </a:p>
        </p:txBody>
      </p:sp>
      <p:sp>
        <p:nvSpPr>
          <p:cNvPr id="20495" name="Text Box 40"/>
          <p:cNvSpPr txBox="1">
            <a:spLocks noChangeArrowheads="1"/>
          </p:cNvSpPr>
          <p:nvPr/>
        </p:nvSpPr>
        <p:spPr bwMode="auto">
          <a:xfrm>
            <a:off x="1792288" y="5600700"/>
            <a:ext cx="457200" cy="438582"/>
          </a:xfrm>
          <a:prstGeom prst="rect">
            <a:avLst/>
          </a:prstGeom>
          <a:solidFill>
            <a:srgbClr val="FFDEBD"/>
          </a:solidFill>
          <a:ln w="19050">
            <a:noFill/>
            <a:miter lim="800000"/>
            <a:headEnd/>
            <a:tailEnd/>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ts val="2700"/>
              </a:lnSpc>
              <a:spcBef>
                <a:spcPts val="0"/>
              </a:spcBef>
            </a:pPr>
            <a:r>
              <a:rPr lang="en-US" sz="2800" b="1">
                <a:latin typeface="Candara" panose="020E0502030303020204" pitchFamily="34" charset="0"/>
              </a:rPr>
              <a:t>4</a:t>
            </a:r>
          </a:p>
        </p:txBody>
      </p:sp>
      <p:sp>
        <p:nvSpPr>
          <p:cNvPr id="20496" name="Text Box 41"/>
          <p:cNvSpPr txBox="1">
            <a:spLocks noChangeArrowheads="1"/>
          </p:cNvSpPr>
          <p:nvPr/>
        </p:nvSpPr>
        <p:spPr bwMode="auto">
          <a:xfrm>
            <a:off x="7331075" y="2906712"/>
            <a:ext cx="1493838"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dirty="0">
                <a:latin typeface="Candara" panose="020E0502030303020204" pitchFamily="34" charset="0"/>
              </a:rPr>
              <a:t>LOOP back to </a:t>
            </a:r>
            <a:r>
              <a:rPr lang="en-US" sz="1600" dirty="0" smtClean="0">
                <a:latin typeface="Candara" panose="020E0502030303020204" pitchFamily="34" charset="0"/>
              </a:rPr>
              <a:t>the top </a:t>
            </a:r>
            <a:r>
              <a:rPr lang="en-US" sz="1600" dirty="0">
                <a:latin typeface="Candara" panose="020E0502030303020204" pitchFamily="34" charset="0"/>
              </a:rPr>
              <a:t>for EACH value in the list</a:t>
            </a:r>
          </a:p>
        </p:txBody>
      </p:sp>
      <p:sp>
        <p:nvSpPr>
          <p:cNvPr id="20497" name="AutoShape 45"/>
          <p:cNvSpPr>
            <a:spLocks/>
          </p:cNvSpPr>
          <p:nvPr/>
        </p:nvSpPr>
        <p:spPr bwMode="auto">
          <a:xfrm>
            <a:off x="906463" y="2652712"/>
            <a:ext cx="228600" cy="2590800"/>
          </a:xfrm>
          <a:prstGeom prst="leftBrace">
            <a:avLst>
              <a:gd name="adj1" fmla="val 94444"/>
              <a:gd name="adj2" fmla="val 50000"/>
            </a:avLst>
          </a:prstGeom>
          <a:noFill/>
          <a:ln w="19050">
            <a:solidFill>
              <a:srgbClr val="94091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20498" name="Rectangle 46"/>
          <p:cNvSpPr>
            <a:spLocks noChangeArrowheads="1"/>
          </p:cNvSpPr>
          <p:nvPr/>
        </p:nvSpPr>
        <p:spPr bwMode="auto">
          <a:xfrm rot="16200000">
            <a:off x="-1237375" y="3801060"/>
            <a:ext cx="372569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dirty="0">
                <a:latin typeface="Candara" panose="020E0502030303020204" pitchFamily="34" charset="0"/>
              </a:rPr>
              <a:t>This is the #1 for-loop error! (</a:t>
            </a:r>
            <a:r>
              <a:rPr lang="en-US" sz="1600" b="1" dirty="0">
                <a:latin typeface="Candara" panose="020E0502030303020204" pitchFamily="34" charset="0"/>
              </a:rPr>
              <a:t>what</a:t>
            </a:r>
            <a:r>
              <a:rPr lang="en-US" sz="1600" dirty="0">
                <a:latin typeface="Candara" panose="020E0502030303020204" pitchFamily="34" charset="0"/>
              </a:rPr>
              <a:t>? </a:t>
            </a:r>
            <a:r>
              <a:rPr lang="en-US" sz="1600" b="1" dirty="0">
                <a:latin typeface="Candara" panose="020E0502030303020204" pitchFamily="34" charset="0"/>
              </a:rPr>
              <a:t>why</a:t>
            </a:r>
            <a:r>
              <a:rPr lang="en-US" sz="1600" dirty="0">
                <a:latin typeface="Candara" panose="020E0502030303020204" pitchFamily="34" charset="0"/>
              </a:rPr>
              <a:t>?)</a:t>
            </a:r>
          </a:p>
        </p:txBody>
      </p:sp>
      <p:grpSp>
        <p:nvGrpSpPr>
          <p:cNvPr id="20499" name="Group 21"/>
          <p:cNvGrpSpPr>
            <a:grpSpLocks/>
          </p:cNvGrpSpPr>
          <p:nvPr/>
        </p:nvGrpSpPr>
        <p:grpSpPr bwMode="auto">
          <a:xfrm>
            <a:off x="8440738" y="228600"/>
            <a:ext cx="481012" cy="534988"/>
            <a:chOff x="3456" y="1784"/>
            <a:chExt cx="952" cy="1048"/>
          </a:xfrm>
        </p:grpSpPr>
        <p:sp>
          <p:nvSpPr>
            <p:cNvPr id="20502" name="Freeform 22"/>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503" name="Freeform 23"/>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504" name="Freeform 24"/>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505" name="Freeform 25"/>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506" name="Oval 26"/>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507" name="Oval 27"/>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8" name="Oval 28"/>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9" name="Oval 29"/>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10" name="Oval 30"/>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11" name="Oval 31"/>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12" name="Oval 32"/>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13" name="AutoShape 33"/>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514" name="Freeform 34"/>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515" name="Freeform 35"/>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516" name="Freeform 36"/>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17" name="Freeform 37"/>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518" name="Freeform 38"/>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500" name="Text Box 39"/>
          <p:cNvSpPr txBox="1">
            <a:spLocks noChangeArrowheads="1"/>
          </p:cNvSpPr>
          <p:nvPr/>
        </p:nvSpPr>
        <p:spPr bwMode="auto">
          <a:xfrm>
            <a:off x="7369175" y="83946"/>
            <a:ext cx="13322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dirty="0" smtClean="0">
                <a:solidFill>
                  <a:srgbClr val="067B0E"/>
                </a:solidFill>
                <a:latin typeface="Cambria" pitchFamily="18" charset="0"/>
              </a:rPr>
              <a:t>It's what the fox says:  </a:t>
            </a:r>
            <a:r>
              <a:rPr lang="en-US" sz="1200" b="1" i="1" dirty="0" smtClean="0">
                <a:solidFill>
                  <a:srgbClr val="067B0E"/>
                </a:solidFill>
                <a:latin typeface="Cambria" pitchFamily="18" charset="0"/>
              </a:rPr>
              <a:t>Duck!</a:t>
            </a:r>
            <a:endParaRPr lang="en-US" sz="1200" b="1" i="1" dirty="0">
              <a:solidFill>
                <a:srgbClr val="067B0E"/>
              </a:solidFill>
              <a:latin typeface="Cambria" pitchFamily="18" charset="0"/>
            </a:endParaRPr>
          </a:p>
        </p:txBody>
      </p:sp>
      <p:sp>
        <p:nvSpPr>
          <p:cNvPr id="39" name="Freeform 10"/>
          <p:cNvSpPr>
            <a:spLocks/>
          </p:cNvSpPr>
          <p:nvPr/>
        </p:nvSpPr>
        <p:spPr bwMode="auto">
          <a:xfrm rot="372737">
            <a:off x="2767114" y="1862694"/>
            <a:ext cx="2160337" cy="836612"/>
          </a:xfrm>
          <a:custGeom>
            <a:avLst/>
            <a:gdLst>
              <a:gd name="T0" fmla="*/ 2147483647 w 1295"/>
              <a:gd name="T1" fmla="*/ 2147483647 h 452"/>
              <a:gd name="T2" fmla="*/ 2147483647 w 1295"/>
              <a:gd name="T3" fmla="*/ 2147483647 h 452"/>
              <a:gd name="T4" fmla="*/ 2147483647 w 1295"/>
              <a:gd name="T5" fmla="*/ 2147483647 h 452"/>
              <a:gd name="T6" fmla="*/ 2147483647 w 1295"/>
              <a:gd name="T7" fmla="*/ 2147483647 h 452"/>
              <a:gd name="T8" fmla="*/ 2147483647 w 1295"/>
              <a:gd name="T9" fmla="*/ 0 h 452"/>
              <a:gd name="T10" fmla="*/ 2147483647 w 1295"/>
              <a:gd name="T11" fmla="*/ 2147483647 h 452"/>
              <a:gd name="T12" fmla="*/ 2147483647 w 1295"/>
              <a:gd name="T13" fmla="*/ 2147483647 h 452"/>
              <a:gd name="T14" fmla="*/ 2147483647 w 1295"/>
              <a:gd name="T15" fmla="*/ 2147483647 h 452"/>
              <a:gd name="T16" fmla="*/ 2147483647 w 1295"/>
              <a:gd name="T17" fmla="*/ 2147483647 h 452"/>
              <a:gd name="T18" fmla="*/ 2147483647 w 1295"/>
              <a:gd name="T19" fmla="*/ 2147483647 h 452"/>
              <a:gd name="T20" fmla="*/ 2147483647 w 1295"/>
              <a:gd name="T21" fmla="*/ 2147483647 h 452"/>
              <a:gd name="T22" fmla="*/ 2147483647 w 1295"/>
              <a:gd name="T23" fmla="*/ 2147483647 h 452"/>
              <a:gd name="T24" fmla="*/ 2147483647 w 1295"/>
              <a:gd name="T25" fmla="*/ 2147483647 h 4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95"/>
              <a:gd name="T40" fmla="*/ 0 h 452"/>
              <a:gd name="T41" fmla="*/ 1295 w 1295"/>
              <a:gd name="T42" fmla="*/ 452 h 4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95" h="452">
                <a:moveTo>
                  <a:pt x="1295" y="255"/>
                </a:moveTo>
                <a:cubicBezTo>
                  <a:pt x="1273" y="190"/>
                  <a:pt x="1278" y="203"/>
                  <a:pt x="1231" y="156"/>
                </a:cubicBezTo>
                <a:cubicBezTo>
                  <a:pt x="1195" y="120"/>
                  <a:pt x="1232" y="142"/>
                  <a:pt x="1190" y="122"/>
                </a:cubicBezTo>
                <a:cubicBezTo>
                  <a:pt x="1159" y="89"/>
                  <a:pt x="1116" y="75"/>
                  <a:pt x="1074" y="64"/>
                </a:cubicBezTo>
                <a:cubicBezTo>
                  <a:pt x="979" y="5"/>
                  <a:pt x="830" y="16"/>
                  <a:pt x="721" y="0"/>
                </a:cubicBezTo>
                <a:cubicBezTo>
                  <a:pt x="665" y="1"/>
                  <a:pt x="551" y="0"/>
                  <a:pt x="477" y="11"/>
                </a:cubicBezTo>
                <a:cubicBezTo>
                  <a:pt x="408" y="20"/>
                  <a:pt x="342" y="38"/>
                  <a:pt x="274" y="46"/>
                </a:cubicBezTo>
                <a:cubicBezTo>
                  <a:pt x="234" y="60"/>
                  <a:pt x="199" y="76"/>
                  <a:pt x="164" y="98"/>
                </a:cubicBezTo>
                <a:cubicBezTo>
                  <a:pt x="151" y="119"/>
                  <a:pt x="141" y="124"/>
                  <a:pt x="118" y="133"/>
                </a:cubicBezTo>
                <a:cubicBezTo>
                  <a:pt x="107" y="143"/>
                  <a:pt x="91" y="149"/>
                  <a:pt x="83" y="162"/>
                </a:cubicBezTo>
                <a:cubicBezTo>
                  <a:pt x="69" y="184"/>
                  <a:pt x="74" y="194"/>
                  <a:pt x="66" y="214"/>
                </a:cubicBezTo>
                <a:cubicBezTo>
                  <a:pt x="43" y="267"/>
                  <a:pt x="26" y="321"/>
                  <a:pt x="8" y="377"/>
                </a:cubicBezTo>
                <a:cubicBezTo>
                  <a:pt x="0" y="432"/>
                  <a:pt x="2" y="407"/>
                  <a:pt x="2" y="452"/>
                </a:cubicBezTo>
              </a:path>
            </a:pathLst>
          </a:custGeom>
          <a:noFill/>
          <a:ln w="19050">
            <a:solidFill>
              <a:srgbClr val="940913"/>
            </a:solidFill>
            <a:round/>
            <a:headEnd/>
            <a:tailEnd type="triangle" w="lg" len="lg"/>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40" name="Freeform 10"/>
          <p:cNvSpPr>
            <a:spLocks/>
          </p:cNvSpPr>
          <p:nvPr/>
        </p:nvSpPr>
        <p:spPr bwMode="auto">
          <a:xfrm rot="273984">
            <a:off x="2874398" y="1883855"/>
            <a:ext cx="2598299" cy="836612"/>
          </a:xfrm>
          <a:custGeom>
            <a:avLst/>
            <a:gdLst>
              <a:gd name="T0" fmla="*/ 2147483647 w 1295"/>
              <a:gd name="T1" fmla="*/ 2147483647 h 452"/>
              <a:gd name="T2" fmla="*/ 2147483647 w 1295"/>
              <a:gd name="T3" fmla="*/ 2147483647 h 452"/>
              <a:gd name="T4" fmla="*/ 2147483647 w 1295"/>
              <a:gd name="T5" fmla="*/ 2147483647 h 452"/>
              <a:gd name="T6" fmla="*/ 2147483647 w 1295"/>
              <a:gd name="T7" fmla="*/ 2147483647 h 452"/>
              <a:gd name="T8" fmla="*/ 2147483647 w 1295"/>
              <a:gd name="T9" fmla="*/ 0 h 452"/>
              <a:gd name="T10" fmla="*/ 2147483647 w 1295"/>
              <a:gd name="T11" fmla="*/ 2147483647 h 452"/>
              <a:gd name="T12" fmla="*/ 2147483647 w 1295"/>
              <a:gd name="T13" fmla="*/ 2147483647 h 452"/>
              <a:gd name="T14" fmla="*/ 2147483647 w 1295"/>
              <a:gd name="T15" fmla="*/ 2147483647 h 452"/>
              <a:gd name="T16" fmla="*/ 2147483647 w 1295"/>
              <a:gd name="T17" fmla="*/ 2147483647 h 452"/>
              <a:gd name="T18" fmla="*/ 2147483647 w 1295"/>
              <a:gd name="T19" fmla="*/ 2147483647 h 452"/>
              <a:gd name="T20" fmla="*/ 2147483647 w 1295"/>
              <a:gd name="T21" fmla="*/ 2147483647 h 452"/>
              <a:gd name="T22" fmla="*/ 2147483647 w 1295"/>
              <a:gd name="T23" fmla="*/ 2147483647 h 452"/>
              <a:gd name="T24" fmla="*/ 2147483647 w 1295"/>
              <a:gd name="T25" fmla="*/ 2147483647 h 4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95"/>
              <a:gd name="T40" fmla="*/ 0 h 452"/>
              <a:gd name="T41" fmla="*/ 1295 w 1295"/>
              <a:gd name="T42" fmla="*/ 452 h 4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95" h="452">
                <a:moveTo>
                  <a:pt x="1295" y="255"/>
                </a:moveTo>
                <a:cubicBezTo>
                  <a:pt x="1273" y="190"/>
                  <a:pt x="1278" y="203"/>
                  <a:pt x="1231" y="156"/>
                </a:cubicBezTo>
                <a:cubicBezTo>
                  <a:pt x="1195" y="120"/>
                  <a:pt x="1232" y="142"/>
                  <a:pt x="1190" y="122"/>
                </a:cubicBezTo>
                <a:cubicBezTo>
                  <a:pt x="1159" y="89"/>
                  <a:pt x="1116" y="75"/>
                  <a:pt x="1074" y="64"/>
                </a:cubicBezTo>
                <a:cubicBezTo>
                  <a:pt x="979" y="5"/>
                  <a:pt x="830" y="16"/>
                  <a:pt x="721" y="0"/>
                </a:cubicBezTo>
                <a:cubicBezTo>
                  <a:pt x="665" y="1"/>
                  <a:pt x="551" y="0"/>
                  <a:pt x="477" y="11"/>
                </a:cubicBezTo>
                <a:cubicBezTo>
                  <a:pt x="408" y="20"/>
                  <a:pt x="342" y="38"/>
                  <a:pt x="274" y="46"/>
                </a:cubicBezTo>
                <a:cubicBezTo>
                  <a:pt x="234" y="60"/>
                  <a:pt x="199" y="76"/>
                  <a:pt x="164" y="98"/>
                </a:cubicBezTo>
                <a:cubicBezTo>
                  <a:pt x="151" y="119"/>
                  <a:pt x="141" y="124"/>
                  <a:pt x="118" y="133"/>
                </a:cubicBezTo>
                <a:cubicBezTo>
                  <a:pt x="107" y="143"/>
                  <a:pt x="91" y="149"/>
                  <a:pt x="83" y="162"/>
                </a:cubicBezTo>
                <a:cubicBezTo>
                  <a:pt x="69" y="184"/>
                  <a:pt x="74" y="194"/>
                  <a:pt x="66" y="214"/>
                </a:cubicBezTo>
                <a:cubicBezTo>
                  <a:pt x="43" y="267"/>
                  <a:pt x="26" y="321"/>
                  <a:pt x="8" y="377"/>
                </a:cubicBezTo>
                <a:cubicBezTo>
                  <a:pt x="0" y="432"/>
                  <a:pt x="2" y="407"/>
                  <a:pt x="2" y="452"/>
                </a:cubicBezTo>
              </a:path>
            </a:pathLst>
          </a:custGeom>
          <a:noFill/>
          <a:ln w="19050">
            <a:solidFill>
              <a:srgbClr val="940913"/>
            </a:solidFill>
            <a:round/>
            <a:headEnd/>
            <a:tailEnd type="triangle" w="lg" len="lg"/>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41" name="Freeform 10"/>
          <p:cNvSpPr>
            <a:spLocks/>
          </p:cNvSpPr>
          <p:nvPr/>
        </p:nvSpPr>
        <p:spPr bwMode="auto">
          <a:xfrm rot="191651">
            <a:off x="2967695" y="1867060"/>
            <a:ext cx="3050368" cy="836612"/>
          </a:xfrm>
          <a:custGeom>
            <a:avLst/>
            <a:gdLst>
              <a:gd name="T0" fmla="*/ 2147483647 w 1295"/>
              <a:gd name="T1" fmla="*/ 2147483647 h 452"/>
              <a:gd name="T2" fmla="*/ 2147483647 w 1295"/>
              <a:gd name="T3" fmla="*/ 2147483647 h 452"/>
              <a:gd name="T4" fmla="*/ 2147483647 w 1295"/>
              <a:gd name="T5" fmla="*/ 2147483647 h 452"/>
              <a:gd name="T6" fmla="*/ 2147483647 w 1295"/>
              <a:gd name="T7" fmla="*/ 2147483647 h 452"/>
              <a:gd name="T8" fmla="*/ 2147483647 w 1295"/>
              <a:gd name="T9" fmla="*/ 0 h 452"/>
              <a:gd name="T10" fmla="*/ 2147483647 w 1295"/>
              <a:gd name="T11" fmla="*/ 2147483647 h 452"/>
              <a:gd name="T12" fmla="*/ 2147483647 w 1295"/>
              <a:gd name="T13" fmla="*/ 2147483647 h 452"/>
              <a:gd name="T14" fmla="*/ 2147483647 w 1295"/>
              <a:gd name="T15" fmla="*/ 2147483647 h 452"/>
              <a:gd name="T16" fmla="*/ 2147483647 w 1295"/>
              <a:gd name="T17" fmla="*/ 2147483647 h 452"/>
              <a:gd name="T18" fmla="*/ 2147483647 w 1295"/>
              <a:gd name="T19" fmla="*/ 2147483647 h 452"/>
              <a:gd name="T20" fmla="*/ 2147483647 w 1295"/>
              <a:gd name="T21" fmla="*/ 2147483647 h 452"/>
              <a:gd name="T22" fmla="*/ 2147483647 w 1295"/>
              <a:gd name="T23" fmla="*/ 2147483647 h 452"/>
              <a:gd name="T24" fmla="*/ 2147483647 w 1295"/>
              <a:gd name="T25" fmla="*/ 2147483647 h 4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95"/>
              <a:gd name="T40" fmla="*/ 0 h 452"/>
              <a:gd name="T41" fmla="*/ 1295 w 1295"/>
              <a:gd name="T42" fmla="*/ 452 h 4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95" h="452">
                <a:moveTo>
                  <a:pt x="1295" y="255"/>
                </a:moveTo>
                <a:cubicBezTo>
                  <a:pt x="1273" y="190"/>
                  <a:pt x="1278" y="203"/>
                  <a:pt x="1231" y="156"/>
                </a:cubicBezTo>
                <a:cubicBezTo>
                  <a:pt x="1195" y="120"/>
                  <a:pt x="1232" y="142"/>
                  <a:pt x="1190" y="122"/>
                </a:cubicBezTo>
                <a:cubicBezTo>
                  <a:pt x="1159" y="89"/>
                  <a:pt x="1116" y="75"/>
                  <a:pt x="1074" y="64"/>
                </a:cubicBezTo>
                <a:cubicBezTo>
                  <a:pt x="979" y="5"/>
                  <a:pt x="830" y="16"/>
                  <a:pt x="721" y="0"/>
                </a:cubicBezTo>
                <a:cubicBezTo>
                  <a:pt x="665" y="1"/>
                  <a:pt x="551" y="0"/>
                  <a:pt x="477" y="11"/>
                </a:cubicBezTo>
                <a:cubicBezTo>
                  <a:pt x="408" y="20"/>
                  <a:pt x="342" y="38"/>
                  <a:pt x="274" y="46"/>
                </a:cubicBezTo>
                <a:cubicBezTo>
                  <a:pt x="234" y="60"/>
                  <a:pt x="199" y="76"/>
                  <a:pt x="164" y="98"/>
                </a:cubicBezTo>
                <a:cubicBezTo>
                  <a:pt x="151" y="119"/>
                  <a:pt x="141" y="124"/>
                  <a:pt x="118" y="133"/>
                </a:cubicBezTo>
                <a:cubicBezTo>
                  <a:pt x="107" y="143"/>
                  <a:pt x="91" y="149"/>
                  <a:pt x="83" y="162"/>
                </a:cubicBezTo>
                <a:cubicBezTo>
                  <a:pt x="69" y="184"/>
                  <a:pt x="74" y="194"/>
                  <a:pt x="66" y="214"/>
                </a:cubicBezTo>
                <a:cubicBezTo>
                  <a:pt x="43" y="267"/>
                  <a:pt x="26" y="321"/>
                  <a:pt x="8" y="377"/>
                </a:cubicBezTo>
                <a:cubicBezTo>
                  <a:pt x="0" y="432"/>
                  <a:pt x="2" y="407"/>
                  <a:pt x="2" y="452"/>
                </a:cubicBezTo>
              </a:path>
            </a:pathLst>
          </a:custGeom>
          <a:noFill/>
          <a:ln w="19050">
            <a:solidFill>
              <a:srgbClr val="940913"/>
            </a:solidFill>
            <a:round/>
            <a:headEnd/>
            <a:tailEnd type="triangle" w="lg" len="lg"/>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2221200" y="1969560"/>
              <a:ext cx="2576160" cy="2286720"/>
            </p14:xfrm>
          </p:contentPart>
        </mc:Choice>
        <mc:Fallback xmlns="">
          <p:pic>
            <p:nvPicPr>
              <p:cNvPr id="2" name="Ink 1"/>
              <p:cNvPicPr/>
              <p:nvPr/>
            </p:nvPicPr>
            <p:blipFill>
              <a:blip r:embed="rId4"/>
              <a:stretch>
                <a:fillRect/>
              </a:stretch>
            </p:blipFill>
            <p:spPr>
              <a:xfrm>
                <a:off x="2205000" y="1953720"/>
                <a:ext cx="2604240" cy="2318760"/>
              </a:xfrm>
              <a:prstGeom prst="rect">
                <a:avLst/>
              </a:prstGeom>
            </p:spPr>
          </p:pic>
        </mc:Fallback>
      </mc:AlternateContent>
    </p:spTree>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6194" name="Group 2"/>
          <p:cNvGrpSpPr>
            <a:grpSpLocks/>
          </p:cNvGrpSpPr>
          <p:nvPr/>
        </p:nvGrpSpPr>
        <p:grpSpPr bwMode="auto">
          <a:xfrm>
            <a:off x="469900" y="962025"/>
            <a:ext cx="8218488" cy="180975"/>
            <a:chOff x="295" y="1311"/>
            <a:chExt cx="5177" cy="114"/>
          </a:xfrm>
        </p:grpSpPr>
        <p:sp>
          <p:nvSpPr>
            <p:cNvPr id="136219"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6220"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6195"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Loopy thinking</a:t>
            </a:r>
            <a:endParaRPr lang="en-US" sz="3200"/>
          </a:p>
        </p:txBody>
      </p:sp>
      <p:sp>
        <p:nvSpPr>
          <p:cNvPr id="136196" name="Rectangle 6"/>
          <p:cNvSpPr>
            <a:spLocks noChangeArrowheads="1"/>
          </p:cNvSpPr>
          <p:nvPr/>
        </p:nvSpPr>
        <p:spPr bwMode="auto">
          <a:xfrm>
            <a:off x="617538" y="1554163"/>
            <a:ext cx="8186737"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s = </a:t>
            </a:r>
            <a:r>
              <a:rPr lang="en-US" sz="4200" b="1">
                <a:solidFill>
                  <a:srgbClr val="008000"/>
                </a:solidFill>
                <a:latin typeface="Courier New" pitchFamily="49" charset="0"/>
              </a:rPr>
              <a:t>'gattacaaggtaaaatgca'</a:t>
            </a:r>
          </a:p>
        </p:txBody>
      </p:sp>
      <p:sp>
        <p:nvSpPr>
          <p:cNvPr id="136197" name="Text Box 7"/>
          <p:cNvSpPr txBox="1">
            <a:spLocks noChangeArrowheads="1"/>
          </p:cNvSpPr>
          <p:nvPr/>
        </p:nvSpPr>
        <p:spPr bwMode="auto">
          <a:xfrm>
            <a:off x="20066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0</a:t>
            </a:r>
          </a:p>
        </p:txBody>
      </p:sp>
      <p:sp>
        <p:nvSpPr>
          <p:cNvPr id="136198" name="Text Box 8"/>
          <p:cNvSpPr txBox="1">
            <a:spLocks noChangeArrowheads="1"/>
          </p:cNvSpPr>
          <p:nvPr/>
        </p:nvSpPr>
        <p:spPr bwMode="auto">
          <a:xfrm>
            <a:off x="23288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1</a:t>
            </a:r>
          </a:p>
        </p:txBody>
      </p:sp>
      <p:sp>
        <p:nvSpPr>
          <p:cNvPr id="136199" name="Text Box 9"/>
          <p:cNvSpPr txBox="1">
            <a:spLocks noChangeArrowheads="1"/>
          </p:cNvSpPr>
          <p:nvPr/>
        </p:nvSpPr>
        <p:spPr bwMode="auto">
          <a:xfrm>
            <a:off x="26511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2</a:t>
            </a:r>
          </a:p>
        </p:txBody>
      </p:sp>
      <p:sp>
        <p:nvSpPr>
          <p:cNvPr id="136200" name="Text Box 10"/>
          <p:cNvSpPr txBox="1">
            <a:spLocks noChangeArrowheads="1"/>
          </p:cNvSpPr>
          <p:nvPr/>
        </p:nvSpPr>
        <p:spPr bwMode="auto">
          <a:xfrm>
            <a:off x="29718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3</a:t>
            </a:r>
          </a:p>
        </p:txBody>
      </p:sp>
      <p:sp>
        <p:nvSpPr>
          <p:cNvPr id="136201" name="Text Box 11"/>
          <p:cNvSpPr txBox="1">
            <a:spLocks noChangeArrowheads="1"/>
          </p:cNvSpPr>
          <p:nvPr/>
        </p:nvSpPr>
        <p:spPr bwMode="auto">
          <a:xfrm>
            <a:off x="32940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4</a:t>
            </a:r>
          </a:p>
        </p:txBody>
      </p:sp>
      <p:sp>
        <p:nvSpPr>
          <p:cNvPr id="136202" name="Text Box 12"/>
          <p:cNvSpPr txBox="1">
            <a:spLocks noChangeArrowheads="1"/>
          </p:cNvSpPr>
          <p:nvPr/>
        </p:nvSpPr>
        <p:spPr bwMode="auto">
          <a:xfrm>
            <a:off x="36163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5</a:t>
            </a:r>
          </a:p>
        </p:txBody>
      </p:sp>
      <p:sp>
        <p:nvSpPr>
          <p:cNvPr id="136203" name="Text Box 13"/>
          <p:cNvSpPr txBox="1">
            <a:spLocks noChangeArrowheads="1"/>
          </p:cNvSpPr>
          <p:nvPr/>
        </p:nvSpPr>
        <p:spPr bwMode="auto">
          <a:xfrm>
            <a:off x="39370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6</a:t>
            </a:r>
          </a:p>
        </p:txBody>
      </p:sp>
      <p:sp>
        <p:nvSpPr>
          <p:cNvPr id="136204" name="Text Box 14"/>
          <p:cNvSpPr txBox="1">
            <a:spLocks noChangeArrowheads="1"/>
          </p:cNvSpPr>
          <p:nvPr/>
        </p:nvSpPr>
        <p:spPr bwMode="auto">
          <a:xfrm>
            <a:off x="42592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7</a:t>
            </a:r>
          </a:p>
        </p:txBody>
      </p:sp>
      <p:sp>
        <p:nvSpPr>
          <p:cNvPr id="136205" name="Text Box 15"/>
          <p:cNvSpPr txBox="1">
            <a:spLocks noChangeArrowheads="1"/>
          </p:cNvSpPr>
          <p:nvPr/>
        </p:nvSpPr>
        <p:spPr bwMode="auto">
          <a:xfrm>
            <a:off x="45815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8</a:t>
            </a:r>
          </a:p>
        </p:txBody>
      </p:sp>
      <p:sp>
        <p:nvSpPr>
          <p:cNvPr id="136206" name="Text Box 16"/>
          <p:cNvSpPr txBox="1">
            <a:spLocks noChangeArrowheads="1"/>
          </p:cNvSpPr>
          <p:nvPr/>
        </p:nvSpPr>
        <p:spPr bwMode="auto">
          <a:xfrm>
            <a:off x="49022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9</a:t>
            </a:r>
          </a:p>
        </p:txBody>
      </p:sp>
      <p:sp>
        <p:nvSpPr>
          <p:cNvPr id="136207" name="Text Box 17"/>
          <p:cNvSpPr txBox="1">
            <a:spLocks noChangeArrowheads="1"/>
          </p:cNvSpPr>
          <p:nvPr/>
        </p:nvSpPr>
        <p:spPr bwMode="auto">
          <a:xfrm>
            <a:off x="52244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10</a:t>
            </a:r>
          </a:p>
        </p:txBody>
      </p:sp>
      <p:sp>
        <p:nvSpPr>
          <p:cNvPr id="136208" name="Text Box 18"/>
          <p:cNvSpPr txBox="1">
            <a:spLocks noChangeArrowheads="1"/>
          </p:cNvSpPr>
          <p:nvPr/>
        </p:nvSpPr>
        <p:spPr bwMode="auto">
          <a:xfrm>
            <a:off x="55467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11</a:t>
            </a:r>
          </a:p>
        </p:txBody>
      </p:sp>
      <p:sp>
        <p:nvSpPr>
          <p:cNvPr id="136209" name="Text Box 19"/>
          <p:cNvSpPr txBox="1">
            <a:spLocks noChangeArrowheads="1"/>
          </p:cNvSpPr>
          <p:nvPr/>
        </p:nvSpPr>
        <p:spPr bwMode="auto">
          <a:xfrm>
            <a:off x="58674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12</a:t>
            </a:r>
          </a:p>
        </p:txBody>
      </p:sp>
      <p:sp>
        <p:nvSpPr>
          <p:cNvPr id="136210" name="Text Box 20"/>
          <p:cNvSpPr txBox="1">
            <a:spLocks noChangeArrowheads="1"/>
          </p:cNvSpPr>
          <p:nvPr/>
        </p:nvSpPr>
        <p:spPr bwMode="auto">
          <a:xfrm>
            <a:off x="61896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13</a:t>
            </a:r>
          </a:p>
        </p:txBody>
      </p:sp>
      <p:sp>
        <p:nvSpPr>
          <p:cNvPr id="136211" name="Text Box 21"/>
          <p:cNvSpPr txBox="1">
            <a:spLocks noChangeArrowheads="1"/>
          </p:cNvSpPr>
          <p:nvPr/>
        </p:nvSpPr>
        <p:spPr bwMode="auto">
          <a:xfrm>
            <a:off x="65119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14</a:t>
            </a:r>
          </a:p>
        </p:txBody>
      </p:sp>
      <p:sp>
        <p:nvSpPr>
          <p:cNvPr id="136212" name="Text Box 22"/>
          <p:cNvSpPr txBox="1">
            <a:spLocks noChangeArrowheads="1"/>
          </p:cNvSpPr>
          <p:nvPr/>
        </p:nvSpPr>
        <p:spPr bwMode="auto">
          <a:xfrm>
            <a:off x="68326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15</a:t>
            </a:r>
          </a:p>
        </p:txBody>
      </p:sp>
      <p:sp>
        <p:nvSpPr>
          <p:cNvPr id="136213" name="Text Box 23"/>
          <p:cNvSpPr txBox="1">
            <a:spLocks noChangeArrowheads="1"/>
          </p:cNvSpPr>
          <p:nvPr/>
        </p:nvSpPr>
        <p:spPr bwMode="auto">
          <a:xfrm>
            <a:off x="71548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16</a:t>
            </a:r>
          </a:p>
        </p:txBody>
      </p:sp>
      <p:sp>
        <p:nvSpPr>
          <p:cNvPr id="136214" name="Text Box 24"/>
          <p:cNvSpPr txBox="1">
            <a:spLocks noChangeArrowheads="1"/>
          </p:cNvSpPr>
          <p:nvPr/>
        </p:nvSpPr>
        <p:spPr bwMode="auto">
          <a:xfrm>
            <a:off x="74771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17</a:t>
            </a:r>
          </a:p>
        </p:txBody>
      </p:sp>
      <p:sp>
        <p:nvSpPr>
          <p:cNvPr id="136215" name="Text Box 25"/>
          <p:cNvSpPr txBox="1">
            <a:spLocks noChangeArrowheads="1"/>
          </p:cNvSpPr>
          <p:nvPr/>
        </p:nvSpPr>
        <p:spPr bwMode="auto">
          <a:xfrm>
            <a:off x="77978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18</a:t>
            </a:r>
          </a:p>
        </p:txBody>
      </p:sp>
      <p:sp>
        <p:nvSpPr>
          <p:cNvPr id="136216" name="Text Box 26"/>
          <p:cNvSpPr txBox="1">
            <a:spLocks noChangeArrowheads="1"/>
          </p:cNvSpPr>
          <p:nvPr/>
        </p:nvSpPr>
        <p:spPr bwMode="auto">
          <a:xfrm>
            <a:off x="762000" y="6338888"/>
            <a:ext cx="7543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longest sequence of </a:t>
            </a:r>
            <a:r>
              <a:rPr lang="en-US" sz="1800" b="1">
                <a:solidFill>
                  <a:srgbClr val="008000"/>
                </a:solidFill>
                <a:latin typeface="Courier New" pitchFamily="49" charset="0"/>
              </a:rPr>
              <a:t>'a'</a:t>
            </a:r>
            <a:r>
              <a:rPr lang="en-US" sz="1800">
                <a:latin typeface="Comic Sans MS" pitchFamily="66" charset="0"/>
              </a:rPr>
              <a:t>s ?</a:t>
            </a:r>
          </a:p>
        </p:txBody>
      </p:sp>
      <p:sp>
        <p:nvSpPr>
          <p:cNvPr id="136217" name="Text Box 27"/>
          <p:cNvSpPr txBox="1">
            <a:spLocks noChangeArrowheads="1"/>
          </p:cNvSpPr>
          <p:nvPr/>
        </p:nvSpPr>
        <p:spPr bwMode="auto">
          <a:xfrm>
            <a:off x="762000" y="5729288"/>
            <a:ext cx="7543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number of </a:t>
            </a:r>
            <a:r>
              <a:rPr lang="en-US" sz="1800" b="1">
                <a:solidFill>
                  <a:srgbClr val="008000"/>
                </a:solidFill>
                <a:latin typeface="Courier New" pitchFamily="49" charset="0"/>
              </a:rPr>
              <a:t>'a'</a:t>
            </a:r>
            <a:r>
              <a:rPr lang="en-US" sz="1800">
                <a:latin typeface="Comic Sans MS" pitchFamily="66" charset="0"/>
              </a:rPr>
              <a:t>s ?  How about </a:t>
            </a:r>
            <a:r>
              <a:rPr lang="en-US" sz="1800" b="1">
                <a:solidFill>
                  <a:srgbClr val="008000"/>
                </a:solidFill>
                <a:latin typeface="Courier New" pitchFamily="49" charset="0"/>
              </a:rPr>
              <a:t>'a'</a:t>
            </a:r>
            <a:r>
              <a:rPr lang="en-US" sz="1800">
                <a:latin typeface="Comic Sans MS" pitchFamily="66" charset="0"/>
              </a:rPr>
              <a:t>s and </a:t>
            </a:r>
            <a:r>
              <a:rPr lang="en-US" sz="1800" b="1">
                <a:solidFill>
                  <a:srgbClr val="008000"/>
                </a:solidFill>
                <a:latin typeface="Courier New" pitchFamily="49" charset="0"/>
              </a:rPr>
              <a:t>'t'</a:t>
            </a:r>
            <a:r>
              <a:rPr lang="en-US" sz="1800">
                <a:latin typeface="Comic Sans MS" pitchFamily="66" charset="0"/>
              </a:rPr>
              <a:t>s?</a:t>
            </a:r>
          </a:p>
        </p:txBody>
      </p:sp>
      <p:sp>
        <p:nvSpPr>
          <p:cNvPr id="136218" name="Text Box 28"/>
          <p:cNvSpPr txBox="1">
            <a:spLocks noChangeArrowheads="1"/>
          </p:cNvSpPr>
          <p:nvPr/>
        </p:nvSpPr>
        <p:spPr bwMode="auto">
          <a:xfrm>
            <a:off x="762000" y="6048375"/>
            <a:ext cx="7543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number of </a:t>
            </a:r>
            <a:r>
              <a:rPr lang="en-US" sz="1800" b="1">
                <a:solidFill>
                  <a:srgbClr val="008000"/>
                </a:solidFill>
                <a:latin typeface="Courier New" pitchFamily="49" charset="0"/>
              </a:rPr>
              <a:t>'ta'</a:t>
            </a:r>
            <a:r>
              <a:rPr lang="en-US" sz="1800">
                <a:latin typeface="Comic Sans MS" pitchFamily="66" charset="0"/>
              </a:rPr>
              <a:t>s ?  </a:t>
            </a:r>
          </a:p>
        </p:txBody>
      </p:sp>
    </p:spTree>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218" name="Group 2"/>
          <p:cNvGrpSpPr>
            <a:grpSpLocks/>
          </p:cNvGrpSpPr>
          <p:nvPr/>
        </p:nvGrpSpPr>
        <p:grpSpPr bwMode="auto">
          <a:xfrm>
            <a:off x="469900" y="962025"/>
            <a:ext cx="8218488" cy="180975"/>
            <a:chOff x="295" y="1311"/>
            <a:chExt cx="5177" cy="114"/>
          </a:xfrm>
        </p:grpSpPr>
        <p:sp>
          <p:nvSpPr>
            <p:cNvPr id="137245"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7246"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7219"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Loopy thinking</a:t>
            </a:r>
            <a:endParaRPr lang="en-US" sz="3200"/>
          </a:p>
        </p:txBody>
      </p:sp>
      <p:sp>
        <p:nvSpPr>
          <p:cNvPr id="137220" name="Rectangle 6"/>
          <p:cNvSpPr>
            <a:spLocks noChangeArrowheads="1"/>
          </p:cNvSpPr>
          <p:nvPr/>
        </p:nvSpPr>
        <p:spPr bwMode="auto">
          <a:xfrm>
            <a:off x="617538" y="1554163"/>
            <a:ext cx="8186737"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s = </a:t>
            </a:r>
            <a:r>
              <a:rPr lang="en-US" sz="4200" b="1">
                <a:solidFill>
                  <a:srgbClr val="008000"/>
                </a:solidFill>
                <a:latin typeface="Courier New" pitchFamily="49" charset="0"/>
              </a:rPr>
              <a:t>'gattacaaggtaaaatgca'</a:t>
            </a:r>
          </a:p>
        </p:txBody>
      </p:sp>
      <p:sp>
        <p:nvSpPr>
          <p:cNvPr id="137221" name="Text Box 7"/>
          <p:cNvSpPr txBox="1">
            <a:spLocks noChangeArrowheads="1"/>
          </p:cNvSpPr>
          <p:nvPr/>
        </p:nvSpPr>
        <p:spPr bwMode="auto">
          <a:xfrm>
            <a:off x="20066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0</a:t>
            </a:r>
          </a:p>
        </p:txBody>
      </p:sp>
      <p:sp>
        <p:nvSpPr>
          <p:cNvPr id="137222" name="Text Box 8"/>
          <p:cNvSpPr txBox="1">
            <a:spLocks noChangeArrowheads="1"/>
          </p:cNvSpPr>
          <p:nvPr/>
        </p:nvSpPr>
        <p:spPr bwMode="auto">
          <a:xfrm>
            <a:off x="23288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1</a:t>
            </a:r>
          </a:p>
        </p:txBody>
      </p:sp>
      <p:sp>
        <p:nvSpPr>
          <p:cNvPr id="137223" name="Text Box 9"/>
          <p:cNvSpPr txBox="1">
            <a:spLocks noChangeArrowheads="1"/>
          </p:cNvSpPr>
          <p:nvPr/>
        </p:nvSpPr>
        <p:spPr bwMode="auto">
          <a:xfrm>
            <a:off x="26511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2</a:t>
            </a:r>
          </a:p>
        </p:txBody>
      </p:sp>
      <p:sp>
        <p:nvSpPr>
          <p:cNvPr id="137224" name="Text Box 10"/>
          <p:cNvSpPr txBox="1">
            <a:spLocks noChangeArrowheads="1"/>
          </p:cNvSpPr>
          <p:nvPr/>
        </p:nvSpPr>
        <p:spPr bwMode="auto">
          <a:xfrm>
            <a:off x="29718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3</a:t>
            </a:r>
          </a:p>
        </p:txBody>
      </p:sp>
      <p:sp>
        <p:nvSpPr>
          <p:cNvPr id="137225" name="Text Box 11"/>
          <p:cNvSpPr txBox="1">
            <a:spLocks noChangeArrowheads="1"/>
          </p:cNvSpPr>
          <p:nvPr/>
        </p:nvSpPr>
        <p:spPr bwMode="auto">
          <a:xfrm>
            <a:off x="32940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4</a:t>
            </a:r>
          </a:p>
        </p:txBody>
      </p:sp>
      <p:sp>
        <p:nvSpPr>
          <p:cNvPr id="137226" name="Text Box 12"/>
          <p:cNvSpPr txBox="1">
            <a:spLocks noChangeArrowheads="1"/>
          </p:cNvSpPr>
          <p:nvPr/>
        </p:nvSpPr>
        <p:spPr bwMode="auto">
          <a:xfrm>
            <a:off x="36163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5</a:t>
            </a:r>
          </a:p>
        </p:txBody>
      </p:sp>
      <p:sp>
        <p:nvSpPr>
          <p:cNvPr id="137227" name="Text Box 13"/>
          <p:cNvSpPr txBox="1">
            <a:spLocks noChangeArrowheads="1"/>
          </p:cNvSpPr>
          <p:nvPr/>
        </p:nvSpPr>
        <p:spPr bwMode="auto">
          <a:xfrm>
            <a:off x="39370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6</a:t>
            </a:r>
          </a:p>
        </p:txBody>
      </p:sp>
      <p:sp>
        <p:nvSpPr>
          <p:cNvPr id="137228" name="Text Box 14"/>
          <p:cNvSpPr txBox="1">
            <a:spLocks noChangeArrowheads="1"/>
          </p:cNvSpPr>
          <p:nvPr/>
        </p:nvSpPr>
        <p:spPr bwMode="auto">
          <a:xfrm>
            <a:off x="42592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7</a:t>
            </a:r>
          </a:p>
        </p:txBody>
      </p:sp>
      <p:sp>
        <p:nvSpPr>
          <p:cNvPr id="137229" name="Text Box 15"/>
          <p:cNvSpPr txBox="1">
            <a:spLocks noChangeArrowheads="1"/>
          </p:cNvSpPr>
          <p:nvPr/>
        </p:nvSpPr>
        <p:spPr bwMode="auto">
          <a:xfrm>
            <a:off x="45815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8</a:t>
            </a:r>
          </a:p>
        </p:txBody>
      </p:sp>
      <p:sp>
        <p:nvSpPr>
          <p:cNvPr id="137230" name="Text Box 16"/>
          <p:cNvSpPr txBox="1">
            <a:spLocks noChangeArrowheads="1"/>
          </p:cNvSpPr>
          <p:nvPr/>
        </p:nvSpPr>
        <p:spPr bwMode="auto">
          <a:xfrm>
            <a:off x="49022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9</a:t>
            </a:r>
          </a:p>
        </p:txBody>
      </p:sp>
      <p:sp>
        <p:nvSpPr>
          <p:cNvPr id="137231" name="Text Box 17"/>
          <p:cNvSpPr txBox="1">
            <a:spLocks noChangeArrowheads="1"/>
          </p:cNvSpPr>
          <p:nvPr/>
        </p:nvSpPr>
        <p:spPr bwMode="auto">
          <a:xfrm>
            <a:off x="52244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10</a:t>
            </a:r>
          </a:p>
        </p:txBody>
      </p:sp>
      <p:sp>
        <p:nvSpPr>
          <p:cNvPr id="137232" name="Text Box 18"/>
          <p:cNvSpPr txBox="1">
            <a:spLocks noChangeArrowheads="1"/>
          </p:cNvSpPr>
          <p:nvPr/>
        </p:nvSpPr>
        <p:spPr bwMode="auto">
          <a:xfrm>
            <a:off x="55467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11</a:t>
            </a:r>
          </a:p>
        </p:txBody>
      </p:sp>
      <p:sp>
        <p:nvSpPr>
          <p:cNvPr id="137233" name="Text Box 19"/>
          <p:cNvSpPr txBox="1">
            <a:spLocks noChangeArrowheads="1"/>
          </p:cNvSpPr>
          <p:nvPr/>
        </p:nvSpPr>
        <p:spPr bwMode="auto">
          <a:xfrm>
            <a:off x="58674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12</a:t>
            </a:r>
          </a:p>
        </p:txBody>
      </p:sp>
      <p:sp>
        <p:nvSpPr>
          <p:cNvPr id="137234" name="Text Box 20"/>
          <p:cNvSpPr txBox="1">
            <a:spLocks noChangeArrowheads="1"/>
          </p:cNvSpPr>
          <p:nvPr/>
        </p:nvSpPr>
        <p:spPr bwMode="auto">
          <a:xfrm>
            <a:off x="61896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13</a:t>
            </a:r>
          </a:p>
        </p:txBody>
      </p:sp>
      <p:sp>
        <p:nvSpPr>
          <p:cNvPr id="137235" name="Text Box 21"/>
          <p:cNvSpPr txBox="1">
            <a:spLocks noChangeArrowheads="1"/>
          </p:cNvSpPr>
          <p:nvPr/>
        </p:nvSpPr>
        <p:spPr bwMode="auto">
          <a:xfrm>
            <a:off x="65119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14</a:t>
            </a:r>
          </a:p>
        </p:txBody>
      </p:sp>
      <p:sp>
        <p:nvSpPr>
          <p:cNvPr id="137236" name="Text Box 22"/>
          <p:cNvSpPr txBox="1">
            <a:spLocks noChangeArrowheads="1"/>
          </p:cNvSpPr>
          <p:nvPr/>
        </p:nvSpPr>
        <p:spPr bwMode="auto">
          <a:xfrm>
            <a:off x="68326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15</a:t>
            </a:r>
          </a:p>
        </p:txBody>
      </p:sp>
      <p:sp>
        <p:nvSpPr>
          <p:cNvPr id="137237" name="Text Box 23"/>
          <p:cNvSpPr txBox="1">
            <a:spLocks noChangeArrowheads="1"/>
          </p:cNvSpPr>
          <p:nvPr/>
        </p:nvSpPr>
        <p:spPr bwMode="auto">
          <a:xfrm>
            <a:off x="71548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16</a:t>
            </a:r>
          </a:p>
        </p:txBody>
      </p:sp>
      <p:sp>
        <p:nvSpPr>
          <p:cNvPr id="137238" name="Text Box 24"/>
          <p:cNvSpPr txBox="1">
            <a:spLocks noChangeArrowheads="1"/>
          </p:cNvSpPr>
          <p:nvPr/>
        </p:nvSpPr>
        <p:spPr bwMode="auto">
          <a:xfrm>
            <a:off x="74771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17</a:t>
            </a:r>
          </a:p>
        </p:txBody>
      </p:sp>
      <p:sp>
        <p:nvSpPr>
          <p:cNvPr id="137239" name="Text Box 25"/>
          <p:cNvSpPr txBox="1">
            <a:spLocks noChangeArrowheads="1"/>
          </p:cNvSpPr>
          <p:nvPr/>
        </p:nvSpPr>
        <p:spPr bwMode="auto">
          <a:xfrm>
            <a:off x="77978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18</a:t>
            </a:r>
          </a:p>
        </p:txBody>
      </p:sp>
      <p:sp>
        <p:nvSpPr>
          <p:cNvPr id="137240" name="Text Box 26"/>
          <p:cNvSpPr txBox="1">
            <a:spLocks noChangeArrowheads="1"/>
          </p:cNvSpPr>
          <p:nvPr/>
        </p:nvSpPr>
        <p:spPr bwMode="auto">
          <a:xfrm>
            <a:off x="762000" y="6338888"/>
            <a:ext cx="7543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longest sequence of </a:t>
            </a:r>
            <a:r>
              <a:rPr lang="en-US" sz="1800" b="1">
                <a:solidFill>
                  <a:srgbClr val="008000"/>
                </a:solidFill>
                <a:latin typeface="Courier New" pitchFamily="49" charset="0"/>
              </a:rPr>
              <a:t>'a'</a:t>
            </a:r>
            <a:r>
              <a:rPr lang="en-US" sz="1800">
                <a:latin typeface="Comic Sans MS" pitchFamily="66" charset="0"/>
              </a:rPr>
              <a:t>s ?</a:t>
            </a:r>
          </a:p>
        </p:txBody>
      </p:sp>
      <p:sp>
        <p:nvSpPr>
          <p:cNvPr id="137241" name="Text Box 27"/>
          <p:cNvSpPr txBox="1">
            <a:spLocks noChangeArrowheads="1"/>
          </p:cNvSpPr>
          <p:nvPr/>
        </p:nvSpPr>
        <p:spPr bwMode="auto">
          <a:xfrm>
            <a:off x="762000" y="5729288"/>
            <a:ext cx="7543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number of </a:t>
            </a:r>
            <a:r>
              <a:rPr lang="en-US" sz="1800" b="1">
                <a:solidFill>
                  <a:srgbClr val="008000"/>
                </a:solidFill>
                <a:latin typeface="Courier New" pitchFamily="49" charset="0"/>
              </a:rPr>
              <a:t>'a'</a:t>
            </a:r>
            <a:r>
              <a:rPr lang="en-US" sz="1800">
                <a:latin typeface="Comic Sans MS" pitchFamily="66" charset="0"/>
              </a:rPr>
              <a:t>s ?  How about </a:t>
            </a:r>
            <a:r>
              <a:rPr lang="en-US" sz="1800" b="1">
                <a:solidFill>
                  <a:srgbClr val="008000"/>
                </a:solidFill>
                <a:latin typeface="Courier New" pitchFamily="49" charset="0"/>
              </a:rPr>
              <a:t>'a'</a:t>
            </a:r>
            <a:r>
              <a:rPr lang="en-US" sz="1800">
                <a:latin typeface="Comic Sans MS" pitchFamily="66" charset="0"/>
              </a:rPr>
              <a:t>s and </a:t>
            </a:r>
            <a:r>
              <a:rPr lang="en-US" sz="1800" b="1">
                <a:solidFill>
                  <a:srgbClr val="008000"/>
                </a:solidFill>
                <a:latin typeface="Courier New" pitchFamily="49" charset="0"/>
              </a:rPr>
              <a:t>'t'</a:t>
            </a:r>
            <a:r>
              <a:rPr lang="en-US" sz="1800">
                <a:latin typeface="Comic Sans MS" pitchFamily="66" charset="0"/>
              </a:rPr>
              <a:t>s?</a:t>
            </a:r>
          </a:p>
        </p:txBody>
      </p:sp>
      <p:sp>
        <p:nvSpPr>
          <p:cNvPr id="137242" name="Text Box 28"/>
          <p:cNvSpPr txBox="1">
            <a:spLocks noChangeArrowheads="1"/>
          </p:cNvSpPr>
          <p:nvPr/>
        </p:nvSpPr>
        <p:spPr bwMode="auto">
          <a:xfrm>
            <a:off x="762000" y="6048375"/>
            <a:ext cx="7543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number of </a:t>
            </a:r>
            <a:r>
              <a:rPr lang="en-US" sz="1800" b="1">
                <a:solidFill>
                  <a:srgbClr val="008000"/>
                </a:solidFill>
                <a:latin typeface="Courier New" pitchFamily="49" charset="0"/>
              </a:rPr>
              <a:t>'ta'</a:t>
            </a:r>
            <a:r>
              <a:rPr lang="en-US" sz="1800">
                <a:latin typeface="Comic Sans MS" pitchFamily="66" charset="0"/>
              </a:rPr>
              <a:t>s ?  </a:t>
            </a:r>
          </a:p>
        </p:txBody>
      </p:sp>
      <p:sp>
        <p:nvSpPr>
          <p:cNvPr id="137243" name="Text Box 29"/>
          <p:cNvSpPr txBox="1">
            <a:spLocks noChangeArrowheads="1"/>
          </p:cNvSpPr>
          <p:nvPr/>
        </p:nvSpPr>
        <p:spPr bwMode="auto">
          <a:xfrm>
            <a:off x="1905000" y="2743200"/>
            <a:ext cx="4953000" cy="2465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b="1">
                <a:latin typeface="Courier New" pitchFamily="49" charset="0"/>
              </a:rPr>
              <a:t>s = </a:t>
            </a:r>
            <a:r>
              <a:rPr lang="en-US" b="1">
                <a:solidFill>
                  <a:srgbClr val="008000"/>
                </a:solidFill>
                <a:latin typeface="Courier New" pitchFamily="49" charset="0"/>
              </a:rPr>
              <a:t>'gattacaaggtaaaatgca'</a:t>
            </a:r>
            <a:r>
              <a:rPr lang="en-US" b="1">
                <a:latin typeface="Courier New" pitchFamily="49" charset="0"/>
              </a:rPr>
              <a:t> </a:t>
            </a:r>
            <a:endParaRPr lang="en-US" b="1">
              <a:solidFill>
                <a:srgbClr val="008000"/>
              </a:solidFill>
              <a:latin typeface="Courier New" pitchFamily="49" charset="0"/>
            </a:endParaRPr>
          </a:p>
          <a:p>
            <a:pPr algn="l">
              <a:lnSpc>
                <a:spcPct val="50000"/>
              </a:lnSpc>
              <a:spcBef>
                <a:spcPct val="50000"/>
              </a:spcBef>
            </a:pPr>
            <a:r>
              <a:rPr lang="en-US" b="1">
                <a:latin typeface="Courier New" pitchFamily="49" charset="0"/>
              </a:rPr>
              <a:t>N = 0</a:t>
            </a:r>
          </a:p>
          <a:p>
            <a:pPr algn="l">
              <a:lnSpc>
                <a:spcPct val="50000"/>
              </a:lnSpc>
              <a:spcBef>
                <a:spcPct val="50000"/>
              </a:spcBef>
            </a:pPr>
            <a:r>
              <a:rPr lang="en-US" b="1">
                <a:solidFill>
                  <a:srgbClr val="FF6600"/>
                </a:solidFill>
                <a:latin typeface="Courier New" pitchFamily="49" charset="0"/>
              </a:rPr>
              <a:t>for</a:t>
            </a:r>
            <a:r>
              <a:rPr lang="en-US" b="1">
                <a:latin typeface="Courier New" pitchFamily="49" charset="0"/>
              </a:rPr>
              <a:t> i in range(0,len(s)):</a:t>
            </a:r>
          </a:p>
          <a:p>
            <a:pPr algn="l">
              <a:lnSpc>
                <a:spcPct val="50000"/>
              </a:lnSpc>
              <a:spcBef>
                <a:spcPct val="50000"/>
              </a:spcBef>
            </a:pPr>
            <a:r>
              <a:rPr lang="en-US" b="1">
                <a:latin typeface="Courier New" pitchFamily="49" charset="0"/>
              </a:rPr>
              <a:t>    </a:t>
            </a:r>
            <a:r>
              <a:rPr lang="en-US" b="1">
                <a:solidFill>
                  <a:srgbClr val="FF6600"/>
                </a:solidFill>
                <a:latin typeface="Courier New" pitchFamily="49" charset="0"/>
              </a:rPr>
              <a:t>if</a:t>
            </a:r>
            <a:r>
              <a:rPr lang="en-US" b="1">
                <a:latin typeface="Courier New" pitchFamily="49" charset="0"/>
              </a:rPr>
              <a:t> s[i] == </a:t>
            </a:r>
            <a:r>
              <a:rPr lang="en-US" b="1">
                <a:solidFill>
                  <a:srgbClr val="008000"/>
                </a:solidFill>
                <a:latin typeface="Courier New" pitchFamily="49" charset="0"/>
              </a:rPr>
              <a:t>'a'</a:t>
            </a:r>
            <a:r>
              <a:rPr lang="en-US" b="1">
                <a:latin typeface="Courier New" pitchFamily="49" charset="0"/>
              </a:rPr>
              <a:t>:</a:t>
            </a:r>
          </a:p>
          <a:p>
            <a:pPr algn="l">
              <a:lnSpc>
                <a:spcPct val="50000"/>
              </a:lnSpc>
              <a:spcBef>
                <a:spcPct val="50000"/>
              </a:spcBef>
            </a:pPr>
            <a:r>
              <a:rPr lang="en-US" b="1">
                <a:latin typeface="Courier New" pitchFamily="49" charset="0"/>
              </a:rPr>
              <a:t>        N = N + 1</a:t>
            </a:r>
          </a:p>
          <a:p>
            <a:pPr algn="l">
              <a:lnSpc>
                <a:spcPct val="50000"/>
              </a:lnSpc>
              <a:spcBef>
                <a:spcPct val="50000"/>
              </a:spcBef>
            </a:pPr>
            <a:endParaRPr lang="en-US" b="1">
              <a:latin typeface="Courier New" pitchFamily="49" charset="0"/>
            </a:endParaRPr>
          </a:p>
          <a:p>
            <a:pPr algn="l">
              <a:lnSpc>
                <a:spcPct val="50000"/>
              </a:lnSpc>
              <a:spcBef>
                <a:spcPct val="50000"/>
              </a:spcBef>
            </a:pP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'N is'</a:t>
            </a:r>
            <a:r>
              <a:rPr lang="en-US" b="1">
                <a:latin typeface="Courier New" pitchFamily="49" charset="0"/>
              </a:rPr>
              <a:t>, N</a:t>
            </a:r>
          </a:p>
        </p:txBody>
      </p:sp>
      <p:sp>
        <p:nvSpPr>
          <p:cNvPr id="137244" name="Oval 30"/>
          <p:cNvSpPr>
            <a:spLocks noChangeArrowheads="1"/>
          </p:cNvSpPr>
          <p:nvPr/>
        </p:nvSpPr>
        <p:spPr bwMode="auto">
          <a:xfrm>
            <a:off x="685800" y="5715000"/>
            <a:ext cx="4572000" cy="3810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Tree>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242" name="Group 2"/>
          <p:cNvGrpSpPr>
            <a:grpSpLocks/>
          </p:cNvGrpSpPr>
          <p:nvPr/>
        </p:nvGrpSpPr>
        <p:grpSpPr bwMode="auto">
          <a:xfrm>
            <a:off x="469900" y="962025"/>
            <a:ext cx="8218488" cy="180975"/>
            <a:chOff x="295" y="1311"/>
            <a:chExt cx="5177" cy="114"/>
          </a:xfrm>
        </p:grpSpPr>
        <p:sp>
          <p:nvSpPr>
            <p:cNvPr id="138269"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8270"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8243"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Loopy thinking</a:t>
            </a:r>
            <a:endParaRPr lang="en-US" sz="3200"/>
          </a:p>
        </p:txBody>
      </p:sp>
      <p:sp>
        <p:nvSpPr>
          <p:cNvPr id="138244" name="Rectangle 6"/>
          <p:cNvSpPr>
            <a:spLocks noChangeArrowheads="1"/>
          </p:cNvSpPr>
          <p:nvPr/>
        </p:nvSpPr>
        <p:spPr bwMode="auto">
          <a:xfrm>
            <a:off x="617538" y="1554163"/>
            <a:ext cx="8186737"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s = </a:t>
            </a:r>
            <a:r>
              <a:rPr lang="en-US" sz="4200" b="1">
                <a:solidFill>
                  <a:srgbClr val="008000"/>
                </a:solidFill>
                <a:latin typeface="Courier New" pitchFamily="49" charset="0"/>
              </a:rPr>
              <a:t>'gattacaaggtaaaatgca'</a:t>
            </a:r>
          </a:p>
        </p:txBody>
      </p:sp>
      <p:sp>
        <p:nvSpPr>
          <p:cNvPr id="138245" name="Text Box 7"/>
          <p:cNvSpPr txBox="1">
            <a:spLocks noChangeArrowheads="1"/>
          </p:cNvSpPr>
          <p:nvPr/>
        </p:nvSpPr>
        <p:spPr bwMode="auto">
          <a:xfrm>
            <a:off x="20066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0</a:t>
            </a:r>
          </a:p>
        </p:txBody>
      </p:sp>
      <p:sp>
        <p:nvSpPr>
          <p:cNvPr id="138246" name="Text Box 8"/>
          <p:cNvSpPr txBox="1">
            <a:spLocks noChangeArrowheads="1"/>
          </p:cNvSpPr>
          <p:nvPr/>
        </p:nvSpPr>
        <p:spPr bwMode="auto">
          <a:xfrm>
            <a:off x="23288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1</a:t>
            </a:r>
          </a:p>
        </p:txBody>
      </p:sp>
      <p:sp>
        <p:nvSpPr>
          <p:cNvPr id="138247" name="Text Box 9"/>
          <p:cNvSpPr txBox="1">
            <a:spLocks noChangeArrowheads="1"/>
          </p:cNvSpPr>
          <p:nvPr/>
        </p:nvSpPr>
        <p:spPr bwMode="auto">
          <a:xfrm>
            <a:off x="26511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2</a:t>
            </a:r>
          </a:p>
        </p:txBody>
      </p:sp>
      <p:sp>
        <p:nvSpPr>
          <p:cNvPr id="138248" name="Text Box 10"/>
          <p:cNvSpPr txBox="1">
            <a:spLocks noChangeArrowheads="1"/>
          </p:cNvSpPr>
          <p:nvPr/>
        </p:nvSpPr>
        <p:spPr bwMode="auto">
          <a:xfrm>
            <a:off x="29718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3</a:t>
            </a:r>
          </a:p>
        </p:txBody>
      </p:sp>
      <p:sp>
        <p:nvSpPr>
          <p:cNvPr id="138249" name="Text Box 11"/>
          <p:cNvSpPr txBox="1">
            <a:spLocks noChangeArrowheads="1"/>
          </p:cNvSpPr>
          <p:nvPr/>
        </p:nvSpPr>
        <p:spPr bwMode="auto">
          <a:xfrm>
            <a:off x="32940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4</a:t>
            </a:r>
          </a:p>
        </p:txBody>
      </p:sp>
      <p:sp>
        <p:nvSpPr>
          <p:cNvPr id="138250" name="Text Box 12"/>
          <p:cNvSpPr txBox="1">
            <a:spLocks noChangeArrowheads="1"/>
          </p:cNvSpPr>
          <p:nvPr/>
        </p:nvSpPr>
        <p:spPr bwMode="auto">
          <a:xfrm>
            <a:off x="36163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5</a:t>
            </a:r>
          </a:p>
        </p:txBody>
      </p:sp>
      <p:sp>
        <p:nvSpPr>
          <p:cNvPr id="138251" name="Text Box 13"/>
          <p:cNvSpPr txBox="1">
            <a:spLocks noChangeArrowheads="1"/>
          </p:cNvSpPr>
          <p:nvPr/>
        </p:nvSpPr>
        <p:spPr bwMode="auto">
          <a:xfrm>
            <a:off x="39370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6</a:t>
            </a:r>
          </a:p>
        </p:txBody>
      </p:sp>
      <p:sp>
        <p:nvSpPr>
          <p:cNvPr id="138252" name="Text Box 14"/>
          <p:cNvSpPr txBox="1">
            <a:spLocks noChangeArrowheads="1"/>
          </p:cNvSpPr>
          <p:nvPr/>
        </p:nvSpPr>
        <p:spPr bwMode="auto">
          <a:xfrm>
            <a:off x="42592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7</a:t>
            </a:r>
          </a:p>
        </p:txBody>
      </p:sp>
      <p:sp>
        <p:nvSpPr>
          <p:cNvPr id="138253" name="Text Box 15"/>
          <p:cNvSpPr txBox="1">
            <a:spLocks noChangeArrowheads="1"/>
          </p:cNvSpPr>
          <p:nvPr/>
        </p:nvSpPr>
        <p:spPr bwMode="auto">
          <a:xfrm>
            <a:off x="45815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8</a:t>
            </a:r>
          </a:p>
        </p:txBody>
      </p:sp>
      <p:sp>
        <p:nvSpPr>
          <p:cNvPr id="138254" name="Text Box 16"/>
          <p:cNvSpPr txBox="1">
            <a:spLocks noChangeArrowheads="1"/>
          </p:cNvSpPr>
          <p:nvPr/>
        </p:nvSpPr>
        <p:spPr bwMode="auto">
          <a:xfrm>
            <a:off x="49022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9</a:t>
            </a:r>
          </a:p>
        </p:txBody>
      </p:sp>
      <p:sp>
        <p:nvSpPr>
          <p:cNvPr id="138255" name="Text Box 17"/>
          <p:cNvSpPr txBox="1">
            <a:spLocks noChangeArrowheads="1"/>
          </p:cNvSpPr>
          <p:nvPr/>
        </p:nvSpPr>
        <p:spPr bwMode="auto">
          <a:xfrm>
            <a:off x="52244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10</a:t>
            </a:r>
          </a:p>
        </p:txBody>
      </p:sp>
      <p:sp>
        <p:nvSpPr>
          <p:cNvPr id="138256" name="Text Box 18"/>
          <p:cNvSpPr txBox="1">
            <a:spLocks noChangeArrowheads="1"/>
          </p:cNvSpPr>
          <p:nvPr/>
        </p:nvSpPr>
        <p:spPr bwMode="auto">
          <a:xfrm>
            <a:off x="55467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11</a:t>
            </a:r>
          </a:p>
        </p:txBody>
      </p:sp>
      <p:sp>
        <p:nvSpPr>
          <p:cNvPr id="138257" name="Text Box 19"/>
          <p:cNvSpPr txBox="1">
            <a:spLocks noChangeArrowheads="1"/>
          </p:cNvSpPr>
          <p:nvPr/>
        </p:nvSpPr>
        <p:spPr bwMode="auto">
          <a:xfrm>
            <a:off x="58674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12</a:t>
            </a:r>
          </a:p>
        </p:txBody>
      </p:sp>
      <p:sp>
        <p:nvSpPr>
          <p:cNvPr id="138258" name="Text Box 20"/>
          <p:cNvSpPr txBox="1">
            <a:spLocks noChangeArrowheads="1"/>
          </p:cNvSpPr>
          <p:nvPr/>
        </p:nvSpPr>
        <p:spPr bwMode="auto">
          <a:xfrm>
            <a:off x="61896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13</a:t>
            </a:r>
          </a:p>
        </p:txBody>
      </p:sp>
      <p:sp>
        <p:nvSpPr>
          <p:cNvPr id="138259" name="Text Box 21"/>
          <p:cNvSpPr txBox="1">
            <a:spLocks noChangeArrowheads="1"/>
          </p:cNvSpPr>
          <p:nvPr/>
        </p:nvSpPr>
        <p:spPr bwMode="auto">
          <a:xfrm>
            <a:off x="65119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14</a:t>
            </a:r>
          </a:p>
        </p:txBody>
      </p:sp>
      <p:sp>
        <p:nvSpPr>
          <p:cNvPr id="138260" name="Text Box 22"/>
          <p:cNvSpPr txBox="1">
            <a:spLocks noChangeArrowheads="1"/>
          </p:cNvSpPr>
          <p:nvPr/>
        </p:nvSpPr>
        <p:spPr bwMode="auto">
          <a:xfrm>
            <a:off x="68326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15</a:t>
            </a:r>
          </a:p>
        </p:txBody>
      </p:sp>
      <p:sp>
        <p:nvSpPr>
          <p:cNvPr id="138261" name="Text Box 23"/>
          <p:cNvSpPr txBox="1">
            <a:spLocks noChangeArrowheads="1"/>
          </p:cNvSpPr>
          <p:nvPr/>
        </p:nvSpPr>
        <p:spPr bwMode="auto">
          <a:xfrm>
            <a:off x="71548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16</a:t>
            </a:r>
          </a:p>
        </p:txBody>
      </p:sp>
      <p:sp>
        <p:nvSpPr>
          <p:cNvPr id="138262" name="Text Box 24"/>
          <p:cNvSpPr txBox="1">
            <a:spLocks noChangeArrowheads="1"/>
          </p:cNvSpPr>
          <p:nvPr/>
        </p:nvSpPr>
        <p:spPr bwMode="auto">
          <a:xfrm>
            <a:off x="74771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17</a:t>
            </a:r>
          </a:p>
        </p:txBody>
      </p:sp>
      <p:sp>
        <p:nvSpPr>
          <p:cNvPr id="138263" name="Text Box 25"/>
          <p:cNvSpPr txBox="1">
            <a:spLocks noChangeArrowheads="1"/>
          </p:cNvSpPr>
          <p:nvPr/>
        </p:nvSpPr>
        <p:spPr bwMode="auto">
          <a:xfrm>
            <a:off x="77978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18</a:t>
            </a:r>
          </a:p>
        </p:txBody>
      </p:sp>
      <p:sp>
        <p:nvSpPr>
          <p:cNvPr id="138264" name="Text Box 26"/>
          <p:cNvSpPr txBox="1">
            <a:spLocks noChangeArrowheads="1"/>
          </p:cNvSpPr>
          <p:nvPr/>
        </p:nvSpPr>
        <p:spPr bwMode="auto">
          <a:xfrm>
            <a:off x="762000" y="6338888"/>
            <a:ext cx="7543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longest sequence of </a:t>
            </a:r>
            <a:r>
              <a:rPr lang="en-US" sz="1800" b="1">
                <a:solidFill>
                  <a:srgbClr val="008000"/>
                </a:solidFill>
                <a:latin typeface="Courier New" pitchFamily="49" charset="0"/>
              </a:rPr>
              <a:t>'a'</a:t>
            </a:r>
            <a:r>
              <a:rPr lang="en-US" sz="1800">
                <a:latin typeface="Comic Sans MS" pitchFamily="66" charset="0"/>
              </a:rPr>
              <a:t>s ?</a:t>
            </a:r>
          </a:p>
        </p:txBody>
      </p:sp>
      <p:sp>
        <p:nvSpPr>
          <p:cNvPr id="138265" name="Text Box 27"/>
          <p:cNvSpPr txBox="1">
            <a:spLocks noChangeArrowheads="1"/>
          </p:cNvSpPr>
          <p:nvPr/>
        </p:nvSpPr>
        <p:spPr bwMode="auto">
          <a:xfrm>
            <a:off x="762000" y="5729288"/>
            <a:ext cx="7543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number of </a:t>
            </a:r>
            <a:r>
              <a:rPr lang="en-US" sz="1800" b="1">
                <a:solidFill>
                  <a:srgbClr val="008000"/>
                </a:solidFill>
                <a:latin typeface="Courier New" pitchFamily="49" charset="0"/>
              </a:rPr>
              <a:t>'a'</a:t>
            </a:r>
            <a:r>
              <a:rPr lang="en-US" sz="1800">
                <a:latin typeface="Comic Sans MS" pitchFamily="66" charset="0"/>
              </a:rPr>
              <a:t>s ?  How about </a:t>
            </a:r>
            <a:r>
              <a:rPr lang="en-US" sz="1800" b="1">
                <a:solidFill>
                  <a:srgbClr val="008000"/>
                </a:solidFill>
                <a:latin typeface="Courier New" pitchFamily="49" charset="0"/>
              </a:rPr>
              <a:t>'a'</a:t>
            </a:r>
            <a:r>
              <a:rPr lang="en-US" sz="1800">
                <a:latin typeface="Comic Sans MS" pitchFamily="66" charset="0"/>
              </a:rPr>
              <a:t>s and </a:t>
            </a:r>
            <a:r>
              <a:rPr lang="en-US" sz="1800" b="1">
                <a:solidFill>
                  <a:srgbClr val="008000"/>
                </a:solidFill>
                <a:latin typeface="Courier New" pitchFamily="49" charset="0"/>
              </a:rPr>
              <a:t>'t'</a:t>
            </a:r>
            <a:r>
              <a:rPr lang="en-US" sz="1800">
                <a:latin typeface="Comic Sans MS" pitchFamily="66" charset="0"/>
              </a:rPr>
              <a:t>s?</a:t>
            </a:r>
          </a:p>
        </p:txBody>
      </p:sp>
      <p:sp>
        <p:nvSpPr>
          <p:cNvPr id="138266" name="Text Box 28"/>
          <p:cNvSpPr txBox="1">
            <a:spLocks noChangeArrowheads="1"/>
          </p:cNvSpPr>
          <p:nvPr/>
        </p:nvSpPr>
        <p:spPr bwMode="auto">
          <a:xfrm>
            <a:off x="762000" y="6048375"/>
            <a:ext cx="7543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number of </a:t>
            </a:r>
            <a:r>
              <a:rPr lang="en-US" sz="1800" b="1">
                <a:solidFill>
                  <a:srgbClr val="008000"/>
                </a:solidFill>
                <a:latin typeface="Courier New" pitchFamily="49" charset="0"/>
              </a:rPr>
              <a:t>'ta'</a:t>
            </a:r>
            <a:r>
              <a:rPr lang="en-US" sz="1800">
                <a:latin typeface="Comic Sans MS" pitchFamily="66" charset="0"/>
              </a:rPr>
              <a:t>s ?  </a:t>
            </a:r>
          </a:p>
        </p:txBody>
      </p:sp>
      <p:sp>
        <p:nvSpPr>
          <p:cNvPr id="138267" name="Text Box 29"/>
          <p:cNvSpPr txBox="1">
            <a:spLocks noChangeArrowheads="1"/>
          </p:cNvSpPr>
          <p:nvPr/>
        </p:nvSpPr>
        <p:spPr bwMode="auto">
          <a:xfrm>
            <a:off x="1447800" y="2743200"/>
            <a:ext cx="6477000" cy="2465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b="1">
                <a:latin typeface="Courier New" pitchFamily="49" charset="0"/>
              </a:rPr>
              <a:t>s = </a:t>
            </a:r>
            <a:r>
              <a:rPr lang="en-US" b="1">
                <a:solidFill>
                  <a:srgbClr val="008000"/>
                </a:solidFill>
                <a:latin typeface="Courier New" pitchFamily="49" charset="0"/>
              </a:rPr>
              <a:t>'gattacaaggtaaaatgca'</a:t>
            </a:r>
            <a:r>
              <a:rPr lang="en-US" b="1">
                <a:latin typeface="Courier New" pitchFamily="49" charset="0"/>
              </a:rPr>
              <a:t> </a:t>
            </a:r>
            <a:endParaRPr lang="en-US" b="1">
              <a:solidFill>
                <a:srgbClr val="008000"/>
              </a:solidFill>
              <a:latin typeface="Courier New" pitchFamily="49" charset="0"/>
            </a:endParaRPr>
          </a:p>
          <a:p>
            <a:pPr algn="l">
              <a:lnSpc>
                <a:spcPct val="50000"/>
              </a:lnSpc>
              <a:spcBef>
                <a:spcPct val="50000"/>
              </a:spcBef>
            </a:pPr>
            <a:r>
              <a:rPr lang="en-US" b="1">
                <a:latin typeface="Courier New" pitchFamily="49" charset="0"/>
              </a:rPr>
              <a:t>N = 0</a:t>
            </a:r>
          </a:p>
          <a:p>
            <a:pPr algn="l">
              <a:lnSpc>
                <a:spcPct val="50000"/>
              </a:lnSpc>
              <a:spcBef>
                <a:spcPct val="50000"/>
              </a:spcBef>
            </a:pPr>
            <a:r>
              <a:rPr lang="en-US" b="1">
                <a:solidFill>
                  <a:srgbClr val="FF6600"/>
                </a:solidFill>
                <a:latin typeface="Courier New" pitchFamily="49" charset="0"/>
              </a:rPr>
              <a:t>for</a:t>
            </a:r>
            <a:r>
              <a:rPr lang="en-US" b="1">
                <a:latin typeface="Courier New" pitchFamily="49" charset="0"/>
              </a:rPr>
              <a:t> i in range(0,len(s)):</a:t>
            </a:r>
          </a:p>
          <a:p>
            <a:pPr algn="l">
              <a:lnSpc>
                <a:spcPct val="50000"/>
              </a:lnSpc>
              <a:spcBef>
                <a:spcPct val="50000"/>
              </a:spcBef>
            </a:pPr>
            <a:r>
              <a:rPr lang="en-US" b="1">
                <a:latin typeface="Courier New" pitchFamily="49" charset="0"/>
              </a:rPr>
              <a:t>    </a:t>
            </a:r>
            <a:r>
              <a:rPr lang="en-US" b="1">
                <a:solidFill>
                  <a:srgbClr val="FF6600"/>
                </a:solidFill>
                <a:latin typeface="Courier New" pitchFamily="49" charset="0"/>
              </a:rPr>
              <a:t>if</a:t>
            </a:r>
            <a:r>
              <a:rPr lang="en-US" b="1">
                <a:latin typeface="Courier New" pitchFamily="49" charset="0"/>
              </a:rPr>
              <a:t> s[i] == </a:t>
            </a:r>
            <a:r>
              <a:rPr lang="en-US" b="1">
                <a:solidFill>
                  <a:srgbClr val="008000"/>
                </a:solidFill>
                <a:latin typeface="Courier New" pitchFamily="49" charset="0"/>
              </a:rPr>
              <a:t>'a'</a:t>
            </a:r>
            <a:r>
              <a:rPr lang="en-US" b="1">
                <a:latin typeface="Courier New" pitchFamily="49" charset="0"/>
              </a:rPr>
              <a:t> </a:t>
            </a:r>
            <a:r>
              <a:rPr lang="en-US" b="1">
                <a:solidFill>
                  <a:srgbClr val="FF6600"/>
                </a:solidFill>
                <a:latin typeface="Courier New" pitchFamily="49" charset="0"/>
              </a:rPr>
              <a:t>or</a:t>
            </a:r>
            <a:r>
              <a:rPr lang="en-US" b="1">
                <a:latin typeface="Courier New" pitchFamily="49" charset="0"/>
              </a:rPr>
              <a:t> s[i] == </a:t>
            </a:r>
            <a:r>
              <a:rPr lang="en-US" b="1">
                <a:solidFill>
                  <a:srgbClr val="008000"/>
                </a:solidFill>
                <a:latin typeface="Courier New" pitchFamily="49" charset="0"/>
              </a:rPr>
              <a:t>'t'</a:t>
            </a:r>
            <a:r>
              <a:rPr lang="en-US" b="1">
                <a:latin typeface="Courier New" pitchFamily="49" charset="0"/>
              </a:rPr>
              <a:t>:</a:t>
            </a:r>
          </a:p>
          <a:p>
            <a:pPr algn="l">
              <a:lnSpc>
                <a:spcPct val="50000"/>
              </a:lnSpc>
              <a:spcBef>
                <a:spcPct val="50000"/>
              </a:spcBef>
            </a:pPr>
            <a:r>
              <a:rPr lang="en-US" b="1">
                <a:latin typeface="Courier New" pitchFamily="49" charset="0"/>
              </a:rPr>
              <a:t>        N = N + 1</a:t>
            </a:r>
          </a:p>
          <a:p>
            <a:pPr algn="l">
              <a:lnSpc>
                <a:spcPct val="50000"/>
              </a:lnSpc>
              <a:spcBef>
                <a:spcPct val="50000"/>
              </a:spcBef>
            </a:pPr>
            <a:endParaRPr lang="en-US" b="1">
              <a:latin typeface="Courier New" pitchFamily="49" charset="0"/>
            </a:endParaRPr>
          </a:p>
          <a:p>
            <a:pPr algn="l">
              <a:lnSpc>
                <a:spcPct val="50000"/>
              </a:lnSpc>
              <a:spcBef>
                <a:spcPct val="50000"/>
              </a:spcBef>
            </a:pP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'N is'</a:t>
            </a:r>
            <a:r>
              <a:rPr lang="en-US" b="1">
                <a:latin typeface="Courier New" pitchFamily="49" charset="0"/>
              </a:rPr>
              <a:t>, N</a:t>
            </a:r>
          </a:p>
        </p:txBody>
      </p:sp>
      <p:sp>
        <p:nvSpPr>
          <p:cNvPr id="138268" name="Oval 30"/>
          <p:cNvSpPr>
            <a:spLocks noChangeArrowheads="1"/>
          </p:cNvSpPr>
          <p:nvPr/>
        </p:nvSpPr>
        <p:spPr bwMode="auto">
          <a:xfrm>
            <a:off x="5181600" y="5715000"/>
            <a:ext cx="3200400" cy="3810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Tree>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9266" name="Group 2"/>
          <p:cNvGrpSpPr>
            <a:grpSpLocks/>
          </p:cNvGrpSpPr>
          <p:nvPr/>
        </p:nvGrpSpPr>
        <p:grpSpPr bwMode="auto">
          <a:xfrm>
            <a:off x="469900" y="962025"/>
            <a:ext cx="8218488" cy="180975"/>
            <a:chOff x="295" y="1311"/>
            <a:chExt cx="5177" cy="114"/>
          </a:xfrm>
        </p:grpSpPr>
        <p:sp>
          <p:nvSpPr>
            <p:cNvPr id="139293"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9294"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9267"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Loopy thinking</a:t>
            </a:r>
            <a:endParaRPr lang="en-US" sz="3200"/>
          </a:p>
        </p:txBody>
      </p:sp>
      <p:sp>
        <p:nvSpPr>
          <p:cNvPr id="139268" name="Rectangle 6"/>
          <p:cNvSpPr>
            <a:spLocks noChangeArrowheads="1"/>
          </p:cNvSpPr>
          <p:nvPr/>
        </p:nvSpPr>
        <p:spPr bwMode="auto">
          <a:xfrm>
            <a:off x="617538" y="1554163"/>
            <a:ext cx="8186737"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s = </a:t>
            </a:r>
            <a:r>
              <a:rPr lang="en-US" sz="4200" b="1">
                <a:solidFill>
                  <a:srgbClr val="008000"/>
                </a:solidFill>
                <a:latin typeface="Courier New" pitchFamily="49" charset="0"/>
              </a:rPr>
              <a:t>'gattacaaggtaaaatgca'</a:t>
            </a:r>
          </a:p>
        </p:txBody>
      </p:sp>
      <p:sp>
        <p:nvSpPr>
          <p:cNvPr id="139269" name="Text Box 7"/>
          <p:cNvSpPr txBox="1">
            <a:spLocks noChangeArrowheads="1"/>
          </p:cNvSpPr>
          <p:nvPr/>
        </p:nvSpPr>
        <p:spPr bwMode="auto">
          <a:xfrm>
            <a:off x="20066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0</a:t>
            </a:r>
          </a:p>
        </p:txBody>
      </p:sp>
      <p:sp>
        <p:nvSpPr>
          <p:cNvPr id="139270" name="Text Box 8"/>
          <p:cNvSpPr txBox="1">
            <a:spLocks noChangeArrowheads="1"/>
          </p:cNvSpPr>
          <p:nvPr/>
        </p:nvSpPr>
        <p:spPr bwMode="auto">
          <a:xfrm>
            <a:off x="23288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1</a:t>
            </a:r>
          </a:p>
        </p:txBody>
      </p:sp>
      <p:sp>
        <p:nvSpPr>
          <p:cNvPr id="139271" name="Text Box 9"/>
          <p:cNvSpPr txBox="1">
            <a:spLocks noChangeArrowheads="1"/>
          </p:cNvSpPr>
          <p:nvPr/>
        </p:nvSpPr>
        <p:spPr bwMode="auto">
          <a:xfrm>
            <a:off x="26511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2</a:t>
            </a:r>
          </a:p>
        </p:txBody>
      </p:sp>
      <p:sp>
        <p:nvSpPr>
          <p:cNvPr id="139272" name="Text Box 10"/>
          <p:cNvSpPr txBox="1">
            <a:spLocks noChangeArrowheads="1"/>
          </p:cNvSpPr>
          <p:nvPr/>
        </p:nvSpPr>
        <p:spPr bwMode="auto">
          <a:xfrm>
            <a:off x="29718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3</a:t>
            </a:r>
          </a:p>
        </p:txBody>
      </p:sp>
      <p:sp>
        <p:nvSpPr>
          <p:cNvPr id="139273" name="Text Box 11"/>
          <p:cNvSpPr txBox="1">
            <a:spLocks noChangeArrowheads="1"/>
          </p:cNvSpPr>
          <p:nvPr/>
        </p:nvSpPr>
        <p:spPr bwMode="auto">
          <a:xfrm>
            <a:off x="32940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4</a:t>
            </a:r>
          </a:p>
        </p:txBody>
      </p:sp>
      <p:sp>
        <p:nvSpPr>
          <p:cNvPr id="139274" name="Text Box 12"/>
          <p:cNvSpPr txBox="1">
            <a:spLocks noChangeArrowheads="1"/>
          </p:cNvSpPr>
          <p:nvPr/>
        </p:nvSpPr>
        <p:spPr bwMode="auto">
          <a:xfrm>
            <a:off x="36163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5</a:t>
            </a:r>
          </a:p>
        </p:txBody>
      </p:sp>
      <p:sp>
        <p:nvSpPr>
          <p:cNvPr id="139275" name="Text Box 13"/>
          <p:cNvSpPr txBox="1">
            <a:spLocks noChangeArrowheads="1"/>
          </p:cNvSpPr>
          <p:nvPr/>
        </p:nvSpPr>
        <p:spPr bwMode="auto">
          <a:xfrm>
            <a:off x="39370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6</a:t>
            </a:r>
          </a:p>
        </p:txBody>
      </p:sp>
      <p:sp>
        <p:nvSpPr>
          <p:cNvPr id="139276" name="Text Box 14"/>
          <p:cNvSpPr txBox="1">
            <a:spLocks noChangeArrowheads="1"/>
          </p:cNvSpPr>
          <p:nvPr/>
        </p:nvSpPr>
        <p:spPr bwMode="auto">
          <a:xfrm>
            <a:off x="42592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7</a:t>
            </a:r>
          </a:p>
        </p:txBody>
      </p:sp>
      <p:sp>
        <p:nvSpPr>
          <p:cNvPr id="139277" name="Text Box 15"/>
          <p:cNvSpPr txBox="1">
            <a:spLocks noChangeArrowheads="1"/>
          </p:cNvSpPr>
          <p:nvPr/>
        </p:nvSpPr>
        <p:spPr bwMode="auto">
          <a:xfrm>
            <a:off x="45815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8</a:t>
            </a:r>
          </a:p>
        </p:txBody>
      </p:sp>
      <p:sp>
        <p:nvSpPr>
          <p:cNvPr id="139278" name="Text Box 16"/>
          <p:cNvSpPr txBox="1">
            <a:spLocks noChangeArrowheads="1"/>
          </p:cNvSpPr>
          <p:nvPr/>
        </p:nvSpPr>
        <p:spPr bwMode="auto">
          <a:xfrm>
            <a:off x="49022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9</a:t>
            </a:r>
          </a:p>
        </p:txBody>
      </p:sp>
      <p:sp>
        <p:nvSpPr>
          <p:cNvPr id="139279" name="Text Box 17"/>
          <p:cNvSpPr txBox="1">
            <a:spLocks noChangeArrowheads="1"/>
          </p:cNvSpPr>
          <p:nvPr/>
        </p:nvSpPr>
        <p:spPr bwMode="auto">
          <a:xfrm>
            <a:off x="52244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10</a:t>
            </a:r>
          </a:p>
        </p:txBody>
      </p:sp>
      <p:sp>
        <p:nvSpPr>
          <p:cNvPr id="139280" name="Text Box 18"/>
          <p:cNvSpPr txBox="1">
            <a:spLocks noChangeArrowheads="1"/>
          </p:cNvSpPr>
          <p:nvPr/>
        </p:nvSpPr>
        <p:spPr bwMode="auto">
          <a:xfrm>
            <a:off x="55467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11</a:t>
            </a:r>
          </a:p>
        </p:txBody>
      </p:sp>
      <p:sp>
        <p:nvSpPr>
          <p:cNvPr id="139281" name="Text Box 19"/>
          <p:cNvSpPr txBox="1">
            <a:spLocks noChangeArrowheads="1"/>
          </p:cNvSpPr>
          <p:nvPr/>
        </p:nvSpPr>
        <p:spPr bwMode="auto">
          <a:xfrm>
            <a:off x="58674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12</a:t>
            </a:r>
          </a:p>
        </p:txBody>
      </p:sp>
      <p:sp>
        <p:nvSpPr>
          <p:cNvPr id="139282" name="Text Box 20"/>
          <p:cNvSpPr txBox="1">
            <a:spLocks noChangeArrowheads="1"/>
          </p:cNvSpPr>
          <p:nvPr/>
        </p:nvSpPr>
        <p:spPr bwMode="auto">
          <a:xfrm>
            <a:off x="61896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13</a:t>
            </a:r>
          </a:p>
        </p:txBody>
      </p:sp>
      <p:sp>
        <p:nvSpPr>
          <p:cNvPr id="139283" name="Text Box 21"/>
          <p:cNvSpPr txBox="1">
            <a:spLocks noChangeArrowheads="1"/>
          </p:cNvSpPr>
          <p:nvPr/>
        </p:nvSpPr>
        <p:spPr bwMode="auto">
          <a:xfrm>
            <a:off x="65119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14</a:t>
            </a:r>
          </a:p>
        </p:txBody>
      </p:sp>
      <p:sp>
        <p:nvSpPr>
          <p:cNvPr id="139284" name="Text Box 22"/>
          <p:cNvSpPr txBox="1">
            <a:spLocks noChangeArrowheads="1"/>
          </p:cNvSpPr>
          <p:nvPr/>
        </p:nvSpPr>
        <p:spPr bwMode="auto">
          <a:xfrm>
            <a:off x="68326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15</a:t>
            </a:r>
          </a:p>
        </p:txBody>
      </p:sp>
      <p:sp>
        <p:nvSpPr>
          <p:cNvPr id="139285" name="Text Box 23"/>
          <p:cNvSpPr txBox="1">
            <a:spLocks noChangeArrowheads="1"/>
          </p:cNvSpPr>
          <p:nvPr/>
        </p:nvSpPr>
        <p:spPr bwMode="auto">
          <a:xfrm>
            <a:off x="71548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16</a:t>
            </a:r>
          </a:p>
        </p:txBody>
      </p:sp>
      <p:sp>
        <p:nvSpPr>
          <p:cNvPr id="139286" name="Text Box 24"/>
          <p:cNvSpPr txBox="1">
            <a:spLocks noChangeArrowheads="1"/>
          </p:cNvSpPr>
          <p:nvPr/>
        </p:nvSpPr>
        <p:spPr bwMode="auto">
          <a:xfrm>
            <a:off x="74771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17</a:t>
            </a:r>
          </a:p>
        </p:txBody>
      </p:sp>
      <p:sp>
        <p:nvSpPr>
          <p:cNvPr id="139287" name="Text Box 25"/>
          <p:cNvSpPr txBox="1">
            <a:spLocks noChangeArrowheads="1"/>
          </p:cNvSpPr>
          <p:nvPr/>
        </p:nvSpPr>
        <p:spPr bwMode="auto">
          <a:xfrm>
            <a:off x="77978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18</a:t>
            </a:r>
          </a:p>
        </p:txBody>
      </p:sp>
      <p:sp>
        <p:nvSpPr>
          <p:cNvPr id="139288" name="Text Box 26"/>
          <p:cNvSpPr txBox="1">
            <a:spLocks noChangeArrowheads="1"/>
          </p:cNvSpPr>
          <p:nvPr/>
        </p:nvSpPr>
        <p:spPr bwMode="auto">
          <a:xfrm>
            <a:off x="762000" y="6338888"/>
            <a:ext cx="7543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longest sequence of </a:t>
            </a:r>
            <a:r>
              <a:rPr lang="en-US" sz="1800" b="1">
                <a:solidFill>
                  <a:srgbClr val="008000"/>
                </a:solidFill>
                <a:latin typeface="Courier New" pitchFamily="49" charset="0"/>
              </a:rPr>
              <a:t>'a'</a:t>
            </a:r>
            <a:r>
              <a:rPr lang="en-US" sz="1800">
                <a:latin typeface="Comic Sans MS" pitchFamily="66" charset="0"/>
              </a:rPr>
              <a:t>s ?</a:t>
            </a:r>
          </a:p>
        </p:txBody>
      </p:sp>
      <p:sp>
        <p:nvSpPr>
          <p:cNvPr id="139289" name="Text Box 27"/>
          <p:cNvSpPr txBox="1">
            <a:spLocks noChangeArrowheads="1"/>
          </p:cNvSpPr>
          <p:nvPr/>
        </p:nvSpPr>
        <p:spPr bwMode="auto">
          <a:xfrm>
            <a:off x="762000" y="5729288"/>
            <a:ext cx="7543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number of </a:t>
            </a:r>
            <a:r>
              <a:rPr lang="en-US" sz="1800" b="1">
                <a:solidFill>
                  <a:srgbClr val="008000"/>
                </a:solidFill>
                <a:latin typeface="Courier New" pitchFamily="49" charset="0"/>
              </a:rPr>
              <a:t>'a'</a:t>
            </a:r>
            <a:r>
              <a:rPr lang="en-US" sz="1800">
                <a:latin typeface="Comic Sans MS" pitchFamily="66" charset="0"/>
              </a:rPr>
              <a:t>s ?  How about </a:t>
            </a:r>
            <a:r>
              <a:rPr lang="en-US" sz="1800" b="1">
                <a:solidFill>
                  <a:srgbClr val="008000"/>
                </a:solidFill>
                <a:latin typeface="Courier New" pitchFamily="49" charset="0"/>
              </a:rPr>
              <a:t>'a'</a:t>
            </a:r>
            <a:r>
              <a:rPr lang="en-US" sz="1800">
                <a:latin typeface="Comic Sans MS" pitchFamily="66" charset="0"/>
              </a:rPr>
              <a:t>s and </a:t>
            </a:r>
            <a:r>
              <a:rPr lang="en-US" sz="1800" b="1">
                <a:solidFill>
                  <a:srgbClr val="008000"/>
                </a:solidFill>
                <a:latin typeface="Courier New" pitchFamily="49" charset="0"/>
              </a:rPr>
              <a:t>'t'</a:t>
            </a:r>
            <a:r>
              <a:rPr lang="en-US" sz="1800">
                <a:latin typeface="Comic Sans MS" pitchFamily="66" charset="0"/>
              </a:rPr>
              <a:t>s?</a:t>
            </a:r>
          </a:p>
        </p:txBody>
      </p:sp>
      <p:sp>
        <p:nvSpPr>
          <p:cNvPr id="139290" name="Text Box 28"/>
          <p:cNvSpPr txBox="1">
            <a:spLocks noChangeArrowheads="1"/>
          </p:cNvSpPr>
          <p:nvPr/>
        </p:nvSpPr>
        <p:spPr bwMode="auto">
          <a:xfrm>
            <a:off x="762000" y="6048375"/>
            <a:ext cx="7543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How could we find the number of </a:t>
            </a:r>
            <a:r>
              <a:rPr lang="en-US" sz="1800" b="1">
                <a:solidFill>
                  <a:srgbClr val="008000"/>
                </a:solidFill>
                <a:latin typeface="Courier New" pitchFamily="49" charset="0"/>
              </a:rPr>
              <a:t>'ta'</a:t>
            </a:r>
            <a:r>
              <a:rPr lang="en-US" sz="1800">
                <a:latin typeface="Comic Sans MS" pitchFamily="66" charset="0"/>
              </a:rPr>
              <a:t>s ?  </a:t>
            </a:r>
          </a:p>
        </p:txBody>
      </p:sp>
      <p:sp>
        <p:nvSpPr>
          <p:cNvPr id="139291" name="Text Box 29"/>
          <p:cNvSpPr txBox="1">
            <a:spLocks noChangeArrowheads="1"/>
          </p:cNvSpPr>
          <p:nvPr/>
        </p:nvSpPr>
        <p:spPr bwMode="auto">
          <a:xfrm>
            <a:off x="1371600" y="2743200"/>
            <a:ext cx="7239000" cy="2465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b="1">
                <a:latin typeface="Courier New" pitchFamily="49" charset="0"/>
              </a:rPr>
              <a:t>s = </a:t>
            </a:r>
            <a:r>
              <a:rPr lang="en-US" b="1">
                <a:solidFill>
                  <a:srgbClr val="008000"/>
                </a:solidFill>
                <a:latin typeface="Courier New" pitchFamily="49" charset="0"/>
              </a:rPr>
              <a:t>'gattacaaggtaaaatgca'</a:t>
            </a:r>
            <a:r>
              <a:rPr lang="en-US" b="1">
                <a:latin typeface="Courier New" pitchFamily="49" charset="0"/>
              </a:rPr>
              <a:t> </a:t>
            </a:r>
            <a:endParaRPr lang="en-US" b="1">
              <a:solidFill>
                <a:srgbClr val="008000"/>
              </a:solidFill>
              <a:latin typeface="Courier New" pitchFamily="49" charset="0"/>
            </a:endParaRPr>
          </a:p>
          <a:p>
            <a:pPr algn="l">
              <a:lnSpc>
                <a:spcPct val="50000"/>
              </a:lnSpc>
              <a:spcBef>
                <a:spcPct val="50000"/>
              </a:spcBef>
            </a:pPr>
            <a:r>
              <a:rPr lang="en-US" b="1">
                <a:latin typeface="Courier New" pitchFamily="49" charset="0"/>
              </a:rPr>
              <a:t>N = 0</a:t>
            </a:r>
          </a:p>
          <a:p>
            <a:pPr algn="l">
              <a:lnSpc>
                <a:spcPct val="50000"/>
              </a:lnSpc>
              <a:spcBef>
                <a:spcPct val="50000"/>
              </a:spcBef>
            </a:pPr>
            <a:r>
              <a:rPr lang="en-US" b="1">
                <a:solidFill>
                  <a:srgbClr val="FF6600"/>
                </a:solidFill>
                <a:latin typeface="Courier New" pitchFamily="49" charset="0"/>
              </a:rPr>
              <a:t>for</a:t>
            </a:r>
            <a:r>
              <a:rPr lang="en-US" b="1">
                <a:latin typeface="Courier New" pitchFamily="49" charset="0"/>
              </a:rPr>
              <a:t> i in range(1,len(s)):</a:t>
            </a:r>
          </a:p>
          <a:p>
            <a:pPr algn="l">
              <a:lnSpc>
                <a:spcPct val="50000"/>
              </a:lnSpc>
              <a:spcBef>
                <a:spcPct val="50000"/>
              </a:spcBef>
            </a:pPr>
            <a:r>
              <a:rPr lang="en-US" b="1">
                <a:latin typeface="Courier New" pitchFamily="49" charset="0"/>
              </a:rPr>
              <a:t>    </a:t>
            </a:r>
            <a:r>
              <a:rPr lang="en-US" b="1">
                <a:solidFill>
                  <a:srgbClr val="FF6600"/>
                </a:solidFill>
                <a:latin typeface="Courier New" pitchFamily="49" charset="0"/>
              </a:rPr>
              <a:t>if</a:t>
            </a:r>
            <a:r>
              <a:rPr lang="en-US" b="1">
                <a:latin typeface="Courier New" pitchFamily="49" charset="0"/>
              </a:rPr>
              <a:t> s[i] == </a:t>
            </a:r>
            <a:r>
              <a:rPr lang="en-US" b="1">
                <a:solidFill>
                  <a:srgbClr val="008000"/>
                </a:solidFill>
                <a:latin typeface="Courier New" pitchFamily="49" charset="0"/>
              </a:rPr>
              <a:t>'a'</a:t>
            </a:r>
            <a:r>
              <a:rPr lang="en-US" b="1">
                <a:latin typeface="Courier New" pitchFamily="49" charset="0"/>
              </a:rPr>
              <a:t> </a:t>
            </a:r>
            <a:r>
              <a:rPr lang="en-US" b="1">
                <a:solidFill>
                  <a:srgbClr val="FF6600"/>
                </a:solidFill>
                <a:latin typeface="Courier New" pitchFamily="49" charset="0"/>
              </a:rPr>
              <a:t>and</a:t>
            </a:r>
            <a:r>
              <a:rPr lang="en-US" b="1">
                <a:latin typeface="Courier New" pitchFamily="49" charset="0"/>
              </a:rPr>
              <a:t> s[i-1] == </a:t>
            </a:r>
            <a:r>
              <a:rPr lang="en-US" b="1">
                <a:solidFill>
                  <a:srgbClr val="008000"/>
                </a:solidFill>
                <a:latin typeface="Courier New" pitchFamily="49" charset="0"/>
              </a:rPr>
              <a:t>'t'</a:t>
            </a:r>
            <a:r>
              <a:rPr lang="en-US" b="1">
                <a:latin typeface="Courier New" pitchFamily="49" charset="0"/>
              </a:rPr>
              <a:t>:</a:t>
            </a:r>
          </a:p>
          <a:p>
            <a:pPr algn="l">
              <a:lnSpc>
                <a:spcPct val="50000"/>
              </a:lnSpc>
              <a:spcBef>
                <a:spcPct val="50000"/>
              </a:spcBef>
            </a:pPr>
            <a:r>
              <a:rPr lang="en-US" b="1">
                <a:latin typeface="Courier New" pitchFamily="49" charset="0"/>
              </a:rPr>
              <a:t>        N = N + 1</a:t>
            </a:r>
          </a:p>
          <a:p>
            <a:pPr algn="l">
              <a:lnSpc>
                <a:spcPct val="50000"/>
              </a:lnSpc>
              <a:spcBef>
                <a:spcPct val="50000"/>
              </a:spcBef>
            </a:pPr>
            <a:endParaRPr lang="en-US" b="1">
              <a:latin typeface="Courier New" pitchFamily="49" charset="0"/>
            </a:endParaRPr>
          </a:p>
          <a:p>
            <a:pPr algn="l">
              <a:lnSpc>
                <a:spcPct val="50000"/>
              </a:lnSpc>
              <a:spcBef>
                <a:spcPct val="50000"/>
              </a:spcBef>
            </a:pP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'N is'</a:t>
            </a:r>
            <a:r>
              <a:rPr lang="en-US" b="1">
                <a:latin typeface="Courier New" pitchFamily="49" charset="0"/>
              </a:rPr>
              <a:t>, N</a:t>
            </a:r>
          </a:p>
        </p:txBody>
      </p:sp>
      <p:sp>
        <p:nvSpPr>
          <p:cNvPr id="139292" name="Oval 30"/>
          <p:cNvSpPr>
            <a:spLocks noChangeArrowheads="1"/>
          </p:cNvSpPr>
          <p:nvPr/>
        </p:nvSpPr>
        <p:spPr bwMode="auto">
          <a:xfrm>
            <a:off x="762000" y="6019800"/>
            <a:ext cx="4572000" cy="3810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Tree>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0290" name="Group 2"/>
          <p:cNvGrpSpPr>
            <a:grpSpLocks/>
          </p:cNvGrpSpPr>
          <p:nvPr/>
        </p:nvGrpSpPr>
        <p:grpSpPr bwMode="auto">
          <a:xfrm>
            <a:off x="469900" y="962025"/>
            <a:ext cx="8218488" cy="180975"/>
            <a:chOff x="295" y="1311"/>
            <a:chExt cx="5177" cy="114"/>
          </a:xfrm>
        </p:grpSpPr>
        <p:sp>
          <p:nvSpPr>
            <p:cNvPr id="140313"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0314"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0291"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Loopy thinking</a:t>
            </a:r>
            <a:endParaRPr lang="en-US" sz="3200"/>
          </a:p>
        </p:txBody>
      </p:sp>
      <p:sp>
        <p:nvSpPr>
          <p:cNvPr id="140292" name="Rectangle 6"/>
          <p:cNvSpPr>
            <a:spLocks noChangeArrowheads="1"/>
          </p:cNvSpPr>
          <p:nvPr/>
        </p:nvSpPr>
        <p:spPr bwMode="auto">
          <a:xfrm>
            <a:off x="617538" y="1554163"/>
            <a:ext cx="8186737"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s = </a:t>
            </a:r>
            <a:r>
              <a:rPr lang="en-US" sz="4200" b="1">
                <a:solidFill>
                  <a:srgbClr val="008000"/>
                </a:solidFill>
                <a:latin typeface="Courier New" pitchFamily="49" charset="0"/>
              </a:rPr>
              <a:t>'gattacaaggtaaaatgca'</a:t>
            </a:r>
          </a:p>
        </p:txBody>
      </p:sp>
      <p:sp>
        <p:nvSpPr>
          <p:cNvPr id="140293" name="Text Box 7"/>
          <p:cNvSpPr txBox="1">
            <a:spLocks noChangeArrowheads="1"/>
          </p:cNvSpPr>
          <p:nvPr/>
        </p:nvSpPr>
        <p:spPr bwMode="auto">
          <a:xfrm>
            <a:off x="20066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0</a:t>
            </a:r>
          </a:p>
        </p:txBody>
      </p:sp>
      <p:sp>
        <p:nvSpPr>
          <p:cNvPr id="140294" name="Text Box 8"/>
          <p:cNvSpPr txBox="1">
            <a:spLocks noChangeArrowheads="1"/>
          </p:cNvSpPr>
          <p:nvPr/>
        </p:nvSpPr>
        <p:spPr bwMode="auto">
          <a:xfrm>
            <a:off x="23288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1</a:t>
            </a:r>
          </a:p>
        </p:txBody>
      </p:sp>
      <p:sp>
        <p:nvSpPr>
          <p:cNvPr id="140295" name="Text Box 9"/>
          <p:cNvSpPr txBox="1">
            <a:spLocks noChangeArrowheads="1"/>
          </p:cNvSpPr>
          <p:nvPr/>
        </p:nvSpPr>
        <p:spPr bwMode="auto">
          <a:xfrm>
            <a:off x="26511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2</a:t>
            </a:r>
          </a:p>
        </p:txBody>
      </p:sp>
      <p:sp>
        <p:nvSpPr>
          <p:cNvPr id="140296" name="Text Box 10"/>
          <p:cNvSpPr txBox="1">
            <a:spLocks noChangeArrowheads="1"/>
          </p:cNvSpPr>
          <p:nvPr/>
        </p:nvSpPr>
        <p:spPr bwMode="auto">
          <a:xfrm>
            <a:off x="29718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3</a:t>
            </a:r>
          </a:p>
        </p:txBody>
      </p:sp>
      <p:sp>
        <p:nvSpPr>
          <p:cNvPr id="140297" name="Text Box 11"/>
          <p:cNvSpPr txBox="1">
            <a:spLocks noChangeArrowheads="1"/>
          </p:cNvSpPr>
          <p:nvPr/>
        </p:nvSpPr>
        <p:spPr bwMode="auto">
          <a:xfrm>
            <a:off x="32940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4</a:t>
            </a:r>
          </a:p>
        </p:txBody>
      </p:sp>
      <p:sp>
        <p:nvSpPr>
          <p:cNvPr id="140298" name="Text Box 12"/>
          <p:cNvSpPr txBox="1">
            <a:spLocks noChangeArrowheads="1"/>
          </p:cNvSpPr>
          <p:nvPr/>
        </p:nvSpPr>
        <p:spPr bwMode="auto">
          <a:xfrm>
            <a:off x="36163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5</a:t>
            </a:r>
          </a:p>
        </p:txBody>
      </p:sp>
      <p:sp>
        <p:nvSpPr>
          <p:cNvPr id="140299" name="Text Box 13"/>
          <p:cNvSpPr txBox="1">
            <a:spLocks noChangeArrowheads="1"/>
          </p:cNvSpPr>
          <p:nvPr/>
        </p:nvSpPr>
        <p:spPr bwMode="auto">
          <a:xfrm>
            <a:off x="39370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6</a:t>
            </a:r>
          </a:p>
        </p:txBody>
      </p:sp>
      <p:sp>
        <p:nvSpPr>
          <p:cNvPr id="140300" name="Text Box 14"/>
          <p:cNvSpPr txBox="1">
            <a:spLocks noChangeArrowheads="1"/>
          </p:cNvSpPr>
          <p:nvPr/>
        </p:nvSpPr>
        <p:spPr bwMode="auto">
          <a:xfrm>
            <a:off x="42592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7</a:t>
            </a:r>
          </a:p>
        </p:txBody>
      </p:sp>
      <p:sp>
        <p:nvSpPr>
          <p:cNvPr id="140301" name="Text Box 15"/>
          <p:cNvSpPr txBox="1">
            <a:spLocks noChangeArrowheads="1"/>
          </p:cNvSpPr>
          <p:nvPr/>
        </p:nvSpPr>
        <p:spPr bwMode="auto">
          <a:xfrm>
            <a:off x="45815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8</a:t>
            </a:r>
          </a:p>
        </p:txBody>
      </p:sp>
      <p:sp>
        <p:nvSpPr>
          <p:cNvPr id="140302" name="Text Box 16"/>
          <p:cNvSpPr txBox="1">
            <a:spLocks noChangeArrowheads="1"/>
          </p:cNvSpPr>
          <p:nvPr/>
        </p:nvSpPr>
        <p:spPr bwMode="auto">
          <a:xfrm>
            <a:off x="49022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9</a:t>
            </a:r>
          </a:p>
        </p:txBody>
      </p:sp>
      <p:sp>
        <p:nvSpPr>
          <p:cNvPr id="140303" name="Text Box 17"/>
          <p:cNvSpPr txBox="1">
            <a:spLocks noChangeArrowheads="1"/>
          </p:cNvSpPr>
          <p:nvPr/>
        </p:nvSpPr>
        <p:spPr bwMode="auto">
          <a:xfrm>
            <a:off x="52244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10</a:t>
            </a:r>
          </a:p>
        </p:txBody>
      </p:sp>
      <p:sp>
        <p:nvSpPr>
          <p:cNvPr id="140304" name="Text Box 18"/>
          <p:cNvSpPr txBox="1">
            <a:spLocks noChangeArrowheads="1"/>
          </p:cNvSpPr>
          <p:nvPr/>
        </p:nvSpPr>
        <p:spPr bwMode="auto">
          <a:xfrm>
            <a:off x="55467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11</a:t>
            </a:r>
          </a:p>
        </p:txBody>
      </p:sp>
      <p:sp>
        <p:nvSpPr>
          <p:cNvPr id="140305" name="Text Box 19"/>
          <p:cNvSpPr txBox="1">
            <a:spLocks noChangeArrowheads="1"/>
          </p:cNvSpPr>
          <p:nvPr/>
        </p:nvSpPr>
        <p:spPr bwMode="auto">
          <a:xfrm>
            <a:off x="58674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12</a:t>
            </a:r>
          </a:p>
        </p:txBody>
      </p:sp>
      <p:sp>
        <p:nvSpPr>
          <p:cNvPr id="140306" name="Text Box 20"/>
          <p:cNvSpPr txBox="1">
            <a:spLocks noChangeArrowheads="1"/>
          </p:cNvSpPr>
          <p:nvPr/>
        </p:nvSpPr>
        <p:spPr bwMode="auto">
          <a:xfrm>
            <a:off x="61896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13</a:t>
            </a:r>
          </a:p>
        </p:txBody>
      </p:sp>
      <p:sp>
        <p:nvSpPr>
          <p:cNvPr id="140307" name="Text Box 21"/>
          <p:cNvSpPr txBox="1">
            <a:spLocks noChangeArrowheads="1"/>
          </p:cNvSpPr>
          <p:nvPr/>
        </p:nvSpPr>
        <p:spPr bwMode="auto">
          <a:xfrm>
            <a:off x="65119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14</a:t>
            </a:r>
          </a:p>
        </p:txBody>
      </p:sp>
      <p:sp>
        <p:nvSpPr>
          <p:cNvPr id="140308" name="Text Box 22"/>
          <p:cNvSpPr txBox="1">
            <a:spLocks noChangeArrowheads="1"/>
          </p:cNvSpPr>
          <p:nvPr/>
        </p:nvSpPr>
        <p:spPr bwMode="auto">
          <a:xfrm>
            <a:off x="68326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15</a:t>
            </a:r>
          </a:p>
        </p:txBody>
      </p:sp>
      <p:sp>
        <p:nvSpPr>
          <p:cNvPr id="140309" name="Text Box 23"/>
          <p:cNvSpPr txBox="1">
            <a:spLocks noChangeArrowheads="1"/>
          </p:cNvSpPr>
          <p:nvPr/>
        </p:nvSpPr>
        <p:spPr bwMode="auto">
          <a:xfrm>
            <a:off x="71548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16</a:t>
            </a:r>
          </a:p>
        </p:txBody>
      </p:sp>
      <p:sp>
        <p:nvSpPr>
          <p:cNvPr id="140310" name="Text Box 24"/>
          <p:cNvSpPr txBox="1">
            <a:spLocks noChangeArrowheads="1"/>
          </p:cNvSpPr>
          <p:nvPr/>
        </p:nvSpPr>
        <p:spPr bwMode="auto">
          <a:xfrm>
            <a:off x="74771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17</a:t>
            </a:r>
          </a:p>
        </p:txBody>
      </p:sp>
      <p:sp>
        <p:nvSpPr>
          <p:cNvPr id="140311" name="Text Box 25"/>
          <p:cNvSpPr txBox="1">
            <a:spLocks noChangeArrowheads="1"/>
          </p:cNvSpPr>
          <p:nvPr/>
        </p:nvSpPr>
        <p:spPr bwMode="auto">
          <a:xfrm>
            <a:off x="77978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18</a:t>
            </a:r>
          </a:p>
        </p:txBody>
      </p:sp>
      <p:sp>
        <p:nvSpPr>
          <p:cNvPr id="140312" name="Text Box 26"/>
          <p:cNvSpPr txBox="1">
            <a:spLocks noChangeArrowheads="1"/>
          </p:cNvSpPr>
          <p:nvPr/>
        </p:nvSpPr>
        <p:spPr bwMode="auto">
          <a:xfrm>
            <a:off x="838200" y="6248400"/>
            <a:ext cx="754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mic Sans MS" pitchFamily="66" charset="0"/>
              </a:rPr>
              <a:t>How could we find the longest sequence of </a:t>
            </a:r>
            <a:r>
              <a:rPr lang="en-US" b="1">
                <a:solidFill>
                  <a:srgbClr val="008000"/>
                </a:solidFill>
                <a:latin typeface="Courier New" pitchFamily="49" charset="0"/>
              </a:rPr>
              <a:t>'a'</a:t>
            </a:r>
            <a:r>
              <a:rPr lang="en-US">
                <a:latin typeface="Comic Sans MS" pitchFamily="66" charset="0"/>
              </a:rPr>
              <a:t>s ?</a:t>
            </a:r>
          </a:p>
        </p:txBody>
      </p:sp>
    </p:spTree>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314" name="Group 2"/>
          <p:cNvGrpSpPr>
            <a:grpSpLocks/>
          </p:cNvGrpSpPr>
          <p:nvPr/>
        </p:nvGrpSpPr>
        <p:grpSpPr bwMode="auto">
          <a:xfrm>
            <a:off x="469900" y="962025"/>
            <a:ext cx="8218488" cy="180975"/>
            <a:chOff x="295" y="1311"/>
            <a:chExt cx="5177" cy="114"/>
          </a:xfrm>
        </p:grpSpPr>
        <p:sp>
          <p:nvSpPr>
            <p:cNvPr id="141341"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1342"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1315"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Planning in "pseudocode"</a:t>
            </a:r>
          </a:p>
        </p:txBody>
      </p:sp>
      <p:sp>
        <p:nvSpPr>
          <p:cNvPr id="141316" name="Rectangle 6"/>
          <p:cNvSpPr>
            <a:spLocks noChangeArrowheads="1"/>
          </p:cNvSpPr>
          <p:nvPr/>
        </p:nvSpPr>
        <p:spPr bwMode="auto">
          <a:xfrm>
            <a:off x="617538" y="1554163"/>
            <a:ext cx="8186737"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s = </a:t>
            </a:r>
            <a:r>
              <a:rPr lang="en-US" sz="4200" b="1">
                <a:solidFill>
                  <a:srgbClr val="008000"/>
                </a:solidFill>
                <a:latin typeface="Courier New" pitchFamily="49" charset="0"/>
              </a:rPr>
              <a:t>'gattacaaggtaaaatgca'</a:t>
            </a:r>
          </a:p>
        </p:txBody>
      </p:sp>
      <p:sp>
        <p:nvSpPr>
          <p:cNvPr id="141317" name="Text Box 7"/>
          <p:cNvSpPr txBox="1">
            <a:spLocks noChangeArrowheads="1"/>
          </p:cNvSpPr>
          <p:nvPr/>
        </p:nvSpPr>
        <p:spPr bwMode="auto">
          <a:xfrm>
            <a:off x="20066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0</a:t>
            </a:r>
          </a:p>
        </p:txBody>
      </p:sp>
      <p:sp>
        <p:nvSpPr>
          <p:cNvPr id="141318" name="Text Box 8"/>
          <p:cNvSpPr txBox="1">
            <a:spLocks noChangeArrowheads="1"/>
          </p:cNvSpPr>
          <p:nvPr/>
        </p:nvSpPr>
        <p:spPr bwMode="auto">
          <a:xfrm>
            <a:off x="23288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1</a:t>
            </a:r>
          </a:p>
        </p:txBody>
      </p:sp>
      <p:sp>
        <p:nvSpPr>
          <p:cNvPr id="141319" name="Text Box 9"/>
          <p:cNvSpPr txBox="1">
            <a:spLocks noChangeArrowheads="1"/>
          </p:cNvSpPr>
          <p:nvPr/>
        </p:nvSpPr>
        <p:spPr bwMode="auto">
          <a:xfrm>
            <a:off x="26511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2</a:t>
            </a:r>
          </a:p>
        </p:txBody>
      </p:sp>
      <p:sp>
        <p:nvSpPr>
          <p:cNvPr id="141320" name="Text Box 10"/>
          <p:cNvSpPr txBox="1">
            <a:spLocks noChangeArrowheads="1"/>
          </p:cNvSpPr>
          <p:nvPr/>
        </p:nvSpPr>
        <p:spPr bwMode="auto">
          <a:xfrm>
            <a:off x="29718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3</a:t>
            </a:r>
          </a:p>
        </p:txBody>
      </p:sp>
      <p:sp>
        <p:nvSpPr>
          <p:cNvPr id="141321" name="Text Box 11"/>
          <p:cNvSpPr txBox="1">
            <a:spLocks noChangeArrowheads="1"/>
          </p:cNvSpPr>
          <p:nvPr/>
        </p:nvSpPr>
        <p:spPr bwMode="auto">
          <a:xfrm>
            <a:off x="32940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4</a:t>
            </a:r>
          </a:p>
        </p:txBody>
      </p:sp>
      <p:sp>
        <p:nvSpPr>
          <p:cNvPr id="141322" name="Text Box 12"/>
          <p:cNvSpPr txBox="1">
            <a:spLocks noChangeArrowheads="1"/>
          </p:cNvSpPr>
          <p:nvPr/>
        </p:nvSpPr>
        <p:spPr bwMode="auto">
          <a:xfrm>
            <a:off x="36163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5</a:t>
            </a:r>
          </a:p>
        </p:txBody>
      </p:sp>
      <p:sp>
        <p:nvSpPr>
          <p:cNvPr id="141323" name="Text Box 13"/>
          <p:cNvSpPr txBox="1">
            <a:spLocks noChangeArrowheads="1"/>
          </p:cNvSpPr>
          <p:nvPr/>
        </p:nvSpPr>
        <p:spPr bwMode="auto">
          <a:xfrm>
            <a:off x="39370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6</a:t>
            </a:r>
          </a:p>
        </p:txBody>
      </p:sp>
      <p:sp>
        <p:nvSpPr>
          <p:cNvPr id="141324" name="Text Box 14"/>
          <p:cNvSpPr txBox="1">
            <a:spLocks noChangeArrowheads="1"/>
          </p:cNvSpPr>
          <p:nvPr/>
        </p:nvSpPr>
        <p:spPr bwMode="auto">
          <a:xfrm>
            <a:off x="42592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7</a:t>
            </a:r>
          </a:p>
        </p:txBody>
      </p:sp>
      <p:sp>
        <p:nvSpPr>
          <p:cNvPr id="141325" name="Text Box 15"/>
          <p:cNvSpPr txBox="1">
            <a:spLocks noChangeArrowheads="1"/>
          </p:cNvSpPr>
          <p:nvPr/>
        </p:nvSpPr>
        <p:spPr bwMode="auto">
          <a:xfrm>
            <a:off x="45815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8</a:t>
            </a:r>
          </a:p>
        </p:txBody>
      </p:sp>
      <p:sp>
        <p:nvSpPr>
          <p:cNvPr id="141326" name="Text Box 16"/>
          <p:cNvSpPr txBox="1">
            <a:spLocks noChangeArrowheads="1"/>
          </p:cNvSpPr>
          <p:nvPr/>
        </p:nvSpPr>
        <p:spPr bwMode="auto">
          <a:xfrm>
            <a:off x="49022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9</a:t>
            </a:r>
          </a:p>
        </p:txBody>
      </p:sp>
      <p:sp>
        <p:nvSpPr>
          <p:cNvPr id="141327" name="Text Box 17"/>
          <p:cNvSpPr txBox="1">
            <a:spLocks noChangeArrowheads="1"/>
          </p:cNvSpPr>
          <p:nvPr/>
        </p:nvSpPr>
        <p:spPr bwMode="auto">
          <a:xfrm>
            <a:off x="52244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10</a:t>
            </a:r>
          </a:p>
        </p:txBody>
      </p:sp>
      <p:sp>
        <p:nvSpPr>
          <p:cNvPr id="141328" name="Text Box 18"/>
          <p:cNvSpPr txBox="1">
            <a:spLocks noChangeArrowheads="1"/>
          </p:cNvSpPr>
          <p:nvPr/>
        </p:nvSpPr>
        <p:spPr bwMode="auto">
          <a:xfrm>
            <a:off x="55467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11</a:t>
            </a:r>
          </a:p>
        </p:txBody>
      </p:sp>
      <p:sp>
        <p:nvSpPr>
          <p:cNvPr id="141329" name="Text Box 19"/>
          <p:cNvSpPr txBox="1">
            <a:spLocks noChangeArrowheads="1"/>
          </p:cNvSpPr>
          <p:nvPr/>
        </p:nvSpPr>
        <p:spPr bwMode="auto">
          <a:xfrm>
            <a:off x="58674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12</a:t>
            </a:r>
          </a:p>
        </p:txBody>
      </p:sp>
      <p:sp>
        <p:nvSpPr>
          <p:cNvPr id="141330" name="Text Box 20"/>
          <p:cNvSpPr txBox="1">
            <a:spLocks noChangeArrowheads="1"/>
          </p:cNvSpPr>
          <p:nvPr/>
        </p:nvSpPr>
        <p:spPr bwMode="auto">
          <a:xfrm>
            <a:off x="61896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13</a:t>
            </a:r>
          </a:p>
        </p:txBody>
      </p:sp>
      <p:sp>
        <p:nvSpPr>
          <p:cNvPr id="141331" name="Text Box 21"/>
          <p:cNvSpPr txBox="1">
            <a:spLocks noChangeArrowheads="1"/>
          </p:cNvSpPr>
          <p:nvPr/>
        </p:nvSpPr>
        <p:spPr bwMode="auto">
          <a:xfrm>
            <a:off x="65119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14</a:t>
            </a:r>
          </a:p>
        </p:txBody>
      </p:sp>
      <p:sp>
        <p:nvSpPr>
          <p:cNvPr id="141332" name="Text Box 22"/>
          <p:cNvSpPr txBox="1">
            <a:spLocks noChangeArrowheads="1"/>
          </p:cNvSpPr>
          <p:nvPr/>
        </p:nvSpPr>
        <p:spPr bwMode="auto">
          <a:xfrm>
            <a:off x="68326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15</a:t>
            </a:r>
          </a:p>
        </p:txBody>
      </p:sp>
      <p:sp>
        <p:nvSpPr>
          <p:cNvPr id="141333" name="Text Box 23"/>
          <p:cNvSpPr txBox="1">
            <a:spLocks noChangeArrowheads="1"/>
          </p:cNvSpPr>
          <p:nvPr/>
        </p:nvSpPr>
        <p:spPr bwMode="auto">
          <a:xfrm>
            <a:off x="71548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16</a:t>
            </a:r>
          </a:p>
        </p:txBody>
      </p:sp>
      <p:sp>
        <p:nvSpPr>
          <p:cNvPr id="141334" name="Text Box 24"/>
          <p:cNvSpPr txBox="1">
            <a:spLocks noChangeArrowheads="1"/>
          </p:cNvSpPr>
          <p:nvPr/>
        </p:nvSpPr>
        <p:spPr bwMode="auto">
          <a:xfrm>
            <a:off x="74771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17</a:t>
            </a:r>
          </a:p>
        </p:txBody>
      </p:sp>
      <p:sp>
        <p:nvSpPr>
          <p:cNvPr id="141335" name="Text Box 25"/>
          <p:cNvSpPr txBox="1">
            <a:spLocks noChangeArrowheads="1"/>
          </p:cNvSpPr>
          <p:nvPr/>
        </p:nvSpPr>
        <p:spPr bwMode="auto">
          <a:xfrm>
            <a:off x="77978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18</a:t>
            </a:r>
          </a:p>
        </p:txBody>
      </p:sp>
      <p:sp>
        <p:nvSpPr>
          <p:cNvPr id="141336" name="Text Box 26"/>
          <p:cNvSpPr txBox="1">
            <a:spLocks noChangeArrowheads="1"/>
          </p:cNvSpPr>
          <p:nvPr/>
        </p:nvSpPr>
        <p:spPr bwMode="auto">
          <a:xfrm>
            <a:off x="533400" y="30480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Loop through the string:</a:t>
            </a:r>
          </a:p>
        </p:txBody>
      </p:sp>
      <p:sp>
        <p:nvSpPr>
          <p:cNvPr id="141337" name="Text Box 27"/>
          <p:cNvSpPr txBox="1">
            <a:spLocks noChangeArrowheads="1"/>
          </p:cNvSpPr>
          <p:nvPr/>
        </p:nvSpPr>
        <p:spPr bwMode="auto">
          <a:xfrm>
            <a:off x="1143000" y="35814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if we </a:t>
            </a:r>
            <a:r>
              <a:rPr lang="en-US" b="1"/>
              <a:t>do</a:t>
            </a:r>
            <a:r>
              <a:rPr lang="en-US"/>
              <a:t> see an 'a'</a:t>
            </a:r>
          </a:p>
        </p:txBody>
      </p:sp>
      <p:sp>
        <p:nvSpPr>
          <p:cNvPr id="141338" name="Text Box 28"/>
          <p:cNvSpPr txBox="1">
            <a:spLocks noChangeArrowheads="1"/>
          </p:cNvSpPr>
          <p:nvPr/>
        </p:nvSpPr>
        <p:spPr bwMode="auto">
          <a:xfrm>
            <a:off x="1752600" y="41148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if the PREVIOUS letter is NOT an 'a'</a:t>
            </a:r>
          </a:p>
        </p:txBody>
      </p:sp>
      <p:sp>
        <p:nvSpPr>
          <p:cNvPr id="141339" name="Text Box 29"/>
          <p:cNvSpPr txBox="1">
            <a:spLocks noChangeArrowheads="1"/>
          </p:cNvSpPr>
          <p:nvPr/>
        </p:nvSpPr>
        <p:spPr bwMode="auto">
          <a:xfrm>
            <a:off x="1752600" y="51054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if the PREVIOUS letter IS an 'a'</a:t>
            </a:r>
          </a:p>
        </p:txBody>
      </p:sp>
      <p:sp>
        <p:nvSpPr>
          <p:cNvPr id="141340" name="Text Box 30"/>
          <p:cNvSpPr txBox="1">
            <a:spLocks noChangeArrowheads="1"/>
          </p:cNvSpPr>
          <p:nvPr/>
        </p:nvSpPr>
        <p:spPr bwMode="auto">
          <a:xfrm>
            <a:off x="533400" y="24384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Keep track of CurRun, MaxRun</a:t>
            </a:r>
          </a:p>
        </p:txBody>
      </p:sp>
    </p:spTree>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2338" name="Group 2"/>
          <p:cNvGrpSpPr>
            <a:grpSpLocks/>
          </p:cNvGrpSpPr>
          <p:nvPr/>
        </p:nvGrpSpPr>
        <p:grpSpPr bwMode="auto">
          <a:xfrm>
            <a:off x="469900" y="962025"/>
            <a:ext cx="8218488" cy="180975"/>
            <a:chOff x="295" y="1311"/>
            <a:chExt cx="5177" cy="114"/>
          </a:xfrm>
        </p:grpSpPr>
        <p:sp>
          <p:nvSpPr>
            <p:cNvPr id="142368"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2369"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2339"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Planning in "pseudocode"</a:t>
            </a:r>
          </a:p>
        </p:txBody>
      </p:sp>
      <p:sp>
        <p:nvSpPr>
          <p:cNvPr id="142340" name="Rectangle 6"/>
          <p:cNvSpPr>
            <a:spLocks noChangeArrowheads="1"/>
          </p:cNvSpPr>
          <p:nvPr/>
        </p:nvSpPr>
        <p:spPr bwMode="auto">
          <a:xfrm>
            <a:off x="617538" y="1554163"/>
            <a:ext cx="8186737"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s = </a:t>
            </a:r>
            <a:r>
              <a:rPr lang="en-US" sz="4200" b="1">
                <a:solidFill>
                  <a:srgbClr val="008000"/>
                </a:solidFill>
                <a:latin typeface="Courier New" pitchFamily="49" charset="0"/>
              </a:rPr>
              <a:t>'gattacaaggtaaaatgca'</a:t>
            </a:r>
          </a:p>
        </p:txBody>
      </p:sp>
      <p:sp>
        <p:nvSpPr>
          <p:cNvPr id="142341" name="Text Box 7"/>
          <p:cNvSpPr txBox="1">
            <a:spLocks noChangeArrowheads="1"/>
          </p:cNvSpPr>
          <p:nvPr/>
        </p:nvSpPr>
        <p:spPr bwMode="auto">
          <a:xfrm>
            <a:off x="20066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0</a:t>
            </a:r>
          </a:p>
        </p:txBody>
      </p:sp>
      <p:sp>
        <p:nvSpPr>
          <p:cNvPr id="142342" name="Text Box 8"/>
          <p:cNvSpPr txBox="1">
            <a:spLocks noChangeArrowheads="1"/>
          </p:cNvSpPr>
          <p:nvPr/>
        </p:nvSpPr>
        <p:spPr bwMode="auto">
          <a:xfrm>
            <a:off x="23288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1</a:t>
            </a:r>
          </a:p>
        </p:txBody>
      </p:sp>
      <p:sp>
        <p:nvSpPr>
          <p:cNvPr id="142343" name="Text Box 9"/>
          <p:cNvSpPr txBox="1">
            <a:spLocks noChangeArrowheads="1"/>
          </p:cNvSpPr>
          <p:nvPr/>
        </p:nvSpPr>
        <p:spPr bwMode="auto">
          <a:xfrm>
            <a:off x="26511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2</a:t>
            </a:r>
          </a:p>
        </p:txBody>
      </p:sp>
      <p:sp>
        <p:nvSpPr>
          <p:cNvPr id="142344" name="Text Box 10"/>
          <p:cNvSpPr txBox="1">
            <a:spLocks noChangeArrowheads="1"/>
          </p:cNvSpPr>
          <p:nvPr/>
        </p:nvSpPr>
        <p:spPr bwMode="auto">
          <a:xfrm>
            <a:off x="29718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3</a:t>
            </a:r>
          </a:p>
        </p:txBody>
      </p:sp>
      <p:sp>
        <p:nvSpPr>
          <p:cNvPr id="142345" name="Text Box 11"/>
          <p:cNvSpPr txBox="1">
            <a:spLocks noChangeArrowheads="1"/>
          </p:cNvSpPr>
          <p:nvPr/>
        </p:nvSpPr>
        <p:spPr bwMode="auto">
          <a:xfrm>
            <a:off x="32940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4</a:t>
            </a:r>
          </a:p>
        </p:txBody>
      </p:sp>
      <p:sp>
        <p:nvSpPr>
          <p:cNvPr id="142346" name="Text Box 12"/>
          <p:cNvSpPr txBox="1">
            <a:spLocks noChangeArrowheads="1"/>
          </p:cNvSpPr>
          <p:nvPr/>
        </p:nvSpPr>
        <p:spPr bwMode="auto">
          <a:xfrm>
            <a:off x="36163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5</a:t>
            </a:r>
          </a:p>
        </p:txBody>
      </p:sp>
      <p:sp>
        <p:nvSpPr>
          <p:cNvPr id="142347" name="Text Box 13"/>
          <p:cNvSpPr txBox="1">
            <a:spLocks noChangeArrowheads="1"/>
          </p:cNvSpPr>
          <p:nvPr/>
        </p:nvSpPr>
        <p:spPr bwMode="auto">
          <a:xfrm>
            <a:off x="39370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6</a:t>
            </a:r>
          </a:p>
        </p:txBody>
      </p:sp>
      <p:sp>
        <p:nvSpPr>
          <p:cNvPr id="142348" name="Text Box 14"/>
          <p:cNvSpPr txBox="1">
            <a:spLocks noChangeArrowheads="1"/>
          </p:cNvSpPr>
          <p:nvPr/>
        </p:nvSpPr>
        <p:spPr bwMode="auto">
          <a:xfrm>
            <a:off x="42592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7</a:t>
            </a:r>
          </a:p>
        </p:txBody>
      </p:sp>
      <p:sp>
        <p:nvSpPr>
          <p:cNvPr id="142349" name="Text Box 15"/>
          <p:cNvSpPr txBox="1">
            <a:spLocks noChangeArrowheads="1"/>
          </p:cNvSpPr>
          <p:nvPr/>
        </p:nvSpPr>
        <p:spPr bwMode="auto">
          <a:xfrm>
            <a:off x="45815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8</a:t>
            </a:r>
          </a:p>
        </p:txBody>
      </p:sp>
      <p:sp>
        <p:nvSpPr>
          <p:cNvPr id="142350" name="Text Box 16"/>
          <p:cNvSpPr txBox="1">
            <a:spLocks noChangeArrowheads="1"/>
          </p:cNvSpPr>
          <p:nvPr/>
        </p:nvSpPr>
        <p:spPr bwMode="auto">
          <a:xfrm>
            <a:off x="49022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9</a:t>
            </a:r>
          </a:p>
        </p:txBody>
      </p:sp>
      <p:sp>
        <p:nvSpPr>
          <p:cNvPr id="142351" name="Text Box 17"/>
          <p:cNvSpPr txBox="1">
            <a:spLocks noChangeArrowheads="1"/>
          </p:cNvSpPr>
          <p:nvPr/>
        </p:nvSpPr>
        <p:spPr bwMode="auto">
          <a:xfrm>
            <a:off x="52244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10</a:t>
            </a:r>
          </a:p>
        </p:txBody>
      </p:sp>
      <p:sp>
        <p:nvSpPr>
          <p:cNvPr id="142352" name="Text Box 18"/>
          <p:cNvSpPr txBox="1">
            <a:spLocks noChangeArrowheads="1"/>
          </p:cNvSpPr>
          <p:nvPr/>
        </p:nvSpPr>
        <p:spPr bwMode="auto">
          <a:xfrm>
            <a:off x="55467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11</a:t>
            </a:r>
          </a:p>
        </p:txBody>
      </p:sp>
      <p:sp>
        <p:nvSpPr>
          <p:cNvPr id="142353" name="Text Box 19"/>
          <p:cNvSpPr txBox="1">
            <a:spLocks noChangeArrowheads="1"/>
          </p:cNvSpPr>
          <p:nvPr/>
        </p:nvSpPr>
        <p:spPr bwMode="auto">
          <a:xfrm>
            <a:off x="58674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12</a:t>
            </a:r>
          </a:p>
        </p:txBody>
      </p:sp>
      <p:sp>
        <p:nvSpPr>
          <p:cNvPr id="142354" name="Text Box 20"/>
          <p:cNvSpPr txBox="1">
            <a:spLocks noChangeArrowheads="1"/>
          </p:cNvSpPr>
          <p:nvPr/>
        </p:nvSpPr>
        <p:spPr bwMode="auto">
          <a:xfrm>
            <a:off x="61896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13</a:t>
            </a:r>
          </a:p>
        </p:txBody>
      </p:sp>
      <p:sp>
        <p:nvSpPr>
          <p:cNvPr id="142355" name="Text Box 21"/>
          <p:cNvSpPr txBox="1">
            <a:spLocks noChangeArrowheads="1"/>
          </p:cNvSpPr>
          <p:nvPr/>
        </p:nvSpPr>
        <p:spPr bwMode="auto">
          <a:xfrm>
            <a:off x="65119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14</a:t>
            </a:r>
          </a:p>
        </p:txBody>
      </p:sp>
      <p:sp>
        <p:nvSpPr>
          <p:cNvPr id="142356" name="Text Box 22"/>
          <p:cNvSpPr txBox="1">
            <a:spLocks noChangeArrowheads="1"/>
          </p:cNvSpPr>
          <p:nvPr/>
        </p:nvSpPr>
        <p:spPr bwMode="auto">
          <a:xfrm>
            <a:off x="68326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15</a:t>
            </a:r>
          </a:p>
        </p:txBody>
      </p:sp>
      <p:sp>
        <p:nvSpPr>
          <p:cNvPr id="142357" name="Text Box 23"/>
          <p:cNvSpPr txBox="1">
            <a:spLocks noChangeArrowheads="1"/>
          </p:cNvSpPr>
          <p:nvPr/>
        </p:nvSpPr>
        <p:spPr bwMode="auto">
          <a:xfrm>
            <a:off x="71548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16</a:t>
            </a:r>
          </a:p>
        </p:txBody>
      </p:sp>
      <p:sp>
        <p:nvSpPr>
          <p:cNvPr id="142358" name="Text Box 24"/>
          <p:cNvSpPr txBox="1">
            <a:spLocks noChangeArrowheads="1"/>
          </p:cNvSpPr>
          <p:nvPr/>
        </p:nvSpPr>
        <p:spPr bwMode="auto">
          <a:xfrm>
            <a:off x="74771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17</a:t>
            </a:r>
          </a:p>
        </p:txBody>
      </p:sp>
      <p:sp>
        <p:nvSpPr>
          <p:cNvPr id="142359" name="Text Box 25"/>
          <p:cNvSpPr txBox="1">
            <a:spLocks noChangeArrowheads="1"/>
          </p:cNvSpPr>
          <p:nvPr/>
        </p:nvSpPr>
        <p:spPr bwMode="auto">
          <a:xfrm>
            <a:off x="77978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18</a:t>
            </a:r>
          </a:p>
        </p:txBody>
      </p:sp>
      <p:sp>
        <p:nvSpPr>
          <p:cNvPr id="142360" name="Text Box 26"/>
          <p:cNvSpPr txBox="1">
            <a:spLocks noChangeArrowheads="1"/>
          </p:cNvSpPr>
          <p:nvPr/>
        </p:nvSpPr>
        <p:spPr bwMode="auto">
          <a:xfrm>
            <a:off x="533400" y="30480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Loop through the string:</a:t>
            </a:r>
          </a:p>
        </p:txBody>
      </p:sp>
      <p:sp>
        <p:nvSpPr>
          <p:cNvPr id="142361" name="Text Box 27"/>
          <p:cNvSpPr txBox="1">
            <a:spLocks noChangeArrowheads="1"/>
          </p:cNvSpPr>
          <p:nvPr/>
        </p:nvSpPr>
        <p:spPr bwMode="auto">
          <a:xfrm>
            <a:off x="1143000" y="35814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if we </a:t>
            </a:r>
            <a:r>
              <a:rPr lang="en-US" b="1"/>
              <a:t>do</a:t>
            </a:r>
            <a:r>
              <a:rPr lang="en-US"/>
              <a:t> see an 'a'</a:t>
            </a:r>
          </a:p>
        </p:txBody>
      </p:sp>
      <p:sp>
        <p:nvSpPr>
          <p:cNvPr id="142362" name="Text Box 28"/>
          <p:cNvSpPr txBox="1">
            <a:spLocks noChangeArrowheads="1"/>
          </p:cNvSpPr>
          <p:nvPr/>
        </p:nvSpPr>
        <p:spPr bwMode="auto">
          <a:xfrm>
            <a:off x="1752600" y="41148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if the PREVIOUS letter is NOT an 'a'</a:t>
            </a:r>
          </a:p>
        </p:txBody>
      </p:sp>
      <p:sp>
        <p:nvSpPr>
          <p:cNvPr id="142363" name="Text Box 29"/>
          <p:cNvSpPr txBox="1">
            <a:spLocks noChangeArrowheads="1"/>
          </p:cNvSpPr>
          <p:nvPr/>
        </p:nvSpPr>
        <p:spPr bwMode="auto">
          <a:xfrm>
            <a:off x="1752600" y="51054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if the PREVIOUS letter IS an 'a'</a:t>
            </a:r>
          </a:p>
        </p:txBody>
      </p:sp>
      <p:sp>
        <p:nvSpPr>
          <p:cNvPr id="142364" name="Text Box 30"/>
          <p:cNvSpPr txBox="1">
            <a:spLocks noChangeArrowheads="1"/>
          </p:cNvSpPr>
          <p:nvPr/>
        </p:nvSpPr>
        <p:spPr bwMode="auto">
          <a:xfrm>
            <a:off x="533400" y="24384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Keep track of CurRun, MaxRun</a:t>
            </a:r>
          </a:p>
        </p:txBody>
      </p:sp>
      <p:sp>
        <p:nvSpPr>
          <p:cNvPr id="142365" name="Text Box 31"/>
          <p:cNvSpPr txBox="1">
            <a:spLocks noChangeArrowheads="1"/>
          </p:cNvSpPr>
          <p:nvPr/>
        </p:nvSpPr>
        <p:spPr bwMode="auto">
          <a:xfrm>
            <a:off x="2895600" y="4572000"/>
            <a:ext cx="510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chemeClr val="accent2"/>
                </a:solidFill>
                <a:latin typeface="Comic Sans MS" pitchFamily="66" charset="0"/>
              </a:rPr>
              <a:t>Start a Run!   CurRun = 1</a:t>
            </a:r>
          </a:p>
        </p:txBody>
      </p:sp>
      <p:sp>
        <p:nvSpPr>
          <p:cNvPr id="142366" name="Text Box 32"/>
          <p:cNvSpPr txBox="1">
            <a:spLocks noChangeArrowheads="1"/>
          </p:cNvSpPr>
          <p:nvPr/>
        </p:nvSpPr>
        <p:spPr bwMode="auto">
          <a:xfrm>
            <a:off x="2895600" y="5486400"/>
            <a:ext cx="5943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chemeClr val="accent2"/>
                </a:solidFill>
                <a:latin typeface="Comic Sans MS" pitchFamily="66" charset="0"/>
              </a:rPr>
              <a:t>Continue our run!   CurRun = CurRun + 1</a:t>
            </a:r>
          </a:p>
        </p:txBody>
      </p:sp>
      <p:sp>
        <p:nvSpPr>
          <p:cNvPr id="142367" name="Text Box 33"/>
          <p:cNvSpPr txBox="1">
            <a:spLocks noChangeArrowheads="1"/>
          </p:cNvSpPr>
          <p:nvPr/>
        </p:nvSpPr>
        <p:spPr bwMode="auto">
          <a:xfrm>
            <a:off x="2895600" y="5867400"/>
            <a:ext cx="5943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990000"/>
                </a:solidFill>
                <a:latin typeface="Comic Sans MS" pitchFamily="66" charset="0"/>
              </a:rPr>
              <a:t>Check for a new maximum…</a:t>
            </a:r>
          </a:p>
        </p:txBody>
      </p:sp>
    </p:spTree>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62" name="Group 2"/>
          <p:cNvGrpSpPr>
            <a:grpSpLocks/>
          </p:cNvGrpSpPr>
          <p:nvPr/>
        </p:nvGrpSpPr>
        <p:grpSpPr bwMode="auto">
          <a:xfrm>
            <a:off x="469900" y="962025"/>
            <a:ext cx="8218488" cy="180975"/>
            <a:chOff x="295" y="1311"/>
            <a:chExt cx="5177" cy="114"/>
          </a:xfrm>
        </p:grpSpPr>
        <p:sp>
          <p:nvSpPr>
            <p:cNvPr id="143393"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3394"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3363"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Planning in "pseudocode"</a:t>
            </a:r>
          </a:p>
        </p:txBody>
      </p:sp>
      <p:sp>
        <p:nvSpPr>
          <p:cNvPr id="143364" name="Rectangle 6"/>
          <p:cNvSpPr>
            <a:spLocks noChangeArrowheads="1"/>
          </p:cNvSpPr>
          <p:nvPr/>
        </p:nvSpPr>
        <p:spPr bwMode="auto">
          <a:xfrm>
            <a:off x="617538" y="1554163"/>
            <a:ext cx="8186737"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s = </a:t>
            </a:r>
            <a:r>
              <a:rPr lang="en-US" sz="4200" b="1">
                <a:solidFill>
                  <a:srgbClr val="008000"/>
                </a:solidFill>
                <a:latin typeface="Courier New" pitchFamily="49" charset="0"/>
              </a:rPr>
              <a:t>'gattacaaggtaaaatgca'</a:t>
            </a:r>
          </a:p>
        </p:txBody>
      </p:sp>
      <p:sp>
        <p:nvSpPr>
          <p:cNvPr id="143365" name="Text Box 7"/>
          <p:cNvSpPr txBox="1">
            <a:spLocks noChangeArrowheads="1"/>
          </p:cNvSpPr>
          <p:nvPr/>
        </p:nvSpPr>
        <p:spPr bwMode="auto">
          <a:xfrm>
            <a:off x="20066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0</a:t>
            </a:r>
          </a:p>
        </p:txBody>
      </p:sp>
      <p:sp>
        <p:nvSpPr>
          <p:cNvPr id="143366" name="Text Box 8"/>
          <p:cNvSpPr txBox="1">
            <a:spLocks noChangeArrowheads="1"/>
          </p:cNvSpPr>
          <p:nvPr/>
        </p:nvSpPr>
        <p:spPr bwMode="auto">
          <a:xfrm>
            <a:off x="23288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1</a:t>
            </a:r>
          </a:p>
        </p:txBody>
      </p:sp>
      <p:sp>
        <p:nvSpPr>
          <p:cNvPr id="143367" name="Text Box 9"/>
          <p:cNvSpPr txBox="1">
            <a:spLocks noChangeArrowheads="1"/>
          </p:cNvSpPr>
          <p:nvPr/>
        </p:nvSpPr>
        <p:spPr bwMode="auto">
          <a:xfrm>
            <a:off x="26511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2</a:t>
            </a:r>
          </a:p>
        </p:txBody>
      </p:sp>
      <p:sp>
        <p:nvSpPr>
          <p:cNvPr id="143368" name="Text Box 10"/>
          <p:cNvSpPr txBox="1">
            <a:spLocks noChangeArrowheads="1"/>
          </p:cNvSpPr>
          <p:nvPr/>
        </p:nvSpPr>
        <p:spPr bwMode="auto">
          <a:xfrm>
            <a:off x="29718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3</a:t>
            </a:r>
          </a:p>
        </p:txBody>
      </p:sp>
      <p:sp>
        <p:nvSpPr>
          <p:cNvPr id="143369" name="Text Box 11"/>
          <p:cNvSpPr txBox="1">
            <a:spLocks noChangeArrowheads="1"/>
          </p:cNvSpPr>
          <p:nvPr/>
        </p:nvSpPr>
        <p:spPr bwMode="auto">
          <a:xfrm>
            <a:off x="32940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4</a:t>
            </a:r>
          </a:p>
        </p:txBody>
      </p:sp>
      <p:sp>
        <p:nvSpPr>
          <p:cNvPr id="143370" name="Text Box 12"/>
          <p:cNvSpPr txBox="1">
            <a:spLocks noChangeArrowheads="1"/>
          </p:cNvSpPr>
          <p:nvPr/>
        </p:nvSpPr>
        <p:spPr bwMode="auto">
          <a:xfrm>
            <a:off x="36163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5</a:t>
            </a:r>
          </a:p>
        </p:txBody>
      </p:sp>
      <p:sp>
        <p:nvSpPr>
          <p:cNvPr id="143371" name="Text Box 13"/>
          <p:cNvSpPr txBox="1">
            <a:spLocks noChangeArrowheads="1"/>
          </p:cNvSpPr>
          <p:nvPr/>
        </p:nvSpPr>
        <p:spPr bwMode="auto">
          <a:xfrm>
            <a:off x="39370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6</a:t>
            </a:r>
          </a:p>
        </p:txBody>
      </p:sp>
      <p:sp>
        <p:nvSpPr>
          <p:cNvPr id="143372" name="Text Box 14"/>
          <p:cNvSpPr txBox="1">
            <a:spLocks noChangeArrowheads="1"/>
          </p:cNvSpPr>
          <p:nvPr/>
        </p:nvSpPr>
        <p:spPr bwMode="auto">
          <a:xfrm>
            <a:off x="4259263"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7</a:t>
            </a:r>
          </a:p>
        </p:txBody>
      </p:sp>
      <p:sp>
        <p:nvSpPr>
          <p:cNvPr id="143373" name="Text Box 15"/>
          <p:cNvSpPr txBox="1">
            <a:spLocks noChangeArrowheads="1"/>
          </p:cNvSpPr>
          <p:nvPr/>
        </p:nvSpPr>
        <p:spPr bwMode="auto">
          <a:xfrm>
            <a:off x="4581525"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8</a:t>
            </a:r>
          </a:p>
        </p:txBody>
      </p:sp>
      <p:sp>
        <p:nvSpPr>
          <p:cNvPr id="143374" name="Text Box 16"/>
          <p:cNvSpPr txBox="1">
            <a:spLocks noChangeArrowheads="1"/>
          </p:cNvSpPr>
          <p:nvPr/>
        </p:nvSpPr>
        <p:spPr bwMode="auto">
          <a:xfrm>
            <a:off x="4902200" y="1516063"/>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990000"/>
                </a:solidFill>
                <a:latin typeface="Courier New" pitchFamily="49" charset="0"/>
              </a:rPr>
              <a:t>9</a:t>
            </a:r>
          </a:p>
        </p:txBody>
      </p:sp>
      <p:sp>
        <p:nvSpPr>
          <p:cNvPr id="143375" name="Text Box 17"/>
          <p:cNvSpPr txBox="1">
            <a:spLocks noChangeArrowheads="1"/>
          </p:cNvSpPr>
          <p:nvPr/>
        </p:nvSpPr>
        <p:spPr bwMode="auto">
          <a:xfrm>
            <a:off x="52244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10</a:t>
            </a:r>
          </a:p>
        </p:txBody>
      </p:sp>
      <p:sp>
        <p:nvSpPr>
          <p:cNvPr id="143376" name="Text Box 18"/>
          <p:cNvSpPr txBox="1">
            <a:spLocks noChangeArrowheads="1"/>
          </p:cNvSpPr>
          <p:nvPr/>
        </p:nvSpPr>
        <p:spPr bwMode="auto">
          <a:xfrm>
            <a:off x="55467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11</a:t>
            </a:r>
          </a:p>
        </p:txBody>
      </p:sp>
      <p:sp>
        <p:nvSpPr>
          <p:cNvPr id="143377" name="Text Box 19"/>
          <p:cNvSpPr txBox="1">
            <a:spLocks noChangeArrowheads="1"/>
          </p:cNvSpPr>
          <p:nvPr/>
        </p:nvSpPr>
        <p:spPr bwMode="auto">
          <a:xfrm>
            <a:off x="58674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12</a:t>
            </a:r>
          </a:p>
        </p:txBody>
      </p:sp>
      <p:sp>
        <p:nvSpPr>
          <p:cNvPr id="143378" name="Text Box 20"/>
          <p:cNvSpPr txBox="1">
            <a:spLocks noChangeArrowheads="1"/>
          </p:cNvSpPr>
          <p:nvPr/>
        </p:nvSpPr>
        <p:spPr bwMode="auto">
          <a:xfrm>
            <a:off x="61896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13</a:t>
            </a:r>
          </a:p>
        </p:txBody>
      </p:sp>
      <p:sp>
        <p:nvSpPr>
          <p:cNvPr id="143379" name="Text Box 21"/>
          <p:cNvSpPr txBox="1">
            <a:spLocks noChangeArrowheads="1"/>
          </p:cNvSpPr>
          <p:nvPr/>
        </p:nvSpPr>
        <p:spPr bwMode="auto">
          <a:xfrm>
            <a:off x="65119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14</a:t>
            </a:r>
          </a:p>
        </p:txBody>
      </p:sp>
      <p:sp>
        <p:nvSpPr>
          <p:cNvPr id="143380" name="Text Box 22"/>
          <p:cNvSpPr txBox="1">
            <a:spLocks noChangeArrowheads="1"/>
          </p:cNvSpPr>
          <p:nvPr/>
        </p:nvSpPr>
        <p:spPr bwMode="auto">
          <a:xfrm>
            <a:off x="68326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15</a:t>
            </a:r>
          </a:p>
        </p:txBody>
      </p:sp>
      <p:sp>
        <p:nvSpPr>
          <p:cNvPr id="143381" name="Text Box 23"/>
          <p:cNvSpPr txBox="1">
            <a:spLocks noChangeArrowheads="1"/>
          </p:cNvSpPr>
          <p:nvPr/>
        </p:nvSpPr>
        <p:spPr bwMode="auto">
          <a:xfrm>
            <a:off x="7154863"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16</a:t>
            </a:r>
          </a:p>
        </p:txBody>
      </p:sp>
      <p:sp>
        <p:nvSpPr>
          <p:cNvPr id="143382" name="Text Box 24"/>
          <p:cNvSpPr txBox="1">
            <a:spLocks noChangeArrowheads="1"/>
          </p:cNvSpPr>
          <p:nvPr/>
        </p:nvSpPr>
        <p:spPr bwMode="auto">
          <a:xfrm>
            <a:off x="7477125"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17</a:t>
            </a:r>
          </a:p>
        </p:txBody>
      </p:sp>
      <p:sp>
        <p:nvSpPr>
          <p:cNvPr id="143383" name="Text Box 25"/>
          <p:cNvSpPr txBox="1">
            <a:spLocks noChangeArrowheads="1"/>
          </p:cNvSpPr>
          <p:nvPr/>
        </p:nvSpPr>
        <p:spPr bwMode="auto">
          <a:xfrm>
            <a:off x="7797800" y="154622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990000"/>
                </a:solidFill>
                <a:latin typeface="Courier New" pitchFamily="49" charset="0"/>
              </a:rPr>
              <a:t>18</a:t>
            </a:r>
          </a:p>
        </p:txBody>
      </p:sp>
      <p:sp>
        <p:nvSpPr>
          <p:cNvPr id="143384" name="Text Box 26"/>
          <p:cNvSpPr txBox="1">
            <a:spLocks noChangeArrowheads="1"/>
          </p:cNvSpPr>
          <p:nvPr/>
        </p:nvSpPr>
        <p:spPr bwMode="auto">
          <a:xfrm>
            <a:off x="3200400" y="2414588"/>
            <a:ext cx="5410200" cy="429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b="1">
                <a:latin typeface="Courier New" pitchFamily="49" charset="0"/>
              </a:rPr>
              <a:t>MAX = 0</a:t>
            </a:r>
          </a:p>
          <a:p>
            <a:pPr algn="l">
              <a:lnSpc>
                <a:spcPct val="50000"/>
              </a:lnSpc>
              <a:spcBef>
                <a:spcPct val="50000"/>
              </a:spcBef>
            </a:pPr>
            <a:r>
              <a:rPr lang="en-US" b="1">
                <a:latin typeface="Courier New" pitchFamily="49" charset="0"/>
              </a:rPr>
              <a:t>cur = 0</a:t>
            </a:r>
          </a:p>
          <a:p>
            <a:pPr algn="l">
              <a:lnSpc>
                <a:spcPct val="50000"/>
              </a:lnSpc>
              <a:spcBef>
                <a:spcPct val="50000"/>
              </a:spcBef>
            </a:pPr>
            <a:r>
              <a:rPr lang="en-US" b="1">
                <a:solidFill>
                  <a:srgbClr val="FF6600"/>
                </a:solidFill>
                <a:latin typeface="Courier New" pitchFamily="49" charset="0"/>
              </a:rPr>
              <a:t>for</a:t>
            </a:r>
            <a:r>
              <a:rPr lang="en-US" b="1">
                <a:latin typeface="Courier New" pitchFamily="49" charset="0"/>
              </a:rPr>
              <a:t> i in range(0,len(s)):</a:t>
            </a:r>
          </a:p>
          <a:p>
            <a:pPr algn="l">
              <a:lnSpc>
                <a:spcPct val="50000"/>
              </a:lnSpc>
              <a:spcBef>
                <a:spcPct val="50000"/>
              </a:spcBef>
            </a:pPr>
            <a:r>
              <a:rPr lang="en-US" b="1">
                <a:latin typeface="Courier New" pitchFamily="49" charset="0"/>
              </a:rPr>
              <a:t>    </a:t>
            </a:r>
            <a:r>
              <a:rPr lang="en-US" b="1">
                <a:solidFill>
                  <a:srgbClr val="FF6600"/>
                </a:solidFill>
                <a:latin typeface="Courier New" pitchFamily="49" charset="0"/>
              </a:rPr>
              <a:t>if</a:t>
            </a:r>
            <a:r>
              <a:rPr lang="en-US" b="1">
                <a:latin typeface="Courier New" pitchFamily="49" charset="0"/>
              </a:rPr>
              <a:t> s[i] == </a:t>
            </a:r>
            <a:r>
              <a:rPr lang="en-US" b="1">
                <a:solidFill>
                  <a:srgbClr val="008000"/>
                </a:solidFill>
                <a:latin typeface="Courier New" pitchFamily="49" charset="0"/>
              </a:rPr>
              <a:t>'a':</a:t>
            </a:r>
          </a:p>
          <a:p>
            <a:pPr algn="l">
              <a:lnSpc>
                <a:spcPct val="50000"/>
              </a:lnSpc>
              <a:spcBef>
                <a:spcPct val="50000"/>
              </a:spcBef>
            </a:pPr>
            <a:r>
              <a:rPr lang="en-US" b="1">
                <a:solidFill>
                  <a:srgbClr val="008000"/>
                </a:solidFill>
                <a:latin typeface="Courier New" pitchFamily="49" charset="0"/>
              </a:rPr>
              <a:t>        </a:t>
            </a:r>
            <a:r>
              <a:rPr lang="en-US" b="1">
                <a:solidFill>
                  <a:srgbClr val="FF6600"/>
                </a:solidFill>
                <a:latin typeface="Courier New" pitchFamily="49" charset="0"/>
              </a:rPr>
              <a:t>if</a:t>
            </a:r>
            <a:r>
              <a:rPr lang="en-US" b="1">
                <a:solidFill>
                  <a:srgbClr val="008000"/>
                </a:solidFill>
                <a:latin typeface="Courier New" pitchFamily="49" charset="0"/>
              </a:rPr>
              <a:t> </a:t>
            </a:r>
            <a:r>
              <a:rPr lang="en-US" b="1">
                <a:latin typeface="Courier New" pitchFamily="49" charset="0"/>
              </a:rPr>
              <a:t>s[i-1] != </a:t>
            </a:r>
            <a:r>
              <a:rPr lang="en-US" b="1">
                <a:solidFill>
                  <a:srgbClr val="008000"/>
                </a:solidFill>
                <a:latin typeface="Courier New" pitchFamily="49" charset="0"/>
              </a:rPr>
              <a:t>'a'</a:t>
            </a:r>
            <a:r>
              <a:rPr lang="en-US" b="1">
                <a:latin typeface="Courier New" pitchFamily="49" charset="0"/>
              </a:rPr>
              <a:t>:</a:t>
            </a:r>
          </a:p>
          <a:p>
            <a:pPr algn="l">
              <a:lnSpc>
                <a:spcPct val="50000"/>
              </a:lnSpc>
              <a:spcBef>
                <a:spcPct val="50000"/>
              </a:spcBef>
            </a:pPr>
            <a:r>
              <a:rPr lang="en-US" b="1">
                <a:latin typeface="Courier New" pitchFamily="49" charset="0"/>
              </a:rPr>
              <a:t>            cur = 1</a:t>
            </a:r>
          </a:p>
          <a:p>
            <a:pPr algn="l">
              <a:lnSpc>
                <a:spcPct val="50000"/>
              </a:lnSpc>
              <a:spcBef>
                <a:spcPct val="50000"/>
              </a:spcBef>
            </a:pPr>
            <a:r>
              <a:rPr lang="en-US" b="1">
                <a:latin typeface="Courier New" pitchFamily="49" charset="0"/>
              </a:rPr>
              <a:t>        </a:t>
            </a:r>
            <a:r>
              <a:rPr lang="en-US" b="1">
                <a:solidFill>
                  <a:srgbClr val="FF6600"/>
                </a:solidFill>
                <a:latin typeface="Courier New" pitchFamily="49" charset="0"/>
              </a:rPr>
              <a:t>else</a:t>
            </a:r>
            <a:r>
              <a:rPr lang="en-US" b="1">
                <a:latin typeface="Courier New" pitchFamily="49" charset="0"/>
              </a:rPr>
              <a:t>: </a:t>
            </a:r>
          </a:p>
          <a:p>
            <a:pPr algn="l">
              <a:lnSpc>
                <a:spcPct val="50000"/>
              </a:lnSpc>
              <a:spcBef>
                <a:spcPct val="50000"/>
              </a:spcBef>
            </a:pPr>
            <a:r>
              <a:rPr lang="en-US" b="1">
                <a:latin typeface="Courier New" pitchFamily="49" charset="0"/>
              </a:rPr>
              <a:t>            cur = cur + 1</a:t>
            </a:r>
          </a:p>
          <a:p>
            <a:pPr algn="l">
              <a:lnSpc>
                <a:spcPct val="50000"/>
              </a:lnSpc>
              <a:spcBef>
                <a:spcPct val="50000"/>
              </a:spcBef>
            </a:pPr>
            <a:r>
              <a:rPr lang="en-US" b="1">
                <a:latin typeface="Courier New" pitchFamily="49" charset="0"/>
              </a:rPr>
              <a:t>            </a:t>
            </a:r>
            <a:r>
              <a:rPr lang="en-US" b="1">
                <a:solidFill>
                  <a:srgbClr val="FF6600"/>
                </a:solidFill>
                <a:latin typeface="Courier New" pitchFamily="49" charset="0"/>
              </a:rPr>
              <a:t>if </a:t>
            </a:r>
            <a:r>
              <a:rPr lang="en-US" b="1">
                <a:latin typeface="Courier New" pitchFamily="49" charset="0"/>
              </a:rPr>
              <a:t>cur &gt; MAX:</a:t>
            </a:r>
          </a:p>
          <a:p>
            <a:pPr algn="l">
              <a:lnSpc>
                <a:spcPct val="50000"/>
              </a:lnSpc>
              <a:spcBef>
                <a:spcPct val="50000"/>
              </a:spcBef>
            </a:pPr>
            <a:r>
              <a:rPr lang="en-US" b="1">
                <a:latin typeface="Courier New" pitchFamily="49" charset="0"/>
              </a:rPr>
              <a:t>                MAX = cur</a:t>
            </a:r>
          </a:p>
          <a:p>
            <a:pPr algn="l">
              <a:lnSpc>
                <a:spcPct val="50000"/>
              </a:lnSpc>
              <a:spcBef>
                <a:spcPct val="50000"/>
              </a:spcBef>
            </a:pPr>
            <a:r>
              <a:rPr lang="en-US" b="1">
                <a:latin typeface="Courier New" pitchFamily="49" charset="0"/>
              </a:rPr>
              <a:t>        </a:t>
            </a:r>
          </a:p>
          <a:p>
            <a:pPr algn="l">
              <a:lnSpc>
                <a:spcPct val="50000"/>
              </a:lnSpc>
              <a:spcBef>
                <a:spcPct val="50000"/>
              </a:spcBef>
            </a:pP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'Max is'</a:t>
            </a:r>
            <a:r>
              <a:rPr lang="en-US" b="1">
                <a:latin typeface="Courier New" pitchFamily="49" charset="0"/>
              </a:rPr>
              <a:t>, MAX</a:t>
            </a:r>
          </a:p>
        </p:txBody>
      </p:sp>
      <p:sp>
        <p:nvSpPr>
          <p:cNvPr id="143385" name="Text Box 27"/>
          <p:cNvSpPr txBox="1">
            <a:spLocks noChangeArrowheads="1"/>
          </p:cNvSpPr>
          <p:nvPr/>
        </p:nvSpPr>
        <p:spPr bwMode="auto">
          <a:xfrm>
            <a:off x="533400" y="30480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a:solidFill>
                  <a:srgbClr val="990000"/>
                </a:solidFill>
              </a:rPr>
              <a:t>Loop through the string:</a:t>
            </a:r>
          </a:p>
        </p:txBody>
      </p:sp>
      <p:sp>
        <p:nvSpPr>
          <p:cNvPr id="143386" name="Text Box 28"/>
          <p:cNvSpPr txBox="1">
            <a:spLocks noChangeArrowheads="1"/>
          </p:cNvSpPr>
          <p:nvPr/>
        </p:nvSpPr>
        <p:spPr bwMode="auto">
          <a:xfrm>
            <a:off x="1143000" y="34290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a:solidFill>
                  <a:srgbClr val="990000"/>
                </a:solidFill>
              </a:rPr>
              <a:t>if we do see an 'a'</a:t>
            </a:r>
          </a:p>
        </p:txBody>
      </p:sp>
      <p:sp>
        <p:nvSpPr>
          <p:cNvPr id="143387" name="Text Box 29"/>
          <p:cNvSpPr txBox="1">
            <a:spLocks noChangeArrowheads="1"/>
          </p:cNvSpPr>
          <p:nvPr/>
        </p:nvSpPr>
        <p:spPr bwMode="auto">
          <a:xfrm>
            <a:off x="1371600" y="3810000"/>
            <a:ext cx="5562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a:solidFill>
                  <a:srgbClr val="990000"/>
                </a:solidFill>
              </a:rPr>
              <a:t>if the PREVIOUS letter is NOT an 'a'</a:t>
            </a:r>
          </a:p>
        </p:txBody>
      </p:sp>
      <p:sp>
        <p:nvSpPr>
          <p:cNvPr id="143388" name="Text Box 30"/>
          <p:cNvSpPr txBox="1">
            <a:spLocks noChangeArrowheads="1"/>
          </p:cNvSpPr>
          <p:nvPr/>
        </p:nvSpPr>
        <p:spPr bwMode="auto">
          <a:xfrm>
            <a:off x="1371600" y="45466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a:solidFill>
                  <a:srgbClr val="990000"/>
                </a:solidFill>
              </a:rPr>
              <a:t>if the PREVIOUS letter IS an 'a'</a:t>
            </a:r>
          </a:p>
        </p:txBody>
      </p:sp>
      <p:sp>
        <p:nvSpPr>
          <p:cNvPr id="143389" name="Text Box 31"/>
          <p:cNvSpPr txBox="1">
            <a:spLocks noChangeArrowheads="1"/>
          </p:cNvSpPr>
          <p:nvPr/>
        </p:nvSpPr>
        <p:spPr bwMode="auto">
          <a:xfrm>
            <a:off x="381000" y="24765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a:solidFill>
                  <a:srgbClr val="990000"/>
                </a:solidFill>
              </a:rPr>
              <a:t>Keep track of CurRun, MaxRun</a:t>
            </a:r>
          </a:p>
        </p:txBody>
      </p:sp>
      <p:sp>
        <p:nvSpPr>
          <p:cNvPr id="143390" name="Text Box 32"/>
          <p:cNvSpPr txBox="1">
            <a:spLocks noChangeArrowheads="1"/>
          </p:cNvSpPr>
          <p:nvPr/>
        </p:nvSpPr>
        <p:spPr bwMode="auto">
          <a:xfrm>
            <a:off x="1828800" y="4191000"/>
            <a:ext cx="5105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a:solidFill>
                  <a:srgbClr val="990000"/>
                </a:solidFill>
                <a:latin typeface="Comic Sans MS" pitchFamily="66" charset="0"/>
              </a:rPr>
              <a:t>Start a Run!   </a:t>
            </a:r>
          </a:p>
        </p:txBody>
      </p:sp>
      <p:sp>
        <p:nvSpPr>
          <p:cNvPr id="143391" name="Text Box 33"/>
          <p:cNvSpPr txBox="1">
            <a:spLocks noChangeArrowheads="1"/>
          </p:cNvSpPr>
          <p:nvPr/>
        </p:nvSpPr>
        <p:spPr bwMode="auto">
          <a:xfrm>
            <a:off x="1828800" y="4927600"/>
            <a:ext cx="594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a:solidFill>
                  <a:srgbClr val="990000"/>
                </a:solidFill>
                <a:latin typeface="Comic Sans MS" pitchFamily="66" charset="0"/>
              </a:rPr>
              <a:t>Continue our run!   </a:t>
            </a:r>
          </a:p>
        </p:txBody>
      </p:sp>
      <p:sp>
        <p:nvSpPr>
          <p:cNvPr id="143392" name="Text Box 34"/>
          <p:cNvSpPr txBox="1">
            <a:spLocks noChangeArrowheads="1"/>
          </p:cNvSpPr>
          <p:nvPr/>
        </p:nvSpPr>
        <p:spPr bwMode="auto">
          <a:xfrm>
            <a:off x="1828800" y="5384800"/>
            <a:ext cx="594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a:solidFill>
                  <a:srgbClr val="990000"/>
                </a:solidFill>
                <a:latin typeface="Comic Sans MS" pitchFamily="66" charset="0"/>
              </a:rPr>
              <a:t>Check for a new maximum…</a:t>
            </a:r>
          </a:p>
        </p:txBody>
      </p:sp>
    </p:spTree>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Text Box 2"/>
          <p:cNvSpPr txBox="1">
            <a:spLocks noChangeArrowheads="1"/>
          </p:cNvSpPr>
          <p:nvPr/>
        </p:nvSpPr>
        <p:spPr bwMode="auto">
          <a:xfrm>
            <a:off x="1143000" y="228600"/>
            <a:ext cx="44958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Do you remember?</a:t>
            </a:r>
          </a:p>
        </p:txBody>
      </p:sp>
      <p:grpSp>
        <p:nvGrpSpPr>
          <p:cNvPr id="144387" name="Group 3"/>
          <p:cNvGrpSpPr>
            <a:grpSpLocks/>
          </p:cNvGrpSpPr>
          <p:nvPr/>
        </p:nvGrpSpPr>
        <p:grpSpPr bwMode="auto">
          <a:xfrm>
            <a:off x="533400" y="1114425"/>
            <a:ext cx="5791200" cy="180975"/>
            <a:chOff x="295" y="1311"/>
            <a:chExt cx="5177" cy="114"/>
          </a:xfrm>
        </p:grpSpPr>
        <p:sp>
          <p:nvSpPr>
            <p:cNvPr id="144422"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4423"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4388" name="Line 6"/>
          <p:cNvSpPr>
            <a:spLocks noChangeShapeType="1"/>
          </p:cNvSpPr>
          <p:nvPr/>
        </p:nvSpPr>
        <p:spPr bwMode="auto">
          <a:xfrm>
            <a:off x="838200" y="1828800"/>
            <a:ext cx="0" cy="4495800"/>
          </a:xfrm>
          <a:prstGeom prst="line">
            <a:avLst/>
          </a:prstGeom>
          <a:noFill/>
          <a:ln w="28575">
            <a:solidFill>
              <a:schemeClr val="accent2"/>
            </a:solidFill>
            <a:round/>
            <a:headEnd type="triangle" w="lg" len="lg"/>
            <a:tailEnd type="triangle" w="lg" len="lg"/>
          </a:ln>
          <a:extLst>
            <a:ext uri="{909E8E84-426E-40DD-AFC4-6F175D3DCCD1}">
              <a14:hiddenFill xmlns:a14="http://schemas.microsoft.com/office/drawing/2010/main">
                <a:noFill/>
              </a14:hiddenFill>
            </a:ext>
          </a:extLst>
        </p:spPr>
        <p:txBody>
          <a:bodyPr/>
          <a:lstStyle/>
          <a:p>
            <a:endParaRPr lang="en-US"/>
          </a:p>
        </p:txBody>
      </p:sp>
      <p:sp>
        <p:nvSpPr>
          <p:cNvPr id="144389" name="Text Box 7"/>
          <p:cNvSpPr txBox="1">
            <a:spLocks noChangeArrowheads="1"/>
          </p:cNvSpPr>
          <p:nvPr/>
        </p:nvSpPr>
        <p:spPr bwMode="auto">
          <a:xfrm>
            <a:off x="152400" y="1981200"/>
            <a:ext cx="68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accent2"/>
                </a:solidFill>
                <a:latin typeface="Comic Sans MS" pitchFamily="66" charset="0"/>
              </a:rPr>
              <a:t>most crucial</a:t>
            </a:r>
          </a:p>
        </p:txBody>
      </p:sp>
      <p:sp>
        <p:nvSpPr>
          <p:cNvPr id="144390" name="Text Box 8"/>
          <p:cNvSpPr txBox="1">
            <a:spLocks noChangeArrowheads="1"/>
          </p:cNvSpPr>
          <p:nvPr/>
        </p:nvSpPr>
        <p:spPr bwMode="auto">
          <a:xfrm>
            <a:off x="152400" y="5715000"/>
            <a:ext cx="68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accent2"/>
                </a:solidFill>
                <a:latin typeface="Comic Sans MS" pitchFamily="66" charset="0"/>
              </a:rPr>
              <a:t>least crucial</a:t>
            </a:r>
          </a:p>
        </p:txBody>
      </p:sp>
      <p:grpSp>
        <p:nvGrpSpPr>
          <p:cNvPr id="144391" name="Group 9"/>
          <p:cNvGrpSpPr>
            <a:grpSpLocks/>
          </p:cNvGrpSpPr>
          <p:nvPr/>
        </p:nvGrpSpPr>
        <p:grpSpPr bwMode="auto">
          <a:xfrm>
            <a:off x="8382000" y="5943600"/>
            <a:ext cx="596900" cy="749300"/>
            <a:chOff x="3456" y="1784"/>
            <a:chExt cx="952" cy="1048"/>
          </a:xfrm>
        </p:grpSpPr>
        <p:sp>
          <p:nvSpPr>
            <p:cNvPr id="144405" name="Freeform 10"/>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44406" name="Freeform 11"/>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44407" name="Freeform 12"/>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44408" name="Freeform 13"/>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4409" name="Oval 14"/>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4410" name="Oval 15"/>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11" name="Oval 16"/>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12" name="Oval 17"/>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13" name="Oval 18"/>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14" name="Oval 19"/>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15" name="Oval 20"/>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16" name="AutoShape 21"/>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4417" name="Freeform 22"/>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4418" name="Freeform 23"/>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4419" name="Freeform 24"/>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420" name="Freeform 25"/>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4421" name="Freeform 26"/>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4392" name="Text Box 27"/>
          <p:cNvSpPr txBox="1">
            <a:spLocks noChangeArrowheads="1"/>
          </p:cNvSpPr>
          <p:nvPr/>
        </p:nvSpPr>
        <p:spPr bwMode="auto">
          <a:xfrm>
            <a:off x="1066800" y="594360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Use  </a:t>
            </a:r>
            <a:r>
              <a:rPr lang="en-US" b="1">
                <a:solidFill>
                  <a:srgbClr val="990000"/>
                </a:solidFill>
                <a:latin typeface="Courier New" pitchFamily="49" charset="0"/>
              </a:rPr>
              <a:t>input()</a:t>
            </a:r>
            <a:r>
              <a:rPr lang="en-US" sz="1800">
                <a:latin typeface="Times New Roman" pitchFamily="18" charset="0"/>
              </a:rPr>
              <a:t>for processed values;</a:t>
            </a:r>
            <a:r>
              <a:rPr lang="en-US">
                <a:latin typeface="Times New Roman" pitchFamily="18" charset="0"/>
              </a:rPr>
              <a:t> </a:t>
            </a:r>
            <a:r>
              <a:rPr lang="en-US" b="1">
                <a:solidFill>
                  <a:srgbClr val="990000"/>
                </a:solidFill>
                <a:latin typeface="Courier New" pitchFamily="49" charset="0"/>
              </a:rPr>
              <a:t>raw_input()</a:t>
            </a:r>
            <a:r>
              <a:rPr lang="en-US" sz="1800"/>
              <a:t>for strings</a:t>
            </a:r>
            <a:r>
              <a:rPr lang="en-US"/>
              <a:t>.</a:t>
            </a:r>
          </a:p>
        </p:txBody>
      </p:sp>
      <p:sp>
        <p:nvSpPr>
          <p:cNvPr id="144393" name="Text Box 28"/>
          <p:cNvSpPr txBox="1">
            <a:spLocks noChangeArrowheads="1"/>
          </p:cNvSpPr>
          <p:nvPr/>
        </p:nvSpPr>
        <p:spPr bwMode="auto">
          <a:xfrm>
            <a:off x="1066800" y="1828800"/>
            <a:ext cx="632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t>Loops</a:t>
            </a:r>
            <a:r>
              <a:rPr lang="en-US"/>
              <a:t> repeat an action </a:t>
            </a:r>
            <a:r>
              <a:rPr lang="en-US" b="1">
                <a:solidFill>
                  <a:srgbClr val="FF6600"/>
                </a:solidFill>
                <a:latin typeface="Courier New" pitchFamily="49" charset="0"/>
              </a:rPr>
              <a:t>for</a:t>
            </a:r>
            <a:r>
              <a:rPr lang="en-US"/>
              <a:t> each list element.</a:t>
            </a:r>
          </a:p>
        </p:txBody>
      </p:sp>
      <p:sp>
        <p:nvSpPr>
          <p:cNvPr id="144394" name="Text Box 29"/>
          <p:cNvSpPr txBox="1">
            <a:spLocks noChangeArrowheads="1"/>
          </p:cNvSpPr>
          <p:nvPr/>
        </p:nvSpPr>
        <p:spPr bwMode="auto">
          <a:xfrm>
            <a:off x="1066800" y="403860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The </a:t>
            </a:r>
            <a:r>
              <a:rPr lang="en-US" b="1">
                <a:solidFill>
                  <a:srgbClr val="800080"/>
                </a:solidFill>
                <a:latin typeface="Courier New" pitchFamily="49" charset="0"/>
              </a:rPr>
              <a:t>range</a:t>
            </a:r>
            <a:r>
              <a:rPr lang="en-US"/>
              <a:t> function creates (possibly) big lists fast!</a:t>
            </a:r>
          </a:p>
        </p:txBody>
      </p:sp>
      <p:sp>
        <p:nvSpPr>
          <p:cNvPr id="144395" name="Text Box 30"/>
          <p:cNvSpPr txBox="1">
            <a:spLocks noChangeArrowheads="1"/>
          </p:cNvSpPr>
          <p:nvPr/>
        </p:nvSpPr>
        <p:spPr bwMode="auto">
          <a:xfrm>
            <a:off x="1066800" y="2514600"/>
            <a:ext cx="7010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Loops can run by </a:t>
            </a:r>
            <a:r>
              <a:rPr lang="en-US" b="1"/>
              <a:t>element </a:t>
            </a:r>
            <a:r>
              <a:rPr lang="en-US"/>
              <a:t>or by </a:t>
            </a:r>
            <a:r>
              <a:rPr lang="en-US" b="1"/>
              <a:t>index</a:t>
            </a:r>
            <a:r>
              <a:rPr lang="en-US"/>
              <a:t>:</a:t>
            </a:r>
            <a:endParaRPr lang="en-US" b="1">
              <a:solidFill>
                <a:srgbClr val="FF6600"/>
              </a:solidFill>
              <a:latin typeface="Courier New" pitchFamily="49" charset="0"/>
            </a:endParaRPr>
          </a:p>
        </p:txBody>
      </p:sp>
      <p:sp>
        <p:nvSpPr>
          <p:cNvPr id="144396" name="Text Box 31"/>
          <p:cNvSpPr txBox="1">
            <a:spLocks noChangeArrowheads="1"/>
          </p:cNvSpPr>
          <p:nvPr/>
        </p:nvSpPr>
        <p:spPr bwMode="auto">
          <a:xfrm>
            <a:off x="1066800" y="518160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An </a:t>
            </a:r>
            <a:r>
              <a:rPr lang="en-US" b="1"/>
              <a:t>accumulator</a:t>
            </a:r>
            <a:r>
              <a:rPr lang="en-US"/>
              <a:t> is a variable that may update each iteration.</a:t>
            </a:r>
          </a:p>
        </p:txBody>
      </p:sp>
      <p:sp>
        <p:nvSpPr>
          <p:cNvPr id="144397" name="Rectangle 32"/>
          <p:cNvSpPr>
            <a:spLocks noChangeArrowheads="1"/>
          </p:cNvSpPr>
          <p:nvPr/>
        </p:nvSpPr>
        <p:spPr bwMode="auto">
          <a:xfrm>
            <a:off x="1446213" y="4495800"/>
            <a:ext cx="23796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chemeClr val="accent2"/>
                </a:solidFill>
                <a:latin typeface="Courier New" pitchFamily="49" charset="0"/>
              </a:rPr>
              <a:t>range(0,100)</a:t>
            </a:r>
          </a:p>
        </p:txBody>
      </p:sp>
      <p:sp>
        <p:nvSpPr>
          <p:cNvPr id="144398" name="Rectangle 33"/>
          <p:cNvSpPr>
            <a:spLocks noChangeArrowheads="1"/>
          </p:cNvSpPr>
          <p:nvPr/>
        </p:nvSpPr>
        <p:spPr bwMode="auto">
          <a:xfrm>
            <a:off x="3902075" y="4462463"/>
            <a:ext cx="32369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chemeClr val="accent2"/>
                </a:solidFill>
                <a:latin typeface="Comic Sans MS" pitchFamily="66" charset="0"/>
              </a:rPr>
              <a:t>is  [0, 1, 2, … , 99]</a:t>
            </a:r>
          </a:p>
        </p:txBody>
      </p:sp>
      <p:sp>
        <p:nvSpPr>
          <p:cNvPr id="144399" name="Text Box 34"/>
          <p:cNvSpPr txBox="1">
            <a:spLocks noChangeArrowheads="1"/>
          </p:cNvSpPr>
          <p:nvPr/>
        </p:nvSpPr>
        <p:spPr bwMode="auto">
          <a:xfrm>
            <a:off x="1447800" y="3276600"/>
            <a:ext cx="3276600"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400" b="1">
                <a:solidFill>
                  <a:srgbClr val="FF6600"/>
                </a:solidFill>
                <a:latin typeface="Courier New" pitchFamily="49" charset="0"/>
              </a:rPr>
              <a:t>for</a:t>
            </a:r>
            <a:r>
              <a:rPr lang="en-US" sz="1400" b="1">
                <a:latin typeface="Courier New" pitchFamily="49" charset="0"/>
              </a:rPr>
              <a:t> x </a:t>
            </a:r>
            <a:r>
              <a:rPr lang="en-US" sz="1400" b="1">
                <a:solidFill>
                  <a:srgbClr val="FF6600"/>
                </a:solidFill>
                <a:latin typeface="Courier New" pitchFamily="49" charset="0"/>
              </a:rPr>
              <a:t>in</a:t>
            </a:r>
            <a:r>
              <a:rPr lang="en-US" sz="1400" b="1">
                <a:latin typeface="Courier New" pitchFamily="49" charset="0"/>
              </a:rPr>
              <a:t> L:</a:t>
            </a:r>
          </a:p>
          <a:p>
            <a:pPr algn="l">
              <a:lnSpc>
                <a:spcPct val="50000"/>
              </a:lnSpc>
              <a:spcBef>
                <a:spcPct val="50000"/>
              </a:spcBef>
            </a:pPr>
            <a:r>
              <a:rPr lang="en-US" sz="1400" b="1">
                <a:latin typeface="Courier New" pitchFamily="49" charset="0"/>
              </a:rPr>
              <a:t>    sumSoFar = sumSoFar + x</a:t>
            </a:r>
          </a:p>
        </p:txBody>
      </p:sp>
      <p:sp>
        <p:nvSpPr>
          <p:cNvPr id="144400" name="Text Box 35"/>
          <p:cNvSpPr txBox="1">
            <a:spLocks noChangeArrowheads="1"/>
          </p:cNvSpPr>
          <p:nvPr/>
        </p:nvSpPr>
        <p:spPr bwMode="auto">
          <a:xfrm>
            <a:off x="5105400" y="3276600"/>
            <a:ext cx="3459163"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400" b="1">
                <a:solidFill>
                  <a:srgbClr val="FF6600"/>
                </a:solidFill>
                <a:latin typeface="Courier New" pitchFamily="49" charset="0"/>
              </a:rPr>
              <a:t>for</a:t>
            </a:r>
            <a:r>
              <a:rPr lang="en-US" sz="1400" b="1">
                <a:latin typeface="Courier New" pitchFamily="49" charset="0"/>
              </a:rPr>
              <a:t> i </a:t>
            </a:r>
            <a:r>
              <a:rPr lang="en-US" sz="1400" b="1">
                <a:solidFill>
                  <a:srgbClr val="FF6600"/>
                </a:solidFill>
                <a:latin typeface="Courier New" pitchFamily="49" charset="0"/>
              </a:rPr>
              <a:t>in</a:t>
            </a:r>
            <a:r>
              <a:rPr lang="en-US" sz="1400" b="1">
                <a:latin typeface="Courier New" pitchFamily="49" charset="0"/>
              </a:rPr>
              <a:t> range(0,len(L)):</a:t>
            </a:r>
          </a:p>
          <a:p>
            <a:pPr algn="l">
              <a:lnSpc>
                <a:spcPct val="50000"/>
              </a:lnSpc>
              <a:spcBef>
                <a:spcPct val="50000"/>
              </a:spcBef>
            </a:pPr>
            <a:r>
              <a:rPr lang="en-US" sz="1400" b="1">
                <a:latin typeface="Courier New" pitchFamily="49" charset="0"/>
              </a:rPr>
              <a:t>    sumSoFar = sumSoFar + L[i]</a:t>
            </a:r>
          </a:p>
        </p:txBody>
      </p:sp>
      <p:pic>
        <p:nvPicPr>
          <p:cNvPr id="144401" name="Picture 3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86600" y="152400"/>
            <a:ext cx="1828800" cy="180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402" name="Line 37"/>
          <p:cNvSpPr>
            <a:spLocks noChangeShapeType="1"/>
          </p:cNvSpPr>
          <p:nvPr/>
        </p:nvSpPr>
        <p:spPr bwMode="auto">
          <a:xfrm flipH="1">
            <a:off x="3157538" y="2951163"/>
            <a:ext cx="708025" cy="32861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4403" name="Line 38"/>
          <p:cNvSpPr>
            <a:spLocks noChangeShapeType="1"/>
          </p:cNvSpPr>
          <p:nvPr/>
        </p:nvSpPr>
        <p:spPr bwMode="auto">
          <a:xfrm>
            <a:off x="5510213" y="2914650"/>
            <a:ext cx="122237" cy="2555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4404" name="Line 39"/>
          <p:cNvSpPr>
            <a:spLocks noChangeShapeType="1"/>
          </p:cNvSpPr>
          <p:nvPr/>
        </p:nvSpPr>
        <p:spPr bwMode="auto">
          <a:xfrm>
            <a:off x="4800600" y="3048000"/>
            <a:ext cx="0" cy="914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Text Box 2"/>
          <p:cNvSpPr txBox="1">
            <a:spLocks noChangeArrowheads="1"/>
          </p:cNvSpPr>
          <p:nvPr/>
        </p:nvSpPr>
        <p:spPr bwMode="auto">
          <a:xfrm>
            <a:off x="1143000" y="228600"/>
            <a:ext cx="44958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Do you remember?</a:t>
            </a:r>
          </a:p>
        </p:txBody>
      </p:sp>
      <p:grpSp>
        <p:nvGrpSpPr>
          <p:cNvPr id="145411" name="Group 3"/>
          <p:cNvGrpSpPr>
            <a:grpSpLocks/>
          </p:cNvGrpSpPr>
          <p:nvPr/>
        </p:nvGrpSpPr>
        <p:grpSpPr bwMode="auto">
          <a:xfrm>
            <a:off x="533400" y="1114425"/>
            <a:ext cx="5791200" cy="180975"/>
            <a:chOff x="295" y="1311"/>
            <a:chExt cx="5177" cy="114"/>
          </a:xfrm>
        </p:grpSpPr>
        <p:sp>
          <p:nvSpPr>
            <p:cNvPr id="145443"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5444"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5412" name="Text Box 6"/>
          <p:cNvSpPr txBox="1">
            <a:spLocks noChangeArrowheads="1"/>
          </p:cNvSpPr>
          <p:nvPr/>
        </p:nvSpPr>
        <p:spPr bwMode="auto">
          <a:xfrm>
            <a:off x="1066800" y="17526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All data is stored in memory as a list. </a:t>
            </a:r>
            <a:endParaRPr lang="en-US" sz="1800"/>
          </a:p>
        </p:txBody>
      </p:sp>
      <p:sp>
        <p:nvSpPr>
          <p:cNvPr id="145413" name="Line 7"/>
          <p:cNvSpPr>
            <a:spLocks noChangeShapeType="1"/>
          </p:cNvSpPr>
          <p:nvPr/>
        </p:nvSpPr>
        <p:spPr bwMode="auto">
          <a:xfrm>
            <a:off x="838200" y="1828800"/>
            <a:ext cx="0" cy="4495800"/>
          </a:xfrm>
          <a:prstGeom prst="line">
            <a:avLst/>
          </a:prstGeom>
          <a:noFill/>
          <a:ln w="28575">
            <a:solidFill>
              <a:schemeClr val="accent2"/>
            </a:solidFill>
            <a:round/>
            <a:headEnd type="triangle" w="lg" len="lg"/>
            <a:tailEnd type="triangle" w="lg" len="lg"/>
          </a:ln>
          <a:extLst>
            <a:ext uri="{909E8E84-426E-40DD-AFC4-6F175D3DCCD1}">
              <a14:hiddenFill xmlns:a14="http://schemas.microsoft.com/office/drawing/2010/main">
                <a:noFill/>
              </a14:hiddenFill>
            </a:ext>
          </a:extLst>
        </p:spPr>
        <p:txBody>
          <a:bodyPr/>
          <a:lstStyle/>
          <a:p>
            <a:endParaRPr lang="en-US"/>
          </a:p>
        </p:txBody>
      </p:sp>
      <p:sp>
        <p:nvSpPr>
          <p:cNvPr id="145414" name="Text Box 8"/>
          <p:cNvSpPr txBox="1">
            <a:spLocks noChangeArrowheads="1"/>
          </p:cNvSpPr>
          <p:nvPr/>
        </p:nvSpPr>
        <p:spPr bwMode="auto">
          <a:xfrm>
            <a:off x="152400" y="1981200"/>
            <a:ext cx="68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accent2"/>
                </a:solidFill>
                <a:latin typeface="Comic Sans MS" pitchFamily="66" charset="0"/>
              </a:rPr>
              <a:t>most crucial</a:t>
            </a:r>
          </a:p>
        </p:txBody>
      </p:sp>
      <p:sp>
        <p:nvSpPr>
          <p:cNvPr id="145415" name="Text Box 9"/>
          <p:cNvSpPr txBox="1">
            <a:spLocks noChangeArrowheads="1"/>
          </p:cNvSpPr>
          <p:nvPr/>
        </p:nvSpPr>
        <p:spPr bwMode="auto">
          <a:xfrm>
            <a:off x="152400" y="5715000"/>
            <a:ext cx="68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accent2"/>
                </a:solidFill>
                <a:latin typeface="Comic Sans MS" pitchFamily="66" charset="0"/>
              </a:rPr>
              <a:t>least crucial</a:t>
            </a:r>
          </a:p>
        </p:txBody>
      </p:sp>
      <p:grpSp>
        <p:nvGrpSpPr>
          <p:cNvPr id="145416" name="Group 10"/>
          <p:cNvGrpSpPr>
            <a:grpSpLocks/>
          </p:cNvGrpSpPr>
          <p:nvPr/>
        </p:nvGrpSpPr>
        <p:grpSpPr bwMode="auto">
          <a:xfrm>
            <a:off x="8382000" y="5943600"/>
            <a:ext cx="596900" cy="749300"/>
            <a:chOff x="3456" y="1784"/>
            <a:chExt cx="952" cy="1048"/>
          </a:xfrm>
        </p:grpSpPr>
        <p:sp>
          <p:nvSpPr>
            <p:cNvPr id="145426" name="Freeform 11"/>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45427" name="Freeform 12"/>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45428" name="Freeform 13"/>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45429" name="Freeform 14"/>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5430" name="Oval 15"/>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5431" name="Oval 16"/>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32" name="Oval 17"/>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33" name="Oval 18"/>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34" name="Oval 19"/>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35" name="Oval 20"/>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36" name="Oval 21"/>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37" name="AutoShape 22"/>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5438" name="Freeform 23"/>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5439" name="Freeform 24"/>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5440" name="Freeform 25"/>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441" name="Freeform 26"/>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5442" name="Freeform 27"/>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5417" name="Text Box 28"/>
          <p:cNvSpPr txBox="1">
            <a:spLocks noChangeArrowheads="1"/>
          </p:cNvSpPr>
          <p:nvPr/>
        </p:nvSpPr>
        <p:spPr bwMode="auto">
          <a:xfrm>
            <a:off x="1066800" y="594360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Use  </a:t>
            </a:r>
            <a:r>
              <a:rPr lang="en-US" b="1">
                <a:solidFill>
                  <a:srgbClr val="990000"/>
                </a:solidFill>
                <a:latin typeface="Courier New" pitchFamily="49" charset="0"/>
              </a:rPr>
              <a:t>input()</a:t>
            </a:r>
            <a:r>
              <a:rPr lang="en-US" sz="1800">
                <a:latin typeface="Times New Roman" pitchFamily="18" charset="0"/>
              </a:rPr>
              <a:t>for processed values;</a:t>
            </a:r>
            <a:r>
              <a:rPr lang="en-US">
                <a:latin typeface="Times New Roman" pitchFamily="18" charset="0"/>
              </a:rPr>
              <a:t> </a:t>
            </a:r>
            <a:r>
              <a:rPr lang="en-US" b="1">
                <a:latin typeface="Courier New" pitchFamily="49" charset="0"/>
              </a:rPr>
              <a:t>raw_input()</a:t>
            </a:r>
            <a:r>
              <a:rPr lang="en-US" sz="1800"/>
              <a:t>for strings</a:t>
            </a:r>
            <a:r>
              <a:rPr lang="en-US"/>
              <a:t>.</a:t>
            </a:r>
          </a:p>
        </p:txBody>
      </p:sp>
      <p:sp>
        <p:nvSpPr>
          <p:cNvPr id="145418" name="Text Box 29"/>
          <p:cNvSpPr txBox="1">
            <a:spLocks noChangeArrowheads="1"/>
          </p:cNvSpPr>
          <p:nvPr/>
        </p:nvSpPr>
        <p:spPr bwMode="auto">
          <a:xfrm>
            <a:off x="1066800" y="2438400"/>
            <a:ext cx="632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t>Loops</a:t>
            </a:r>
            <a:r>
              <a:rPr lang="en-US"/>
              <a:t> repeat an action </a:t>
            </a:r>
            <a:r>
              <a:rPr lang="en-US" b="1">
                <a:solidFill>
                  <a:srgbClr val="FF6600"/>
                </a:solidFill>
                <a:latin typeface="Courier New" pitchFamily="49" charset="0"/>
              </a:rPr>
              <a:t>for</a:t>
            </a:r>
            <a:r>
              <a:rPr lang="en-US"/>
              <a:t> each list element.</a:t>
            </a:r>
          </a:p>
        </p:txBody>
      </p:sp>
      <p:pic>
        <p:nvPicPr>
          <p:cNvPr id="145419" name="Picture 30"/>
          <p:cNvPicPr>
            <a:picLocks noChangeAspect="1" noChangeArrowheads="1"/>
          </p:cNvPicPr>
          <p:nvPr/>
        </p:nvPicPr>
        <p:blipFill>
          <a:blip r:embed="rId3">
            <a:extLst>
              <a:ext uri="{28A0092B-C50C-407E-A947-70E740481C1C}">
                <a14:useLocalDpi xmlns:a14="http://schemas.microsoft.com/office/drawing/2010/main" val="0"/>
              </a:ext>
            </a:extLst>
          </a:blip>
          <a:srcRect r="8925" b="10001"/>
          <a:stretch>
            <a:fillRect/>
          </a:stretch>
        </p:blipFill>
        <p:spPr bwMode="auto">
          <a:xfrm>
            <a:off x="6781800" y="228600"/>
            <a:ext cx="20574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5420" name="Picture 31"/>
          <p:cNvPicPr>
            <a:picLocks noChangeAspect="1" noChangeArrowheads="1"/>
          </p:cNvPicPr>
          <p:nvPr/>
        </p:nvPicPr>
        <p:blipFill>
          <a:blip r:embed="rId4">
            <a:extLst>
              <a:ext uri="{28A0092B-C50C-407E-A947-70E740481C1C}">
                <a14:useLocalDpi xmlns:a14="http://schemas.microsoft.com/office/drawing/2010/main" val="0"/>
              </a:ext>
            </a:extLst>
          </a:blip>
          <a:srcRect t="12573" b="50000"/>
          <a:stretch>
            <a:fillRect/>
          </a:stretch>
        </p:blipFill>
        <p:spPr bwMode="auto">
          <a:xfrm>
            <a:off x="7010400" y="2362200"/>
            <a:ext cx="16764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421" name="Text Box 32"/>
          <p:cNvSpPr txBox="1">
            <a:spLocks noChangeArrowheads="1"/>
          </p:cNvSpPr>
          <p:nvPr/>
        </p:nvSpPr>
        <p:spPr bwMode="auto">
          <a:xfrm>
            <a:off x="1066800" y="312420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An </a:t>
            </a:r>
            <a:r>
              <a:rPr lang="en-US" b="1"/>
              <a:t>accumulator</a:t>
            </a:r>
            <a:r>
              <a:rPr lang="en-US"/>
              <a:t> is a variable that may update each iteration.</a:t>
            </a:r>
          </a:p>
        </p:txBody>
      </p:sp>
      <p:sp>
        <p:nvSpPr>
          <p:cNvPr id="145422" name="Text Box 33"/>
          <p:cNvSpPr txBox="1">
            <a:spLocks noChangeArrowheads="1"/>
          </p:cNvSpPr>
          <p:nvPr/>
        </p:nvSpPr>
        <p:spPr bwMode="auto">
          <a:xfrm>
            <a:off x="1066800" y="3873500"/>
            <a:ext cx="7010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Lists can be </a:t>
            </a:r>
            <a:r>
              <a:rPr lang="en-US" b="1"/>
              <a:t>indexed</a:t>
            </a:r>
            <a:r>
              <a:rPr lang="en-US"/>
              <a:t> and </a:t>
            </a:r>
            <a:r>
              <a:rPr lang="en-US" b="1"/>
              <a:t>sliced </a:t>
            </a:r>
            <a:r>
              <a:rPr lang="en-US"/>
              <a:t>into pieces.</a:t>
            </a:r>
            <a:endParaRPr lang="en-US" b="1">
              <a:solidFill>
                <a:srgbClr val="FF6600"/>
              </a:solidFill>
              <a:latin typeface="Courier New" pitchFamily="49" charset="0"/>
            </a:endParaRPr>
          </a:p>
        </p:txBody>
      </p:sp>
      <p:sp>
        <p:nvSpPr>
          <p:cNvPr id="145423" name="Text Box 34"/>
          <p:cNvSpPr txBox="1">
            <a:spLocks noChangeArrowheads="1"/>
          </p:cNvSpPr>
          <p:nvPr/>
        </p:nvSpPr>
        <p:spPr bwMode="auto">
          <a:xfrm>
            <a:off x="1066800" y="4495800"/>
            <a:ext cx="754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Indexing starts at 0 (zero).   </a:t>
            </a:r>
            <a:r>
              <a:rPr lang="en-US" b="1">
                <a:solidFill>
                  <a:srgbClr val="990000"/>
                </a:solidFill>
                <a:latin typeface="Courier New" pitchFamily="49" charset="0"/>
              </a:rPr>
              <a:t>L[0]</a:t>
            </a:r>
            <a:r>
              <a:rPr lang="en-US" b="1">
                <a:latin typeface="Courier New" pitchFamily="49" charset="0"/>
              </a:rPr>
              <a:t> </a:t>
            </a:r>
            <a:r>
              <a:rPr lang="en-US"/>
              <a:t>is the first list item.  </a:t>
            </a:r>
          </a:p>
        </p:txBody>
      </p:sp>
      <p:sp>
        <p:nvSpPr>
          <p:cNvPr id="145424" name="Rectangle 35"/>
          <p:cNvSpPr>
            <a:spLocks noChangeArrowheads="1"/>
          </p:cNvSpPr>
          <p:nvPr/>
        </p:nvSpPr>
        <p:spPr bwMode="auto">
          <a:xfrm>
            <a:off x="1290638" y="4806950"/>
            <a:ext cx="70167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a:solidFill>
                  <a:schemeClr val="accent2"/>
                </a:solidFill>
                <a:latin typeface="Comic Sans MS" pitchFamily="66" charset="0"/>
              </a:rPr>
              <a:t>- This alters the usual numeric notions of "first," "second," "third," etc.!</a:t>
            </a:r>
          </a:p>
        </p:txBody>
      </p:sp>
      <p:sp>
        <p:nvSpPr>
          <p:cNvPr id="145425" name="Text Box 36"/>
          <p:cNvSpPr txBox="1">
            <a:spLocks noChangeArrowheads="1"/>
          </p:cNvSpPr>
          <p:nvPr/>
        </p:nvSpPr>
        <p:spPr bwMode="auto">
          <a:xfrm>
            <a:off x="1066800" y="5334000"/>
            <a:ext cx="754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Slicing includes the left side but </a:t>
            </a:r>
            <a:r>
              <a:rPr lang="en-US" b="1" i="1"/>
              <a:t>excludes </a:t>
            </a:r>
            <a:r>
              <a:rPr lang="en-US"/>
              <a:t>the right side. </a:t>
            </a: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bwMode="auto">
          <a:xfrm>
            <a:off x="356936" y="4800600"/>
            <a:ext cx="8534400" cy="10668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1506" name="Rounded Rectangle 1"/>
          <p:cNvSpPr>
            <a:spLocks noChangeArrowheads="1"/>
          </p:cNvSpPr>
          <p:nvPr/>
        </p:nvSpPr>
        <p:spPr bwMode="auto">
          <a:xfrm>
            <a:off x="5224463" y="3404650"/>
            <a:ext cx="2501900" cy="595313"/>
          </a:xfrm>
          <a:prstGeom prst="roundRect">
            <a:avLst>
              <a:gd name="adj" fmla="val 16667"/>
            </a:avLst>
          </a:prstGeom>
          <a:solidFill>
            <a:srgbClr val="CCECFF"/>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p>
        </p:txBody>
      </p:sp>
      <p:sp>
        <p:nvSpPr>
          <p:cNvPr id="21507" name="Text Box 5"/>
          <p:cNvSpPr txBox="1">
            <a:spLocks noChangeArrowheads="1"/>
          </p:cNvSpPr>
          <p:nvPr/>
        </p:nvSpPr>
        <p:spPr bwMode="auto">
          <a:xfrm>
            <a:off x="609600" y="288925"/>
            <a:ext cx="81534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dirty="0">
                <a:latin typeface="Cambria" pitchFamily="18" charset="0"/>
              </a:rPr>
              <a:t>That's why they're called </a:t>
            </a:r>
            <a:r>
              <a:rPr lang="en-US" sz="3600" b="1" i="1" dirty="0">
                <a:latin typeface="Cambria" pitchFamily="18" charset="0"/>
              </a:rPr>
              <a:t>variables</a:t>
            </a:r>
            <a:endParaRPr lang="en-US" sz="3600" b="1" dirty="0">
              <a:latin typeface="Cambria" pitchFamily="18" charset="0"/>
            </a:endParaRPr>
          </a:p>
        </p:txBody>
      </p:sp>
      <p:sp>
        <p:nvSpPr>
          <p:cNvPr id="21508" name="Text Box 7"/>
          <p:cNvSpPr txBox="1">
            <a:spLocks noChangeArrowheads="1"/>
          </p:cNvSpPr>
          <p:nvPr/>
        </p:nvSpPr>
        <p:spPr bwMode="auto">
          <a:xfrm>
            <a:off x="533400" y="1676400"/>
            <a:ext cx="4144963"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200" b="1" dirty="0">
                <a:latin typeface="Courier New" pitchFamily="49" charset="0"/>
              </a:rPr>
              <a:t>age = </a:t>
            </a:r>
            <a:r>
              <a:rPr lang="en-US" sz="3200" b="1" dirty="0" smtClean="0">
                <a:latin typeface="Courier New" pitchFamily="49" charset="0"/>
              </a:rPr>
              <a:t>41</a:t>
            </a:r>
            <a:endParaRPr lang="en-US" sz="3200" b="1" dirty="0">
              <a:latin typeface="Courier New" pitchFamily="49" charset="0"/>
            </a:endParaRPr>
          </a:p>
          <a:p>
            <a:pPr algn="l">
              <a:spcBef>
                <a:spcPct val="50000"/>
              </a:spcBef>
            </a:pPr>
            <a:r>
              <a:rPr lang="en-US" sz="3200" b="1" dirty="0">
                <a:latin typeface="Courier New" pitchFamily="49" charset="0"/>
              </a:rPr>
              <a:t>age = age + 1</a:t>
            </a:r>
            <a:endParaRPr lang="en-US" sz="3200" b="1" dirty="0">
              <a:solidFill>
                <a:srgbClr val="0A04EB"/>
              </a:solidFill>
              <a:latin typeface="Courier New" pitchFamily="49" charset="0"/>
            </a:endParaRPr>
          </a:p>
        </p:txBody>
      </p:sp>
      <p:grpSp>
        <p:nvGrpSpPr>
          <p:cNvPr id="21509" name="Group 13"/>
          <p:cNvGrpSpPr>
            <a:grpSpLocks/>
          </p:cNvGrpSpPr>
          <p:nvPr/>
        </p:nvGrpSpPr>
        <p:grpSpPr bwMode="auto">
          <a:xfrm>
            <a:off x="8314744" y="1846863"/>
            <a:ext cx="425450" cy="469900"/>
            <a:chOff x="3456" y="1784"/>
            <a:chExt cx="952" cy="1048"/>
          </a:xfrm>
        </p:grpSpPr>
        <p:sp>
          <p:nvSpPr>
            <p:cNvPr id="21517" name="Freeform 14"/>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518" name="Freeform 15"/>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519" name="Freeform 16"/>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520" name="Freeform 17"/>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21" name="Oval 18"/>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22" name="Oval 19"/>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23" name="Oval 20"/>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24" name="Oval 21"/>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25" name="Oval 22"/>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26" name="Oval 23"/>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27" name="Oval 24"/>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28" name="AutoShape 25"/>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29" name="Freeform 26"/>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30" name="Freeform 27"/>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31" name="Freeform 28"/>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32" name="Freeform 29"/>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33" name="Freeform 30"/>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1510" name="Text Box 31"/>
          <p:cNvSpPr txBox="1">
            <a:spLocks noChangeArrowheads="1"/>
          </p:cNvSpPr>
          <p:nvPr/>
        </p:nvSpPr>
        <p:spPr bwMode="auto">
          <a:xfrm>
            <a:off x="7060772" y="1409749"/>
            <a:ext cx="1684338" cy="65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110000"/>
              </a:lnSpc>
              <a:spcBef>
                <a:spcPct val="50000"/>
              </a:spcBef>
            </a:pPr>
            <a:r>
              <a:rPr lang="en-US" sz="1100" dirty="0">
                <a:solidFill>
                  <a:srgbClr val="067B0E"/>
                </a:solidFill>
                <a:latin typeface="Cambria" pitchFamily="18" charset="0"/>
              </a:rPr>
              <a:t>Only in </a:t>
            </a:r>
            <a:r>
              <a:rPr lang="en-US" sz="1100" dirty="0" smtClean="0">
                <a:solidFill>
                  <a:srgbClr val="067B0E"/>
                </a:solidFill>
                <a:latin typeface="Cambria" pitchFamily="18" charset="0"/>
              </a:rPr>
              <a:t>code can </a:t>
            </a:r>
            <a:r>
              <a:rPr lang="en-US" sz="1100" dirty="0">
                <a:solidFill>
                  <a:srgbClr val="067B0E"/>
                </a:solidFill>
                <a:latin typeface="Cambria" pitchFamily="18" charset="0"/>
              </a:rPr>
              <a:t>one's </a:t>
            </a:r>
            <a:r>
              <a:rPr lang="en-US" sz="1100" dirty="0" smtClean="0">
                <a:solidFill>
                  <a:srgbClr val="067B0E"/>
                </a:solidFill>
                <a:latin typeface="Cambria" pitchFamily="18" charset="0"/>
              </a:rPr>
              <a:t>newer </a:t>
            </a:r>
            <a:r>
              <a:rPr lang="en-US" sz="1100" dirty="0">
                <a:solidFill>
                  <a:srgbClr val="067B0E"/>
                </a:solidFill>
                <a:latin typeface="Cambria" pitchFamily="18" charset="0"/>
              </a:rPr>
              <a:t>age be older than one's </a:t>
            </a:r>
            <a:r>
              <a:rPr lang="en-US" sz="1100" dirty="0" smtClean="0">
                <a:solidFill>
                  <a:srgbClr val="067B0E"/>
                </a:solidFill>
                <a:latin typeface="Cambria" pitchFamily="18" charset="0"/>
              </a:rPr>
              <a:t>older </a:t>
            </a:r>
            <a:r>
              <a:rPr lang="en-US" sz="1100" dirty="0">
                <a:solidFill>
                  <a:srgbClr val="067B0E"/>
                </a:solidFill>
                <a:latin typeface="Cambria" pitchFamily="18" charset="0"/>
              </a:rPr>
              <a:t>age… !</a:t>
            </a:r>
          </a:p>
        </p:txBody>
      </p:sp>
      <p:sp>
        <p:nvSpPr>
          <p:cNvPr id="21511" name="Line 35"/>
          <p:cNvSpPr>
            <a:spLocks noChangeShapeType="1"/>
          </p:cNvSpPr>
          <p:nvPr/>
        </p:nvSpPr>
        <p:spPr bwMode="auto">
          <a:xfrm flipH="1">
            <a:off x="2520950" y="2051050"/>
            <a:ext cx="920750" cy="4413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512" name="Text Box 36"/>
          <p:cNvSpPr txBox="1">
            <a:spLocks noChangeArrowheads="1"/>
          </p:cNvSpPr>
          <p:nvPr/>
        </p:nvSpPr>
        <p:spPr bwMode="auto">
          <a:xfrm>
            <a:off x="3454400" y="1846263"/>
            <a:ext cx="15573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dirty="0"/>
              <a:t>The "old" value (</a:t>
            </a:r>
            <a:r>
              <a:rPr lang="en-US" sz="1200" dirty="0" smtClean="0"/>
              <a:t>41)</a:t>
            </a:r>
            <a:endParaRPr lang="en-US" sz="1200" dirty="0"/>
          </a:p>
        </p:txBody>
      </p:sp>
      <p:sp>
        <p:nvSpPr>
          <p:cNvPr id="21513" name="Text Box 37"/>
          <p:cNvSpPr txBox="1">
            <a:spLocks noChangeArrowheads="1"/>
          </p:cNvSpPr>
          <p:nvPr/>
        </p:nvSpPr>
        <p:spPr bwMode="auto">
          <a:xfrm>
            <a:off x="1457325" y="3316288"/>
            <a:ext cx="2082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dirty="0"/>
              <a:t>The "new" value  (</a:t>
            </a:r>
            <a:r>
              <a:rPr lang="en-US" sz="1200" dirty="0" smtClean="0"/>
              <a:t>42)</a:t>
            </a:r>
            <a:endParaRPr lang="en-US" sz="1200" dirty="0"/>
          </a:p>
        </p:txBody>
      </p:sp>
      <p:sp>
        <p:nvSpPr>
          <p:cNvPr id="21514" name="Line 38"/>
          <p:cNvSpPr>
            <a:spLocks noChangeShapeType="1"/>
          </p:cNvSpPr>
          <p:nvPr/>
        </p:nvSpPr>
        <p:spPr bwMode="auto">
          <a:xfrm flipH="1" flipV="1">
            <a:off x="1001713" y="2955925"/>
            <a:ext cx="465137" cy="4318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1515" name="Rectangle 43"/>
          <p:cNvSpPr>
            <a:spLocks noChangeArrowheads="1"/>
          </p:cNvSpPr>
          <p:nvPr/>
        </p:nvSpPr>
        <p:spPr bwMode="auto">
          <a:xfrm>
            <a:off x="5386388" y="3410783"/>
            <a:ext cx="21351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b="1" dirty="0">
                <a:solidFill>
                  <a:srgbClr val="0A04EB"/>
                </a:solidFill>
                <a:latin typeface="Courier New" pitchFamily="49" charset="0"/>
              </a:rPr>
              <a:t>age += 1</a:t>
            </a:r>
          </a:p>
        </p:txBody>
      </p:sp>
      <p:sp>
        <p:nvSpPr>
          <p:cNvPr id="3" name="Rectangle 2"/>
          <p:cNvSpPr/>
          <p:nvPr/>
        </p:nvSpPr>
        <p:spPr>
          <a:xfrm>
            <a:off x="31234" y="6553200"/>
            <a:ext cx="5525295" cy="276999"/>
          </a:xfrm>
          <a:prstGeom prst="rect">
            <a:avLst/>
          </a:prstGeom>
          <a:solidFill>
            <a:srgbClr val="FFDEBD"/>
          </a:solidFill>
        </p:spPr>
        <p:txBody>
          <a:bodyPr wrap="none">
            <a:spAutoFit/>
          </a:bodyPr>
          <a:lstStyle/>
          <a:p>
            <a:r>
              <a:rPr lang="en-US" sz="1200" dirty="0" smtClean="0">
                <a:latin typeface="Cambria" pitchFamily="18" charset="0"/>
              </a:rPr>
              <a:t>Truth-in-</a:t>
            </a:r>
            <a:r>
              <a:rPr lang="en-US" sz="1200" dirty="0" err="1" smtClean="0">
                <a:latin typeface="Cambria" pitchFamily="18" charset="0"/>
              </a:rPr>
              <a:t>powerpoint</a:t>
            </a:r>
            <a:r>
              <a:rPr lang="en-US" sz="1200" dirty="0" smtClean="0">
                <a:latin typeface="Cambria" pitchFamily="18" charset="0"/>
              </a:rPr>
              <a:t> disclosure:  </a:t>
            </a:r>
            <a:r>
              <a:rPr lang="en-US" sz="1200" b="1" i="1" dirty="0" smtClean="0">
                <a:solidFill>
                  <a:srgbClr val="CC3300"/>
                </a:solidFill>
                <a:latin typeface="Cambria" pitchFamily="18" charset="0"/>
              </a:rPr>
              <a:t>all of this will be true soon -- </a:t>
            </a:r>
            <a:r>
              <a:rPr lang="en-US" sz="1200" dirty="0" smtClean="0">
                <a:latin typeface="Cambria" pitchFamily="18" charset="0"/>
              </a:rPr>
              <a:t>at least in base 12</a:t>
            </a:r>
            <a:endParaRPr lang="en-US" sz="1200" dirty="0"/>
          </a:p>
        </p:txBody>
      </p:sp>
      <p:sp>
        <p:nvSpPr>
          <p:cNvPr id="4" name="TextBox 3"/>
          <p:cNvSpPr txBox="1"/>
          <p:nvPr/>
        </p:nvSpPr>
        <p:spPr>
          <a:xfrm>
            <a:off x="3568230" y="4985084"/>
            <a:ext cx="5103019" cy="646331"/>
          </a:xfrm>
          <a:prstGeom prst="rect">
            <a:avLst/>
          </a:prstGeom>
          <a:solidFill>
            <a:schemeClr val="bg1">
              <a:lumMod val="95000"/>
            </a:schemeClr>
          </a:solidFill>
        </p:spPr>
        <p:txBody>
          <a:bodyPr wrap="square" rtlCol="0">
            <a:spAutoFit/>
          </a:bodyPr>
          <a:lstStyle/>
          <a:p>
            <a:r>
              <a:rPr lang="en-US" sz="3600" b="1" dirty="0" smtClean="0">
                <a:solidFill>
                  <a:schemeClr val="bg1">
                    <a:lumMod val="75000"/>
                  </a:schemeClr>
                </a:solidFill>
                <a:latin typeface="Courier New" panose="02070309020205020404" pitchFamily="49" charset="0"/>
                <a:cs typeface="Courier New" panose="02070309020205020404" pitchFamily="49" charset="0"/>
              </a:rPr>
              <a:t>05</a:t>
            </a:r>
            <a:r>
              <a:rPr lang="en-US" sz="3600" b="1" dirty="0" smtClean="0">
                <a:solidFill>
                  <a:schemeClr val="bg1">
                    <a:lumMod val="50000"/>
                  </a:schemeClr>
                </a:solidFill>
                <a:latin typeface="Courier New" panose="02070309020205020404" pitchFamily="49" charset="0"/>
                <a:cs typeface="Courier New" panose="02070309020205020404" pitchFamily="49" charset="0"/>
              </a:rPr>
              <a:t>  </a:t>
            </a:r>
            <a:r>
              <a:rPr lang="en-US" sz="3600" b="1" dirty="0" err="1" smtClean="0">
                <a:solidFill>
                  <a:schemeClr val="tx1">
                    <a:lumMod val="50000"/>
                    <a:lumOff val="50000"/>
                  </a:schemeClr>
                </a:solidFill>
                <a:latin typeface="Courier New" panose="02070309020205020404" pitchFamily="49" charset="0"/>
                <a:cs typeface="Courier New" panose="02070309020205020404" pitchFamily="49" charset="0"/>
              </a:rPr>
              <a:t>addn</a:t>
            </a:r>
            <a:r>
              <a:rPr lang="en-US" sz="3600" b="1" dirty="0" smtClean="0">
                <a:solidFill>
                  <a:schemeClr val="tx1">
                    <a:lumMod val="50000"/>
                    <a:lumOff val="50000"/>
                  </a:schemeClr>
                </a:solidFill>
                <a:latin typeface="Courier New" panose="02070309020205020404" pitchFamily="49" charset="0"/>
                <a:cs typeface="Courier New" panose="02070309020205020404" pitchFamily="49" charset="0"/>
              </a:rPr>
              <a:t>  r1  1</a:t>
            </a:r>
            <a:endParaRPr lang="en-US" sz="3600" b="1" dirty="0">
              <a:solidFill>
                <a:schemeClr val="tx1">
                  <a:lumMod val="50000"/>
                  <a:lumOff val="50000"/>
                </a:schemeClr>
              </a:solidFill>
              <a:latin typeface="Courier New" panose="02070309020205020404" pitchFamily="49" charset="0"/>
              <a:cs typeface="Courier New" panose="02070309020205020404" pitchFamily="49" charset="0"/>
            </a:endParaRPr>
          </a:p>
        </p:txBody>
      </p:sp>
      <p:sp>
        <p:nvSpPr>
          <p:cNvPr id="5" name="Rectangle 4"/>
          <p:cNvSpPr/>
          <p:nvPr/>
        </p:nvSpPr>
        <p:spPr>
          <a:xfrm>
            <a:off x="585536" y="5077416"/>
            <a:ext cx="2945486" cy="461665"/>
          </a:xfrm>
          <a:prstGeom prst="rect">
            <a:avLst/>
          </a:prstGeom>
        </p:spPr>
        <p:txBody>
          <a:bodyPr wrap="none">
            <a:spAutoFit/>
          </a:bodyPr>
          <a:lstStyle/>
          <a:p>
            <a:r>
              <a:rPr lang="en-US" dirty="0" smtClean="0">
                <a:latin typeface="Candara" panose="020E0502030303020204" pitchFamily="34" charset="0"/>
              </a:rPr>
              <a:t>Echoes from Hmmm:</a:t>
            </a:r>
            <a:endParaRPr lang="en-US" dirty="0">
              <a:latin typeface="Candara" panose="020E0502030303020204" pitchFamily="34" charset="0"/>
            </a:endParaRPr>
          </a:p>
        </p:txBody>
      </p:sp>
      <p:sp>
        <p:nvSpPr>
          <p:cNvPr id="7" name="Down Arrow 6"/>
          <p:cNvSpPr/>
          <p:nvPr/>
        </p:nvSpPr>
        <p:spPr bwMode="auto">
          <a:xfrm rot="12347162">
            <a:off x="6127862" y="3900486"/>
            <a:ext cx="762000" cy="904875"/>
          </a:xfrm>
          <a:prstGeom prst="down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5" name="Rectangle 43"/>
          <p:cNvSpPr>
            <a:spLocks noChangeArrowheads="1"/>
          </p:cNvSpPr>
          <p:nvPr/>
        </p:nvSpPr>
        <p:spPr bwMode="auto">
          <a:xfrm>
            <a:off x="7903916" y="3862879"/>
            <a:ext cx="1031051"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500" dirty="0" smtClean="0">
                <a:solidFill>
                  <a:schemeClr val="bg2"/>
                </a:solidFill>
                <a:latin typeface="Consolas" panose="020B0609020204030204" pitchFamily="49" charset="0"/>
              </a:rPr>
              <a:t>age *= 2</a:t>
            </a:r>
            <a:endParaRPr lang="en-US" sz="1500" dirty="0">
              <a:solidFill>
                <a:schemeClr val="bg2"/>
              </a:solidFill>
              <a:latin typeface="Consolas" panose="020B0609020204030204" pitchFamily="49" charset="0"/>
            </a:endParaRPr>
          </a:p>
        </p:txBody>
      </p:sp>
      <p:sp>
        <p:nvSpPr>
          <p:cNvPr id="37" name="Rectangle 43"/>
          <p:cNvSpPr>
            <a:spLocks noChangeArrowheads="1"/>
          </p:cNvSpPr>
          <p:nvPr/>
        </p:nvSpPr>
        <p:spPr bwMode="auto">
          <a:xfrm>
            <a:off x="7854750" y="4135564"/>
            <a:ext cx="11368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500" dirty="0" smtClean="0">
                <a:solidFill>
                  <a:schemeClr val="bg2"/>
                </a:solidFill>
                <a:latin typeface="Consolas" panose="020B0609020204030204" pitchFamily="49" charset="0"/>
              </a:rPr>
              <a:t>age -= 74</a:t>
            </a:r>
            <a:endParaRPr lang="en-US" sz="1500" dirty="0">
              <a:solidFill>
                <a:schemeClr val="bg2"/>
              </a:solidFill>
              <a:latin typeface="Consolas" panose="020B0609020204030204" pitchFamily="49" charset="0"/>
            </a:endParaRPr>
          </a:p>
        </p:txBody>
      </p:sp>
      <p:sp>
        <p:nvSpPr>
          <p:cNvPr id="38" name="Rectangle 43"/>
          <p:cNvSpPr>
            <a:spLocks noChangeArrowheads="1"/>
          </p:cNvSpPr>
          <p:nvPr/>
        </p:nvSpPr>
        <p:spPr bwMode="auto">
          <a:xfrm>
            <a:off x="7911775" y="4401235"/>
            <a:ext cx="1031051"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500" dirty="0" smtClean="0">
                <a:solidFill>
                  <a:schemeClr val="bg2"/>
                </a:solidFill>
                <a:latin typeface="Consolas" panose="020B0609020204030204" pitchFamily="49" charset="0"/>
              </a:rPr>
              <a:t>age /= </a:t>
            </a:r>
            <a:r>
              <a:rPr lang="en-US" sz="1500" dirty="0">
                <a:solidFill>
                  <a:schemeClr val="bg2"/>
                </a:solidFill>
                <a:latin typeface="Consolas" panose="020B0609020204030204" pitchFamily="49" charset="0"/>
              </a:rPr>
              <a:t>7</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394200" y="2364840"/>
              <a:ext cx="7647480" cy="1699920"/>
            </p14:xfrm>
          </p:contentPart>
        </mc:Choice>
        <mc:Fallback xmlns="">
          <p:pic>
            <p:nvPicPr>
              <p:cNvPr id="2" name="Ink 1"/>
              <p:cNvPicPr/>
              <p:nvPr/>
            </p:nvPicPr>
            <p:blipFill>
              <a:blip r:embed="rId3"/>
              <a:stretch>
                <a:fillRect/>
              </a:stretch>
            </p:blipFill>
            <p:spPr>
              <a:xfrm>
                <a:off x="378000" y="2353320"/>
                <a:ext cx="7680240" cy="1727280"/>
              </a:xfrm>
              <a:prstGeom prst="rect">
                <a:avLst/>
              </a:prstGeom>
            </p:spPr>
          </p:pic>
        </mc:Fallback>
      </mc:AlternateContent>
    </p:spTree>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Text Box 2"/>
          <p:cNvSpPr txBox="1">
            <a:spLocks noChangeArrowheads="1"/>
          </p:cNvSpPr>
          <p:nvPr/>
        </p:nvSpPr>
        <p:spPr bwMode="auto">
          <a:xfrm>
            <a:off x="228600" y="3048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a:t>Getting loopy!</a:t>
            </a:r>
            <a:endParaRPr lang="en-US" sz="3200"/>
          </a:p>
        </p:txBody>
      </p:sp>
      <p:sp>
        <p:nvSpPr>
          <p:cNvPr id="146435" name="Text Box 3"/>
          <p:cNvSpPr txBox="1">
            <a:spLocks noChangeArrowheads="1"/>
          </p:cNvSpPr>
          <p:nvPr/>
        </p:nvSpPr>
        <p:spPr bwMode="auto">
          <a:xfrm>
            <a:off x="838200" y="1371600"/>
            <a:ext cx="769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(1) Write a program that asks the user for a list of numbers.</a:t>
            </a:r>
          </a:p>
        </p:txBody>
      </p:sp>
      <p:sp>
        <p:nvSpPr>
          <p:cNvPr id="146436" name="Text Box 4"/>
          <p:cNvSpPr txBox="1">
            <a:spLocks noChangeArrowheads="1"/>
          </p:cNvSpPr>
          <p:nvPr/>
        </p:nvSpPr>
        <p:spPr bwMode="auto">
          <a:xfrm>
            <a:off x="3924300" y="495300"/>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t>with hw4pr1.py</a:t>
            </a:r>
          </a:p>
        </p:txBody>
      </p:sp>
      <p:sp>
        <p:nvSpPr>
          <p:cNvPr id="146437" name="Text Box 5"/>
          <p:cNvSpPr txBox="1">
            <a:spLocks noChangeArrowheads="1"/>
          </p:cNvSpPr>
          <p:nvPr/>
        </p:nvSpPr>
        <p:spPr bwMode="auto">
          <a:xfrm>
            <a:off x="838200" y="2401888"/>
            <a:ext cx="769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(2) Find the MAXIMUM and print it out.</a:t>
            </a:r>
          </a:p>
        </p:txBody>
      </p:sp>
      <p:sp>
        <p:nvSpPr>
          <p:cNvPr id="146438" name="Text Box 6"/>
          <p:cNvSpPr txBox="1">
            <a:spLocks noChangeArrowheads="1"/>
          </p:cNvSpPr>
          <p:nvPr/>
        </p:nvSpPr>
        <p:spPr bwMode="auto">
          <a:xfrm>
            <a:off x="838200" y="3432175"/>
            <a:ext cx="7696200"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70000"/>
              </a:lnSpc>
              <a:spcBef>
                <a:spcPct val="50000"/>
              </a:spcBef>
            </a:pPr>
            <a:r>
              <a:rPr lang="en-US"/>
              <a:t>(3) Find the MINIMUM and print it out. </a:t>
            </a:r>
          </a:p>
          <a:p>
            <a:pPr algn="l">
              <a:lnSpc>
                <a:spcPct val="70000"/>
              </a:lnSpc>
              <a:spcBef>
                <a:spcPct val="50000"/>
              </a:spcBef>
            </a:pPr>
            <a:r>
              <a:rPr lang="en-US" sz="1800"/>
              <a:t>(Just use the same list again in another loop. Don't ask for a new list!)</a:t>
            </a:r>
          </a:p>
        </p:txBody>
      </p:sp>
      <p:sp>
        <p:nvSpPr>
          <p:cNvPr id="146439" name="Text Box 7"/>
          <p:cNvSpPr txBox="1">
            <a:spLocks noChangeArrowheads="1"/>
          </p:cNvSpPr>
          <p:nvPr/>
        </p:nvSpPr>
        <p:spPr bwMode="auto">
          <a:xfrm>
            <a:off x="838200" y="4546600"/>
            <a:ext cx="769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(4) Find the SUM of all the numbers and print it out.</a:t>
            </a:r>
          </a:p>
        </p:txBody>
      </p:sp>
      <p:sp>
        <p:nvSpPr>
          <p:cNvPr id="146440" name="Text Box 8"/>
          <p:cNvSpPr txBox="1">
            <a:spLocks noChangeArrowheads="1"/>
          </p:cNvSpPr>
          <p:nvPr/>
        </p:nvSpPr>
        <p:spPr bwMode="auto">
          <a:xfrm>
            <a:off x="4800600" y="6286500"/>
            <a:ext cx="4267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600">
                <a:solidFill>
                  <a:schemeClr val="accent2"/>
                </a:solidFill>
                <a:latin typeface="Comic Sans MS" pitchFamily="66" charset="0"/>
              </a:rPr>
              <a:t>include standard deviation to finish it up!</a:t>
            </a:r>
          </a:p>
        </p:txBody>
      </p:sp>
      <p:sp>
        <p:nvSpPr>
          <p:cNvPr id="146441" name="Text Box 9"/>
          <p:cNvSpPr txBox="1">
            <a:spLocks noChangeArrowheads="1"/>
          </p:cNvSpPr>
          <p:nvPr/>
        </p:nvSpPr>
        <p:spPr bwMode="auto">
          <a:xfrm>
            <a:off x="838200" y="5486400"/>
            <a:ext cx="769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(5) Find the AVERAGE of all the numbers and print it out.</a:t>
            </a:r>
          </a:p>
        </p:txBody>
      </p:sp>
      <p:sp>
        <p:nvSpPr>
          <p:cNvPr id="146442" name="Text Box 10"/>
          <p:cNvSpPr txBox="1">
            <a:spLocks noChangeArrowheads="1"/>
          </p:cNvSpPr>
          <p:nvPr/>
        </p:nvSpPr>
        <p:spPr bwMode="auto">
          <a:xfrm>
            <a:off x="4800600" y="6565900"/>
            <a:ext cx="426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000" b="1">
                <a:latin typeface="Arial" pitchFamily="34" charset="0"/>
              </a:rPr>
              <a:t>http://www.800score.com/guidec9b.html</a:t>
            </a:r>
          </a:p>
        </p:txBody>
      </p:sp>
      <p:sp>
        <p:nvSpPr>
          <p:cNvPr id="146443" name="Rectangle 11"/>
          <p:cNvSpPr>
            <a:spLocks noChangeArrowheads="1"/>
          </p:cNvSpPr>
          <p:nvPr/>
        </p:nvSpPr>
        <p:spPr bwMode="auto">
          <a:xfrm>
            <a:off x="838200" y="4914900"/>
            <a:ext cx="806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800"/>
              <a:t>(Ditto)</a:t>
            </a:r>
          </a:p>
        </p:txBody>
      </p:sp>
      <p:sp>
        <p:nvSpPr>
          <p:cNvPr id="146444" name="Rectangle 12"/>
          <p:cNvSpPr>
            <a:spLocks noChangeArrowheads="1"/>
          </p:cNvSpPr>
          <p:nvPr/>
        </p:nvSpPr>
        <p:spPr bwMode="auto">
          <a:xfrm>
            <a:off x="838200" y="5868988"/>
            <a:ext cx="31988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800"/>
              <a:t>(Is there an easy way to do this?)</a:t>
            </a:r>
          </a:p>
        </p:txBody>
      </p:sp>
    </p:spTree>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7458" name="Group 2"/>
          <p:cNvGrpSpPr>
            <a:grpSpLocks/>
          </p:cNvGrpSpPr>
          <p:nvPr/>
        </p:nvGrpSpPr>
        <p:grpSpPr bwMode="auto">
          <a:xfrm>
            <a:off x="4425950" y="962025"/>
            <a:ext cx="4184650" cy="180975"/>
            <a:chOff x="295" y="1311"/>
            <a:chExt cx="5177" cy="114"/>
          </a:xfrm>
        </p:grpSpPr>
        <p:sp>
          <p:nvSpPr>
            <p:cNvPr id="147544"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7545"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7459" name="Text Box 5"/>
          <p:cNvSpPr txBox="1">
            <a:spLocks noChangeArrowheads="1"/>
          </p:cNvSpPr>
          <p:nvPr/>
        </p:nvSpPr>
        <p:spPr bwMode="auto">
          <a:xfrm>
            <a:off x="4359275" y="334963"/>
            <a:ext cx="42672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a:t>Thinking like python…</a:t>
            </a:r>
          </a:p>
        </p:txBody>
      </p:sp>
      <p:sp>
        <p:nvSpPr>
          <p:cNvPr id="147460" name="AutoShape 6"/>
          <p:cNvSpPr>
            <a:spLocks noChangeArrowheads="1"/>
          </p:cNvSpPr>
          <p:nvPr/>
        </p:nvSpPr>
        <p:spPr bwMode="auto">
          <a:xfrm>
            <a:off x="2081213" y="2795588"/>
            <a:ext cx="2209800" cy="1371600"/>
          </a:xfrm>
          <a:prstGeom prst="diamond">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7461" name="AutoShape 7"/>
          <p:cNvSpPr>
            <a:spLocks noChangeArrowheads="1"/>
          </p:cNvSpPr>
          <p:nvPr/>
        </p:nvSpPr>
        <p:spPr bwMode="auto">
          <a:xfrm>
            <a:off x="1828800" y="1447800"/>
            <a:ext cx="2590800" cy="685800"/>
          </a:xfrm>
          <a:prstGeom prst="roundRect">
            <a:avLst>
              <a:gd name="adj" fmla="val 16667"/>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pic>
        <p:nvPicPr>
          <p:cNvPr id="147462" name="Picture 8"/>
          <p:cNvPicPr>
            <a:picLocks noChangeAspect="1" noChangeArrowheads="1"/>
          </p:cNvPicPr>
          <p:nvPr/>
        </p:nvPicPr>
        <p:blipFill>
          <a:blip r:embed="rId3">
            <a:extLst>
              <a:ext uri="{28A0092B-C50C-407E-A947-70E740481C1C}">
                <a14:useLocalDpi xmlns:a14="http://schemas.microsoft.com/office/drawing/2010/main" val="0"/>
              </a:ext>
            </a:extLst>
          </a:blip>
          <a:srcRect l="4324" t="10036" r="16469" b="9155"/>
          <a:stretch>
            <a:fillRect/>
          </a:stretch>
        </p:blipFill>
        <p:spPr bwMode="auto">
          <a:xfrm>
            <a:off x="328613" y="1463675"/>
            <a:ext cx="1255712"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463" name="Text Box 9"/>
          <p:cNvSpPr txBox="1">
            <a:spLocks noChangeArrowheads="1"/>
          </p:cNvSpPr>
          <p:nvPr/>
        </p:nvSpPr>
        <p:spPr bwMode="auto">
          <a:xfrm>
            <a:off x="541338" y="1724025"/>
            <a:ext cx="1143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chemeClr val="accent2"/>
                </a:solidFill>
                <a:latin typeface="Marker Felt" charset="0"/>
              </a:rPr>
              <a:t>prompt</a:t>
            </a:r>
            <a:endParaRPr lang="en-US" sz="1600">
              <a:latin typeface="Marker Felt" charset="0"/>
            </a:endParaRPr>
          </a:p>
        </p:txBody>
      </p:sp>
      <p:sp>
        <p:nvSpPr>
          <p:cNvPr id="147464" name="AutoShape 10"/>
          <p:cNvSpPr>
            <a:spLocks noChangeArrowheads="1"/>
          </p:cNvSpPr>
          <p:nvPr/>
        </p:nvSpPr>
        <p:spPr bwMode="auto">
          <a:xfrm>
            <a:off x="3048000" y="2286000"/>
            <a:ext cx="306388" cy="419100"/>
          </a:xfrm>
          <a:prstGeom prst="downArrow">
            <a:avLst>
              <a:gd name="adj1" fmla="val 37213"/>
              <a:gd name="adj2" fmla="val 42714"/>
            </a:avLst>
          </a:prstGeom>
          <a:solidFill>
            <a:schemeClr val="bg2"/>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nchor="ctr"/>
          <a:lstStyle/>
          <a:p>
            <a:endParaRPr lang="en-US"/>
          </a:p>
        </p:txBody>
      </p:sp>
      <p:sp>
        <p:nvSpPr>
          <p:cNvPr id="147465" name="AutoShape 11"/>
          <p:cNvSpPr>
            <a:spLocks noChangeArrowheads="1"/>
          </p:cNvSpPr>
          <p:nvPr/>
        </p:nvSpPr>
        <p:spPr bwMode="auto">
          <a:xfrm>
            <a:off x="2667000" y="914400"/>
            <a:ext cx="306388" cy="419100"/>
          </a:xfrm>
          <a:prstGeom prst="downArrow">
            <a:avLst>
              <a:gd name="adj1" fmla="val 37213"/>
              <a:gd name="adj2" fmla="val 42714"/>
            </a:avLst>
          </a:prstGeom>
          <a:solidFill>
            <a:schemeClr val="bg2"/>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nchor="ctr"/>
          <a:lstStyle/>
          <a:p>
            <a:endParaRPr lang="en-US"/>
          </a:p>
        </p:txBody>
      </p:sp>
      <p:grpSp>
        <p:nvGrpSpPr>
          <p:cNvPr id="147466" name="Group 12"/>
          <p:cNvGrpSpPr>
            <a:grpSpLocks/>
          </p:cNvGrpSpPr>
          <p:nvPr/>
        </p:nvGrpSpPr>
        <p:grpSpPr bwMode="auto">
          <a:xfrm>
            <a:off x="1676400" y="304800"/>
            <a:ext cx="457200" cy="609600"/>
            <a:chOff x="2928" y="1051"/>
            <a:chExt cx="840" cy="957"/>
          </a:xfrm>
        </p:grpSpPr>
        <p:sp>
          <p:nvSpPr>
            <p:cNvPr id="147531" name="Freeform 13"/>
            <p:cNvSpPr>
              <a:spLocks/>
            </p:cNvSpPr>
            <p:nvPr/>
          </p:nvSpPr>
          <p:spPr bwMode="auto">
            <a:xfrm>
              <a:off x="2928" y="1759"/>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7532" name="Oval 14"/>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7533" name="Oval 15"/>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534" name="Oval 16"/>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535" name="Oval 17"/>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536" name="Oval 18"/>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537" name="Oval 19"/>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538" name="Oval 20"/>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539" name="AutoShape 21"/>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7540" name="Freeform 22"/>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7541" name="Freeform 23"/>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7542" name="Freeform 24"/>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7543" name="Freeform 25"/>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7467" name="Text Box 26"/>
          <p:cNvSpPr txBox="1">
            <a:spLocks noChangeArrowheads="1"/>
          </p:cNvSpPr>
          <p:nvPr/>
        </p:nvSpPr>
        <p:spPr bwMode="auto">
          <a:xfrm>
            <a:off x="2911475" y="930275"/>
            <a:ext cx="1143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008000"/>
                </a:solidFill>
                <a:latin typeface="Marker Felt" charset="0"/>
              </a:rPr>
              <a:t>human input</a:t>
            </a:r>
          </a:p>
        </p:txBody>
      </p:sp>
      <p:sp>
        <p:nvSpPr>
          <p:cNvPr id="147468" name="Text Box 27"/>
          <p:cNvSpPr txBox="1">
            <a:spLocks noChangeArrowheads="1"/>
          </p:cNvSpPr>
          <p:nvPr/>
        </p:nvSpPr>
        <p:spPr bwMode="auto">
          <a:xfrm>
            <a:off x="5181600" y="1339850"/>
            <a:ext cx="2286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latin typeface="Marker Felt" charset="0"/>
              </a:rPr>
              <a:t>the official flowchart</a:t>
            </a:r>
          </a:p>
        </p:txBody>
      </p:sp>
      <p:sp>
        <p:nvSpPr>
          <p:cNvPr id="147469" name="Text Box 28"/>
          <p:cNvSpPr txBox="1">
            <a:spLocks noChangeArrowheads="1"/>
          </p:cNvSpPr>
          <p:nvPr/>
        </p:nvSpPr>
        <p:spPr bwMode="auto">
          <a:xfrm>
            <a:off x="2209800" y="1643063"/>
            <a:ext cx="17970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b="1">
                <a:solidFill>
                  <a:schemeClr val="accent2"/>
                </a:solidFill>
                <a:latin typeface="Courier New" pitchFamily="49" charset="0"/>
              </a:rPr>
              <a:t>&gt;&gt;&gt;</a:t>
            </a:r>
            <a:r>
              <a:rPr lang="en-US" sz="1600" b="1">
                <a:latin typeface="Courier New" pitchFamily="49" charset="0"/>
              </a:rPr>
              <a:t> </a:t>
            </a:r>
            <a:r>
              <a:rPr lang="en-US" sz="1600" b="1">
                <a:solidFill>
                  <a:srgbClr val="008000"/>
                </a:solidFill>
                <a:latin typeface="Courier New" pitchFamily="49" charset="0"/>
              </a:rPr>
              <a:t>7 + 7x5</a:t>
            </a:r>
            <a:r>
              <a:rPr lang="en-US" sz="1600" b="1">
                <a:latin typeface="Courier New" pitchFamily="49" charset="0"/>
              </a:rPr>
              <a:t> </a:t>
            </a:r>
          </a:p>
        </p:txBody>
      </p:sp>
      <p:sp>
        <p:nvSpPr>
          <p:cNvPr id="147470" name="Text Box 29"/>
          <p:cNvSpPr txBox="1">
            <a:spLocks noChangeArrowheads="1"/>
          </p:cNvSpPr>
          <p:nvPr/>
        </p:nvSpPr>
        <p:spPr bwMode="auto">
          <a:xfrm>
            <a:off x="2359025" y="3032125"/>
            <a:ext cx="16875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chemeClr val="accent2"/>
                </a:solidFill>
                <a:latin typeface="Comic Sans MS" pitchFamily="66" charset="0"/>
              </a:rPr>
              <a:t>Do I get</a:t>
            </a:r>
          </a:p>
        </p:txBody>
      </p:sp>
      <p:sp>
        <p:nvSpPr>
          <p:cNvPr id="147471" name="Text Box 30"/>
          <p:cNvSpPr txBox="1">
            <a:spLocks noChangeArrowheads="1"/>
          </p:cNvSpPr>
          <p:nvPr/>
        </p:nvSpPr>
        <p:spPr bwMode="auto">
          <a:xfrm>
            <a:off x="3962400" y="3140075"/>
            <a:ext cx="1447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chemeClr val="accent2"/>
                </a:solidFill>
                <a:latin typeface="Comic Sans MS" pitchFamily="66" charset="0"/>
              </a:rPr>
              <a:t>I </a:t>
            </a:r>
            <a:r>
              <a:rPr lang="ja-JP" altLang="en-US" sz="1200">
                <a:solidFill>
                  <a:schemeClr val="accent2"/>
                </a:solidFill>
                <a:latin typeface="Comic Sans MS" pitchFamily="66" charset="0"/>
              </a:rPr>
              <a:t>“</a:t>
            </a:r>
            <a:r>
              <a:rPr lang="en-US" altLang="ja-JP" sz="1200">
                <a:solidFill>
                  <a:schemeClr val="accent2"/>
                </a:solidFill>
                <a:latin typeface="Comic Sans MS" pitchFamily="66" charset="0"/>
              </a:rPr>
              <a:t>understand</a:t>
            </a:r>
            <a:r>
              <a:rPr lang="ja-JP" altLang="en-US" sz="1200">
                <a:solidFill>
                  <a:schemeClr val="accent2"/>
                </a:solidFill>
                <a:latin typeface="Comic Sans MS" pitchFamily="66" charset="0"/>
              </a:rPr>
              <a:t>”</a:t>
            </a:r>
            <a:endParaRPr lang="en-US" sz="1200">
              <a:solidFill>
                <a:schemeClr val="accent2"/>
              </a:solidFill>
              <a:latin typeface="Comic Sans MS" pitchFamily="66" charset="0"/>
            </a:endParaRPr>
          </a:p>
        </p:txBody>
      </p:sp>
      <p:sp>
        <p:nvSpPr>
          <p:cNvPr id="147472" name="AutoShape 31"/>
          <p:cNvSpPr>
            <a:spLocks noChangeArrowheads="1"/>
          </p:cNvSpPr>
          <p:nvPr/>
        </p:nvSpPr>
        <p:spPr bwMode="auto">
          <a:xfrm flipH="1" flipV="1">
            <a:off x="1447800" y="3429000"/>
            <a:ext cx="533400" cy="533400"/>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0 60000 65536"/>
              <a:gd name="T13" fmla="*/ 0 60000 65536"/>
              <a:gd name="T14" fmla="*/ 0 60000 65536"/>
              <a:gd name="T15" fmla="*/ 0 60000 65536"/>
              <a:gd name="T16" fmla="*/ 0 60000 65536"/>
              <a:gd name="T17" fmla="*/ 0 60000 65536"/>
              <a:gd name="T18" fmla="*/ 0 w 21600"/>
              <a:gd name="T19" fmla="*/ 15696 h 21600"/>
              <a:gd name="T20" fmla="*/ 17871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7907"/>
                </a:lnTo>
                <a:lnTo>
                  <a:pt x="12986" y="7907"/>
                </a:lnTo>
                <a:lnTo>
                  <a:pt x="12986" y="15696"/>
                </a:lnTo>
                <a:lnTo>
                  <a:pt x="0" y="15696"/>
                </a:lnTo>
                <a:lnTo>
                  <a:pt x="0" y="21600"/>
                </a:lnTo>
                <a:lnTo>
                  <a:pt x="17871" y="21600"/>
                </a:lnTo>
                <a:lnTo>
                  <a:pt x="17871" y="7907"/>
                </a:lnTo>
                <a:lnTo>
                  <a:pt x="21600" y="7907"/>
                </a:lnTo>
                <a:lnTo>
                  <a:pt x="15429" y="0"/>
                </a:lnTo>
                <a:close/>
              </a:path>
            </a:pathLst>
          </a:custGeom>
          <a:solidFill>
            <a:schemeClr val="bg2"/>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nchor="ctr"/>
          <a:lstStyle/>
          <a:p>
            <a:endParaRPr lang="en-US"/>
          </a:p>
        </p:txBody>
      </p:sp>
      <p:sp>
        <p:nvSpPr>
          <p:cNvPr id="147473" name="AutoShape 32"/>
          <p:cNvSpPr>
            <a:spLocks noChangeArrowheads="1"/>
          </p:cNvSpPr>
          <p:nvPr/>
        </p:nvSpPr>
        <p:spPr bwMode="auto">
          <a:xfrm flipV="1">
            <a:off x="4419600" y="3429000"/>
            <a:ext cx="533400" cy="533400"/>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0 60000 65536"/>
              <a:gd name="T13" fmla="*/ 0 60000 65536"/>
              <a:gd name="T14" fmla="*/ 0 60000 65536"/>
              <a:gd name="T15" fmla="*/ 0 60000 65536"/>
              <a:gd name="T16" fmla="*/ 0 60000 65536"/>
              <a:gd name="T17" fmla="*/ 0 60000 65536"/>
              <a:gd name="T18" fmla="*/ 0 w 21600"/>
              <a:gd name="T19" fmla="*/ 15696 h 21600"/>
              <a:gd name="T20" fmla="*/ 17871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7907"/>
                </a:lnTo>
                <a:lnTo>
                  <a:pt x="12986" y="7907"/>
                </a:lnTo>
                <a:lnTo>
                  <a:pt x="12986" y="15696"/>
                </a:lnTo>
                <a:lnTo>
                  <a:pt x="0" y="15696"/>
                </a:lnTo>
                <a:lnTo>
                  <a:pt x="0" y="21600"/>
                </a:lnTo>
                <a:lnTo>
                  <a:pt x="17871" y="21600"/>
                </a:lnTo>
                <a:lnTo>
                  <a:pt x="17871" y="7907"/>
                </a:lnTo>
                <a:lnTo>
                  <a:pt x="21600" y="7907"/>
                </a:lnTo>
                <a:lnTo>
                  <a:pt x="15429" y="0"/>
                </a:lnTo>
                <a:close/>
              </a:path>
            </a:pathLst>
          </a:custGeom>
          <a:solidFill>
            <a:schemeClr val="bg2"/>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nchor="ctr"/>
          <a:lstStyle/>
          <a:p>
            <a:endParaRPr lang="en-US"/>
          </a:p>
        </p:txBody>
      </p:sp>
      <p:sp>
        <p:nvSpPr>
          <p:cNvPr id="147474" name="Text Box 33"/>
          <p:cNvSpPr txBox="1">
            <a:spLocks noChangeArrowheads="1"/>
          </p:cNvSpPr>
          <p:nvPr/>
        </p:nvSpPr>
        <p:spPr bwMode="auto">
          <a:xfrm>
            <a:off x="990600" y="3140075"/>
            <a:ext cx="1447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chemeClr val="accent2"/>
                </a:solidFill>
                <a:latin typeface="Comic Sans MS" pitchFamily="66" charset="0"/>
              </a:rPr>
              <a:t>I don</a:t>
            </a:r>
            <a:r>
              <a:rPr lang="ja-JP" altLang="en-US" sz="1200">
                <a:solidFill>
                  <a:schemeClr val="accent2"/>
                </a:solidFill>
                <a:latin typeface="Comic Sans MS" pitchFamily="66" charset="0"/>
              </a:rPr>
              <a:t>’</a:t>
            </a:r>
            <a:r>
              <a:rPr lang="en-US" altLang="ja-JP" sz="1200">
                <a:solidFill>
                  <a:schemeClr val="accent2"/>
                </a:solidFill>
                <a:latin typeface="Comic Sans MS" pitchFamily="66" charset="0"/>
              </a:rPr>
              <a:t>t get it…!</a:t>
            </a:r>
            <a:endParaRPr lang="en-US" sz="1200">
              <a:solidFill>
                <a:schemeClr val="accent2"/>
              </a:solidFill>
              <a:latin typeface="Comic Sans MS" pitchFamily="66" charset="0"/>
            </a:endParaRPr>
          </a:p>
        </p:txBody>
      </p:sp>
      <p:sp>
        <p:nvSpPr>
          <p:cNvPr id="147475" name="Rectangle 34"/>
          <p:cNvSpPr>
            <a:spLocks noChangeArrowheads="1"/>
          </p:cNvSpPr>
          <p:nvPr/>
        </p:nvSpPr>
        <p:spPr bwMode="auto">
          <a:xfrm>
            <a:off x="533400" y="4062413"/>
            <a:ext cx="22415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b="1">
                <a:solidFill>
                  <a:schemeClr val="accent2"/>
                </a:solidFill>
                <a:latin typeface="Courier New" pitchFamily="49" charset="0"/>
              </a:rPr>
              <a:t> File "&lt;stdin&gt;", line 1</a:t>
            </a:r>
          </a:p>
          <a:p>
            <a:pPr algn="l"/>
            <a:r>
              <a:rPr lang="en-US" sz="1000" b="1">
                <a:solidFill>
                  <a:schemeClr val="accent2"/>
                </a:solidFill>
                <a:latin typeface="Courier New" pitchFamily="49" charset="0"/>
              </a:rPr>
              <a:t>    7 + 7x5</a:t>
            </a:r>
          </a:p>
          <a:p>
            <a:pPr algn="l"/>
            <a:r>
              <a:rPr lang="en-US" sz="1000" b="1">
                <a:solidFill>
                  <a:schemeClr val="accent2"/>
                </a:solidFill>
                <a:latin typeface="Courier New" pitchFamily="49" charset="0"/>
              </a:rPr>
              <a:t>          ^</a:t>
            </a:r>
          </a:p>
          <a:p>
            <a:pPr algn="l"/>
            <a:r>
              <a:rPr lang="en-US" sz="1000" b="1">
                <a:solidFill>
                  <a:schemeClr val="accent2"/>
                </a:solidFill>
                <a:latin typeface="Courier New" pitchFamily="49" charset="0"/>
              </a:rPr>
              <a:t>SyntaxError: invalid </a:t>
            </a:r>
            <a:r>
              <a:rPr lang="en-US" sz="1000" b="1">
                <a:solidFill>
                  <a:srgbClr val="FF0000"/>
                </a:solidFill>
                <a:latin typeface="Courier New" pitchFamily="49" charset="0"/>
              </a:rPr>
              <a:t>syntax</a:t>
            </a:r>
            <a:endParaRPr lang="en-US" sz="1000" b="1">
              <a:solidFill>
                <a:schemeClr val="accent2"/>
              </a:solidFill>
              <a:latin typeface="Courier New" pitchFamily="49" charset="0"/>
            </a:endParaRPr>
          </a:p>
        </p:txBody>
      </p:sp>
      <p:sp>
        <p:nvSpPr>
          <p:cNvPr id="147476" name="Text Box 35"/>
          <p:cNvSpPr txBox="1">
            <a:spLocks noChangeArrowheads="1"/>
          </p:cNvSpPr>
          <p:nvPr/>
        </p:nvSpPr>
        <p:spPr bwMode="auto">
          <a:xfrm>
            <a:off x="457200" y="4876800"/>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chemeClr val="accent2"/>
                </a:solidFill>
                <a:latin typeface="Comic Sans MS" pitchFamily="66" charset="0"/>
              </a:rPr>
              <a:t>This is my best explanation of what I don</a:t>
            </a:r>
            <a:r>
              <a:rPr lang="ja-JP" altLang="en-US" sz="1200">
                <a:solidFill>
                  <a:schemeClr val="accent2"/>
                </a:solidFill>
                <a:latin typeface="Comic Sans MS" pitchFamily="66" charset="0"/>
              </a:rPr>
              <a:t>’</a:t>
            </a:r>
            <a:r>
              <a:rPr lang="en-US" altLang="ja-JP" sz="1200">
                <a:solidFill>
                  <a:schemeClr val="accent2"/>
                </a:solidFill>
                <a:latin typeface="Comic Sans MS" pitchFamily="66" charset="0"/>
              </a:rPr>
              <a:t>t understand…</a:t>
            </a:r>
            <a:endParaRPr lang="en-US" sz="1200">
              <a:solidFill>
                <a:schemeClr val="accent2"/>
              </a:solidFill>
              <a:latin typeface="Comic Sans MS" pitchFamily="66" charset="0"/>
            </a:endParaRPr>
          </a:p>
        </p:txBody>
      </p:sp>
      <p:sp>
        <p:nvSpPr>
          <p:cNvPr id="147477" name="Text Box 36"/>
          <p:cNvSpPr txBox="1">
            <a:spLocks noChangeArrowheads="1"/>
          </p:cNvSpPr>
          <p:nvPr/>
        </p:nvSpPr>
        <p:spPr bwMode="auto">
          <a:xfrm>
            <a:off x="2068513" y="344488"/>
            <a:ext cx="1447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08000"/>
                </a:solidFill>
                <a:latin typeface="Comic Sans MS" pitchFamily="66" charset="0"/>
              </a:rPr>
              <a:t>What</a:t>
            </a:r>
            <a:r>
              <a:rPr lang="ja-JP" altLang="en-US" sz="1200">
                <a:solidFill>
                  <a:srgbClr val="008000"/>
                </a:solidFill>
                <a:latin typeface="Comic Sans MS" pitchFamily="66" charset="0"/>
              </a:rPr>
              <a:t>’</a:t>
            </a:r>
            <a:r>
              <a:rPr lang="en-US" altLang="ja-JP" sz="1200">
                <a:solidFill>
                  <a:srgbClr val="008000"/>
                </a:solidFill>
                <a:latin typeface="Comic Sans MS" pitchFamily="66" charset="0"/>
              </a:rPr>
              <a:t>s 7 plus five more 7</a:t>
            </a:r>
            <a:r>
              <a:rPr lang="ja-JP" altLang="en-US" sz="1200">
                <a:solidFill>
                  <a:srgbClr val="008000"/>
                </a:solidFill>
                <a:latin typeface="Comic Sans MS" pitchFamily="66" charset="0"/>
              </a:rPr>
              <a:t>’</a:t>
            </a:r>
            <a:r>
              <a:rPr lang="en-US" altLang="ja-JP" sz="1200">
                <a:solidFill>
                  <a:srgbClr val="008000"/>
                </a:solidFill>
                <a:latin typeface="Comic Sans MS" pitchFamily="66" charset="0"/>
              </a:rPr>
              <a:t>s?</a:t>
            </a:r>
            <a:endParaRPr lang="en-US" sz="1200">
              <a:solidFill>
                <a:srgbClr val="008000"/>
              </a:solidFill>
              <a:latin typeface="Comic Sans MS" pitchFamily="66" charset="0"/>
            </a:endParaRPr>
          </a:p>
        </p:txBody>
      </p:sp>
      <p:sp>
        <p:nvSpPr>
          <p:cNvPr id="147478" name="AutoShape 37"/>
          <p:cNvSpPr>
            <a:spLocks noChangeArrowheads="1"/>
          </p:cNvSpPr>
          <p:nvPr/>
        </p:nvSpPr>
        <p:spPr bwMode="auto">
          <a:xfrm>
            <a:off x="496888" y="4038600"/>
            <a:ext cx="2286000" cy="762000"/>
          </a:xfrm>
          <a:prstGeom prst="roundRect">
            <a:avLst>
              <a:gd name="adj" fmla="val 16667"/>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7479" name="Rectangle 38"/>
          <p:cNvSpPr>
            <a:spLocks noChangeArrowheads="1"/>
          </p:cNvSpPr>
          <p:nvPr/>
        </p:nvSpPr>
        <p:spPr bwMode="auto">
          <a:xfrm>
            <a:off x="3657600" y="4038600"/>
            <a:ext cx="17526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000" b="1">
                <a:solidFill>
                  <a:schemeClr val="accent2"/>
                </a:solidFill>
                <a:latin typeface="Courier New" pitchFamily="49" charset="0"/>
              </a:rPr>
              <a:t>0 LOAD_CONST   1 (7)</a:t>
            </a:r>
          </a:p>
          <a:p>
            <a:pPr algn="l"/>
            <a:r>
              <a:rPr lang="en-US" sz="1000" b="1">
                <a:solidFill>
                  <a:schemeClr val="accent2"/>
                </a:solidFill>
                <a:latin typeface="Courier New" pitchFamily="49" charset="0"/>
              </a:rPr>
              <a:t>3 LOAD_CONST   1 (7)</a:t>
            </a:r>
          </a:p>
          <a:p>
            <a:pPr algn="l"/>
            <a:r>
              <a:rPr lang="en-US" sz="1000" b="1">
                <a:solidFill>
                  <a:schemeClr val="accent2"/>
                </a:solidFill>
                <a:latin typeface="Courier New" pitchFamily="49" charset="0"/>
              </a:rPr>
              <a:t>6 LOAD_CONST   2 (5)</a:t>
            </a:r>
          </a:p>
          <a:p>
            <a:pPr algn="l"/>
            <a:r>
              <a:rPr lang="en-US" sz="1000" b="1">
                <a:solidFill>
                  <a:schemeClr val="accent2"/>
                </a:solidFill>
                <a:latin typeface="Courier New" pitchFamily="49" charset="0"/>
              </a:rPr>
              <a:t>9 BINARY_MULTIPLY     </a:t>
            </a:r>
          </a:p>
          <a:p>
            <a:pPr algn="l"/>
            <a:r>
              <a:rPr lang="en-US" sz="1000" b="1">
                <a:solidFill>
                  <a:schemeClr val="accent2"/>
                </a:solidFill>
                <a:latin typeface="Courier New" pitchFamily="49" charset="0"/>
              </a:rPr>
              <a:t>10 BINARY_ADD          </a:t>
            </a:r>
          </a:p>
          <a:p>
            <a:pPr algn="l"/>
            <a:r>
              <a:rPr lang="en-US" sz="1000" b="1">
                <a:solidFill>
                  <a:schemeClr val="accent2"/>
                </a:solidFill>
                <a:latin typeface="Courier New" pitchFamily="49" charset="0"/>
              </a:rPr>
              <a:t>11 RETURN_VALUE </a:t>
            </a:r>
          </a:p>
        </p:txBody>
      </p:sp>
      <p:sp>
        <p:nvSpPr>
          <p:cNvPr id="147480" name="Rectangle 39"/>
          <p:cNvSpPr>
            <a:spLocks noChangeArrowheads="1"/>
          </p:cNvSpPr>
          <p:nvPr/>
        </p:nvSpPr>
        <p:spPr bwMode="auto">
          <a:xfrm>
            <a:off x="2157413" y="3279775"/>
            <a:ext cx="20907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600">
                <a:solidFill>
                  <a:schemeClr val="accent2"/>
                </a:solidFill>
                <a:latin typeface="Comic Sans MS" pitchFamily="66" charset="0"/>
              </a:rPr>
              <a:t>what you are talking</a:t>
            </a:r>
          </a:p>
        </p:txBody>
      </p:sp>
      <p:sp>
        <p:nvSpPr>
          <p:cNvPr id="147481" name="Rectangle 40"/>
          <p:cNvSpPr>
            <a:spLocks noChangeArrowheads="1"/>
          </p:cNvSpPr>
          <p:nvPr/>
        </p:nvSpPr>
        <p:spPr bwMode="auto">
          <a:xfrm>
            <a:off x="2682875" y="3525838"/>
            <a:ext cx="1038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600">
                <a:solidFill>
                  <a:schemeClr val="accent2"/>
                </a:solidFill>
                <a:latin typeface="Comic Sans MS" pitchFamily="66" charset="0"/>
              </a:rPr>
              <a:t>about ??!</a:t>
            </a:r>
          </a:p>
        </p:txBody>
      </p:sp>
      <p:sp>
        <p:nvSpPr>
          <p:cNvPr id="147482" name="Text Box 41"/>
          <p:cNvSpPr txBox="1">
            <a:spLocks noChangeArrowheads="1"/>
          </p:cNvSpPr>
          <p:nvPr/>
        </p:nvSpPr>
        <p:spPr bwMode="auto">
          <a:xfrm>
            <a:off x="5638800" y="1676400"/>
            <a:ext cx="29718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008000"/>
                </a:solidFill>
                <a:latin typeface="Marker Felt" charset="0"/>
              </a:rPr>
              <a:t>human</a:t>
            </a:r>
            <a:r>
              <a:rPr lang="ja-JP" altLang="en-US" sz="1600">
                <a:solidFill>
                  <a:srgbClr val="008000"/>
                </a:solidFill>
                <a:latin typeface="Marker Felt" charset="0"/>
              </a:rPr>
              <a:t>’</a:t>
            </a:r>
            <a:r>
              <a:rPr lang="en-US" altLang="ja-JP" sz="1600">
                <a:solidFill>
                  <a:srgbClr val="008000"/>
                </a:solidFill>
                <a:latin typeface="Marker Felt" charset="0"/>
              </a:rPr>
              <a:t>s thoughts/actions in green</a:t>
            </a:r>
            <a:endParaRPr lang="en-US" sz="1600">
              <a:solidFill>
                <a:srgbClr val="008000"/>
              </a:solidFill>
              <a:latin typeface="Marker Felt" charset="0"/>
            </a:endParaRPr>
          </a:p>
        </p:txBody>
      </p:sp>
      <p:sp>
        <p:nvSpPr>
          <p:cNvPr id="147483" name="Text Box 42"/>
          <p:cNvSpPr txBox="1">
            <a:spLocks noChangeArrowheads="1"/>
          </p:cNvSpPr>
          <p:nvPr/>
        </p:nvSpPr>
        <p:spPr bwMode="auto">
          <a:xfrm>
            <a:off x="5638800" y="2025650"/>
            <a:ext cx="29718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chemeClr val="accent2"/>
                </a:solidFill>
                <a:latin typeface="Marker Felt" charset="0"/>
              </a:rPr>
              <a:t>python</a:t>
            </a:r>
            <a:r>
              <a:rPr lang="ja-JP" altLang="en-US" sz="1600">
                <a:solidFill>
                  <a:schemeClr val="accent2"/>
                </a:solidFill>
                <a:latin typeface="Marker Felt" charset="0"/>
              </a:rPr>
              <a:t>’</a:t>
            </a:r>
            <a:r>
              <a:rPr lang="en-US" altLang="ja-JP" sz="1600">
                <a:solidFill>
                  <a:schemeClr val="accent2"/>
                </a:solidFill>
                <a:latin typeface="Marker Felt" charset="0"/>
              </a:rPr>
              <a:t>s thoughts/actions in blue</a:t>
            </a:r>
            <a:endParaRPr lang="en-US" sz="1600">
              <a:solidFill>
                <a:schemeClr val="accent2"/>
              </a:solidFill>
              <a:latin typeface="Marker Felt" charset="0"/>
            </a:endParaRPr>
          </a:p>
        </p:txBody>
      </p:sp>
      <p:sp>
        <p:nvSpPr>
          <p:cNvPr id="147484" name="AutoShape 43"/>
          <p:cNvSpPr>
            <a:spLocks noChangeArrowheads="1"/>
          </p:cNvSpPr>
          <p:nvPr/>
        </p:nvSpPr>
        <p:spPr bwMode="auto">
          <a:xfrm>
            <a:off x="3646488" y="4032250"/>
            <a:ext cx="1697037" cy="985838"/>
          </a:xfrm>
          <a:prstGeom prst="roundRect">
            <a:avLst>
              <a:gd name="adj" fmla="val 16667"/>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7485" name="Text Box 44"/>
          <p:cNvSpPr txBox="1">
            <a:spLocks noChangeArrowheads="1"/>
          </p:cNvSpPr>
          <p:nvPr/>
        </p:nvSpPr>
        <p:spPr bwMode="auto">
          <a:xfrm>
            <a:off x="5334000" y="42672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chemeClr val="accent2"/>
                </a:solidFill>
                <a:latin typeface="Comic Sans MS" pitchFamily="66" charset="0"/>
              </a:rPr>
              <a:t>Convert to something my processor can handle</a:t>
            </a:r>
          </a:p>
        </p:txBody>
      </p:sp>
      <p:sp>
        <p:nvSpPr>
          <p:cNvPr id="147486" name="AutoShape 45"/>
          <p:cNvSpPr>
            <a:spLocks noChangeArrowheads="1"/>
          </p:cNvSpPr>
          <p:nvPr/>
        </p:nvSpPr>
        <p:spPr bwMode="auto">
          <a:xfrm rot="-5400000">
            <a:off x="692944" y="43656"/>
            <a:ext cx="273050" cy="1373188"/>
          </a:xfrm>
          <a:prstGeom prst="downArrow">
            <a:avLst>
              <a:gd name="adj1" fmla="val 33722"/>
              <a:gd name="adj2" fmla="val 76181"/>
            </a:avLst>
          </a:prstGeom>
          <a:solidFill>
            <a:schemeClr val="bg2"/>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nchor="ctr"/>
          <a:lstStyle/>
          <a:p>
            <a:endParaRPr lang="en-US"/>
          </a:p>
        </p:txBody>
      </p:sp>
      <p:sp>
        <p:nvSpPr>
          <p:cNvPr id="147487" name="Rectangle 46"/>
          <p:cNvSpPr>
            <a:spLocks noChangeArrowheads="1"/>
          </p:cNvSpPr>
          <p:nvPr/>
        </p:nvSpPr>
        <p:spPr bwMode="auto">
          <a:xfrm rot="-5400000">
            <a:off x="281781" y="4944269"/>
            <a:ext cx="104775" cy="306388"/>
          </a:xfrm>
          <a:prstGeom prst="rect">
            <a:avLst/>
          </a:prstGeom>
          <a:solidFill>
            <a:schemeClr val="bg2"/>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nchor="ctr"/>
          <a:lstStyle/>
          <a:p>
            <a:endParaRPr lang="en-US"/>
          </a:p>
        </p:txBody>
      </p:sp>
      <p:sp>
        <p:nvSpPr>
          <p:cNvPr id="147488" name="Rectangle 47"/>
          <p:cNvSpPr>
            <a:spLocks noChangeArrowheads="1"/>
          </p:cNvSpPr>
          <p:nvPr/>
        </p:nvSpPr>
        <p:spPr bwMode="auto">
          <a:xfrm>
            <a:off x="141288" y="722313"/>
            <a:ext cx="100012" cy="4425950"/>
          </a:xfrm>
          <a:prstGeom prst="rect">
            <a:avLst/>
          </a:prstGeom>
          <a:solidFill>
            <a:schemeClr val="bg2"/>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nchor="ctr"/>
          <a:lstStyle/>
          <a:p>
            <a:endParaRPr lang="en-US"/>
          </a:p>
        </p:txBody>
      </p:sp>
      <p:sp>
        <p:nvSpPr>
          <p:cNvPr id="147489" name="Text Box 48"/>
          <p:cNvSpPr txBox="1">
            <a:spLocks noChangeArrowheads="1"/>
          </p:cNvSpPr>
          <p:nvPr/>
        </p:nvSpPr>
        <p:spPr bwMode="auto">
          <a:xfrm>
            <a:off x="2057400" y="2286000"/>
            <a:ext cx="1143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chemeClr val="accent2"/>
                </a:solidFill>
                <a:latin typeface="Marker Felt" charset="0"/>
              </a:rPr>
              <a:t>parsing</a:t>
            </a:r>
            <a:endParaRPr lang="en-US" sz="1600">
              <a:latin typeface="Marker Felt" charset="0"/>
            </a:endParaRPr>
          </a:p>
        </p:txBody>
      </p:sp>
      <p:sp>
        <p:nvSpPr>
          <p:cNvPr id="147490" name="Text Box 49"/>
          <p:cNvSpPr txBox="1">
            <a:spLocks noChangeArrowheads="1"/>
          </p:cNvSpPr>
          <p:nvPr/>
        </p:nvSpPr>
        <p:spPr bwMode="auto">
          <a:xfrm>
            <a:off x="1100138" y="5410200"/>
            <a:ext cx="1143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008000"/>
                </a:solidFill>
                <a:latin typeface="Marker Felt" charset="0"/>
              </a:rPr>
              <a:t>Excellent !</a:t>
            </a:r>
          </a:p>
        </p:txBody>
      </p:sp>
      <p:sp>
        <p:nvSpPr>
          <p:cNvPr id="147491" name="Text Box 50"/>
          <p:cNvSpPr txBox="1">
            <a:spLocks noChangeArrowheads="1"/>
          </p:cNvSpPr>
          <p:nvPr/>
        </p:nvSpPr>
        <p:spPr bwMode="auto">
          <a:xfrm>
            <a:off x="4797425" y="3513138"/>
            <a:ext cx="1143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chemeClr val="accent2"/>
                </a:solidFill>
                <a:latin typeface="Marker Felt" charset="0"/>
              </a:rPr>
              <a:t>compiling</a:t>
            </a:r>
            <a:endParaRPr lang="en-US" sz="1600">
              <a:latin typeface="Marker Felt" charset="0"/>
            </a:endParaRPr>
          </a:p>
        </p:txBody>
      </p:sp>
      <p:sp>
        <p:nvSpPr>
          <p:cNvPr id="147492" name="Text Box 51"/>
          <p:cNvSpPr txBox="1">
            <a:spLocks noChangeArrowheads="1"/>
          </p:cNvSpPr>
          <p:nvPr/>
        </p:nvSpPr>
        <p:spPr bwMode="auto">
          <a:xfrm>
            <a:off x="533400" y="3513138"/>
            <a:ext cx="1143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chemeClr val="accent2"/>
                </a:solidFill>
                <a:latin typeface="Marker Felt" charset="0"/>
              </a:rPr>
              <a:t>barfing</a:t>
            </a:r>
            <a:endParaRPr lang="en-US" sz="1600">
              <a:latin typeface="Marker Felt" charset="0"/>
            </a:endParaRPr>
          </a:p>
        </p:txBody>
      </p:sp>
      <p:sp>
        <p:nvSpPr>
          <p:cNvPr id="147493" name="AutoShape 52"/>
          <p:cNvSpPr>
            <a:spLocks noChangeArrowheads="1"/>
          </p:cNvSpPr>
          <p:nvPr/>
        </p:nvSpPr>
        <p:spPr bwMode="auto">
          <a:xfrm>
            <a:off x="4343400" y="5110163"/>
            <a:ext cx="306388" cy="419100"/>
          </a:xfrm>
          <a:prstGeom prst="downArrow">
            <a:avLst>
              <a:gd name="adj1" fmla="val 37213"/>
              <a:gd name="adj2" fmla="val 42714"/>
            </a:avLst>
          </a:prstGeom>
          <a:solidFill>
            <a:schemeClr val="bg2"/>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nchor="ctr"/>
          <a:lstStyle/>
          <a:p>
            <a:endParaRPr lang="en-US"/>
          </a:p>
        </p:txBody>
      </p:sp>
      <p:pic>
        <p:nvPicPr>
          <p:cNvPr id="147494" name="Picture 53" descr="Picture 1"/>
          <p:cNvPicPr>
            <a:picLocks noChangeAspect="1" noChangeArrowheads="1"/>
          </p:cNvPicPr>
          <p:nvPr/>
        </p:nvPicPr>
        <p:blipFill>
          <a:blip r:embed="rId4">
            <a:lum bright="38000" contrast="20000"/>
            <a:extLst>
              <a:ext uri="{28A0092B-C50C-407E-A947-70E740481C1C}">
                <a14:useLocalDpi xmlns:a14="http://schemas.microsoft.com/office/drawing/2010/main" val="0"/>
              </a:ext>
            </a:extLst>
          </a:blip>
          <a:srcRect l="19592" t="33963"/>
          <a:stretch>
            <a:fillRect/>
          </a:stretch>
        </p:blipFill>
        <p:spPr bwMode="auto">
          <a:xfrm>
            <a:off x="3581400" y="2286000"/>
            <a:ext cx="6254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495" name="Text Box 54"/>
          <p:cNvSpPr txBox="1">
            <a:spLocks noChangeArrowheads="1"/>
          </p:cNvSpPr>
          <p:nvPr/>
        </p:nvSpPr>
        <p:spPr bwMode="auto">
          <a:xfrm>
            <a:off x="4419600" y="5105400"/>
            <a:ext cx="1143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chemeClr val="accent2"/>
                </a:solidFill>
                <a:latin typeface="Marker Felt" charset="0"/>
              </a:rPr>
              <a:t>running</a:t>
            </a:r>
            <a:endParaRPr lang="en-US" sz="1600">
              <a:latin typeface="Marker Felt" charset="0"/>
            </a:endParaRPr>
          </a:p>
        </p:txBody>
      </p:sp>
      <p:sp>
        <p:nvSpPr>
          <p:cNvPr id="147496" name="Text Box 55"/>
          <p:cNvSpPr txBox="1">
            <a:spLocks noChangeArrowheads="1"/>
          </p:cNvSpPr>
          <p:nvPr/>
        </p:nvSpPr>
        <p:spPr bwMode="auto">
          <a:xfrm>
            <a:off x="4267200" y="5589588"/>
            <a:ext cx="5334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b="1">
                <a:solidFill>
                  <a:schemeClr val="accent2"/>
                </a:solidFill>
                <a:latin typeface="Courier New" pitchFamily="49" charset="0"/>
              </a:rPr>
              <a:t>42</a:t>
            </a:r>
            <a:endParaRPr lang="en-US" sz="1600" b="1">
              <a:latin typeface="Courier New" pitchFamily="49" charset="0"/>
            </a:endParaRPr>
          </a:p>
        </p:txBody>
      </p:sp>
      <p:sp>
        <p:nvSpPr>
          <p:cNvPr id="147497" name="Text Box 56"/>
          <p:cNvSpPr txBox="1">
            <a:spLocks noChangeArrowheads="1"/>
          </p:cNvSpPr>
          <p:nvPr/>
        </p:nvSpPr>
        <p:spPr bwMode="auto">
          <a:xfrm>
            <a:off x="5311775" y="6278563"/>
            <a:ext cx="16764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008000"/>
                </a:solidFill>
                <a:latin typeface="Marker Felt" charset="0"/>
              </a:rPr>
              <a:t>reads the output</a:t>
            </a:r>
          </a:p>
        </p:txBody>
      </p:sp>
      <p:sp>
        <p:nvSpPr>
          <p:cNvPr id="147498" name="AutoShape 57"/>
          <p:cNvSpPr>
            <a:spLocks noChangeArrowheads="1"/>
          </p:cNvSpPr>
          <p:nvPr/>
        </p:nvSpPr>
        <p:spPr bwMode="auto">
          <a:xfrm>
            <a:off x="4156075" y="5562600"/>
            <a:ext cx="685800" cy="381000"/>
          </a:xfrm>
          <a:prstGeom prst="roundRect">
            <a:avLst>
              <a:gd name="adj" fmla="val 16667"/>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47499" name="Group 58"/>
          <p:cNvGrpSpPr>
            <a:grpSpLocks/>
          </p:cNvGrpSpPr>
          <p:nvPr/>
        </p:nvGrpSpPr>
        <p:grpSpPr bwMode="auto">
          <a:xfrm>
            <a:off x="6858000" y="6096000"/>
            <a:ext cx="457200" cy="609600"/>
            <a:chOff x="2928" y="1051"/>
            <a:chExt cx="840" cy="957"/>
          </a:xfrm>
        </p:grpSpPr>
        <p:sp>
          <p:nvSpPr>
            <p:cNvPr id="147518" name="Freeform 59"/>
            <p:cNvSpPr>
              <a:spLocks/>
            </p:cNvSpPr>
            <p:nvPr/>
          </p:nvSpPr>
          <p:spPr bwMode="auto">
            <a:xfrm>
              <a:off x="2928" y="1759"/>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7519" name="Oval 60"/>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7520" name="Oval 61"/>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521" name="Oval 62"/>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522" name="Oval 63"/>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523" name="Oval 64"/>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524" name="Oval 65"/>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525" name="Oval 66"/>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526" name="AutoShape 67"/>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7527" name="Freeform 68"/>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7528" name="Freeform 69"/>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7529" name="Freeform 70"/>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7530" name="Freeform 71"/>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7500" name="Text Box 72"/>
          <p:cNvSpPr txBox="1">
            <a:spLocks noChangeArrowheads="1"/>
          </p:cNvSpPr>
          <p:nvPr/>
        </p:nvSpPr>
        <p:spPr bwMode="auto">
          <a:xfrm>
            <a:off x="7292975" y="5897563"/>
            <a:ext cx="1066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08000"/>
                </a:solidFill>
                <a:latin typeface="Comic Sans MS" pitchFamily="66" charset="0"/>
              </a:rPr>
              <a:t>I knew that!</a:t>
            </a:r>
          </a:p>
        </p:txBody>
      </p:sp>
      <p:sp>
        <p:nvSpPr>
          <p:cNvPr id="147501" name="Text Box 73"/>
          <p:cNvSpPr txBox="1">
            <a:spLocks noChangeArrowheads="1"/>
          </p:cNvSpPr>
          <p:nvPr/>
        </p:nvSpPr>
        <p:spPr bwMode="auto">
          <a:xfrm>
            <a:off x="3749675" y="5991225"/>
            <a:ext cx="14478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chemeClr val="accent2"/>
                </a:solidFill>
                <a:latin typeface="Marker Felt" charset="0"/>
              </a:rPr>
              <a:t>returning value</a:t>
            </a:r>
            <a:endParaRPr lang="en-US" sz="1600">
              <a:latin typeface="Marker Felt" charset="0"/>
            </a:endParaRPr>
          </a:p>
        </p:txBody>
      </p:sp>
      <p:grpSp>
        <p:nvGrpSpPr>
          <p:cNvPr id="147502" name="Group 74"/>
          <p:cNvGrpSpPr>
            <a:grpSpLocks/>
          </p:cNvGrpSpPr>
          <p:nvPr/>
        </p:nvGrpSpPr>
        <p:grpSpPr bwMode="auto">
          <a:xfrm>
            <a:off x="1524000" y="5715000"/>
            <a:ext cx="457200" cy="609600"/>
            <a:chOff x="2928" y="1051"/>
            <a:chExt cx="840" cy="957"/>
          </a:xfrm>
        </p:grpSpPr>
        <p:sp>
          <p:nvSpPr>
            <p:cNvPr id="147505" name="Freeform 75"/>
            <p:cNvSpPr>
              <a:spLocks/>
            </p:cNvSpPr>
            <p:nvPr/>
          </p:nvSpPr>
          <p:spPr bwMode="auto">
            <a:xfrm>
              <a:off x="2928" y="1759"/>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7506" name="Oval 76"/>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7507" name="Oval 77"/>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508" name="Oval 78"/>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509" name="Oval 79"/>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510" name="Oval 80"/>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511" name="Oval 81"/>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512" name="Oval 82"/>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513" name="AutoShape 83"/>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7514" name="Freeform 84"/>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7515" name="Freeform 85"/>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7516" name="Freeform 86"/>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7517" name="Freeform 87"/>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7503" name="Text Box 88"/>
          <p:cNvSpPr txBox="1">
            <a:spLocks noChangeArrowheads="1"/>
          </p:cNvSpPr>
          <p:nvPr/>
        </p:nvSpPr>
        <p:spPr bwMode="auto">
          <a:xfrm>
            <a:off x="152400" y="5715000"/>
            <a:ext cx="1447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08000"/>
                </a:solidFill>
                <a:latin typeface="Comic Sans MS" pitchFamily="66" charset="0"/>
              </a:rPr>
              <a:t>Maybe I</a:t>
            </a:r>
            <a:r>
              <a:rPr lang="ja-JP" altLang="en-US" sz="1200">
                <a:solidFill>
                  <a:srgbClr val="008000"/>
                </a:solidFill>
                <a:latin typeface="Comic Sans MS" pitchFamily="66" charset="0"/>
              </a:rPr>
              <a:t>’</a:t>
            </a:r>
            <a:r>
              <a:rPr lang="en-US" altLang="ja-JP" sz="1200">
                <a:solidFill>
                  <a:srgbClr val="008000"/>
                </a:solidFill>
                <a:latin typeface="Comic Sans MS" pitchFamily="66" charset="0"/>
              </a:rPr>
              <a:t>ll try something else…</a:t>
            </a:r>
            <a:endParaRPr lang="en-US" sz="1200">
              <a:solidFill>
                <a:srgbClr val="008000"/>
              </a:solidFill>
              <a:latin typeface="Comic Sans MS" pitchFamily="66" charset="0"/>
            </a:endParaRPr>
          </a:p>
        </p:txBody>
      </p:sp>
      <p:pic>
        <p:nvPicPr>
          <p:cNvPr id="147504" name="Picture 89"/>
          <p:cNvPicPr>
            <a:picLocks noChangeAspect="1" noChangeArrowheads="1"/>
          </p:cNvPicPr>
          <p:nvPr/>
        </p:nvPicPr>
        <p:blipFill>
          <a:blip r:embed="rId5">
            <a:extLst>
              <a:ext uri="{28A0092B-C50C-407E-A947-70E740481C1C}">
                <a14:useLocalDpi xmlns:a14="http://schemas.microsoft.com/office/drawing/2010/main" val="0"/>
              </a:ext>
            </a:extLst>
          </a:blip>
          <a:srcRect l="8365" t="1428" r="3943" b="15625"/>
          <a:stretch>
            <a:fillRect/>
          </a:stretch>
        </p:blipFill>
        <p:spPr bwMode="auto">
          <a:xfrm>
            <a:off x="3505200" y="5105400"/>
            <a:ext cx="59848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8482" name="Group 2"/>
          <p:cNvGrpSpPr>
            <a:grpSpLocks/>
          </p:cNvGrpSpPr>
          <p:nvPr>
            <p:custDataLst>
              <p:tags r:id="rId1"/>
            </p:custDataLst>
          </p:nvPr>
        </p:nvGrpSpPr>
        <p:grpSpPr bwMode="auto">
          <a:xfrm>
            <a:off x="423863" y="914400"/>
            <a:ext cx="8086725" cy="176213"/>
            <a:chOff x="295" y="1311"/>
            <a:chExt cx="5177" cy="114"/>
          </a:xfrm>
        </p:grpSpPr>
        <p:sp>
          <p:nvSpPr>
            <p:cNvPr id="148509" name="Rectangle 3"/>
            <p:cNvSpPr>
              <a:spLocks noChangeArrowheads="1"/>
            </p:cNvSpPr>
            <p:nvPr>
              <p:custDataLst>
                <p:tags r:id="rId1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8510" name="Rectangle 4"/>
            <p:cNvSpPr>
              <a:spLocks noChangeArrowheads="1"/>
            </p:cNvSpPr>
            <p:nvPr>
              <p:custDataLst>
                <p:tags r:id="rId1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8483"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latin typeface="Times New Roman" pitchFamily="18" charset="0"/>
              </a:rPr>
              <a:t>Jotto</a:t>
            </a:r>
          </a:p>
        </p:txBody>
      </p:sp>
      <p:sp>
        <p:nvSpPr>
          <p:cNvPr id="148484" name="Text Box 6"/>
          <p:cNvSpPr txBox="1">
            <a:spLocks noChangeArrowheads="1"/>
          </p:cNvSpPr>
          <p:nvPr>
            <p:custDataLst>
              <p:tags r:id="rId3"/>
            </p:custDataLst>
          </p:nvPr>
        </p:nvSpPr>
        <p:spPr bwMode="auto">
          <a:xfrm>
            <a:off x="2895600" y="18954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2</a:t>
            </a:r>
            <a:endParaRPr lang="en-US">
              <a:latin typeface="Comic Sans MS" pitchFamily="66" charset="0"/>
            </a:endParaRPr>
          </a:p>
        </p:txBody>
      </p:sp>
      <p:sp>
        <p:nvSpPr>
          <p:cNvPr id="148485" name="Text Box 7"/>
          <p:cNvSpPr txBox="1">
            <a:spLocks noChangeArrowheads="1"/>
          </p:cNvSpPr>
          <p:nvPr>
            <p:custDataLst>
              <p:tags r:id="rId4"/>
            </p:custDataLst>
          </p:nvPr>
        </p:nvSpPr>
        <p:spPr bwMode="auto">
          <a:xfrm>
            <a:off x="4800600" y="1828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48486" name="Text Box 8"/>
          <p:cNvSpPr txBox="1">
            <a:spLocks noChangeArrowheads="1"/>
          </p:cNvSpPr>
          <p:nvPr>
            <p:custDataLst>
              <p:tags r:id="rId5"/>
            </p:custDataLst>
          </p:nvPr>
        </p:nvSpPr>
        <p:spPr bwMode="auto">
          <a:xfrm>
            <a:off x="2895600" y="2373313"/>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1</a:t>
            </a:r>
            <a:endParaRPr lang="en-US">
              <a:latin typeface="Comic Sans MS" pitchFamily="66" charset="0"/>
            </a:endParaRPr>
          </a:p>
        </p:txBody>
      </p:sp>
      <p:sp>
        <p:nvSpPr>
          <p:cNvPr id="148487" name="Text Box 9"/>
          <p:cNvSpPr txBox="1">
            <a:spLocks noChangeArrowheads="1"/>
          </p:cNvSpPr>
          <p:nvPr>
            <p:custDataLst>
              <p:tags r:id="rId6"/>
            </p:custDataLst>
          </p:nvPr>
        </p:nvSpPr>
        <p:spPr bwMode="auto">
          <a:xfrm>
            <a:off x="4800600" y="2286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ghoul </a:t>
            </a:r>
            <a:r>
              <a:rPr lang="en-US">
                <a:solidFill>
                  <a:srgbClr val="067B0E"/>
                </a:solidFill>
                <a:latin typeface="Comic Sans MS" pitchFamily="66" charset="0"/>
              </a:rPr>
              <a:t>1</a:t>
            </a:r>
          </a:p>
        </p:txBody>
      </p:sp>
      <p:sp>
        <p:nvSpPr>
          <p:cNvPr id="148488" name="Text Box 10"/>
          <p:cNvSpPr txBox="1">
            <a:spLocks noChangeArrowheads="1"/>
          </p:cNvSpPr>
          <p:nvPr/>
        </p:nvSpPr>
        <p:spPr bwMode="auto">
          <a:xfrm>
            <a:off x="2667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t>Jessica's word</a:t>
            </a:r>
          </a:p>
        </p:txBody>
      </p:sp>
      <p:sp>
        <p:nvSpPr>
          <p:cNvPr id="148489" name="Text Box 11"/>
          <p:cNvSpPr txBox="1">
            <a:spLocks noChangeArrowheads="1"/>
          </p:cNvSpPr>
          <p:nvPr/>
        </p:nvSpPr>
        <p:spPr bwMode="auto">
          <a:xfrm>
            <a:off x="4572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t>my word</a:t>
            </a:r>
          </a:p>
        </p:txBody>
      </p:sp>
      <p:sp>
        <p:nvSpPr>
          <p:cNvPr id="148490" name="Text Box 12"/>
          <p:cNvSpPr txBox="1">
            <a:spLocks noChangeArrowheads="1"/>
          </p:cNvSpPr>
          <p:nvPr/>
        </p:nvSpPr>
        <p:spPr bwMode="auto">
          <a:xfrm>
            <a:off x="609600" y="24177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b="1">
                <a:solidFill>
                  <a:srgbClr val="0E0CFB"/>
                </a:solidFill>
                <a:latin typeface="Arial" pitchFamily="34" charset="0"/>
              </a:rPr>
              <a:t>952 </a:t>
            </a:r>
            <a:r>
              <a:rPr lang="en-US" sz="1400">
                <a:solidFill>
                  <a:srgbClr val="0E0CFB"/>
                </a:solidFill>
                <a:latin typeface="Arial" pitchFamily="34" charset="0"/>
              </a:rPr>
              <a:t>words remaining</a:t>
            </a:r>
          </a:p>
        </p:txBody>
      </p:sp>
      <p:sp>
        <p:nvSpPr>
          <p:cNvPr id="148491" name="Text Box 13"/>
          <p:cNvSpPr txBox="1">
            <a:spLocks noChangeArrowheads="1"/>
          </p:cNvSpPr>
          <p:nvPr/>
        </p:nvSpPr>
        <p:spPr bwMode="auto">
          <a:xfrm>
            <a:off x="6149975" y="2362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a:solidFill>
                  <a:srgbClr val="0E0CFB"/>
                </a:solidFill>
                <a:latin typeface="Arial" pitchFamily="34" charset="0"/>
              </a:rPr>
              <a:t>1129 </a:t>
            </a:r>
            <a:r>
              <a:rPr lang="en-US" sz="1400">
                <a:solidFill>
                  <a:srgbClr val="0E0CFB"/>
                </a:solidFill>
                <a:latin typeface="Arial" pitchFamily="34" charset="0"/>
              </a:rPr>
              <a:t>words remaining</a:t>
            </a:r>
          </a:p>
        </p:txBody>
      </p:sp>
      <p:sp>
        <p:nvSpPr>
          <p:cNvPr id="148492" name="Text Box 14"/>
          <p:cNvSpPr txBox="1">
            <a:spLocks noChangeArrowheads="1"/>
          </p:cNvSpPr>
          <p:nvPr/>
        </p:nvSpPr>
        <p:spPr bwMode="auto">
          <a:xfrm>
            <a:off x="6149975" y="1920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a:solidFill>
                  <a:srgbClr val="0E0CFB"/>
                </a:solidFill>
                <a:latin typeface="Arial" pitchFamily="34" charset="0"/>
              </a:rPr>
              <a:t>2319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148493" name="Text Box 15"/>
          <p:cNvSpPr txBox="1">
            <a:spLocks noChangeArrowheads="1"/>
          </p:cNvSpPr>
          <p:nvPr/>
        </p:nvSpPr>
        <p:spPr bwMode="auto">
          <a:xfrm>
            <a:off x="171450" y="19129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b="1">
                <a:solidFill>
                  <a:srgbClr val="0E0CFB"/>
                </a:solidFill>
                <a:latin typeface="Arial" pitchFamily="34" charset="0"/>
              </a:rPr>
              <a:t>1916 </a:t>
            </a:r>
            <a:r>
              <a:rPr lang="en-US" sz="1400">
                <a:solidFill>
                  <a:srgbClr val="0E0CFB"/>
                </a:solidFill>
                <a:latin typeface="Arial" pitchFamily="34" charset="0"/>
              </a:rPr>
              <a:t>words remaining</a:t>
            </a:r>
          </a:p>
        </p:txBody>
      </p:sp>
      <p:sp>
        <p:nvSpPr>
          <p:cNvPr id="148494" name="Text Box 16"/>
          <p:cNvSpPr txBox="1">
            <a:spLocks noChangeArrowheads="1"/>
          </p:cNvSpPr>
          <p:nvPr>
            <p:custDataLst>
              <p:tags r:id="rId7"/>
            </p:custDataLst>
          </p:nvPr>
        </p:nvSpPr>
        <p:spPr bwMode="auto">
          <a:xfrm>
            <a:off x="2895600" y="28527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quack </a:t>
            </a:r>
            <a:r>
              <a:rPr lang="en-US">
                <a:solidFill>
                  <a:srgbClr val="067B0E"/>
                </a:solidFill>
                <a:latin typeface="Comic Sans MS" pitchFamily="66" charset="0"/>
              </a:rPr>
              <a:t>0</a:t>
            </a:r>
            <a:endParaRPr lang="en-US">
              <a:latin typeface="Comic Sans MS" pitchFamily="66" charset="0"/>
            </a:endParaRPr>
          </a:p>
        </p:txBody>
      </p:sp>
      <p:sp>
        <p:nvSpPr>
          <p:cNvPr id="148495" name="Text Box 17"/>
          <p:cNvSpPr txBox="1">
            <a:spLocks noChangeArrowheads="1"/>
          </p:cNvSpPr>
          <p:nvPr>
            <p:custDataLst>
              <p:tags r:id="rId8"/>
            </p:custDataLst>
          </p:nvPr>
        </p:nvSpPr>
        <p:spPr bwMode="auto">
          <a:xfrm>
            <a:off x="4800600" y="28797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brown </a:t>
            </a:r>
            <a:r>
              <a:rPr lang="en-US">
                <a:solidFill>
                  <a:srgbClr val="067B0E"/>
                </a:solidFill>
                <a:latin typeface="Comic Sans MS" pitchFamily="66" charset="0"/>
              </a:rPr>
              <a:t>3</a:t>
            </a:r>
          </a:p>
        </p:txBody>
      </p:sp>
      <p:sp>
        <p:nvSpPr>
          <p:cNvPr id="148496" name="Text Box 18"/>
          <p:cNvSpPr txBox="1">
            <a:spLocks noChangeArrowheads="1"/>
          </p:cNvSpPr>
          <p:nvPr/>
        </p:nvSpPr>
        <p:spPr bwMode="auto">
          <a:xfrm>
            <a:off x="609600" y="30019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b="1">
                <a:solidFill>
                  <a:srgbClr val="0E0CFB"/>
                </a:solidFill>
                <a:latin typeface="Arial" pitchFamily="34" charset="0"/>
              </a:rPr>
              <a:t>363 </a:t>
            </a:r>
            <a:r>
              <a:rPr lang="en-US" sz="1400">
                <a:solidFill>
                  <a:srgbClr val="0E0CFB"/>
                </a:solidFill>
                <a:latin typeface="Arial" pitchFamily="34" charset="0"/>
              </a:rPr>
              <a:t>words remaining</a:t>
            </a:r>
          </a:p>
        </p:txBody>
      </p:sp>
      <p:sp>
        <p:nvSpPr>
          <p:cNvPr id="148497" name="Text Box 19"/>
          <p:cNvSpPr txBox="1">
            <a:spLocks noChangeArrowheads="1"/>
          </p:cNvSpPr>
          <p:nvPr/>
        </p:nvSpPr>
        <p:spPr bwMode="auto">
          <a:xfrm>
            <a:off x="6181725" y="29702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a:solidFill>
                  <a:srgbClr val="0E0CFB"/>
                </a:solidFill>
                <a:latin typeface="Arial" pitchFamily="34" charset="0"/>
              </a:rPr>
              <a:t>56 </a:t>
            </a:r>
            <a:r>
              <a:rPr lang="en-US" sz="1400">
                <a:solidFill>
                  <a:srgbClr val="0E0CFB"/>
                </a:solidFill>
                <a:latin typeface="Arial" pitchFamily="34" charset="0"/>
              </a:rPr>
              <a:t>words remaining</a:t>
            </a:r>
          </a:p>
        </p:txBody>
      </p:sp>
      <p:sp>
        <p:nvSpPr>
          <p:cNvPr id="148498" name="Text Box 20"/>
          <p:cNvSpPr txBox="1">
            <a:spLocks noChangeArrowheads="1"/>
          </p:cNvSpPr>
          <p:nvPr>
            <p:custDataLst>
              <p:tags r:id="rId9"/>
            </p:custDataLst>
          </p:nvPr>
        </p:nvSpPr>
        <p:spPr bwMode="auto">
          <a:xfrm>
            <a:off x="2895600" y="33305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badge </a:t>
            </a:r>
            <a:r>
              <a:rPr lang="en-US">
                <a:solidFill>
                  <a:srgbClr val="067B0E"/>
                </a:solidFill>
                <a:latin typeface="Comic Sans MS" pitchFamily="66" charset="0"/>
              </a:rPr>
              <a:t>1</a:t>
            </a:r>
            <a:endParaRPr lang="en-US">
              <a:latin typeface="Comic Sans MS" pitchFamily="66" charset="0"/>
            </a:endParaRPr>
          </a:p>
        </p:txBody>
      </p:sp>
      <p:sp>
        <p:nvSpPr>
          <p:cNvPr id="148499" name="Text Box 21"/>
          <p:cNvSpPr txBox="1">
            <a:spLocks noChangeArrowheads="1"/>
          </p:cNvSpPr>
          <p:nvPr>
            <p:custDataLst>
              <p:tags r:id="rId10"/>
            </p:custDataLst>
          </p:nvPr>
        </p:nvSpPr>
        <p:spPr bwMode="auto">
          <a:xfrm>
            <a:off x="4800600" y="3505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wacky </a:t>
            </a:r>
            <a:r>
              <a:rPr lang="en-US">
                <a:solidFill>
                  <a:srgbClr val="067B0E"/>
                </a:solidFill>
                <a:latin typeface="Comic Sans MS" pitchFamily="66" charset="0"/>
              </a:rPr>
              <a:t>0</a:t>
            </a:r>
          </a:p>
        </p:txBody>
      </p:sp>
      <p:sp>
        <p:nvSpPr>
          <p:cNvPr id="148500" name="Text Box 22"/>
          <p:cNvSpPr txBox="1">
            <a:spLocks noChangeArrowheads="1"/>
          </p:cNvSpPr>
          <p:nvPr/>
        </p:nvSpPr>
        <p:spPr bwMode="auto">
          <a:xfrm>
            <a:off x="0" y="3627438"/>
            <a:ext cx="27130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800" b="1">
                <a:solidFill>
                  <a:srgbClr val="0E0CFB"/>
                </a:solidFill>
                <a:latin typeface="Arial" pitchFamily="34" charset="0"/>
              </a:rPr>
              <a:t>190 </a:t>
            </a:r>
            <a:r>
              <a:rPr lang="en-US" sz="1800">
                <a:solidFill>
                  <a:srgbClr val="0E0CFB"/>
                </a:solidFill>
                <a:latin typeface="Arial" pitchFamily="34" charset="0"/>
              </a:rPr>
              <a:t>words remaining</a:t>
            </a:r>
          </a:p>
        </p:txBody>
      </p:sp>
      <p:sp>
        <p:nvSpPr>
          <p:cNvPr id="148501" name="Text Box 23"/>
          <p:cNvSpPr txBox="1">
            <a:spLocks noChangeArrowheads="1"/>
          </p:cNvSpPr>
          <p:nvPr/>
        </p:nvSpPr>
        <p:spPr bwMode="auto">
          <a:xfrm>
            <a:off x="6272213" y="3595688"/>
            <a:ext cx="24907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solidFill>
                  <a:srgbClr val="FF0515"/>
                </a:solidFill>
                <a:latin typeface="Arial" pitchFamily="34" charset="0"/>
              </a:rPr>
              <a:t>9</a:t>
            </a:r>
            <a:r>
              <a:rPr lang="en-US" sz="1800" b="1">
                <a:solidFill>
                  <a:srgbClr val="0E0CFB"/>
                </a:solidFill>
                <a:latin typeface="Arial" pitchFamily="34" charset="0"/>
              </a:rPr>
              <a:t> </a:t>
            </a:r>
            <a:r>
              <a:rPr lang="en-US" sz="1800">
                <a:solidFill>
                  <a:srgbClr val="0E0CFB"/>
                </a:solidFill>
                <a:latin typeface="Arial" pitchFamily="34" charset="0"/>
              </a:rPr>
              <a:t>words remaining</a:t>
            </a:r>
          </a:p>
        </p:txBody>
      </p:sp>
      <p:sp>
        <p:nvSpPr>
          <p:cNvPr id="148502" name="Text Box 24"/>
          <p:cNvSpPr txBox="1">
            <a:spLocks noChangeArrowheads="1"/>
          </p:cNvSpPr>
          <p:nvPr>
            <p:custDataLst>
              <p:tags r:id="rId11"/>
            </p:custDataLst>
          </p:nvPr>
        </p:nvSpPr>
        <p:spPr bwMode="auto">
          <a:xfrm>
            <a:off x="762000" y="4572000"/>
            <a:ext cx="1752600" cy="151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a:latin typeface="Comic Sans MS" pitchFamily="66" charset="0"/>
              </a:rPr>
              <a:t>error</a:t>
            </a:r>
          </a:p>
          <a:p>
            <a:pPr algn="l">
              <a:lnSpc>
                <a:spcPct val="60000"/>
              </a:lnSpc>
              <a:spcBef>
                <a:spcPct val="50000"/>
              </a:spcBef>
            </a:pPr>
            <a:r>
              <a:rPr lang="en-US">
                <a:latin typeface="Comic Sans MS" pitchFamily="66" charset="0"/>
              </a:rPr>
              <a:t>xenon</a:t>
            </a:r>
          </a:p>
          <a:p>
            <a:pPr algn="l">
              <a:lnSpc>
                <a:spcPct val="60000"/>
              </a:lnSpc>
              <a:spcBef>
                <a:spcPct val="50000"/>
              </a:spcBef>
            </a:pPr>
            <a:r>
              <a:rPr lang="en-US">
                <a:latin typeface="Comic Sans MS" pitchFamily="66" charset="0"/>
              </a:rPr>
              <a:t>rhyme</a:t>
            </a:r>
          </a:p>
          <a:p>
            <a:pPr algn="l">
              <a:lnSpc>
                <a:spcPct val="60000"/>
              </a:lnSpc>
              <a:spcBef>
                <a:spcPct val="50000"/>
              </a:spcBef>
            </a:pPr>
            <a:r>
              <a:rPr lang="en-US">
                <a:latin typeface="Comic Sans MS" pitchFamily="66" charset="0"/>
              </a:rPr>
              <a:t>moxie…</a:t>
            </a:r>
          </a:p>
        </p:txBody>
      </p:sp>
      <p:sp>
        <p:nvSpPr>
          <p:cNvPr id="148503" name="Text Box 25"/>
          <p:cNvSpPr txBox="1">
            <a:spLocks noChangeArrowheads="1"/>
          </p:cNvSpPr>
          <p:nvPr/>
        </p:nvSpPr>
        <p:spPr bwMode="auto">
          <a:xfrm>
            <a:off x="685800" y="4233863"/>
            <a:ext cx="1143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t>possibilities</a:t>
            </a:r>
          </a:p>
        </p:txBody>
      </p:sp>
      <p:sp>
        <p:nvSpPr>
          <p:cNvPr id="148504" name="Text Box 30"/>
          <p:cNvSpPr txBox="1">
            <a:spLocks noChangeArrowheads="1"/>
          </p:cNvSpPr>
          <p:nvPr>
            <p:custDataLst>
              <p:tags r:id="rId12"/>
            </p:custDataLst>
          </p:nvPr>
        </p:nvSpPr>
        <p:spPr bwMode="auto">
          <a:xfrm>
            <a:off x="2905125" y="3810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world </a:t>
            </a:r>
            <a:r>
              <a:rPr lang="en-US">
                <a:solidFill>
                  <a:srgbClr val="067B0E"/>
                </a:solidFill>
                <a:latin typeface="Comic Sans MS" pitchFamily="66" charset="0"/>
              </a:rPr>
              <a:t>3</a:t>
            </a:r>
            <a:endParaRPr lang="en-US">
              <a:latin typeface="Comic Sans MS" pitchFamily="66" charset="0"/>
            </a:endParaRPr>
          </a:p>
        </p:txBody>
      </p:sp>
      <p:sp>
        <p:nvSpPr>
          <p:cNvPr id="148505" name="Ink 26"/>
          <p:cNvSpPr>
            <a:spLocks noRot="1" noChangeAspect="1" noEditPoints="1" noChangeArrowheads="1" noChangeShapeType="1" noTextEdit="1"/>
          </p:cNvSpPr>
          <p:nvPr/>
        </p:nvSpPr>
        <p:spPr bwMode="auto">
          <a:xfrm>
            <a:off x="4811713" y="4002088"/>
            <a:ext cx="1262062" cy="811212"/>
          </a:xfrm>
          <a:custGeom>
            <a:avLst/>
            <a:gdLst>
              <a:gd name="T0" fmla="*/ 2147483647 w 3506"/>
              <a:gd name="T1" fmla="*/ 2147483647 h 2256"/>
              <a:gd name="T2" fmla="*/ 2147483647 w 3506"/>
              <a:gd name="T3" fmla="*/ 2147483647 h 2256"/>
              <a:gd name="T4" fmla="*/ 2147483647 w 3506"/>
              <a:gd name="T5" fmla="*/ 2147483647 h 2256"/>
              <a:gd name="T6" fmla="*/ 2147483647 w 3506"/>
              <a:gd name="T7" fmla="*/ 2147483647 h 2256"/>
              <a:gd name="T8" fmla="*/ 2147483647 w 3506"/>
              <a:gd name="T9" fmla="*/ 2147483647 h 2256"/>
              <a:gd name="T10" fmla="*/ 2147483647 w 3506"/>
              <a:gd name="T11" fmla="*/ 2147483647 h 2256"/>
              <a:gd name="T12" fmla="*/ 2147483647 w 3506"/>
              <a:gd name="T13" fmla="*/ 2147483647 h 2256"/>
              <a:gd name="T14" fmla="*/ 0 w 3506"/>
              <a:gd name="T15" fmla="*/ 2147483647 h 2256"/>
              <a:gd name="T16" fmla="*/ 2147483647 w 3506"/>
              <a:gd name="T17" fmla="*/ 2147483647 h 2256"/>
              <a:gd name="T18" fmla="*/ 2147483647 w 3506"/>
              <a:gd name="T19" fmla="*/ 2147483647 h 2256"/>
              <a:gd name="T20" fmla="*/ 2147483647 w 3506"/>
              <a:gd name="T21" fmla="*/ 2147483647 h 2256"/>
              <a:gd name="T22" fmla="*/ 2147483647 w 3506"/>
              <a:gd name="T23" fmla="*/ 2147483647 h 2256"/>
              <a:gd name="T24" fmla="*/ 2147483647 w 3506"/>
              <a:gd name="T25" fmla="*/ 2147483647 h 2256"/>
              <a:gd name="T26" fmla="*/ 2147483647 w 3506"/>
              <a:gd name="T27" fmla="*/ 2147483647 h 2256"/>
              <a:gd name="T28" fmla="*/ 2147483647 w 3506"/>
              <a:gd name="T29" fmla="*/ 2147483647 h 2256"/>
              <a:gd name="T30" fmla="*/ 2147483647 w 3506"/>
              <a:gd name="T31" fmla="*/ 2147483647 h 2256"/>
              <a:gd name="T32" fmla="*/ 2147483647 w 3506"/>
              <a:gd name="T33" fmla="*/ 2147483647 h 2256"/>
              <a:gd name="T34" fmla="*/ 2147483647 w 3506"/>
              <a:gd name="T35" fmla="*/ 2147483647 h 2256"/>
              <a:gd name="T36" fmla="*/ 2147483647 w 3506"/>
              <a:gd name="T37" fmla="*/ 2147483647 h 2256"/>
              <a:gd name="T38" fmla="*/ 2147483647 w 3506"/>
              <a:gd name="T39" fmla="*/ 2147483647 h 2256"/>
              <a:gd name="T40" fmla="*/ 2147483647 w 3506"/>
              <a:gd name="T41" fmla="*/ 2147483647 h 2256"/>
              <a:gd name="T42" fmla="*/ 2147483647 w 3506"/>
              <a:gd name="T43" fmla="*/ 2147483647 h 2256"/>
              <a:gd name="T44" fmla="*/ 2147483647 w 3506"/>
              <a:gd name="T45" fmla="*/ 2147483647 h 2256"/>
              <a:gd name="T46" fmla="*/ 2147483647 w 3506"/>
              <a:gd name="T47" fmla="*/ 2147483647 h 2256"/>
              <a:gd name="T48" fmla="*/ 2147483647 w 3506"/>
              <a:gd name="T49" fmla="*/ 2147483647 h 2256"/>
              <a:gd name="T50" fmla="*/ 2147483647 w 3506"/>
              <a:gd name="T51" fmla="*/ 2147483647 h 2256"/>
              <a:gd name="T52" fmla="*/ 2147483647 w 3506"/>
              <a:gd name="T53" fmla="*/ 2147483647 h 2256"/>
              <a:gd name="T54" fmla="*/ 2147483647 w 3506"/>
              <a:gd name="T55" fmla="*/ 2147483647 h 2256"/>
              <a:gd name="T56" fmla="*/ 2147483647 w 3506"/>
              <a:gd name="T57" fmla="*/ 2147483647 h 2256"/>
              <a:gd name="T58" fmla="*/ 2147483647 w 3506"/>
              <a:gd name="T59" fmla="*/ 2147483647 h 2256"/>
              <a:gd name="T60" fmla="*/ 2147483647 w 3506"/>
              <a:gd name="T61" fmla="*/ 2147483647 h 2256"/>
              <a:gd name="T62" fmla="*/ 2147483647 w 3506"/>
              <a:gd name="T63" fmla="*/ 2147483647 h 2256"/>
              <a:gd name="T64" fmla="*/ 2147483647 w 3506"/>
              <a:gd name="T65" fmla="*/ 2147483647 h 2256"/>
              <a:gd name="T66" fmla="*/ 2147483647 w 3506"/>
              <a:gd name="T67" fmla="*/ 2147483647 h 2256"/>
              <a:gd name="T68" fmla="*/ 2147483647 w 3506"/>
              <a:gd name="T69" fmla="*/ 2147483647 h 2256"/>
              <a:gd name="T70" fmla="*/ 2147483647 w 3506"/>
              <a:gd name="T71" fmla="*/ 2147483647 h 2256"/>
              <a:gd name="T72" fmla="*/ 2147483647 w 3506"/>
              <a:gd name="T73" fmla="*/ 2147483647 h 2256"/>
              <a:gd name="T74" fmla="*/ 2147483647 w 3506"/>
              <a:gd name="T75" fmla="*/ 2147483647 h 2256"/>
              <a:gd name="T76" fmla="*/ 2147483647 w 3506"/>
              <a:gd name="T77" fmla="*/ 2147483647 h 2256"/>
              <a:gd name="T78" fmla="*/ 2147483647 w 3506"/>
              <a:gd name="T79" fmla="*/ 2147483647 h 2256"/>
              <a:gd name="T80" fmla="*/ 2147483647 w 3506"/>
              <a:gd name="T81" fmla="*/ 2147483647 h 2256"/>
              <a:gd name="T82" fmla="*/ 2147483647 w 3506"/>
              <a:gd name="T83" fmla="*/ 2147483647 h 2256"/>
              <a:gd name="T84" fmla="*/ 2147483647 w 3506"/>
              <a:gd name="T85" fmla="*/ 2147483647 h 2256"/>
              <a:gd name="T86" fmla="*/ 2147483647 w 3506"/>
              <a:gd name="T87" fmla="*/ 2147483647 h 2256"/>
              <a:gd name="T88" fmla="*/ 2147483647 w 3506"/>
              <a:gd name="T89" fmla="*/ 0 h 2256"/>
              <a:gd name="T90" fmla="*/ 2147483647 w 3506"/>
              <a:gd name="T91" fmla="*/ 2147483647 h 2256"/>
              <a:gd name="T92" fmla="*/ 2147483647 w 3506"/>
              <a:gd name="T93" fmla="*/ 2147483647 h 2256"/>
              <a:gd name="T94" fmla="*/ 2147483647 w 3506"/>
              <a:gd name="T95" fmla="*/ 2147483647 h 2256"/>
              <a:gd name="T96" fmla="*/ 2147483647 w 3506"/>
              <a:gd name="T97" fmla="*/ 2147483647 h 2256"/>
              <a:gd name="T98" fmla="*/ 2147483647 w 3506"/>
              <a:gd name="T99" fmla="*/ 2147483647 h 2256"/>
              <a:gd name="T100" fmla="*/ 2147483647 w 3506"/>
              <a:gd name="T101" fmla="*/ 2147483647 h 2256"/>
              <a:gd name="T102" fmla="*/ 2147483647 w 3506"/>
              <a:gd name="T103" fmla="*/ 2147483647 h 2256"/>
              <a:gd name="T104" fmla="*/ 2147483647 w 3506"/>
              <a:gd name="T105" fmla="*/ 2147483647 h 2256"/>
              <a:gd name="T106" fmla="*/ 2147483647 w 3506"/>
              <a:gd name="T107" fmla="*/ 2147483647 h 2256"/>
              <a:gd name="T108" fmla="*/ 2147483647 w 3506"/>
              <a:gd name="T109" fmla="*/ 2147483647 h 2256"/>
              <a:gd name="T110" fmla="*/ 2147483647 w 3506"/>
              <a:gd name="T111" fmla="*/ 2147483647 h 22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506"/>
              <a:gd name="T169" fmla="*/ 0 h 2256"/>
              <a:gd name="T170" fmla="*/ 3506 w 3506"/>
              <a:gd name="T171" fmla="*/ 2256 h 22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506" h="2256" extrusionOk="0">
                <a:moveTo>
                  <a:pt x="135" y="1186"/>
                </a:moveTo>
                <a:cubicBezTo>
                  <a:pt x="184" y="1167"/>
                  <a:pt x="175" y="1240"/>
                  <a:pt x="185" y="1292"/>
                </a:cubicBezTo>
                <a:cubicBezTo>
                  <a:pt x="206" y="1406"/>
                  <a:pt x="229" y="1519"/>
                  <a:pt x="251" y="1632"/>
                </a:cubicBezTo>
                <a:cubicBezTo>
                  <a:pt x="275" y="1757"/>
                  <a:pt x="300" y="1883"/>
                  <a:pt x="315" y="2010"/>
                </a:cubicBezTo>
                <a:cubicBezTo>
                  <a:pt x="317" y="2026"/>
                  <a:pt x="339" y="2292"/>
                  <a:pt x="287" y="2251"/>
                </a:cubicBezTo>
                <a:cubicBezTo>
                  <a:pt x="281" y="2241"/>
                  <a:pt x="274" y="2231"/>
                  <a:pt x="268" y="2221"/>
                </a:cubicBezTo>
              </a:path>
              <a:path w="3506" h="2256" extrusionOk="0">
                <a:moveTo>
                  <a:pt x="68" y="1652"/>
                </a:moveTo>
                <a:cubicBezTo>
                  <a:pt x="29" y="1501"/>
                  <a:pt x="4" y="1361"/>
                  <a:pt x="0" y="1204"/>
                </a:cubicBezTo>
                <a:cubicBezTo>
                  <a:pt x="-3" y="1070"/>
                  <a:pt x="23" y="944"/>
                  <a:pt x="97" y="830"/>
                </a:cubicBezTo>
                <a:cubicBezTo>
                  <a:pt x="150" y="748"/>
                  <a:pt x="230" y="686"/>
                  <a:pt x="332" y="698"/>
                </a:cubicBezTo>
                <a:cubicBezTo>
                  <a:pt x="444" y="711"/>
                  <a:pt x="551" y="821"/>
                  <a:pt x="587" y="923"/>
                </a:cubicBezTo>
                <a:cubicBezTo>
                  <a:pt x="627" y="1035"/>
                  <a:pt x="577" y="1138"/>
                  <a:pt x="488" y="1207"/>
                </a:cubicBezTo>
                <a:cubicBezTo>
                  <a:pt x="415" y="1264"/>
                  <a:pt x="319" y="1294"/>
                  <a:pt x="229" y="1309"/>
                </a:cubicBezTo>
                <a:cubicBezTo>
                  <a:pt x="197" y="1312"/>
                  <a:pt x="189" y="1312"/>
                  <a:pt x="169" y="1315"/>
                </a:cubicBezTo>
              </a:path>
              <a:path w="3506" h="2256" extrusionOk="0">
                <a:moveTo>
                  <a:pt x="597" y="1270"/>
                </a:moveTo>
                <a:cubicBezTo>
                  <a:pt x="650" y="1276"/>
                  <a:pt x="693" y="1279"/>
                  <a:pt x="742" y="1253"/>
                </a:cubicBezTo>
                <a:cubicBezTo>
                  <a:pt x="794" y="1226"/>
                  <a:pt x="853" y="1188"/>
                  <a:pt x="888" y="1139"/>
                </a:cubicBezTo>
                <a:cubicBezTo>
                  <a:pt x="925" y="1087"/>
                  <a:pt x="948" y="1015"/>
                  <a:pt x="946" y="951"/>
                </a:cubicBezTo>
                <a:cubicBezTo>
                  <a:pt x="944" y="869"/>
                  <a:pt x="899" y="772"/>
                  <a:pt x="808" y="765"/>
                </a:cubicBezTo>
                <a:cubicBezTo>
                  <a:pt x="753" y="761"/>
                  <a:pt x="699" y="792"/>
                  <a:pt x="665" y="833"/>
                </a:cubicBezTo>
                <a:cubicBezTo>
                  <a:pt x="542" y="983"/>
                  <a:pt x="569" y="1245"/>
                  <a:pt x="704" y="1377"/>
                </a:cubicBezTo>
                <a:cubicBezTo>
                  <a:pt x="749" y="1421"/>
                  <a:pt x="803" y="1442"/>
                  <a:pt x="865" y="1427"/>
                </a:cubicBezTo>
                <a:cubicBezTo>
                  <a:pt x="937" y="1409"/>
                  <a:pt x="989" y="1356"/>
                  <a:pt x="1029" y="1296"/>
                </a:cubicBezTo>
                <a:cubicBezTo>
                  <a:pt x="1095" y="1198"/>
                  <a:pt x="1128" y="1079"/>
                  <a:pt x="1155" y="965"/>
                </a:cubicBezTo>
                <a:cubicBezTo>
                  <a:pt x="1166" y="919"/>
                  <a:pt x="1175" y="874"/>
                  <a:pt x="1186" y="828"/>
                </a:cubicBezTo>
                <a:cubicBezTo>
                  <a:pt x="1222" y="869"/>
                  <a:pt x="1235" y="897"/>
                  <a:pt x="1249" y="973"/>
                </a:cubicBezTo>
                <a:cubicBezTo>
                  <a:pt x="1264" y="1057"/>
                  <a:pt x="1277" y="1142"/>
                  <a:pt x="1289" y="1226"/>
                </a:cubicBezTo>
                <a:cubicBezTo>
                  <a:pt x="1294" y="1261"/>
                  <a:pt x="1294" y="1269"/>
                  <a:pt x="1304" y="1289"/>
                </a:cubicBezTo>
                <a:cubicBezTo>
                  <a:pt x="1341" y="1258"/>
                  <a:pt x="1361" y="1240"/>
                  <a:pt x="1385" y="1190"/>
                </a:cubicBezTo>
                <a:cubicBezTo>
                  <a:pt x="1410" y="1139"/>
                  <a:pt x="1433" y="1096"/>
                  <a:pt x="1464" y="1050"/>
                </a:cubicBezTo>
                <a:cubicBezTo>
                  <a:pt x="1515" y="1079"/>
                  <a:pt x="1509" y="1126"/>
                  <a:pt x="1517" y="1186"/>
                </a:cubicBezTo>
                <a:cubicBezTo>
                  <a:pt x="1528" y="1272"/>
                  <a:pt x="1533" y="1387"/>
                  <a:pt x="1591" y="1457"/>
                </a:cubicBezTo>
                <a:cubicBezTo>
                  <a:pt x="1617" y="1477"/>
                  <a:pt x="1625" y="1483"/>
                  <a:pt x="1648" y="1485"/>
                </a:cubicBezTo>
              </a:path>
              <a:path w="3506" h="2256" extrusionOk="0">
                <a:moveTo>
                  <a:pt x="2160" y="982"/>
                </a:moveTo>
                <a:cubicBezTo>
                  <a:pt x="2134" y="936"/>
                  <a:pt x="2127" y="902"/>
                  <a:pt x="2067" y="908"/>
                </a:cubicBezTo>
                <a:cubicBezTo>
                  <a:pt x="2014" y="913"/>
                  <a:pt x="1968" y="979"/>
                  <a:pt x="1939" y="1016"/>
                </a:cubicBezTo>
                <a:cubicBezTo>
                  <a:pt x="1893" y="1076"/>
                  <a:pt x="1861" y="1143"/>
                  <a:pt x="1845" y="1217"/>
                </a:cubicBezTo>
                <a:cubicBezTo>
                  <a:pt x="1832" y="1274"/>
                  <a:pt x="1845" y="1321"/>
                  <a:pt x="1913" y="1306"/>
                </a:cubicBezTo>
                <a:cubicBezTo>
                  <a:pt x="1974" y="1293"/>
                  <a:pt x="2031" y="1244"/>
                  <a:pt x="2080" y="1209"/>
                </a:cubicBezTo>
                <a:cubicBezTo>
                  <a:pt x="2109" y="1188"/>
                  <a:pt x="2169" y="1120"/>
                  <a:pt x="2209" y="1121"/>
                </a:cubicBezTo>
                <a:cubicBezTo>
                  <a:pt x="2260" y="1123"/>
                  <a:pt x="2279" y="1203"/>
                  <a:pt x="2291" y="1239"/>
                </a:cubicBezTo>
                <a:cubicBezTo>
                  <a:pt x="2368" y="1470"/>
                  <a:pt x="2439" y="1739"/>
                  <a:pt x="2418" y="1985"/>
                </a:cubicBezTo>
                <a:cubicBezTo>
                  <a:pt x="2410" y="2075"/>
                  <a:pt x="2376" y="2176"/>
                  <a:pt x="2279" y="2201"/>
                </a:cubicBezTo>
                <a:cubicBezTo>
                  <a:pt x="2164" y="2231"/>
                  <a:pt x="2079" y="2132"/>
                  <a:pt x="2026" y="2048"/>
                </a:cubicBezTo>
              </a:path>
              <a:path w="3506" h="2256" extrusionOk="0">
                <a:moveTo>
                  <a:pt x="2395" y="0"/>
                </a:moveTo>
                <a:cubicBezTo>
                  <a:pt x="2421" y="41"/>
                  <a:pt x="2439" y="78"/>
                  <a:pt x="2455" y="124"/>
                </a:cubicBezTo>
                <a:cubicBezTo>
                  <a:pt x="2474" y="178"/>
                  <a:pt x="2495" y="233"/>
                  <a:pt x="2511" y="288"/>
                </a:cubicBezTo>
                <a:cubicBezTo>
                  <a:pt x="2513" y="297"/>
                  <a:pt x="2516" y="307"/>
                  <a:pt x="2518" y="316"/>
                </a:cubicBezTo>
              </a:path>
              <a:path w="3506" h="2256" extrusionOk="0">
                <a:moveTo>
                  <a:pt x="2739" y="782"/>
                </a:moveTo>
                <a:cubicBezTo>
                  <a:pt x="2783" y="762"/>
                  <a:pt x="2797" y="747"/>
                  <a:pt x="2831" y="795"/>
                </a:cubicBezTo>
                <a:cubicBezTo>
                  <a:pt x="2863" y="841"/>
                  <a:pt x="2871" y="912"/>
                  <a:pt x="2883" y="965"/>
                </a:cubicBezTo>
                <a:cubicBezTo>
                  <a:pt x="2900" y="1044"/>
                  <a:pt x="2907" y="1122"/>
                  <a:pt x="2911" y="1202"/>
                </a:cubicBezTo>
                <a:cubicBezTo>
                  <a:pt x="2955" y="1182"/>
                  <a:pt x="2966" y="1135"/>
                  <a:pt x="2992" y="1092"/>
                </a:cubicBezTo>
                <a:cubicBezTo>
                  <a:pt x="3029" y="1031"/>
                  <a:pt x="3077" y="955"/>
                  <a:pt x="3140" y="918"/>
                </a:cubicBezTo>
                <a:cubicBezTo>
                  <a:pt x="3210" y="876"/>
                  <a:pt x="3270" y="913"/>
                  <a:pt x="3318" y="967"/>
                </a:cubicBezTo>
                <a:cubicBezTo>
                  <a:pt x="3416" y="1077"/>
                  <a:pt x="3486" y="1254"/>
                  <a:pt x="3505" y="1399"/>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506" name="Ink 27"/>
          <p:cNvSpPr>
            <a:spLocks noRot="1" noChangeAspect="1" noEditPoints="1" noChangeArrowheads="1" noChangeShapeType="1" noTextEdit="1"/>
          </p:cNvSpPr>
          <p:nvPr/>
        </p:nvSpPr>
        <p:spPr bwMode="auto">
          <a:xfrm>
            <a:off x="4776788" y="5187950"/>
            <a:ext cx="1689100" cy="679450"/>
          </a:xfrm>
          <a:custGeom>
            <a:avLst/>
            <a:gdLst>
              <a:gd name="T0" fmla="*/ 0 w 4689"/>
              <a:gd name="T1" fmla="*/ 2147483647 h 1886"/>
              <a:gd name="T2" fmla="*/ 2147483647 w 4689"/>
              <a:gd name="T3" fmla="*/ 2147483647 h 1886"/>
              <a:gd name="T4" fmla="*/ 2147483647 w 4689"/>
              <a:gd name="T5" fmla="*/ 2147483647 h 1886"/>
              <a:gd name="T6" fmla="*/ 2147483647 w 4689"/>
              <a:gd name="T7" fmla="*/ 2147483647 h 1886"/>
              <a:gd name="T8" fmla="*/ 2147483647 w 4689"/>
              <a:gd name="T9" fmla="*/ 2147483647 h 1886"/>
              <a:gd name="T10" fmla="*/ 2147483647 w 4689"/>
              <a:gd name="T11" fmla="*/ 2147483647 h 1886"/>
              <a:gd name="T12" fmla="*/ 2147483647 w 4689"/>
              <a:gd name="T13" fmla="*/ 2147483647 h 1886"/>
              <a:gd name="T14" fmla="*/ 2147483647 w 4689"/>
              <a:gd name="T15" fmla="*/ 2147483647 h 1886"/>
              <a:gd name="T16" fmla="*/ 2147483647 w 4689"/>
              <a:gd name="T17" fmla="*/ 2147483647 h 1886"/>
              <a:gd name="T18" fmla="*/ 2147483647 w 4689"/>
              <a:gd name="T19" fmla="*/ 2147483647 h 1886"/>
              <a:gd name="T20" fmla="*/ 2147483647 w 4689"/>
              <a:gd name="T21" fmla="*/ 2147483647 h 1886"/>
              <a:gd name="T22" fmla="*/ 2147483647 w 4689"/>
              <a:gd name="T23" fmla="*/ 2147483647 h 1886"/>
              <a:gd name="T24" fmla="*/ 2147483647 w 4689"/>
              <a:gd name="T25" fmla="*/ 2147483647 h 1886"/>
              <a:gd name="T26" fmla="*/ 2147483647 w 4689"/>
              <a:gd name="T27" fmla="*/ 2147483647 h 1886"/>
              <a:gd name="T28" fmla="*/ 2147483647 w 4689"/>
              <a:gd name="T29" fmla="*/ 2147483647 h 1886"/>
              <a:gd name="T30" fmla="*/ 2147483647 w 4689"/>
              <a:gd name="T31" fmla="*/ 2147483647 h 1886"/>
              <a:gd name="T32" fmla="*/ 2147483647 w 4689"/>
              <a:gd name="T33" fmla="*/ 2147483647 h 1886"/>
              <a:gd name="T34" fmla="*/ 2147483647 w 4689"/>
              <a:gd name="T35" fmla="*/ 2147483647 h 1886"/>
              <a:gd name="T36" fmla="*/ 2147483647 w 4689"/>
              <a:gd name="T37" fmla="*/ 2147483647 h 1886"/>
              <a:gd name="T38" fmla="*/ 2147483647 w 4689"/>
              <a:gd name="T39" fmla="*/ 2147483647 h 1886"/>
              <a:gd name="T40" fmla="*/ 2147483647 w 4689"/>
              <a:gd name="T41" fmla="*/ 2147483647 h 1886"/>
              <a:gd name="T42" fmla="*/ 2147483647 w 4689"/>
              <a:gd name="T43" fmla="*/ 2147483647 h 1886"/>
              <a:gd name="T44" fmla="*/ 2147483647 w 4689"/>
              <a:gd name="T45" fmla="*/ 0 h 1886"/>
              <a:gd name="T46" fmla="*/ 2147483647 w 4689"/>
              <a:gd name="T47" fmla="*/ 2147483647 h 1886"/>
              <a:gd name="T48" fmla="*/ 2147483647 w 4689"/>
              <a:gd name="T49" fmla="*/ 2147483647 h 1886"/>
              <a:gd name="T50" fmla="*/ 2147483647 w 4689"/>
              <a:gd name="T51" fmla="*/ 2147483647 h 1886"/>
              <a:gd name="T52" fmla="*/ 2147483647 w 4689"/>
              <a:gd name="T53" fmla="*/ 2147483647 h 1886"/>
              <a:gd name="T54" fmla="*/ 2147483647 w 4689"/>
              <a:gd name="T55" fmla="*/ 2147483647 h 1886"/>
              <a:gd name="T56" fmla="*/ 2147483647 w 4689"/>
              <a:gd name="T57" fmla="*/ 2147483647 h 1886"/>
              <a:gd name="T58" fmla="*/ 2147483647 w 4689"/>
              <a:gd name="T59" fmla="*/ 2147483647 h 1886"/>
              <a:gd name="T60" fmla="*/ 2147483647 w 4689"/>
              <a:gd name="T61" fmla="*/ 2147483647 h 1886"/>
              <a:gd name="T62" fmla="*/ 2147483647 w 4689"/>
              <a:gd name="T63" fmla="*/ 2147483647 h 1886"/>
              <a:gd name="T64" fmla="*/ 2147483647 w 4689"/>
              <a:gd name="T65" fmla="*/ 2147483647 h 1886"/>
              <a:gd name="T66" fmla="*/ 2147483647 w 4689"/>
              <a:gd name="T67" fmla="*/ 2147483647 h 1886"/>
              <a:gd name="T68" fmla="*/ 2147483647 w 4689"/>
              <a:gd name="T69" fmla="*/ 2147483647 h 1886"/>
              <a:gd name="T70" fmla="*/ 2147483647 w 4689"/>
              <a:gd name="T71" fmla="*/ 2147483647 h 1886"/>
              <a:gd name="T72" fmla="*/ 2147483647 w 4689"/>
              <a:gd name="T73" fmla="*/ 2147483647 h 1886"/>
              <a:gd name="T74" fmla="*/ 2147483647 w 4689"/>
              <a:gd name="T75" fmla="*/ 2147483647 h 1886"/>
              <a:gd name="T76" fmla="*/ 2147483647 w 4689"/>
              <a:gd name="T77" fmla="*/ 2147483647 h 1886"/>
              <a:gd name="T78" fmla="*/ 2147483647 w 4689"/>
              <a:gd name="T79" fmla="*/ 2147483647 h 1886"/>
              <a:gd name="T80" fmla="*/ 2147483647 w 4689"/>
              <a:gd name="T81" fmla="*/ 2147483647 h 1886"/>
              <a:gd name="T82" fmla="*/ 2147483647 w 4689"/>
              <a:gd name="T83" fmla="*/ 2147483647 h 1886"/>
              <a:gd name="T84" fmla="*/ 2147483647 w 4689"/>
              <a:gd name="T85" fmla="*/ 2147483647 h 1886"/>
              <a:gd name="T86" fmla="*/ 2147483647 w 4689"/>
              <a:gd name="T87" fmla="*/ 2147483647 h 1886"/>
              <a:gd name="T88" fmla="*/ 2147483647 w 4689"/>
              <a:gd name="T89" fmla="*/ 2147483647 h 1886"/>
              <a:gd name="T90" fmla="*/ 2147483647 w 4689"/>
              <a:gd name="T91" fmla="*/ 2147483647 h 1886"/>
              <a:gd name="T92" fmla="*/ 2147483647 w 4689"/>
              <a:gd name="T93" fmla="*/ 2147483647 h 1886"/>
              <a:gd name="T94" fmla="*/ 2147483647 w 4689"/>
              <a:gd name="T95" fmla="*/ 2147483647 h 1886"/>
              <a:gd name="T96" fmla="*/ 2147483647 w 4689"/>
              <a:gd name="T97" fmla="*/ 2147483647 h 1886"/>
              <a:gd name="T98" fmla="*/ 2147483647 w 4689"/>
              <a:gd name="T99" fmla="*/ 2147483647 h 1886"/>
              <a:gd name="T100" fmla="*/ 2147483647 w 4689"/>
              <a:gd name="T101" fmla="*/ 2147483647 h 1886"/>
              <a:gd name="T102" fmla="*/ 2147483647 w 4689"/>
              <a:gd name="T103" fmla="*/ 2147483647 h 1886"/>
              <a:gd name="T104" fmla="*/ 2147483647 w 4689"/>
              <a:gd name="T105" fmla="*/ 2147483647 h 1886"/>
              <a:gd name="T106" fmla="*/ 2147483647 w 4689"/>
              <a:gd name="T107" fmla="*/ 2147483647 h 1886"/>
              <a:gd name="T108" fmla="*/ 2147483647 w 4689"/>
              <a:gd name="T109" fmla="*/ 2147483647 h 1886"/>
              <a:gd name="T110" fmla="*/ 2147483647 w 4689"/>
              <a:gd name="T111" fmla="*/ 2147483647 h 1886"/>
              <a:gd name="T112" fmla="*/ 2147483647 w 4689"/>
              <a:gd name="T113" fmla="*/ 2147483647 h 1886"/>
              <a:gd name="T114" fmla="*/ 2147483647 w 4689"/>
              <a:gd name="T115" fmla="*/ 2147483647 h 1886"/>
              <a:gd name="T116" fmla="*/ 2147483647 w 4689"/>
              <a:gd name="T117" fmla="*/ 2147483647 h 188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89"/>
              <a:gd name="T178" fmla="*/ 0 h 1886"/>
              <a:gd name="T179" fmla="*/ 4689 w 4689"/>
              <a:gd name="T180" fmla="*/ 1886 h 188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89" h="1886" extrusionOk="0">
                <a:moveTo>
                  <a:pt x="0" y="744"/>
                </a:moveTo>
                <a:cubicBezTo>
                  <a:pt x="53" y="762"/>
                  <a:pt x="47" y="862"/>
                  <a:pt x="74" y="917"/>
                </a:cubicBezTo>
                <a:cubicBezTo>
                  <a:pt x="124" y="1019"/>
                  <a:pt x="174" y="1080"/>
                  <a:pt x="198" y="1190"/>
                </a:cubicBezTo>
                <a:cubicBezTo>
                  <a:pt x="209" y="1239"/>
                  <a:pt x="198" y="1249"/>
                  <a:pt x="198" y="1190"/>
                </a:cubicBezTo>
                <a:cubicBezTo>
                  <a:pt x="198" y="1070"/>
                  <a:pt x="168" y="894"/>
                  <a:pt x="223" y="793"/>
                </a:cubicBezTo>
                <a:cubicBezTo>
                  <a:pt x="253" y="738"/>
                  <a:pt x="257" y="695"/>
                  <a:pt x="322" y="669"/>
                </a:cubicBezTo>
                <a:cubicBezTo>
                  <a:pt x="363" y="653"/>
                  <a:pt x="429" y="628"/>
                  <a:pt x="446" y="620"/>
                </a:cubicBezTo>
                <a:cubicBezTo>
                  <a:pt x="492" y="598"/>
                  <a:pt x="496" y="639"/>
                  <a:pt x="496" y="570"/>
                </a:cubicBezTo>
              </a:path>
              <a:path w="4689" h="1886" extrusionOk="0">
                <a:moveTo>
                  <a:pt x="719" y="1066"/>
                </a:moveTo>
                <a:cubicBezTo>
                  <a:pt x="736" y="1083"/>
                  <a:pt x="750" y="1127"/>
                  <a:pt x="768" y="1141"/>
                </a:cubicBezTo>
                <a:cubicBezTo>
                  <a:pt x="846" y="1200"/>
                  <a:pt x="899" y="1211"/>
                  <a:pt x="992" y="1240"/>
                </a:cubicBezTo>
                <a:cubicBezTo>
                  <a:pt x="1109" y="1276"/>
                  <a:pt x="1190" y="1289"/>
                  <a:pt x="1314" y="1289"/>
                </a:cubicBezTo>
                <a:cubicBezTo>
                  <a:pt x="1428" y="1289"/>
                  <a:pt x="1477" y="1268"/>
                  <a:pt x="1562" y="1190"/>
                </a:cubicBezTo>
                <a:cubicBezTo>
                  <a:pt x="1621" y="1135"/>
                  <a:pt x="1630" y="1048"/>
                  <a:pt x="1612" y="967"/>
                </a:cubicBezTo>
                <a:cubicBezTo>
                  <a:pt x="1594" y="884"/>
                  <a:pt x="1534" y="761"/>
                  <a:pt x="1488" y="694"/>
                </a:cubicBezTo>
                <a:cubicBezTo>
                  <a:pt x="1455" y="646"/>
                  <a:pt x="1362" y="578"/>
                  <a:pt x="1314" y="545"/>
                </a:cubicBezTo>
                <a:cubicBezTo>
                  <a:pt x="1280" y="522"/>
                  <a:pt x="1226" y="503"/>
                  <a:pt x="1190" y="496"/>
                </a:cubicBezTo>
                <a:cubicBezTo>
                  <a:pt x="1167" y="491"/>
                  <a:pt x="1101" y="511"/>
                  <a:pt x="1091" y="520"/>
                </a:cubicBezTo>
                <a:cubicBezTo>
                  <a:pt x="1021" y="586"/>
                  <a:pt x="956" y="673"/>
                  <a:pt x="892" y="744"/>
                </a:cubicBezTo>
                <a:cubicBezTo>
                  <a:pt x="818" y="826"/>
                  <a:pt x="786" y="893"/>
                  <a:pt x="744" y="992"/>
                </a:cubicBezTo>
                <a:cubicBezTo>
                  <a:pt x="738" y="1007"/>
                  <a:pt x="696" y="1092"/>
                  <a:pt x="719" y="1116"/>
                </a:cubicBezTo>
                <a:cubicBezTo>
                  <a:pt x="744" y="1116"/>
                  <a:pt x="752" y="1116"/>
                  <a:pt x="768" y="1116"/>
                </a:cubicBezTo>
              </a:path>
              <a:path w="4689" h="1886" extrusionOk="0">
                <a:moveTo>
                  <a:pt x="1587" y="0"/>
                </a:moveTo>
                <a:cubicBezTo>
                  <a:pt x="1609" y="83"/>
                  <a:pt x="1624" y="164"/>
                  <a:pt x="1637" y="248"/>
                </a:cubicBezTo>
                <a:cubicBezTo>
                  <a:pt x="1675" y="488"/>
                  <a:pt x="1707" y="726"/>
                  <a:pt x="1736" y="967"/>
                </a:cubicBezTo>
                <a:cubicBezTo>
                  <a:pt x="1759" y="1160"/>
                  <a:pt x="1825" y="1347"/>
                  <a:pt x="1835" y="1537"/>
                </a:cubicBezTo>
                <a:cubicBezTo>
                  <a:pt x="1839" y="1610"/>
                  <a:pt x="1835" y="1687"/>
                  <a:pt x="1835" y="1761"/>
                </a:cubicBezTo>
                <a:cubicBezTo>
                  <a:pt x="1835" y="1720"/>
                  <a:pt x="1835" y="1727"/>
                  <a:pt x="1835" y="1686"/>
                </a:cubicBezTo>
                <a:cubicBezTo>
                  <a:pt x="1835" y="1611"/>
                  <a:pt x="1837" y="1550"/>
                  <a:pt x="1885" y="1488"/>
                </a:cubicBezTo>
                <a:cubicBezTo>
                  <a:pt x="1964" y="1386"/>
                  <a:pt x="2017" y="1346"/>
                  <a:pt x="2133" y="1289"/>
                </a:cubicBezTo>
                <a:cubicBezTo>
                  <a:pt x="2227" y="1242"/>
                  <a:pt x="2274" y="1194"/>
                  <a:pt x="2381" y="1190"/>
                </a:cubicBezTo>
                <a:cubicBezTo>
                  <a:pt x="2442" y="1188"/>
                  <a:pt x="2477" y="1194"/>
                  <a:pt x="2505" y="1215"/>
                </a:cubicBezTo>
                <a:cubicBezTo>
                  <a:pt x="2586" y="1274"/>
                  <a:pt x="2620" y="1423"/>
                  <a:pt x="2654" y="1513"/>
                </a:cubicBezTo>
                <a:cubicBezTo>
                  <a:pt x="2681" y="1585"/>
                  <a:pt x="2693" y="1684"/>
                  <a:pt x="2678" y="1761"/>
                </a:cubicBezTo>
                <a:cubicBezTo>
                  <a:pt x="2667" y="1819"/>
                  <a:pt x="2629" y="1870"/>
                  <a:pt x="2579" y="1885"/>
                </a:cubicBezTo>
                <a:cubicBezTo>
                  <a:pt x="2518" y="1903"/>
                  <a:pt x="2432" y="1821"/>
                  <a:pt x="2381" y="1810"/>
                </a:cubicBezTo>
                <a:cubicBezTo>
                  <a:pt x="2323" y="1810"/>
                  <a:pt x="2315" y="1810"/>
                  <a:pt x="2282" y="1810"/>
                </a:cubicBezTo>
                <a:cubicBezTo>
                  <a:pt x="2391" y="1549"/>
                  <a:pt x="2411" y="1610"/>
                  <a:pt x="2158" y="1562"/>
                </a:cubicBezTo>
                <a:cubicBezTo>
                  <a:pt x="2101" y="1551"/>
                  <a:pt x="2087" y="1574"/>
                  <a:pt x="2058" y="1537"/>
                </a:cubicBezTo>
                <a:cubicBezTo>
                  <a:pt x="2041" y="1515"/>
                  <a:pt x="2008" y="1445"/>
                  <a:pt x="2033" y="1413"/>
                </a:cubicBezTo>
                <a:cubicBezTo>
                  <a:pt x="2050" y="1405"/>
                  <a:pt x="2066" y="1397"/>
                  <a:pt x="2083" y="1389"/>
                </a:cubicBezTo>
              </a:path>
              <a:path w="4689" h="1886" extrusionOk="0">
                <a:moveTo>
                  <a:pt x="2902" y="1488"/>
                </a:moveTo>
                <a:cubicBezTo>
                  <a:pt x="2895" y="1541"/>
                  <a:pt x="2877" y="1583"/>
                  <a:pt x="2877" y="1637"/>
                </a:cubicBezTo>
                <a:cubicBezTo>
                  <a:pt x="2877" y="1725"/>
                  <a:pt x="2921" y="1771"/>
                  <a:pt x="3001" y="1810"/>
                </a:cubicBezTo>
                <a:cubicBezTo>
                  <a:pt x="3112" y="1863"/>
                  <a:pt x="3252" y="1882"/>
                  <a:pt x="3373" y="1885"/>
                </a:cubicBezTo>
                <a:cubicBezTo>
                  <a:pt x="3506" y="1888"/>
                  <a:pt x="3677" y="1840"/>
                  <a:pt x="3770" y="1736"/>
                </a:cubicBezTo>
                <a:cubicBezTo>
                  <a:pt x="3797" y="1706"/>
                  <a:pt x="3814" y="1600"/>
                  <a:pt x="3795" y="1562"/>
                </a:cubicBezTo>
                <a:cubicBezTo>
                  <a:pt x="3763" y="1498"/>
                  <a:pt x="3690" y="1383"/>
                  <a:pt x="3646" y="1339"/>
                </a:cubicBezTo>
                <a:cubicBezTo>
                  <a:pt x="3618" y="1311"/>
                  <a:pt x="3607" y="1283"/>
                  <a:pt x="3571" y="1265"/>
                </a:cubicBezTo>
                <a:cubicBezTo>
                  <a:pt x="3529" y="1244"/>
                  <a:pt x="3514" y="1257"/>
                  <a:pt x="3472" y="1215"/>
                </a:cubicBezTo>
                <a:cubicBezTo>
                  <a:pt x="3464" y="1207"/>
                  <a:pt x="3455" y="1198"/>
                  <a:pt x="3447" y="1190"/>
                </a:cubicBezTo>
              </a:path>
              <a:path w="4689" h="1886" extrusionOk="0">
                <a:moveTo>
                  <a:pt x="4291" y="471"/>
                </a:moveTo>
                <a:cubicBezTo>
                  <a:pt x="4291" y="660"/>
                  <a:pt x="4249" y="831"/>
                  <a:pt x="4241" y="1017"/>
                </a:cubicBezTo>
                <a:cubicBezTo>
                  <a:pt x="4230" y="1297"/>
                  <a:pt x="4241" y="1580"/>
                  <a:pt x="4241" y="1860"/>
                </a:cubicBezTo>
                <a:cubicBezTo>
                  <a:pt x="4213" y="1860"/>
                  <a:pt x="4156" y="1849"/>
                  <a:pt x="4142" y="1835"/>
                </a:cubicBezTo>
                <a:cubicBezTo>
                  <a:pt x="4090" y="1782"/>
                  <a:pt x="4108" y="1791"/>
                  <a:pt x="4043" y="1736"/>
                </a:cubicBezTo>
              </a:path>
              <a:path w="4689" h="1886" extrusionOk="0">
                <a:moveTo>
                  <a:pt x="3869" y="1265"/>
                </a:moveTo>
                <a:cubicBezTo>
                  <a:pt x="4150" y="1265"/>
                  <a:pt x="4944" y="1265"/>
                  <a:pt x="4663" y="1265"/>
                </a:cubicBezTo>
                <a:cubicBezTo>
                  <a:pt x="4655" y="1265"/>
                  <a:pt x="4646" y="1265"/>
                  <a:pt x="4638" y="1265"/>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507" name="Ink 28"/>
          <p:cNvSpPr>
            <a:spLocks noRot="1" noChangeAspect="1" noEditPoints="1" noChangeArrowheads="1" noChangeShapeType="1" noTextEdit="1"/>
          </p:cNvSpPr>
          <p:nvPr/>
        </p:nvSpPr>
        <p:spPr bwMode="auto">
          <a:xfrm>
            <a:off x="6831013" y="5241925"/>
            <a:ext cx="492125" cy="822325"/>
          </a:xfrm>
          <a:custGeom>
            <a:avLst/>
            <a:gdLst>
              <a:gd name="T0" fmla="*/ 2147483647 w 1365"/>
              <a:gd name="T1" fmla="*/ 2147483647 h 2283"/>
              <a:gd name="T2" fmla="*/ 2147483647 w 1365"/>
              <a:gd name="T3" fmla="*/ 2147483647 h 2283"/>
              <a:gd name="T4" fmla="*/ 2147483647 w 1365"/>
              <a:gd name="T5" fmla="*/ 2147483647 h 2283"/>
              <a:gd name="T6" fmla="*/ 2147483647 w 1365"/>
              <a:gd name="T7" fmla="*/ 0 h 2283"/>
              <a:gd name="T8" fmla="*/ 2147483647 w 1365"/>
              <a:gd name="T9" fmla="*/ 2147483647 h 2283"/>
              <a:gd name="T10" fmla="*/ 0 w 1365"/>
              <a:gd name="T11" fmla="*/ 2147483647 h 2283"/>
              <a:gd name="T12" fmla="*/ 0 w 1365"/>
              <a:gd name="T13" fmla="*/ 2147483647 h 2283"/>
              <a:gd name="T14" fmla="*/ 2147483647 w 1365"/>
              <a:gd name="T15" fmla="*/ 2147483647 h 2283"/>
              <a:gd name="T16" fmla="*/ 2147483647 w 1365"/>
              <a:gd name="T17" fmla="*/ 2147483647 h 2283"/>
              <a:gd name="T18" fmla="*/ 2147483647 w 1365"/>
              <a:gd name="T19" fmla="*/ 2147483647 h 2283"/>
              <a:gd name="T20" fmla="*/ 2147483647 w 1365"/>
              <a:gd name="T21" fmla="*/ 2147483647 h 2283"/>
              <a:gd name="T22" fmla="*/ 2147483647 w 1365"/>
              <a:gd name="T23" fmla="*/ 2147483647 h 2283"/>
              <a:gd name="T24" fmla="*/ 2147483647 w 1365"/>
              <a:gd name="T25" fmla="*/ 2147483647 h 2283"/>
              <a:gd name="T26" fmla="*/ 2147483647 w 1365"/>
              <a:gd name="T27" fmla="*/ 2147483647 h 2283"/>
              <a:gd name="T28" fmla="*/ 2147483647 w 1365"/>
              <a:gd name="T29" fmla="*/ 2147483647 h 2283"/>
              <a:gd name="T30" fmla="*/ 2147483647 w 1365"/>
              <a:gd name="T31" fmla="*/ 2147483647 h 2283"/>
              <a:gd name="T32" fmla="*/ 2147483647 w 1365"/>
              <a:gd name="T33" fmla="*/ 2147483647 h 2283"/>
              <a:gd name="T34" fmla="*/ 2147483647 w 1365"/>
              <a:gd name="T35" fmla="*/ 2147483647 h 2283"/>
              <a:gd name="T36" fmla="*/ 2147483647 w 1365"/>
              <a:gd name="T37" fmla="*/ 2147483647 h 22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65"/>
              <a:gd name="T58" fmla="*/ 0 h 2283"/>
              <a:gd name="T59" fmla="*/ 1365 w 1365"/>
              <a:gd name="T60" fmla="*/ 2283 h 22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65" h="2283" extrusionOk="0">
                <a:moveTo>
                  <a:pt x="1265" y="149"/>
                </a:moveTo>
                <a:cubicBezTo>
                  <a:pt x="1139" y="142"/>
                  <a:pt x="1019" y="120"/>
                  <a:pt x="893" y="100"/>
                </a:cubicBezTo>
                <a:cubicBezTo>
                  <a:pt x="698" y="70"/>
                  <a:pt x="488" y="72"/>
                  <a:pt x="297" y="25"/>
                </a:cubicBezTo>
                <a:cubicBezTo>
                  <a:pt x="261" y="16"/>
                  <a:pt x="163" y="-31"/>
                  <a:pt x="124" y="0"/>
                </a:cubicBezTo>
                <a:cubicBezTo>
                  <a:pt x="67" y="44"/>
                  <a:pt x="63" y="226"/>
                  <a:pt x="49" y="298"/>
                </a:cubicBezTo>
                <a:cubicBezTo>
                  <a:pt x="18" y="460"/>
                  <a:pt x="4" y="630"/>
                  <a:pt x="0" y="794"/>
                </a:cubicBezTo>
                <a:cubicBezTo>
                  <a:pt x="-2" y="860"/>
                  <a:pt x="0" y="927"/>
                  <a:pt x="0" y="993"/>
                </a:cubicBezTo>
                <a:cubicBezTo>
                  <a:pt x="65" y="978"/>
                  <a:pt x="131" y="959"/>
                  <a:pt x="198" y="943"/>
                </a:cubicBezTo>
                <a:cubicBezTo>
                  <a:pt x="346" y="907"/>
                  <a:pt x="499" y="897"/>
                  <a:pt x="645" y="869"/>
                </a:cubicBezTo>
                <a:cubicBezTo>
                  <a:pt x="747" y="849"/>
                  <a:pt x="861" y="825"/>
                  <a:pt x="967" y="844"/>
                </a:cubicBezTo>
                <a:cubicBezTo>
                  <a:pt x="1058" y="860"/>
                  <a:pt x="1075" y="925"/>
                  <a:pt x="1116" y="993"/>
                </a:cubicBezTo>
                <a:cubicBezTo>
                  <a:pt x="1202" y="1136"/>
                  <a:pt x="1269" y="1303"/>
                  <a:pt x="1314" y="1464"/>
                </a:cubicBezTo>
                <a:cubicBezTo>
                  <a:pt x="1349" y="1589"/>
                  <a:pt x="1378" y="1731"/>
                  <a:pt x="1364" y="1861"/>
                </a:cubicBezTo>
                <a:cubicBezTo>
                  <a:pt x="1354" y="1953"/>
                  <a:pt x="1273" y="1983"/>
                  <a:pt x="1215" y="2010"/>
                </a:cubicBezTo>
                <a:cubicBezTo>
                  <a:pt x="1120" y="2054"/>
                  <a:pt x="1046" y="2059"/>
                  <a:pt x="942" y="2059"/>
                </a:cubicBezTo>
                <a:cubicBezTo>
                  <a:pt x="857" y="2059"/>
                  <a:pt x="790" y="2057"/>
                  <a:pt x="719" y="2034"/>
                </a:cubicBezTo>
                <a:cubicBezTo>
                  <a:pt x="688" y="2024"/>
                  <a:pt x="650" y="2014"/>
                  <a:pt x="620" y="2010"/>
                </a:cubicBezTo>
                <a:cubicBezTo>
                  <a:pt x="576" y="2004"/>
                  <a:pt x="527" y="2001"/>
                  <a:pt x="496" y="2034"/>
                </a:cubicBezTo>
                <a:cubicBezTo>
                  <a:pt x="438" y="2150"/>
                  <a:pt x="413" y="2199"/>
                  <a:pt x="372" y="2282"/>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508" name="Ink 29"/>
          <p:cNvSpPr>
            <a:spLocks noRot="1" noChangeAspect="1" noEditPoints="1" noChangeArrowheads="1" noChangeShapeType="1" noTextEdit="1"/>
          </p:cNvSpPr>
          <p:nvPr/>
        </p:nvSpPr>
        <p:spPr bwMode="auto">
          <a:xfrm>
            <a:off x="4679950" y="4875213"/>
            <a:ext cx="3624263" cy="73025"/>
          </a:xfrm>
          <a:custGeom>
            <a:avLst/>
            <a:gdLst>
              <a:gd name="T0" fmla="*/ 0 w 10071"/>
              <a:gd name="T1" fmla="*/ 0 h 200"/>
              <a:gd name="T2" fmla="*/ 2147483647 w 10071"/>
              <a:gd name="T3" fmla="*/ 2147483647 h 200"/>
              <a:gd name="T4" fmla="*/ 2147483647 w 10071"/>
              <a:gd name="T5" fmla="*/ 2147483647 h 200"/>
              <a:gd name="T6" fmla="*/ 2147483647 w 10071"/>
              <a:gd name="T7" fmla="*/ 2147483647 h 200"/>
              <a:gd name="T8" fmla="*/ 0 60000 65536"/>
              <a:gd name="T9" fmla="*/ 0 60000 65536"/>
              <a:gd name="T10" fmla="*/ 0 60000 65536"/>
              <a:gd name="T11" fmla="*/ 0 60000 65536"/>
              <a:gd name="T12" fmla="*/ 0 w 10071"/>
              <a:gd name="T13" fmla="*/ 0 h 200"/>
              <a:gd name="T14" fmla="*/ 10071 w 10071"/>
              <a:gd name="T15" fmla="*/ 200 h 200"/>
            </a:gdLst>
            <a:ahLst/>
            <a:cxnLst>
              <a:cxn ang="T8">
                <a:pos x="T0" y="T1"/>
              </a:cxn>
              <a:cxn ang="T9">
                <a:pos x="T2" y="T3"/>
              </a:cxn>
              <a:cxn ang="T10">
                <a:pos x="T4" y="T5"/>
              </a:cxn>
              <a:cxn ang="T11">
                <a:pos x="T6" y="T7"/>
              </a:cxn>
            </a:cxnLst>
            <a:rect l="T12" t="T13" r="T14" b="T15"/>
            <a:pathLst>
              <a:path w="10071" h="200" extrusionOk="0">
                <a:moveTo>
                  <a:pt x="0" y="0"/>
                </a:moveTo>
                <a:cubicBezTo>
                  <a:pt x="120" y="37"/>
                  <a:pt x="304" y="84"/>
                  <a:pt x="471" y="100"/>
                </a:cubicBezTo>
                <a:cubicBezTo>
                  <a:pt x="1411" y="190"/>
                  <a:pt x="2324" y="199"/>
                  <a:pt x="3274" y="199"/>
                </a:cubicBezTo>
                <a:cubicBezTo>
                  <a:pt x="5539" y="199"/>
                  <a:pt x="7805" y="199"/>
                  <a:pt x="10070" y="199"/>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506" name="Group 2"/>
          <p:cNvGrpSpPr>
            <a:grpSpLocks/>
          </p:cNvGrpSpPr>
          <p:nvPr/>
        </p:nvGrpSpPr>
        <p:grpSpPr bwMode="auto">
          <a:xfrm>
            <a:off x="533400" y="1038225"/>
            <a:ext cx="8218488" cy="180975"/>
            <a:chOff x="295" y="1311"/>
            <a:chExt cx="5177" cy="114"/>
          </a:xfrm>
        </p:grpSpPr>
        <p:sp>
          <p:nvSpPr>
            <p:cNvPr id="149522"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9523"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9507" name="Text Box 5"/>
          <p:cNvSpPr txBox="1">
            <a:spLocks noChangeArrowheads="1"/>
          </p:cNvSpPr>
          <p:nvPr/>
        </p:nvSpPr>
        <p:spPr bwMode="auto">
          <a:xfrm>
            <a:off x="2362200" y="228600"/>
            <a:ext cx="44958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Silicon Dreams</a:t>
            </a:r>
          </a:p>
        </p:txBody>
      </p:sp>
      <p:sp>
        <p:nvSpPr>
          <p:cNvPr id="149508" name="Text Box 6"/>
          <p:cNvSpPr txBox="1">
            <a:spLocks noChangeArrowheads="1"/>
          </p:cNvSpPr>
          <p:nvPr/>
        </p:nvSpPr>
        <p:spPr bwMode="auto">
          <a:xfrm>
            <a:off x="457200" y="1371600"/>
            <a:ext cx="5029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800"/>
              <a:t>How does a machine think ?</a:t>
            </a:r>
          </a:p>
        </p:txBody>
      </p:sp>
      <p:sp>
        <p:nvSpPr>
          <p:cNvPr id="149509" name="Text Box 7"/>
          <p:cNvSpPr txBox="1">
            <a:spLocks noChangeArrowheads="1"/>
          </p:cNvSpPr>
          <p:nvPr/>
        </p:nvSpPr>
        <p:spPr bwMode="auto">
          <a:xfrm>
            <a:off x="1143000" y="3276600"/>
            <a:ext cx="403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Programming Language</a:t>
            </a:r>
          </a:p>
        </p:txBody>
      </p:sp>
      <p:sp>
        <p:nvSpPr>
          <p:cNvPr id="149510" name="Text Box 8"/>
          <p:cNvSpPr txBox="1">
            <a:spLocks noChangeArrowheads="1"/>
          </p:cNvSpPr>
          <p:nvPr/>
        </p:nvSpPr>
        <p:spPr bwMode="auto">
          <a:xfrm>
            <a:off x="228600" y="5715000"/>
            <a:ext cx="11430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08000"/>
                </a:solidFill>
                <a:latin typeface="Comic Sans MS" pitchFamily="66" charset="0"/>
              </a:rPr>
              <a:t>layers of abstraction</a:t>
            </a:r>
          </a:p>
        </p:txBody>
      </p:sp>
      <p:sp>
        <p:nvSpPr>
          <p:cNvPr id="149511" name="Text Box 9"/>
          <p:cNvSpPr txBox="1">
            <a:spLocks noChangeArrowheads="1"/>
          </p:cNvSpPr>
          <p:nvPr/>
        </p:nvSpPr>
        <p:spPr bwMode="auto">
          <a:xfrm>
            <a:off x="1143000" y="4267200"/>
            <a:ext cx="403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Machine Instructions</a:t>
            </a:r>
          </a:p>
        </p:txBody>
      </p:sp>
      <p:sp>
        <p:nvSpPr>
          <p:cNvPr id="149512" name="Text Box 10"/>
          <p:cNvSpPr txBox="1">
            <a:spLocks noChangeArrowheads="1"/>
          </p:cNvSpPr>
          <p:nvPr/>
        </p:nvSpPr>
        <p:spPr bwMode="auto">
          <a:xfrm>
            <a:off x="1143000" y="5257800"/>
            <a:ext cx="403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Movement of electrons</a:t>
            </a:r>
          </a:p>
        </p:txBody>
      </p:sp>
      <p:sp>
        <p:nvSpPr>
          <p:cNvPr id="149513" name="Line 11"/>
          <p:cNvSpPr>
            <a:spLocks noChangeShapeType="1"/>
          </p:cNvSpPr>
          <p:nvPr/>
        </p:nvSpPr>
        <p:spPr bwMode="auto">
          <a:xfrm>
            <a:off x="793750" y="2514600"/>
            <a:ext cx="0" cy="3048000"/>
          </a:xfrm>
          <a:prstGeom prst="line">
            <a:avLst/>
          </a:prstGeom>
          <a:noFill/>
          <a:ln w="19050">
            <a:solidFill>
              <a:srgbClr val="008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9514" name="Text Box 12"/>
          <p:cNvSpPr txBox="1">
            <a:spLocks noChangeArrowheads="1"/>
          </p:cNvSpPr>
          <p:nvPr/>
        </p:nvSpPr>
        <p:spPr bwMode="auto">
          <a:xfrm>
            <a:off x="1143000" y="2362200"/>
            <a:ext cx="403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Algorithms</a:t>
            </a:r>
          </a:p>
        </p:txBody>
      </p:sp>
      <p:pic>
        <p:nvPicPr>
          <p:cNvPr id="149515" name="Picture 13"/>
          <p:cNvPicPr>
            <a:picLocks noChangeAspect="1" noChangeArrowheads="1"/>
          </p:cNvPicPr>
          <p:nvPr/>
        </p:nvPicPr>
        <p:blipFill>
          <a:blip r:embed="rId3">
            <a:extLst>
              <a:ext uri="{28A0092B-C50C-407E-A947-70E740481C1C}">
                <a14:useLocalDpi xmlns:a14="http://schemas.microsoft.com/office/drawing/2010/main" val="0"/>
              </a:ext>
            </a:extLst>
          </a:blip>
          <a:srcRect l="18365" t="27550" r="17345" b="14285"/>
          <a:stretch>
            <a:fillRect/>
          </a:stretch>
        </p:blipFill>
        <p:spPr bwMode="auto">
          <a:xfrm>
            <a:off x="4953000" y="5257800"/>
            <a:ext cx="160020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16" name="Picture 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05600" y="5257800"/>
            <a:ext cx="144780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517" name="Text Box 15"/>
          <p:cNvSpPr txBox="1">
            <a:spLocks noChangeArrowheads="1"/>
          </p:cNvSpPr>
          <p:nvPr/>
        </p:nvSpPr>
        <p:spPr bwMode="auto">
          <a:xfrm>
            <a:off x="8153400" y="5334000"/>
            <a:ext cx="914400" cy="115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solidFill>
                  <a:schemeClr val="accent2"/>
                </a:solidFill>
                <a:latin typeface="Comic Sans MS" pitchFamily="66" charset="0"/>
              </a:rPr>
              <a:t>its great- great-… grand-child</a:t>
            </a:r>
          </a:p>
        </p:txBody>
      </p:sp>
      <p:sp>
        <p:nvSpPr>
          <p:cNvPr id="149518" name="Text Box 16"/>
          <p:cNvSpPr txBox="1">
            <a:spLocks noChangeArrowheads="1"/>
          </p:cNvSpPr>
          <p:nvPr/>
        </p:nvSpPr>
        <p:spPr bwMode="auto">
          <a:xfrm>
            <a:off x="3657600" y="5638800"/>
            <a:ext cx="12954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accent2"/>
                </a:solidFill>
                <a:latin typeface="Comic Sans MS" pitchFamily="66" charset="0"/>
              </a:rPr>
              <a:t>Shockley</a:t>
            </a:r>
            <a:r>
              <a:rPr lang="ja-JP" altLang="en-US" sz="1400">
                <a:solidFill>
                  <a:schemeClr val="accent2"/>
                </a:solidFill>
                <a:latin typeface="Comic Sans MS" pitchFamily="66" charset="0"/>
              </a:rPr>
              <a:t>’</a:t>
            </a:r>
            <a:r>
              <a:rPr lang="en-US" altLang="ja-JP" sz="1400">
                <a:solidFill>
                  <a:schemeClr val="accent2"/>
                </a:solidFill>
                <a:latin typeface="Comic Sans MS" pitchFamily="66" charset="0"/>
              </a:rPr>
              <a:t>s first transistor</a:t>
            </a:r>
            <a:endParaRPr lang="en-US" sz="1400">
              <a:solidFill>
                <a:schemeClr val="accent2"/>
              </a:solidFill>
              <a:latin typeface="Comic Sans MS" pitchFamily="66" charset="0"/>
            </a:endParaRPr>
          </a:p>
        </p:txBody>
      </p:sp>
      <p:sp>
        <p:nvSpPr>
          <p:cNvPr id="149519" name="Text Box 17"/>
          <p:cNvSpPr txBox="1">
            <a:spLocks noChangeArrowheads="1"/>
          </p:cNvSpPr>
          <p:nvPr/>
        </p:nvSpPr>
        <p:spPr bwMode="auto">
          <a:xfrm>
            <a:off x="4876800" y="4170363"/>
            <a:ext cx="3581400" cy="782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800" b="1">
                <a:solidFill>
                  <a:schemeClr val="accent2"/>
                </a:solidFill>
                <a:latin typeface="Courier New" pitchFamily="49" charset="0"/>
              </a:rPr>
              <a:t>loadn r0 5    # p</a:t>
            </a:r>
          </a:p>
          <a:p>
            <a:pPr algn="l">
              <a:lnSpc>
                <a:spcPct val="50000"/>
              </a:lnSpc>
              <a:spcBef>
                <a:spcPct val="50000"/>
              </a:spcBef>
            </a:pPr>
            <a:r>
              <a:rPr lang="en-US" sz="1800" b="1">
                <a:solidFill>
                  <a:schemeClr val="accent2"/>
                </a:solidFill>
                <a:latin typeface="Courier New" pitchFamily="49" charset="0"/>
              </a:rPr>
              <a:t>loadn r1 2    # pr/wk</a:t>
            </a:r>
          </a:p>
          <a:p>
            <a:pPr algn="l">
              <a:lnSpc>
                <a:spcPct val="50000"/>
              </a:lnSpc>
              <a:spcBef>
                <a:spcPct val="50000"/>
              </a:spcBef>
            </a:pPr>
            <a:r>
              <a:rPr lang="en-US" sz="1800" b="1">
                <a:solidFill>
                  <a:schemeClr val="accent2"/>
                </a:solidFill>
                <a:latin typeface="Courier New" pitchFamily="49" charset="0"/>
              </a:rPr>
              <a:t>mul r0 r0 r1  # answer!</a:t>
            </a:r>
            <a:endParaRPr lang="en-US" sz="1800" b="1">
              <a:solidFill>
                <a:schemeClr val="accent2"/>
              </a:solidFill>
            </a:endParaRPr>
          </a:p>
        </p:txBody>
      </p:sp>
      <p:sp>
        <p:nvSpPr>
          <p:cNvPr id="149520" name="Text Box 18"/>
          <p:cNvSpPr txBox="1">
            <a:spLocks noChangeArrowheads="1"/>
          </p:cNvSpPr>
          <p:nvPr/>
        </p:nvSpPr>
        <p:spPr bwMode="auto">
          <a:xfrm>
            <a:off x="4876800" y="3429000"/>
            <a:ext cx="205740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800" b="1">
                <a:solidFill>
                  <a:schemeClr val="accent2"/>
                </a:solidFill>
                <a:latin typeface="Courier New" pitchFamily="49" charset="0"/>
              </a:rPr>
              <a:t>p = 5*2</a:t>
            </a:r>
            <a:endParaRPr lang="en-US" sz="1800" b="1">
              <a:solidFill>
                <a:schemeClr val="accent2"/>
              </a:solidFill>
            </a:endParaRPr>
          </a:p>
        </p:txBody>
      </p:sp>
      <p:sp>
        <p:nvSpPr>
          <p:cNvPr id="149521" name="Text Box 19"/>
          <p:cNvSpPr txBox="1">
            <a:spLocks noChangeArrowheads="1"/>
          </p:cNvSpPr>
          <p:nvPr/>
        </p:nvSpPr>
        <p:spPr bwMode="auto">
          <a:xfrm>
            <a:off x="4876800" y="2209800"/>
            <a:ext cx="4038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solidFill>
                  <a:schemeClr val="accent2"/>
                </a:solidFill>
                <a:latin typeface="Comic Sans MS" pitchFamily="66" charset="0"/>
              </a:rPr>
              <a:t>How many problems am I facing in five weeks with two per week ?</a:t>
            </a:r>
          </a:p>
        </p:txBody>
      </p:sp>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530" name="Group 2"/>
          <p:cNvGrpSpPr>
            <a:grpSpLocks/>
          </p:cNvGrpSpPr>
          <p:nvPr/>
        </p:nvGrpSpPr>
        <p:grpSpPr bwMode="auto">
          <a:xfrm>
            <a:off x="533400" y="1038225"/>
            <a:ext cx="8218488" cy="180975"/>
            <a:chOff x="295" y="1311"/>
            <a:chExt cx="5177" cy="114"/>
          </a:xfrm>
        </p:grpSpPr>
        <p:sp>
          <p:nvSpPr>
            <p:cNvPr id="150552"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0553"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0531" name="Text Box 5"/>
          <p:cNvSpPr txBox="1">
            <a:spLocks noChangeArrowheads="1"/>
          </p:cNvSpPr>
          <p:nvPr/>
        </p:nvSpPr>
        <p:spPr bwMode="auto">
          <a:xfrm>
            <a:off x="2362200" y="228600"/>
            <a:ext cx="44958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Silicon Dreams</a:t>
            </a:r>
          </a:p>
        </p:txBody>
      </p:sp>
      <p:sp>
        <p:nvSpPr>
          <p:cNvPr id="150532" name="Text Box 6"/>
          <p:cNvSpPr txBox="1">
            <a:spLocks noChangeArrowheads="1"/>
          </p:cNvSpPr>
          <p:nvPr/>
        </p:nvSpPr>
        <p:spPr bwMode="auto">
          <a:xfrm>
            <a:off x="457200" y="1371600"/>
            <a:ext cx="5029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800"/>
              <a:t>How does a machine think ?</a:t>
            </a:r>
          </a:p>
        </p:txBody>
      </p:sp>
      <p:sp>
        <p:nvSpPr>
          <p:cNvPr id="150533" name="Text Box 7"/>
          <p:cNvSpPr txBox="1">
            <a:spLocks noChangeArrowheads="1"/>
          </p:cNvSpPr>
          <p:nvPr/>
        </p:nvSpPr>
        <p:spPr bwMode="auto">
          <a:xfrm>
            <a:off x="1143000" y="3276600"/>
            <a:ext cx="403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Programming Language</a:t>
            </a:r>
          </a:p>
        </p:txBody>
      </p:sp>
      <p:sp>
        <p:nvSpPr>
          <p:cNvPr id="150534" name="Text Box 8"/>
          <p:cNvSpPr txBox="1">
            <a:spLocks noChangeArrowheads="1"/>
          </p:cNvSpPr>
          <p:nvPr/>
        </p:nvSpPr>
        <p:spPr bwMode="auto">
          <a:xfrm>
            <a:off x="228600" y="5715000"/>
            <a:ext cx="11430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08000"/>
                </a:solidFill>
                <a:latin typeface="Comic Sans MS" pitchFamily="66" charset="0"/>
              </a:rPr>
              <a:t>layers of abstraction</a:t>
            </a:r>
          </a:p>
        </p:txBody>
      </p:sp>
      <p:sp>
        <p:nvSpPr>
          <p:cNvPr id="150535" name="Text Box 9"/>
          <p:cNvSpPr txBox="1">
            <a:spLocks noChangeArrowheads="1"/>
          </p:cNvSpPr>
          <p:nvPr/>
        </p:nvSpPr>
        <p:spPr bwMode="auto">
          <a:xfrm>
            <a:off x="1143000" y="4267200"/>
            <a:ext cx="403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Machine Instructions</a:t>
            </a:r>
          </a:p>
        </p:txBody>
      </p:sp>
      <p:sp>
        <p:nvSpPr>
          <p:cNvPr id="150536" name="Text Box 10"/>
          <p:cNvSpPr txBox="1">
            <a:spLocks noChangeArrowheads="1"/>
          </p:cNvSpPr>
          <p:nvPr/>
        </p:nvSpPr>
        <p:spPr bwMode="auto">
          <a:xfrm>
            <a:off x="1143000" y="5257800"/>
            <a:ext cx="403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Movement of electrons</a:t>
            </a:r>
          </a:p>
        </p:txBody>
      </p:sp>
      <p:sp>
        <p:nvSpPr>
          <p:cNvPr id="150537" name="Text Box 11"/>
          <p:cNvSpPr txBox="1">
            <a:spLocks noChangeArrowheads="1"/>
          </p:cNvSpPr>
          <p:nvPr/>
        </p:nvSpPr>
        <p:spPr bwMode="auto">
          <a:xfrm>
            <a:off x="7086600" y="3276600"/>
            <a:ext cx="1143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FF0000"/>
                </a:solidFill>
              </a:rPr>
              <a:t>Python</a:t>
            </a:r>
          </a:p>
        </p:txBody>
      </p:sp>
      <p:sp>
        <p:nvSpPr>
          <p:cNvPr id="150538" name="Line 12"/>
          <p:cNvSpPr>
            <a:spLocks noChangeShapeType="1"/>
          </p:cNvSpPr>
          <p:nvPr/>
        </p:nvSpPr>
        <p:spPr bwMode="auto">
          <a:xfrm>
            <a:off x="793750" y="2514600"/>
            <a:ext cx="0" cy="3048000"/>
          </a:xfrm>
          <a:prstGeom prst="line">
            <a:avLst/>
          </a:prstGeom>
          <a:noFill/>
          <a:ln w="19050">
            <a:solidFill>
              <a:srgbClr val="008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0539" name="Text Box 13"/>
          <p:cNvSpPr txBox="1">
            <a:spLocks noChangeArrowheads="1"/>
          </p:cNvSpPr>
          <p:nvPr/>
        </p:nvSpPr>
        <p:spPr bwMode="auto">
          <a:xfrm>
            <a:off x="1143000" y="2362200"/>
            <a:ext cx="403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Algorithms</a:t>
            </a:r>
          </a:p>
        </p:txBody>
      </p:sp>
      <p:pic>
        <p:nvPicPr>
          <p:cNvPr id="150540" name="Picture 14"/>
          <p:cNvPicPr>
            <a:picLocks noChangeAspect="1" noChangeArrowheads="1"/>
          </p:cNvPicPr>
          <p:nvPr/>
        </p:nvPicPr>
        <p:blipFill>
          <a:blip r:embed="rId3">
            <a:extLst>
              <a:ext uri="{28A0092B-C50C-407E-A947-70E740481C1C}">
                <a14:useLocalDpi xmlns:a14="http://schemas.microsoft.com/office/drawing/2010/main" val="0"/>
              </a:ext>
            </a:extLst>
          </a:blip>
          <a:srcRect l="18365" t="27550" r="17345" b="14285"/>
          <a:stretch>
            <a:fillRect/>
          </a:stretch>
        </p:blipFill>
        <p:spPr bwMode="auto">
          <a:xfrm>
            <a:off x="4953000" y="5257800"/>
            <a:ext cx="160020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41" name="Picture 1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05600" y="5257800"/>
            <a:ext cx="144780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542" name="Text Box 16"/>
          <p:cNvSpPr txBox="1">
            <a:spLocks noChangeArrowheads="1"/>
          </p:cNvSpPr>
          <p:nvPr/>
        </p:nvSpPr>
        <p:spPr bwMode="auto">
          <a:xfrm>
            <a:off x="8153400" y="5334000"/>
            <a:ext cx="914400" cy="115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solidFill>
                  <a:schemeClr val="accent2"/>
                </a:solidFill>
                <a:latin typeface="Comic Sans MS" pitchFamily="66" charset="0"/>
              </a:rPr>
              <a:t>its great- great-… grand-child</a:t>
            </a:r>
          </a:p>
        </p:txBody>
      </p:sp>
      <p:sp>
        <p:nvSpPr>
          <p:cNvPr id="150543" name="Text Box 17"/>
          <p:cNvSpPr txBox="1">
            <a:spLocks noChangeArrowheads="1"/>
          </p:cNvSpPr>
          <p:nvPr/>
        </p:nvSpPr>
        <p:spPr bwMode="auto">
          <a:xfrm>
            <a:off x="3657600" y="5638800"/>
            <a:ext cx="12954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accent2"/>
                </a:solidFill>
                <a:latin typeface="Comic Sans MS" pitchFamily="66" charset="0"/>
              </a:rPr>
              <a:t>Shockley</a:t>
            </a:r>
            <a:r>
              <a:rPr lang="ja-JP" altLang="en-US" sz="1400">
                <a:solidFill>
                  <a:schemeClr val="accent2"/>
                </a:solidFill>
                <a:latin typeface="Comic Sans MS" pitchFamily="66" charset="0"/>
              </a:rPr>
              <a:t>’</a:t>
            </a:r>
            <a:r>
              <a:rPr lang="en-US" altLang="ja-JP" sz="1400">
                <a:solidFill>
                  <a:schemeClr val="accent2"/>
                </a:solidFill>
                <a:latin typeface="Comic Sans MS" pitchFamily="66" charset="0"/>
              </a:rPr>
              <a:t>s first transistor</a:t>
            </a:r>
            <a:endParaRPr lang="en-US" sz="1400">
              <a:solidFill>
                <a:schemeClr val="accent2"/>
              </a:solidFill>
              <a:latin typeface="Comic Sans MS" pitchFamily="66" charset="0"/>
            </a:endParaRPr>
          </a:p>
        </p:txBody>
      </p:sp>
      <p:sp>
        <p:nvSpPr>
          <p:cNvPr id="150544" name="Oval 18"/>
          <p:cNvSpPr>
            <a:spLocks noChangeArrowheads="1"/>
          </p:cNvSpPr>
          <p:nvPr/>
        </p:nvSpPr>
        <p:spPr bwMode="auto">
          <a:xfrm>
            <a:off x="685800" y="3124200"/>
            <a:ext cx="7772400" cy="762000"/>
          </a:xfrm>
          <a:prstGeom prst="ellipse">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0545" name="Line 19"/>
          <p:cNvSpPr>
            <a:spLocks noChangeShapeType="1"/>
          </p:cNvSpPr>
          <p:nvPr/>
        </p:nvSpPr>
        <p:spPr bwMode="auto">
          <a:xfrm flipV="1">
            <a:off x="4572000" y="2430463"/>
            <a:ext cx="0" cy="68580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0546" name="Text Box 20"/>
          <p:cNvSpPr txBox="1">
            <a:spLocks noChangeArrowheads="1"/>
          </p:cNvSpPr>
          <p:nvPr/>
        </p:nvSpPr>
        <p:spPr bwMode="auto">
          <a:xfrm>
            <a:off x="3276600" y="2438400"/>
            <a:ext cx="1295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rgbClr val="FF0000"/>
                </a:solidFill>
                <a:latin typeface="Arial" pitchFamily="34" charset="0"/>
              </a:rPr>
              <a:t>our tasks</a:t>
            </a:r>
          </a:p>
        </p:txBody>
      </p:sp>
      <p:sp>
        <p:nvSpPr>
          <p:cNvPr id="150547" name="Line 21"/>
          <p:cNvSpPr>
            <a:spLocks noChangeShapeType="1"/>
          </p:cNvSpPr>
          <p:nvPr/>
        </p:nvSpPr>
        <p:spPr bwMode="auto">
          <a:xfrm>
            <a:off x="4572000" y="3886200"/>
            <a:ext cx="0" cy="1693863"/>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0548" name="Text Box 22"/>
          <p:cNvSpPr txBox="1">
            <a:spLocks noChangeArrowheads="1"/>
          </p:cNvSpPr>
          <p:nvPr/>
        </p:nvSpPr>
        <p:spPr bwMode="auto">
          <a:xfrm>
            <a:off x="2903538" y="4953000"/>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rgbClr val="FF0000"/>
                </a:solidFill>
                <a:latin typeface="Arial" pitchFamily="34" charset="0"/>
              </a:rPr>
              <a:t>computer</a:t>
            </a:r>
            <a:r>
              <a:rPr lang="ja-JP" altLang="en-US" sz="1400">
                <a:solidFill>
                  <a:srgbClr val="FF0000"/>
                </a:solidFill>
                <a:latin typeface="Arial" pitchFamily="34" charset="0"/>
              </a:rPr>
              <a:t>’</a:t>
            </a:r>
            <a:r>
              <a:rPr lang="en-US" altLang="ja-JP" sz="1400">
                <a:solidFill>
                  <a:srgbClr val="FF0000"/>
                </a:solidFill>
                <a:latin typeface="Arial" pitchFamily="34" charset="0"/>
              </a:rPr>
              <a:t>s tasks</a:t>
            </a:r>
            <a:endParaRPr lang="en-US" sz="1400">
              <a:solidFill>
                <a:srgbClr val="FF0000"/>
              </a:solidFill>
              <a:latin typeface="Arial" pitchFamily="34" charset="0"/>
            </a:endParaRPr>
          </a:p>
        </p:txBody>
      </p:sp>
      <p:sp>
        <p:nvSpPr>
          <p:cNvPr id="150549" name="Text Box 23"/>
          <p:cNvSpPr txBox="1">
            <a:spLocks noChangeArrowheads="1"/>
          </p:cNvSpPr>
          <p:nvPr/>
        </p:nvSpPr>
        <p:spPr bwMode="auto">
          <a:xfrm>
            <a:off x="4876800" y="4170363"/>
            <a:ext cx="3581400" cy="782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800" b="1">
                <a:solidFill>
                  <a:schemeClr val="accent2"/>
                </a:solidFill>
                <a:latin typeface="Courier New" pitchFamily="49" charset="0"/>
              </a:rPr>
              <a:t>loadn r0 5    # p</a:t>
            </a:r>
          </a:p>
          <a:p>
            <a:pPr algn="l">
              <a:lnSpc>
                <a:spcPct val="50000"/>
              </a:lnSpc>
              <a:spcBef>
                <a:spcPct val="50000"/>
              </a:spcBef>
            </a:pPr>
            <a:r>
              <a:rPr lang="en-US" sz="1800" b="1">
                <a:solidFill>
                  <a:schemeClr val="accent2"/>
                </a:solidFill>
                <a:latin typeface="Courier New" pitchFamily="49" charset="0"/>
              </a:rPr>
              <a:t>loadn r1 2    # pr/wk</a:t>
            </a:r>
          </a:p>
          <a:p>
            <a:pPr algn="l">
              <a:lnSpc>
                <a:spcPct val="50000"/>
              </a:lnSpc>
              <a:spcBef>
                <a:spcPct val="50000"/>
              </a:spcBef>
            </a:pPr>
            <a:r>
              <a:rPr lang="en-US" sz="1800" b="1">
                <a:solidFill>
                  <a:schemeClr val="accent2"/>
                </a:solidFill>
                <a:latin typeface="Courier New" pitchFamily="49" charset="0"/>
              </a:rPr>
              <a:t>mul r0 r0 r1  # answer!</a:t>
            </a:r>
            <a:endParaRPr lang="en-US" sz="1800" b="1">
              <a:solidFill>
                <a:schemeClr val="accent2"/>
              </a:solidFill>
            </a:endParaRPr>
          </a:p>
        </p:txBody>
      </p:sp>
      <p:sp>
        <p:nvSpPr>
          <p:cNvPr id="150550" name="Text Box 24"/>
          <p:cNvSpPr txBox="1">
            <a:spLocks noChangeArrowheads="1"/>
          </p:cNvSpPr>
          <p:nvPr/>
        </p:nvSpPr>
        <p:spPr bwMode="auto">
          <a:xfrm>
            <a:off x="4876800" y="3429000"/>
            <a:ext cx="205740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800" b="1">
                <a:solidFill>
                  <a:schemeClr val="accent2"/>
                </a:solidFill>
                <a:latin typeface="Courier New" pitchFamily="49" charset="0"/>
              </a:rPr>
              <a:t>p = 5*2</a:t>
            </a:r>
            <a:endParaRPr lang="en-US" sz="1800" b="1">
              <a:solidFill>
                <a:schemeClr val="accent2"/>
              </a:solidFill>
            </a:endParaRPr>
          </a:p>
        </p:txBody>
      </p:sp>
      <p:sp>
        <p:nvSpPr>
          <p:cNvPr id="150551" name="Text Box 25"/>
          <p:cNvSpPr txBox="1">
            <a:spLocks noChangeArrowheads="1"/>
          </p:cNvSpPr>
          <p:nvPr/>
        </p:nvSpPr>
        <p:spPr bwMode="auto">
          <a:xfrm>
            <a:off x="4876800" y="2209800"/>
            <a:ext cx="4038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solidFill>
                  <a:schemeClr val="accent2"/>
                </a:solidFill>
                <a:latin typeface="Comic Sans MS" pitchFamily="66" charset="0"/>
              </a:rPr>
              <a:t>How many problems am I facing in five weeks with two per week ?</a:t>
            </a:r>
          </a:p>
        </p:txBody>
      </p:sp>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1554" name="Group 2"/>
          <p:cNvGrpSpPr>
            <a:grpSpLocks/>
          </p:cNvGrpSpPr>
          <p:nvPr/>
        </p:nvGrpSpPr>
        <p:grpSpPr bwMode="auto">
          <a:xfrm>
            <a:off x="533400" y="1038225"/>
            <a:ext cx="8218488" cy="180975"/>
            <a:chOff x="295" y="1311"/>
            <a:chExt cx="5177" cy="114"/>
          </a:xfrm>
        </p:grpSpPr>
        <p:sp>
          <p:nvSpPr>
            <p:cNvPr id="151582"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1583"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1555" name="Text Box 5"/>
          <p:cNvSpPr txBox="1">
            <a:spLocks noChangeArrowheads="1"/>
          </p:cNvSpPr>
          <p:nvPr/>
        </p:nvSpPr>
        <p:spPr bwMode="auto">
          <a:xfrm>
            <a:off x="2362200" y="228600"/>
            <a:ext cx="44958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Silicon Dreams</a:t>
            </a:r>
          </a:p>
        </p:txBody>
      </p:sp>
      <p:sp>
        <p:nvSpPr>
          <p:cNvPr id="151556" name="Text Box 6"/>
          <p:cNvSpPr txBox="1">
            <a:spLocks noChangeArrowheads="1"/>
          </p:cNvSpPr>
          <p:nvPr/>
        </p:nvSpPr>
        <p:spPr bwMode="auto">
          <a:xfrm>
            <a:off x="457200" y="1371600"/>
            <a:ext cx="5029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800"/>
              <a:t>How does a machine think ?</a:t>
            </a:r>
          </a:p>
        </p:txBody>
      </p:sp>
      <p:sp>
        <p:nvSpPr>
          <p:cNvPr id="151557" name="Text Box 7"/>
          <p:cNvSpPr txBox="1">
            <a:spLocks noChangeArrowheads="1"/>
          </p:cNvSpPr>
          <p:nvPr/>
        </p:nvSpPr>
        <p:spPr bwMode="auto">
          <a:xfrm>
            <a:off x="1143000" y="3276600"/>
            <a:ext cx="403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Programming Language</a:t>
            </a:r>
          </a:p>
        </p:txBody>
      </p:sp>
      <p:sp>
        <p:nvSpPr>
          <p:cNvPr id="151558" name="Text Box 8"/>
          <p:cNvSpPr txBox="1">
            <a:spLocks noChangeArrowheads="1"/>
          </p:cNvSpPr>
          <p:nvPr/>
        </p:nvSpPr>
        <p:spPr bwMode="auto">
          <a:xfrm>
            <a:off x="228600" y="5715000"/>
            <a:ext cx="11430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08000"/>
                </a:solidFill>
                <a:latin typeface="Comic Sans MS" pitchFamily="66" charset="0"/>
              </a:rPr>
              <a:t>layers of abstraction</a:t>
            </a:r>
          </a:p>
        </p:txBody>
      </p:sp>
      <p:sp>
        <p:nvSpPr>
          <p:cNvPr id="151559" name="Text Box 9"/>
          <p:cNvSpPr txBox="1">
            <a:spLocks noChangeArrowheads="1"/>
          </p:cNvSpPr>
          <p:nvPr/>
        </p:nvSpPr>
        <p:spPr bwMode="auto">
          <a:xfrm>
            <a:off x="1143000" y="4267200"/>
            <a:ext cx="403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Machine Instructions</a:t>
            </a:r>
          </a:p>
        </p:txBody>
      </p:sp>
      <p:sp>
        <p:nvSpPr>
          <p:cNvPr id="151560" name="Text Box 10"/>
          <p:cNvSpPr txBox="1">
            <a:spLocks noChangeArrowheads="1"/>
          </p:cNvSpPr>
          <p:nvPr/>
        </p:nvSpPr>
        <p:spPr bwMode="auto">
          <a:xfrm>
            <a:off x="1143000" y="5257800"/>
            <a:ext cx="403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Movement of electrons</a:t>
            </a:r>
          </a:p>
        </p:txBody>
      </p:sp>
      <p:sp>
        <p:nvSpPr>
          <p:cNvPr id="151561" name="Text Box 11"/>
          <p:cNvSpPr txBox="1">
            <a:spLocks noChangeArrowheads="1"/>
          </p:cNvSpPr>
          <p:nvPr/>
        </p:nvSpPr>
        <p:spPr bwMode="auto">
          <a:xfrm>
            <a:off x="7086600" y="3276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FF0000"/>
                </a:solidFill>
              </a:rPr>
              <a:t>Python</a:t>
            </a:r>
          </a:p>
        </p:txBody>
      </p:sp>
      <p:sp>
        <p:nvSpPr>
          <p:cNvPr id="151562" name="Line 12"/>
          <p:cNvSpPr>
            <a:spLocks noChangeShapeType="1"/>
          </p:cNvSpPr>
          <p:nvPr/>
        </p:nvSpPr>
        <p:spPr bwMode="auto">
          <a:xfrm>
            <a:off x="793750" y="2514600"/>
            <a:ext cx="0" cy="3048000"/>
          </a:xfrm>
          <a:prstGeom prst="line">
            <a:avLst/>
          </a:prstGeom>
          <a:noFill/>
          <a:ln w="19050">
            <a:solidFill>
              <a:srgbClr val="008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563" name="Text Box 13"/>
          <p:cNvSpPr txBox="1">
            <a:spLocks noChangeArrowheads="1"/>
          </p:cNvSpPr>
          <p:nvPr/>
        </p:nvSpPr>
        <p:spPr bwMode="auto">
          <a:xfrm>
            <a:off x="1143000" y="2362200"/>
            <a:ext cx="403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Algorithms</a:t>
            </a:r>
          </a:p>
        </p:txBody>
      </p:sp>
      <p:pic>
        <p:nvPicPr>
          <p:cNvPr id="151564" name="Picture 14"/>
          <p:cNvPicPr>
            <a:picLocks noChangeAspect="1" noChangeArrowheads="1"/>
          </p:cNvPicPr>
          <p:nvPr/>
        </p:nvPicPr>
        <p:blipFill>
          <a:blip r:embed="rId3">
            <a:extLst>
              <a:ext uri="{28A0092B-C50C-407E-A947-70E740481C1C}">
                <a14:useLocalDpi xmlns:a14="http://schemas.microsoft.com/office/drawing/2010/main" val="0"/>
              </a:ext>
            </a:extLst>
          </a:blip>
          <a:srcRect l="18365" t="27550" r="17345" b="14285"/>
          <a:stretch>
            <a:fillRect/>
          </a:stretch>
        </p:blipFill>
        <p:spPr bwMode="auto">
          <a:xfrm>
            <a:off x="4953000" y="5257800"/>
            <a:ext cx="160020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1565" name="Picture 1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05600" y="5257800"/>
            <a:ext cx="144780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566" name="Text Box 16"/>
          <p:cNvSpPr txBox="1">
            <a:spLocks noChangeArrowheads="1"/>
          </p:cNvSpPr>
          <p:nvPr/>
        </p:nvSpPr>
        <p:spPr bwMode="auto">
          <a:xfrm>
            <a:off x="8153400" y="5334000"/>
            <a:ext cx="914400" cy="115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solidFill>
                  <a:schemeClr val="accent2"/>
                </a:solidFill>
                <a:latin typeface="Comic Sans MS" pitchFamily="66" charset="0"/>
              </a:rPr>
              <a:t>its great- great-… grand-child</a:t>
            </a:r>
          </a:p>
        </p:txBody>
      </p:sp>
      <p:sp>
        <p:nvSpPr>
          <p:cNvPr id="151567" name="Text Box 17"/>
          <p:cNvSpPr txBox="1">
            <a:spLocks noChangeArrowheads="1"/>
          </p:cNvSpPr>
          <p:nvPr/>
        </p:nvSpPr>
        <p:spPr bwMode="auto">
          <a:xfrm>
            <a:off x="3657600" y="5638800"/>
            <a:ext cx="12954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accent2"/>
                </a:solidFill>
                <a:latin typeface="Comic Sans MS" pitchFamily="66" charset="0"/>
              </a:rPr>
              <a:t>Shockley</a:t>
            </a:r>
            <a:r>
              <a:rPr lang="ja-JP" altLang="en-US" sz="1400">
                <a:solidFill>
                  <a:schemeClr val="accent2"/>
                </a:solidFill>
                <a:latin typeface="Comic Sans MS" pitchFamily="66" charset="0"/>
              </a:rPr>
              <a:t>’</a:t>
            </a:r>
            <a:r>
              <a:rPr lang="en-US" altLang="ja-JP" sz="1400">
                <a:solidFill>
                  <a:schemeClr val="accent2"/>
                </a:solidFill>
                <a:latin typeface="Comic Sans MS" pitchFamily="66" charset="0"/>
              </a:rPr>
              <a:t>s first transistor</a:t>
            </a:r>
            <a:endParaRPr lang="en-US" sz="1400">
              <a:solidFill>
                <a:schemeClr val="accent2"/>
              </a:solidFill>
              <a:latin typeface="Comic Sans MS" pitchFamily="66" charset="0"/>
            </a:endParaRPr>
          </a:p>
        </p:txBody>
      </p:sp>
      <p:sp>
        <p:nvSpPr>
          <p:cNvPr id="151568" name="Oval 18"/>
          <p:cNvSpPr>
            <a:spLocks noChangeArrowheads="1"/>
          </p:cNvSpPr>
          <p:nvPr/>
        </p:nvSpPr>
        <p:spPr bwMode="auto">
          <a:xfrm>
            <a:off x="685800" y="3124200"/>
            <a:ext cx="7772400" cy="762000"/>
          </a:xfrm>
          <a:prstGeom prst="ellipse">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69" name="Line 19"/>
          <p:cNvSpPr>
            <a:spLocks noChangeShapeType="1"/>
          </p:cNvSpPr>
          <p:nvPr/>
        </p:nvSpPr>
        <p:spPr bwMode="auto">
          <a:xfrm flipV="1">
            <a:off x="4572000" y="2430463"/>
            <a:ext cx="0" cy="68580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570" name="Text Box 20"/>
          <p:cNvSpPr txBox="1">
            <a:spLocks noChangeArrowheads="1"/>
          </p:cNvSpPr>
          <p:nvPr/>
        </p:nvSpPr>
        <p:spPr bwMode="auto">
          <a:xfrm>
            <a:off x="3276600" y="2438400"/>
            <a:ext cx="1295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rgbClr val="FF0000"/>
                </a:solidFill>
                <a:latin typeface="Arial" pitchFamily="34" charset="0"/>
              </a:rPr>
              <a:t>our tasks</a:t>
            </a:r>
          </a:p>
        </p:txBody>
      </p:sp>
      <p:sp>
        <p:nvSpPr>
          <p:cNvPr id="151571" name="Line 21"/>
          <p:cNvSpPr>
            <a:spLocks noChangeShapeType="1"/>
          </p:cNvSpPr>
          <p:nvPr/>
        </p:nvSpPr>
        <p:spPr bwMode="auto">
          <a:xfrm>
            <a:off x="4572000" y="3886200"/>
            <a:ext cx="0" cy="1693863"/>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572" name="Text Box 22"/>
          <p:cNvSpPr txBox="1">
            <a:spLocks noChangeArrowheads="1"/>
          </p:cNvSpPr>
          <p:nvPr/>
        </p:nvSpPr>
        <p:spPr bwMode="auto">
          <a:xfrm>
            <a:off x="2903538" y="4953000"/>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rgbClr val="FF0000"/>
                </a:solidFill>
                <a:latin typeface="Arial" pitchFamily="34" charset="0"/>
              </a:rPr>
              <a:t>computer</a:t>
            </a:r>
            <a:r>
              <a:rPr lang="ja-JP" altLang="en-US" sz="1400">
                <a:solidFill>
                  <a:srgbClr val="FF0000"/>
                </a:solidFill>
                <a:latin typeface="Arial" pitchFamily="34" charset="0"/>
              </a:rPr>
              <a:t>’</a:t>
            </a:r>
            <a:r>
              <a:rPr lang="en-US" altLang="ja-JP" sz="1400">
                <a:solidFill>
                  <a:srgbClr val="FF0000"/>
                </a:solidFill>
                <a:latin typeface="Arial" pitchFamily="34" charset="0"/>
              </a:rPr>
              <a:t>s tasks</a:t>
            </a:r>
            <a:endParaRPr lang="en-US" sz="1400">
              <a:solidFill>
                <a:srgbClr val="FF0000"/>
              </a:solidFill>
              <a:latin typeface="Arial" pitchFamily="34" charset="0"/>
            </a:endParaRPr>
          </a:p>
        </p:txBody>
      </p:sp>
      <p:sp>
        <p:nvSpPr>
          <p:cNvPr id="151573" name="Text Box 23"/>
          <p:cNvSpPr txBox="1">
            <a:spLocks noChangeArrowheads="1"/>
          </p:cNvSpPr>
          <p:nvPr/>
        </p:nvSpPr>
        <p:spPr bwMode="auto">
          <a:xfrm>
            <a:off x="7118350" y="3717925"/>
            <a:ext cx="160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000">
                <a:solidFill>
                  <a:srgbClr val="008000"/>
                </a:solidFill>
                <a:latin typeface="Arial" pitchFamily="34" charset="0"/>
              </a:rPr>
              <a:t>compile</a:t>
            </a:r>
          </a:p>
        </p:txBody>
      </p:sp>
      <p:sp>
        <p:nvSpPr>
          <p:cNvPr id="151574" name="Text Box 24"/>
          <p:cNvSpPr txBox="1">
            <a:spLocks noChangeArrowheads="1"/>
          </p:cNvSpPr>
          <p:nvPr/>
        </p:nvSpPr>
        <p:spPr bwMode="auto">
          <a:xfrm>
            <a:off x="7637463" y="4479925"/>
            <a:ext cx="10668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000">
                <a:solidFill>
                  <a:srgbClr val="008000"/>
                </a:solidFill>
                <a:latin typeface="Arial" pitchFamily="34" charset="0"/>
              </a:rPr>
              <a:t>run</a:t>
            </a:r>
          </a:p>
        </p:txBody>
      </p:sp>
      <p:sp>
        <p:nvSpPr>
          <p:cNvPr id="151575" name="Text Box 25"/>
          <p:cNvSpPr txBox="1">
            <a:spLocks noChangeArrowheads="1"/>
          </p:cNvSpPr>
          <p:nvPr/>
        </p:nvSpPr>
        <p:spPr bwMode="auto">
          <a:xfrm>
            <a:off x="7086600" y="2803525"/>
            <a:ext cx="160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000">
                <a:solidFill>
                  <a:srgbClr val="008000"/>
                </a:solidFill>
                <a:latin typeface="Arial" pitchFamily="34" charset="0"/>
              </a:rPr>
              <a:t>program</a:t>
            </a:r>
            <a:endParaRPr lang="en-US" sz="2000">
              <a:solidFill>
                <a:srgbClr val="FF0000"/>
              </a:solidFill>
              <a:latin typeface="Arial" pitchFamily="34" charset="0"/>
            </a:endParaRPr>
          </a:p>
        </p:txBody>
      </p:sp>
      <p:sp>
        <p:nvSpPr>
          <p:cNvPr id="151576" name="Freeform 26"/>
          <p:cNvSpPr>
            <a:spLocks/>
          </p:cNvSpPr>
          <p:nvPr/>
        </p:nvSpPr>
        <p:spPr bwMode="auto">
          <a:xfrm>
            <a:off x="8324850" y="2825750"/>
            <a:ext cx="127000" cy="547688"/>
          </a:xfrm>
          <a:custGeom>
            <a:avLst/>
            <a:gdLst>
              <a:gd name="T0" fmla="*/ 0 w 80"/>
              <a:gd name="T1" fmla="*/ 0 h 345"/>
              <a:gd name="T2" fmla="*/ 2147483647 w 80"/>
              <a:gd name="T3" fmla="*/ 2147483647 h 345"/>
              <a:gd name="T4" fmla="*/ 2147483647 w 80"/>
              <a:gd name="T5" fmla="*/ 2147483647 h 345"/>
              <a:gd name="T6" fmla="*/ 2147483647 w 80"/>
              <a:gd name="T7" fmla="*/ 2147483647 h 345"/>
              <a:gd name="T8" fmla="*/ 2147483647 w 80"/>
              <a:gd name="T9" fmla="*/ 2147483647 h 345"/>
              <a:gd name="T10" fmla="*/ 2147483647 w 80"/>
              <a:gd name="T11" fmla="*/ 2147483647 h 345"/>
              <a:gd name="T12" fmla="*/ 2147483647 w 80"/>
              <a:gd name="T13" fmla="*/ 2147483647 h 345"/>
              <a:gd name="T14" fmla="*/ 2147483647 w 80"/>
              <a:gd name="T15" fmla="*/ 2147483647 h 345"/>
              <a:gd name="T16" fmla="*/ 0 w 80"/>
              <a:gd name="T17" fmla="*/ 2147483647 h 3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345"/>
              <a:gd name="T29" fmla="*/ 80 w 80"/>
              <a:gd name="T30" fmla="*/ 345 h 3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345">
                <a:moveTo>
                  <a:pt x="0" y="0"/>
                </a:moveTo>
                <a:cubicBezTo>
                  <a:pt x="25" y="15"/>
                  <a:pt x="37" y="26"/>
                  <a:pt x="55" y="50"/>
                </a:cubicBezTo>
                <a:cubicBezTo>
                  <a:pt x="56" y="55"/>
                  <a:pt x="57" y="60"/>
                  <a:pt x="60" y="65"/>
                </a:cubicBezTo>
                <a:cubicBezTo>
                  <a:pt x="62" y="70"/>
                  <a:pt x="67" y="74"/>
                  <a:pt x="70" y="80"/>
                </a:cubicBezTo>
                <a:cubicBezTo>
                  <a:pt x="74" y="89"/>
                  <a:pt x="80" y="110"/>
                  <a:pt x="80" y="110"/>
                </a:cubicBezTo>
                <a:cubicBezTo>
                  <a:pt x="75" y="170"/>
                  <a:pt x="74" y="191"/>
                  <a:pt x="55" y="240"/>
                </a:cubicBezTo>
                <a:cubicBezTo>
                  <a:pt x="49" y="254"/>
                  <a:pt x="49" y="272"/>
                  <a:pt x="40" y="285"/>
                </a:cubicBezTo>
                <a:cubicBezTo>
                  <a:pt x="33" y="293"/>
                  <a:pt x="20" y="309"/>
                  <a:pt x="15" y="320"/>
                </a:cubicBezTo>
                <a:cubicBezTo>
                  <a:pt x="0" y="345"/>
                  <a:pt x="11" y="333"/>
                  <a:pt x="0" y="345"/>
                </a:cubicBezTo>
              </a:path>
            </a:pathLst>
          </a:custGeom>
          <a:noFill/>
          <a:ln w="19050">
            <a:solidFill>
              <a:srgbClr val="008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77" name="Freeform 27"/>
          <p:cNvSpPr>
            <a:spLocks/>
          </p:cNvSpPr>
          <p:nvPr/>
        </p:nvSpPr>
        <p:spPr bwMode="auto">
          <a:xfrm>
            <a:off x="8324850" y="3719513"/>
            <a:ext cx="127000" cy="547687"/>
          </a:xfrm>
          <a:custGeom>
            <a:avLst/>
            <a:gdLst>
              <a:gd name="T0" fmla="*/ 0 w 80"/>
              <a:gd name="T1" fmla="*/ 0 h 345"/>
              <a:gd name="T2" fmla="*/ 2147483647 w 80"/>
              <a:gd name="T3" fmla="*/ 2147483647 h 345"/>
              <a:gd name="T4" fmla="*/ 2147483647 w 80"/>
              <a:gd name="T5" fmla="*/ 2147483647 h 345"/>
              <a:gd name="T6" fmla="*/ 2147483647 w 80"/>
              <a:gd name="T7" fmla="*/ 2147483647 h 345"/>
              <a:gd name="T8" fmla="*/ 2147483647 w 80"/>
              <a:gd name="T9" fmla="*/ 2147483647 h 345"/>
              <a:gd name="T10" fmla="*/ 2147483647 w 80"/>
              <a:gd name="T11" fmla="*/ 2147483647 h 345"/>
              <a:gd name="T12" fmla="*/ 2147483647 w 80"/>
              <a:gd name="T13" fmla="*/ 2147483647 h 345"/>
              <a:gd name="T14" fmla="*/ 2147483647 w 80"/>
              <a:gd name="T15" fmla="*/ 2147483647 h 345"/>
              <a:gd name="T16" fmla="*/ 0 w 80"/>
              <a:gd name="T17" fmla="*/ 2147483647 h 3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345"/>
              <a:gd name="T29" fmla="*/ 80 w 80"/>
              <a:gd name="T30" fmla="*/ 345 h 3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345">
                <a:moveTo>
                  <a:pt x="0" y="0"/>
                </a:moveTo>
                <a:cubicBezTo>
                  <a:pt x="25" y="15"/>
                  <a:pt x="37" y="26"/>
                  <a:pt x="55" y="50"/>
                </a:cubicBezTo>
                <a:cubicBezTo>
                  <a:pt x="56" y="55"/>
                  <a:pt x="57" y="60"/>
                  <a:pt x="60" y="65"/>
                </a:cubicBezTo>
                <a:cubicBezTo>
                  <a:pt x="62" y="70"/>
                  <a:pt x="67" y="74"/>
                  <a:pt x="70" y="80"/>
                </a:cubicBezTo>
                <a:cubicBezTo>
                  <a:pt x="74" y="89"/>
                  <a:pt x="80" y="110"/>
                  <a:pt x="80" y="110"/>
                </a:cubicBezTo>
                <a:cubicBezTo>
                  <a:pt x="75" y="170"/>
                  <a:pt x="74" y="191"/>
                  <a:pt x="55" y="240"/>
                </a:cubicBezTo>
                <a:cubicBezTo>
                  <a:pt x="49" y="254"/>
                  <a:pt x="49" y="272"/>
                  <a:pt x="40" y="285"/>
                </a:cubicBezTo>
                <a:cubicBezTo>
                  <a:pt x="33" y="293"/>
                  <a:pt x="20" y="309"/>
                  <a:pt x="15" y="320"/>
                </a:cubicBezTo>
                <a:cubicBezTo>
                  <a:pt x="0" y="345"/>
                  <a:pt x="11" y="333"/>
                  <a:pt x="0" y="345"/>
                </a:cubicBezTo>
              </a:path>
            </a:pathLst>
          </a:custGeom>
          <a:noFill/>
          <a:ln w="19050">
            <a:solidFill>
              <a:srgbClr val="008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78" name="Freeform 28"/>
          <p:cNvSpPr>
            <a:spLocks/>
          </p:cNvSpPr>
          <p:nvPr/>
        </p:nvSpPr>
        <p:spPr bwMode="auto">
          <a:xfrm>
            <a:off x="8615363" y="4495800"/>
            <a:ext cx="127000" cy="547688"/>
          </a:xfrm>
          <a:custGeom>
            <a:avLst/>
            <a:gdLst>
              <a:gd name="T0" fmla="*/ 0 w 80"/>
              <a:gd name="T1" fmla="*/ 0 h 345"/>
              <a:gd name="T2" fmla="*/ 2147483647 w 80"/>
              <a:gd name="T3" fmla="*/ 2147483647 h 345"/>
              <a:gd name="T4" fmla="*/ 2147483647 w 80"/>
              <a:gd name="T5" fmla="*/ 2147483647 h 345"/>
              <a:gd name="T6" fmla="*/ 2147483647 w 80"/>
              <a:gd name="T7" fmla="*/ 2147483647 h 345"/>
              <a:gd name="T8" fmla="*/ 2147483647 w 80"/>
              <a:gd name="T9" fmla="*/ 2147483647 h 345"/>
              <a:gd name="T10" fmla="*/ 2147483647 w 80"/>
              <a:gd name="T11" fmla="*/ 2147483647 h 345"/>
              <a:gd name="T12" fmla="*/ 2147483647 w 80"/>
              <a:gd name="T13" fmla="*/ 2147483647 h 345"/>
              <a:gd name="T14" fmla="*/ 2147483647 w 80"/>
              <a:gd name="T15" fmla="*/ 2147483647 h 345"/>
              <a:gd name="T16" fmla="*/ 0 w 80"/>
              <a:gd name="T17" fmla="*/ 2147483647 h 3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345"/>
              <a:gd name="T29" fmla="*/ 80 w 80"/>
              <a:gd name="T30" fmla="*/ 345 h 3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345">
                <a:moveTo>
                  <a:pt x="0" y="0"/>
                </a:moveTo>
                <a:cubicBezTo>
                  <a:pt x="25" y="15"/>
                  <a:pt x="37" y="26"/>
                  <a:pt x="55" y="50"/>
                </a:cubicBezTo>
                <a:cubicBezTo>
                  <a:pt x="56" y="55"/>
                  <a:pt x="57" y="60"/>
                  <a:pt x="60" y="65"/>
                </a:cubicBezTo>
                <a:cubicBezTo>
                  <a:pt x="62" y="70"/>
                  <a:pt x="67" y="74"/>
                  <a:pt x="70" y="80"/>
                </a:cubicBezTo>
                <a:cubicBezTo>
                  <a:pt x="74" y="89"/>
                  <a:pt x="80" y="110"/>
                  <a:pt x="80" y="110"/>
                </a:cubicBezTo>
                <a:cubicBezTo>
                  <a:pt x="75" y="170"/>
                  <a:pt x="74" y="191"/>
                  <a:pt x="55" y="240"/>
                </a:cubicBezTo>
                <a:cubicBezTo>
                  <a:pt x="49" y="254"/>
                  <a:pt x="49" y="272"/>
                  <a:pt x="40" y="285"/>
                </a:cubicBezTo>
                <a:cubicBezTo>
                  <a:pt x="33" y="293"/>
                  <a:pt x="20" y="309"/>
                  <a:pt x="15" y="320"/>
                </a:cubicBezTo>
                <a:cubicBezTo>
                  <a:pt x="0" y="345"/>
                  <a:pt x="11" y="333"/>
                  <a:pt x="0" y="345"/>
                </a:cubicBezTo>
              </a:path>
            </a:pathLst>
          </a:custGeom>
          <a:noFill/>
          <a:ln w="19050">
            <a:solidFill>
              <a:srgbClr val="008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79" name="Text Box 29"/>
          <p:cNvSpPr txBox="1">
            <a:spLocks noChangeArrowheads="1"/>
          </p:cNvSpPr>
          <p:nvPr/>
        </p:nvSpPr>
        <p:spPr bwMode="auto">
          <a:xfrm>
            <a:off x="4876800" y="4170363"/>
            <a:ext cx="3581400" cy="782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800" b="1">
                <a:solidFill>
                  <a:schemeClr val="accent2"/>
                </a:solidFill>
                <a:latin typeface="Courier New" pitchFamily="49" charset="0"/>
              </a:rPr>
              <a:t>loadn r0 5    # p</a:t>
            </a:r>
          </a:p>
          <a:p>
            <a:pPr algn="l">
              <a:lnSpc>
                <a:spcPct val="50000"/>
              </a:lnSpc>
              <a:spcBef>
                <a:spcPct val="50000"/>
              </a:spcBef>
            </a:pPr>
            <a:r>
              <a:rPr lang="en-US" sz="1800" b="1">
                <a:solidFill>
                  <a:schemeClr val="accent2"/>
                </a:solidFill>
                <a:latin typeface="Courier New" pitchFamily="49" charset="0"/>
              </a:rPr>
              <a:t>loadn r1 2    # pr/wk</a:t>
            </a:r>
          </a:p>
          <a:p>
            <a:pPr algn="l">
              <a:lnSpc>
                <a:spcPct val="50000"/>
              </a:lnSpc>
              <a:spcBef>
                <a:spcPct val="50000"/>
              </a:spcBef>
            </a:pPr>
            <a:r>
              <a:rPr lang="en-US" sz="1800" b="1">
                <a:solidFill>
                  <a:schemeClr val="accent2"/>
                </a:solidFill>
                <a:latin typeface="Courier New" pitchFamily="49" charset="0"/>
              </a:rPr>
              <a:t>mul r0 r0 r1  # answer!</a:t>
            </a:r>
            <a:endParaRPr lang="en-US" sz="1800" b="1">
              <a:solidFill>
                <a:schemeClr val="accent2"/>
              </a:solidFill>
            </a:endParaRPr>
          </a:p>
        </p:txBody>
      </p:sp>
      <p:sp>
        <p:nvSpPr>
          <p:cNvPr id="151580" name="Text Box 30"/>
          <p:cNvSpPr txBox="1">
            <a:spLocks noChangeArrowheads="1"/>
          </p:cNvSpPr>
          <p:nvPr/>
        </p:nvSpPr>
        <p:spPr bwMode="auto">
          <a:xfrm>
            <a:off x="4876800" y="3429000"/>
            <a:ext cx="205740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800" b="1">
                <a:solidFill>
                  <a:schemeClr val="accent2"/>
                </a:solidFill>
                <a:latin typeface="Courier New" pitchFamily="49" charset="0"/>
              </a:rPr>
              <a:t>p = 5*2</a:t>
            </a:r>
            <a:endParaRPr lang="en-US" sz="1800" b="1">
              <a:solidFill>
                <a:schemeClr val="accent2"/>
              </a:solidFill>
            </a:endParaRPr>
          </a:p>
        </p:txBody>
      </p:sp>
      <p:sp>
        <p:nvSpPr>
          <p:cNvPr id="151581" name="Text Box 31"/>
          <p:cNvSpPr txBox="1">
            <a:spLocks noChangeArrowheads="1"/>
          </p:cNvSpPr>
          <p:nvPr/>
        </p:nvSpPr>
        <p:spPr bwMode="auto">
          <a:xfrm>
            <a:off x="4876800" y="2209800"/>
            <a:ext cx="4038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solidFill>
                  <a:schemeClr val="accent2"/>
                </a:solidFill>
                <a:latin typeface="Comic Sans MS" pitchFamily="66" charset="0"/>
              </a:rPr>
              <a:t>How many problems am I facing in five weeks with two per week ?</a:t>
            </a:r>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578" name="Group 2"/>
          <p:cNvGrpSpPr>
            <a:grpSpLocks/>
          </p:cNvGrpSpPr>
          <p:nvPr/>
        </p:nvGrpSpPr>
        <p:grpSpPr bwMode="auto">
          <a:xfrm>
            <a:off x="482600" y="962025"/>
            <a:ext cx="8218488" cy="180975"/>
            <a:chOff x="295" y="1311"/>
            <a:chExt cx="5177" cy="114"/>
          </a:xfrm>
        </p:grpSpPr>
        <p:sp>
          <p:nvSpPr>
            <p:cNvPr id="152584"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2585"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2579" name="Text Box 5"/>
          <p:cNvSpPr txBox="1">
            <a:spLocks noChangeArrowheads="1"/>
          </p:cNvSpPr>
          <p:nvPr/>
        </p:nvSpPr>
        <p:spPr bwMode="auto">
          <a:xfrm>
            <a:off x="609600" y="152400"/>
            <a:ext cx="8001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b="1" i="1"/>
              <a:t>Fast</a:t>
            </a:r>
            <a:r>
              <a:rPr lang="en-US" sz="4000"/>
              <a:t> Accumulation …</a:t>
            </a:r>
            <a:endParaRPr lang="en-US" sz="3200"/>
          </a:p>
        </p:txBody>
      </p:sp>
      <p:sp>
        <p:nvSpPr>
          <p:cNvPr id="152580" name="Text Box 6"/>
          <p:cNvSpPr txBox="1">
            <a:spLocks noChangeArrowheads="1"/>
          </p:cNvSpPr>
          <p:nvPr/>
        </p:nvSpPr>
        <p:spPr bwMode="auto">
          <a:xfrm>
            <a:off x="1600200" y="3200400"/>
            <a:ext cx="6019800" cy="283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b="1">
                <a:latin typeface="Courier New" pitchFamily="49" charset="0"/>
              </a:rPr>
              <a:t>L = </a:t>
            </a:r>
            <a:r>
              <a:rPr lang="en-US" b="1">
                <a:solidFill>
                  <a:srgbClr val="800080"/>
                </a:solidFill>
                <a:latin typeface="Courier New" pitchFamily="49" charset="0"/>
              </a:rPr>
              <a:t>input</a:t>
            </a:r>
            <a:r>
              <a:rPr lang="en-US" b="1">
                <a:latin typeface="Courier New" pitchFamily="49" charset="0"/>
              </a:rPr>
              <a:t>(</a:t>
            </a:r>
            <a:r>
              <a:rPr lang="en-US" b="1">
                <a:solidFill>
                  <a:srgbClr val="008000"/>
                </a:solidFill>
                <a:latin typeface="Courier New" pitchFamily="49" charset="0"/>
              </a:rPr>
              <a:t>'Enter a list '</a:t>
            </a:r>
            <a:r>
              <a:rPr lang="en-US" b="1">
                <a:latin typeface="Courier New" pitchFamily="49" charset="0"/>
              </a:rPr>
              <a:t>)</a:t>
            </a:r>
          </a:p>
          <a:p>
            <a:pPr algn="l">
              <a:lnSpc>
                <a:spcPct val="50000"/>
              </a:lnSpc>
              <a:spcBef>
                <a:spcPct val="50000"/>
              </a:spcBef>
            </a:pPr>
            <a:endParaRPr lang="en-US" b="1">
              <a:latin typeface="Courier New" pitchFamily="49" charset="0"/>
            </a:endParaRPr>
          </a:p>
          <a:p>
            <a:pPr algn="l">
              <a:lnSpc>
                <a:spcPct val="50000"/>
              </a:lnSpc>
              <a:spcBef>
                <a:spcPct val="50000"/>
              </a:spcBef>
            </a:pPr>
            <a:r>
              <a:rPr lang="en-US" b="1">
                <a:latin typeface="Courier New" pitchFamily="49" charset="0"/>
              </a:rPr>
              <a:t>sumSoFar = 0</a:t>
            </a:r>
          </a:p>
          <a:p>
            <a:pPr algn="l">
              <a:lnSpc>
                <a:spcPct val="50000"/>
              </a:lnSpc>
              <a:spcBef>
                <a:spcPct val="50000"/>
              </a:spcBef>
            </a:pPr>
            <a:endParaRPr lang="en-US" b="1">
              <a:latin typeface="Courier New" pitchFamily="49" charset="0"/>
            </a:endParaRPr>
          </a:p>
          <a:p>
            <a:pPr algn="l">
              <a:lnSpc>
                <a:spcPct val="50000"/>
              </a:lnSpc>
              <a:spcBef>
                <a:spcPct val="50000"/>
              </a:spcBef>
            </a:pPr>
            <a:r>
              <a:rPr lang="en-US" b="1">
                <a:solidFill>
                  <a:srgbClr val="FF6600"/>
                </a:solidFill>
                <a:latin typeface="Courier New" pitchFamily="49" charset="0"/>
              </a:rPr>
              <a:t>for</a:t>
            </a:r>
            <a:r>
              <a:rPr lang="en-US" b="1">
                <a:latin typeface="Courier New" pitchFamily="49" charset="0"/>
              </a:rPr>
              <a:t> x </a:t>
            </a:r>
            <a:r>
              <a:rPr lang="en-US" b="1">
                <a:solidFill>
                  <a:srgbClr val="FF6600"/>
                </a:solidFill>
                <a:latin typeface="Courier New" pitchFamily="49" charset="0"/>
              </a:rPr>
              <a:t>in</a:t>
            </a:r>
            <a:r>
              <a:rPr lang="en-US" b="1">
                <a:latin typeface="Courier New" pitchFamily="49" charset="0"/>
              </a:rPr>
              <a:t> L:</a:t>
            </a:r>
          </a:p>
          <a:p>
            <a:pPr algn="l">
              <a:lnSpc>
                <a:spcPct val="50000"/>
              </a:lnSpc>
              <a:spcBef>
                <a:spcPct val="50000"/>
              </a:spcBef>
            </a:pPr>
            <a:r>
              <a:rPr lang="en-US" b="1">
                <a:latin typeface="Courier New" pitchFamily="49" charset="0"/>
              </a:rPr>
              <a:t>    sumSoFar = sumSoFar + x</a:t>
            </a:r>
          </a:p>
          <a:p>
            <a:pPr algn="l">
              <a:lnSpc>
                <a:spcPct val="50000"/>
              </a:lnSpc>
              <a:spcBef>
                <a:spcPct val="50000"/>
              </a:spcBef>
            </a:pPr>
            <a:endParaRPr lang="en-US" b="1">
              <a:latin typeface="Courier New" pitchFamily="49" charset="0"/>
            </a:endParaRPr>
          </a:p>
          <a:p>
            <a:pPr algn="l">
              <a:lnSpc>
                <a:spcPct val="50000"/>
              </a:lnSpc>
              <a:spcBef>
                <a:spcPct val="50000"/>
              </a:spcBef>
            </a:pPr>
            <a:r>
              <a:rPr lang="en-US" b="1">
                <a:solidFill>
                  <a:srgbClr val="FF6600"/>
                </a:solidFill>
                <a:latin typeface="Courier New" pitchFamily="49" charset="0"/>
              </a:rPr>
              <a:t>print </a:t>
            </a:r>
            <a:r>
              <a:rPr lang="en-US" b="1">
                <a:solidFill>
                  <a:srgbClr val="008000"/>
                </a:solidFill>
                <a:latin typeface="Courier New" pitchFamily="49" charset="0"/>
              </a:rPr>
              <a:t>'sum is'</a:t>
            </a:r>
            <a:r>
              <a:rPr lang="en-US" b="1">
                <a:latin typeface="Courier New" pitchFamily="49" charset="0"/>
              </a:rPr>
              <a:t>, sumSoFar</a:t>
            </a:r>
          </a:p>
        </p:txBody>
      </p:sp>
      <p:sp>
        <p:nvSpPr>
          <p:cNvPr id="152581" name="Rectangle 7"/>
          <p:cNvSpPr>
            <a:spLocks noChangeArrowheads="1"/>
          </p:cNvSpPr>
          <p:nvPr/>
        </p:nvSpPr>
        <p:spPr bwMode="auto">
          <a:xfrm>
            <a:off x="7967663" y="655320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r>
              <a:rPr lang="en-US" sz="1200" b="1">
                <a:solidFill>
                  <a:schemeClr val="bg2"/>
                </a:solidFill>
                <a:latin typeface="Arial" pitchFamily="34" charset="0"/>
              </a:rPr>
              <a:t>ave.? st. dev.?</a:t>
            </a:r>
          </a:p>
        </p:txBody>
      </p:sp>
      <p:sp>
        <p:nvSpPr>
          <p:cNvPr id="152582" name="Text Box 8"/>
          <p:cNvSpPr txBox="1">
            <a:spLocks noChangeArrowheads="1"/>
          </p:cNvSpPr>
          <p:nvPr/>
        </p:nvSpPr>
        <p:spPr bwMode="auto">
          <a:xfrm>
            <a:off x="1828800" y="1371600"/>
            <a:ext cx="4876800" cy="4667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mic Sans MS" pitchFamily="66" charset="0"/>
              </a:rPr>
              <a:t>Finding the sum of a list </a:t>
            </a:r>
          </a:p>
        </p:txBody>
      </p:sp>
      <p:sp>
        <p:nvSpPr>
          <p:cNvPr id="152583" name="Text Box 9"/>
          <p:cNvSpPr txBox="1">
            <a:spLocks noChangeArrowheads="1"/>
          </p:cNvSpPr>
          <p:nvPr/>
        </p:nvSpPr>
        <p:spPr bwMode="auto">
          <a:xfrm>
            <a:off x="381000" y="2133600"/>
            <a:ext cx="807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chemeClr val="accent2"/>
                </a:solidFill>
                <a:latin typeface="Courier New" pitchFamily="49" charset="0"/>
              </a:rPr>
              <a:t>[ 20, 21, 22, 100, 570, 35, 10, 3.5 ]</a:t>
            </a:r>
          </a:p>
        </p:txBody>
      </p:sp>
    </p:spTree>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p:cNvSpPr>
            <a:spLocks noChangeArrowheads="1"/>
          </p:cNvSpPr>
          <p:nvPr/>
        </p:nvSpPr>
        <p:spPr bwMode="auto">
          <a:xfrm>
            <a:off x="838200" y="838200"/>
            <a:ext cx="2438400" cy="571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b="1">
                <a:latin typeface="Courier New" pitchFamily="49" charset="0"/>
              </a:rPr>
              <a:t>00 read r1          </a:t>
            </a:r>
          </a:p>
          <a:p>
            <a:pPr algn="l"/>
            <a:r>
              <a:rPr lang="en-US" sz="1600" b="1">
                <a:latin typeface="Courier New" pitchFamily="49" charset="0"/>
              </a:rPr>
              <a:t>01 loadn r15 42</a:t>
            </a:r>
          </a:p>
          <a:p>
            <a:pPr algn="l"/>
            <a:r>
              <a:rPr lang="en-US" sz="1600" b="1">
                <a:latin typeface="Courier New" pitchFamily="49" charset="0"/>
              </a:rPr>
              <a:t>02 call r14 5</a:t>
            </a:r>
          </a:p>
          <a:p>
            <a:pPr algn="l"/>
            <a:r>
              <a:rPr lang="en-US" sz="1600" b="1">
                <a:latin typeface="Courier New" pitchFamily="49" charset="0"/>
              </a:rPr>
              <a:t>03 jump 21</a:t>
            </a:r>
          </a:p>
          <a:p>
            <a:pPr algn="l"/>
            <a:r>
              <a:rPr lang="en-US" sz="1600" b="1">
                <a:latin typeface="Courier New" pitchFamily="49" charset="0"/>
              </a:rPr>
              <a:t>04 nop</a:t>
            </a:r>
          </a:p>
          <a:p>
            <a:pPr algn="l"/>
            <a:r>
              <a:rPr lang="en-US" sz="1600" b="1">
                <a:latin typeface="Courier New" pitchFamily="49" charset="0"/>
              </a:rPr>
              <a:t>05 jnez r1 8</a:t>
            </a:r>
          </a:p>
          <a:p>
            <a:pPr algn="l"/>
            <a:r>
              <a:rPr lang="en-US" sz="1600" b="1">
                <a:latin typeface="Courier New" pitchFamily="49" charset="0"/>
              </a:rPr>
              <a:t>06 loadn r13 1</a:t>
            </a:r>
          </a:p>
          <a:p>
            <a:pPr algn="l"/>
            <a:r>
              <a:rPr lang="en-US" sz="1600" b="1">
                <a:latin typeface="Courier New" pitchFamily="49" charset="0"/>
              </a:rPr>
              <a:t>07 jumpi r14</a:t>
            </a:r>
          </a:p>
          <a:p>
            <a:pPr algn="l"/>
            <a:r>
              <a:rPr lang="en-US" sz="1600" b="1">
                <a:latin typeface="Courier New" pitchFamily="49" charset="0"/>
              </a:rPr>
              <a:t>08 storei r1 r15</a:t>
            </a:r>
          </a:p>
          <a:p>
            <a:pPr algn="l"/>
            <a:r>
              <a:rPr lang="en-US" sz="1600" b="1">
                <a:latin typeface="Courier New" pitchFamily="49" charset="0"/>
              </a:rPr>
              <a:t>09 addn r15 1</a:t>
            </a:r>
          </a:p>
          <a:p>
            <a:pPr algn="l"/>
            <a:r>
              <a:rPr lang="en-US" sz="1600" b="1">
                <a:latin typeface="Courier New" pitchFamily="49" charset="0"/>
              </a:rPr>
              <a:t>10 storei r14 r15</a:t>
            </a:r>
          </a:p>
          <a:p>
            <a:pPr algn="l"/>
            <a:r>
              <a:rPr lang="en-US" sz="1600" b="1">
                <a:latin typeface="Courier New" pitchFamily="49" charset="0"/>
              </a:rPr>
              <a:t>11 addn r15 1</a:t>
            </a:r>
          </a:p>
          <a:p>
            <a:pPr algn="l"/>
            <a:r>
              <a:rPr lang="en-US" sz="1600" b="1">
                <a:latin typeface="Courier New" pitchFamily="49" charset="0"/>
              </a:rPr>
              <a:t>12 addn r1 -1</a:t>
            </a:r>
          </a:p>
          <a:p>
            <a:pPr algn="l"/>
            <a:r>
              <a:rPr lang="en-US" sz="1600" b="1">
                <a:latin typeface="Courier New" pitchFamily="49" charset="0"/>
              </a:rPr>
              <a:t>13 call r14 5</a:t>
            </a:r>
          </a:p>
          <a:p>
            <a:pPr algn="l"/>
            <a:r>
              <a:rPr lang="en-US" sz="1600" b="1">
                <a:latin typeface="Courier New" pitchFamily="49" charset="0"/>
              </a:rPr>
              <a:t>14 addn r15 -1</a:t>
            </a:r>
          </a:p>
          <a:p>
            <a:pPr algn="l"/>
            <a:r>
              <a:rPr lang="en-US" sz="1600" b="1">
                <a:latin typeface="Courier New" pitchFamily="49" charset="0"/>
              </a:rPr>
              <a:t>15 loadi r14 r15</a:t>
            </a:r>
          </a:p>
          <a:p>
            <a:pPr algn="l"/>
            <a:r>
              <a:rPr lang="en-US" sz="1600" b="1">
                <a:latin typeface="Courier New" pitchFamily="49" charset="0"/>
              </a:rPr>
              <a:t>16 addn r15 -1</a:t>
            </a:r>
          </a:p>
          <a:p>
            <a:pPr algn="l"/>
            <a:r>
              <a:rPr lang="en-US" sz="1600" b="1">
                <a:latin typeface="Courier New" pitchFamily="49" charset="0"/>
              </a:rPr>
              <a:t>17 loadi r1 r15</a:t>
            </a:r>
          </a:p>
          <a:p>
            <a:pPr algn="l"/>
            <a:r>
              <a:rPr lang="en-US" sz="1600" b="1">
                <a:latin typeface="Courier New" pitchFamily="49" charset="0"/>
              </a:rPr>
              <a:t>18 mul r13 r13 r1</a:t>
            </a:r>
          </a:p>
          <a:p>
            <a:pPr algn="l"/>
            <a:r>
              <a:rPr lang="en-US" sz="1600" b="1">
                <a:latin typeface="Courier New" pitchFamily="49" charset="0"/>
              </a:rPr>
              <a:t>19 jumpi r14</a:t>
            </a:r>
          </a:p>
          <a:p>
            <a:pPr algn="l"/>
            <a:r>
              <a:rPr lang="en-US" sz="1600" b="1">
                <a:latin typeface="Courier New" pitchFamily="49" charset="0"/>
              </a:rPr>
              <a:t>20 nop</a:t>
            </a:r>
          </a:p>
          <a:p>
            <a:pPr algn="l"/>
            <a:r>
              <a:rPr lang="en-US" sz="1600" b="1">
                <a:latin typeface="Courier New" pitchFamily="49" charset="0"/>
              </a:rPr>
              <a:t>21 write r13</a:t>
            </a:r>
          </a:p>
          <a:p>
            <a:pPr algn="l"/>
            <a:r>
              <a:rPr lang="en-US" sz="1600" b="1">
                <a:latin typeface="Courier New" pitchFamily="49" charset="0"/>
              </a:rPr>
              <a:t>22 halt</a:t>
            </a:r>
            <a:endParaRPr lang="en-US" sz="1600" b="1">
              <a:solidFill>
                <a:srgbClr val="FF0515"/>
              </a:solidFill>
              <a:latin typeface="Courier New" pitchFamily="49" charset="0"/>
            </a:endParaRPr>
          </a:p>
        </p:txBody>
      </p:sp>
      <p:sp>
        <p:nvSpPr>
          <p:cNvPr id="153603" name="Line 3"/>
          <p:cNvSpPr>
            <a:spLocks noChangeShapeType="1"/>
          </p:cNvSpPr>
          <p:nvPr>
            <p:custDataLst>
              <p:tags r:id="rId1"/>
            </p:custDataLst>
          </p:nvPr>
        </p:nvSpPr>
        <p:spPr bwMode="auto">
          <a:xfrm>
            <a:off x="762000" y="914400"/>
            <a:ext cx="0" cy="1066800"/>
          </a:xfrm>
          <a:prstGeom prst="line">
            <a:avLst/>
          </a:prstGeom>
          <a:noFill/>
          <a:ln w="190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3604" name="Line 4"/>
          <p:cNvSpPr>
            <a:spLocks noChangeShapeType="1"/>
          </p:cNvSpPr>
          <p:nvPr>
            <p:custDataLst>
              <p:tags r:id="rId2"/>
            </p:custDataLst>
          </p:nvPr>
        </p:nvSpPr>
        <p:spPr bwMode="auto">
          <a:xfrm>
            <a:off x="762000" y="2209800"/>
            <a:ext cx="0" cy="3581400"/>
          </a:xfrm>
          <a:prstGeom prst="line">
            <a:avLst/>
          </a:prstGeom>
          <a:noFill/>
          <a:ln w="19050">
            <a:solidFill>
              <a:srgbClr val="08C92D"/>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3605" name="Text Box 5"/>
          <p:cNvSpPr txBox="1">
            <a:spLocks noChangeArrowheads="1"/>
          </p:cNvSpPr>
          <p:nvPr>
            <p:custDataLst>
              <p:tags r:id="rId3"/>
            </p:custDataLst>
          </p:nvPr>
        </p:nvSpPr>
        <p:spPr bwMode="auto">
          <a:xfrm>
            <a:off x="152400" y="3505200"/>
            <a:ext cx="80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a:solidFill>
                  <a:srgbClr val="08C92D"/>
                </a:solidFill>
                <a:latin typeface="Courier New" pitchFamily="49" charset="0"/>
              </a:rPr>
              <a:t>fac</a:t>
            </a:r>
          </a:p>
        </p:txBody>
      </p:sp>
      <p:sp>
        <p:nvSpPr>
          <p:cNvPr id="153606" name="Text Box 6"/>
          <p:cNvSpPr txBox="1">
            <a:spLocks noChangeArrowheads="1"/>
          </p:cNvSpPr>
          <p:nvPr>
            <p:custDataLst>
              <p:tags r:id="rId4"/>
            </p:custDataLst>
          </p:nvPr>
        </p:nvSpPr>
        <p:spPr bwMode="auto">
          <a:xfrm>
            <a:off x="152400" y="990600"/>
            <a:ext cx="8001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latin typeface="Times New Roman" pitchFamily="18" charset="0"/>
              </a:rPr>
              <a:t>input, setup, call</a:t>
            </a:r>
          </a:p>
        </p:txBody>
      </p:sp>
      <p:sp>
        <p:nvSpPr>
          <p:cNvPr id="153607" name="Text Box 7"/>
          <p:cNvSpPr txBox="1">
            <a:spLocks noChangeArrowheads="1"/>
          </p:cNvSpPr>
          <p:nvPr>
            <p:custDataLst>
              <p:tags r:id="rId5"/>
            </p:custDataLst>
          </p:nvPr>
        </p:nvSpPr>
        <p:spPr bwMode="auto">
          <a:xfrm>
            <a:off x="2895600" y="6858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F02E4"/>
                </a:solidFill>
                <a:latin typeface="Arial" pitchFamily="34" charset="0"/>
              </a:rPr>
              <a:t>input x</a:t>
            </a:r>
          </a:p>
        </p:txBody>
      </p:sp>
      <p:sp>
        <p:nvSpPr>
          <p:cNvPr id="153608" name="Rectangle 8"/>
          <p:cNvSpPr>
            <a:spLocks noChangeArrowheads="1"/>
          </p:cNvSpPr>
          <p:nvPr>
            <p:custDataLst>
              <p:tags r:id="rId6"/>
            </p:custDataLst>
          </p:nvPr>
        </p:nvSpPr>
        <p:spPr bwMode="auto">
          <a:xfrm>
            <a:off x="4529138" y="76200"/>
            <a:ext cx="45243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4200">
                <a:latin typeface="Times New Roman" pitchFamily="18" charset="0"/>
              </a:rPr>
              <a:t>Recursive Factorial!</a:t>
            </a:r>
          </a:p>
        </p:txBody>
      </p:sp>
      <p:sp>
        <p:nvSpPr>
          <p:cNvPr id="153609" name="Text Box 9"/>
          <p:cNvSpPr txBox="1">
            <a:spLocks noChangeArrowheads="1"/>
          </p:cNvSpPr>
          <p:nvPr>
            <p:custDataLst>
              <p:tags r:id="rId7"/>
            </p:custDataLst>
          </p:nvPr>
        </p:nvSpPr>
        <p:spPr bwMode="auto">
          <a:xfrm>
            <a:off x="3657600" y="16002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F02E4"/>
                </a:solidFill>
                <a:latin typeface="Arial" pitchFamily="34" charset="0"/>
              </a:rPr>
              <a:t>y = fac(x)</a:t>
            </a:r>
          </a:p>
        </p:txBody>
      </p:sp>
      <p:sp>
        <p:nvSpPr>
          <p:cNvPr id="153610" name="Text Box 10"/>
          <p:cNvSpPr txBox="1">
            <a:spLocks noChangeArrowheads="1"/>
          </p:cNvSpPr>
          <p:nvPr>
            <p:custDataLst>
              <p:tags r:id="rId8"/>
            </p:custDataLst>
          </p:nvPr>
        </p:nvSpPr>
        <p:spPr bwMode="auto">
          <a:xfrm>
            <a:off x="4648200" y="5867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F02E4"/>
                </a:solidFill>
                <a:latin typeface="Arial" pitchFamily="34" charset="0"/>
              </a:rPr>
              <a:t>print y</a:t>
            </a:r>
          </a:p>
        </p:txBody>
      </p:sp>
      <p:sp>
        <p:nvSpPr>
          <p:cNvPr id="153611" name="Text Box 11"/>
          <p:cNvSpPr txBox="1">
            <a:spLocks noChangeArrowheads="1"/>
          </p:cNvSpPr>
          <p:nvPr>
            <p:custDataLst>
              <p:tags r:id="rId9"/>
            </p:custDataLst>
          </p:nvPr>
        </p:nvSpPr>
        <p:spPr bwMode="auto">
          <a:xfrm>
            <a:off x="4343400" y="22098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F02E4"/>
                </a:solidFill>
                <a:latin typeface="Arial" pitchFamily="34" charset="0"/>
              </a:rPr>
              <a:t>if x == 0: return 1</a:t>
            </a:r>
          </a:p>
        </p:txBody>
      </p:sp>
      <p:sp>
        <p:nvSpPr>
          <p:cNvPr id="153612" name="Text Box 12"/>
          <p:cNvSpPr txBox="1">
            <a:spLocks noChangeArrowheads="1"/>
          </p:cNvSpPr>
          <p:nvPr>
            <p:custDataLst>
              <p:tags r:id="rId10"/>
            </p:custDataLst>
          </p:nvPr>
        </p:nvSpPr>
        <p:spPr bwMode="auto">
          <a:xfrm>
            <a:off x="4343400" y="2819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F02E4"/>
                </a:solidFill>
                <a:latin typeface="Arial" pitchFamily="34" charset="0"/>
              </a:rPr>
              <a:t>else:</a:t>
            </a:r>
          </a:p>
        </p:txBody>
      </p:sp>
      <p:sp>
        <p:nvSpPr>
          <p:cNvPr id="153613" name="Text Box 13"/>
          <p:cNvSpPr txBox="1">
            <a:spLocks noChangeArrowheads="1"/>
          </p:cNvSpPr>
          <p:nvPr>
            <p:custDataLst>
              <p:tags r:id="rId11"/>
            </p:custDataLst>
          </p:nvPr>
        </p:nvSpPr>
        <p:spPr bwMode="auto">
          <a:xfrm>
            <a:off x="4191000" y="3962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F02E4"/>
                </a:solidFill>
                <a:latin typeface="Arial" pitchFamily="34" charset="0"/>
              </a:rPr>
              <a:t>REC = fac(x-1)</a:t>
            </a:r>
          </a:p>
        </p:txBody>
      </p:sp>
      <p:sp>
        <p:nvSpPr>
          <p:cNvPr id="153614" name="Text Box 14"/>
          <p:cNvSpPr txBox="1">
            <a:spLocks noChangeArrowheads="1"/>
          </p:cNvSpPr>
          <p:nvPr>
            <p:custDataLst>
              <p:tags r:id="rId12"/>
            </p:custDataLst>
          </p:nvPr>
        </p:nvSpPr>
        <p:spPr bwMode="auto">
          <a:xfrm>
            <a:off x="5257800" y="5334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F02E4"/>
                </a:solidFill>
                <a:latin typeface="Arial" pitchFamily="34" charset="0"/>
              </a:rPr>
              <a:t>return x*REC</a:t>
            </a:r>
          </a:p>
        </p:txBody>
      </p:sp>
      <p:sp>
        <p:nvSpPr>
          <p:cNvPr id="153615" name="Line 15"/>
          <p:cNvSpPr>
            <a:spLocks noChangeShapeType="1"/>
          </p:cNvSpPr>
          <p:nvPr>
            <p:custDataLst>
              <p:tags r:id="rId13"/>
            </p:custDataLst>
          </p:nvPr>
        </p:nvSpPr>
        <p:spPr bwMode="auto">
          <a:xfrm flipH="1" flipV="1">
            <a:off x="2133600" y="990600"/>
            <a:ext cx="838200" cy="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3616" name="Line 16"/>
          <p:cNvSpPr>
            <a:spLocks noChangeShapeType="1"/>
          </p:cNvSpPr>
          <p:nvPr>
            <p:custDataLst>
              <p:tags r:id="rId14"/>
            </p:custDataLst>
          </p:nvPr>
        </p:nvSpPr>
        <p:spPr bwMode="auto">
          <a:xfrm flipH="1" flipV="1">
            <a:off x="2514600" y="1600200"/>
            <a:ext cx="1066800" cy="30480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3617" name="Text Box 17"/>
          <p:cNvSpPr txBox="1">
            <a:spLocks noChangeArrowheads="1"/>
          </p:cNvSpPr>
          <p:nvPr>
            <p:custDataLst>
              <p:tags r:id="rId15"/>
            </p:custDataLst>
          </p:nvPr>
        </p:nvSpPr>
        <p:spPr bwMode="auto">
          <a:xfrm>
            <a:off x="2895600" y="1066800"/>
            <a:ext cx="1123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F02E4"/>
                </a:solidFill>
                <a:latin typeface="Comic Sans MS" pitchFamily="66" charset="0"/>
              </a:rPr>
              <a:t>setup for call to </a:t>
            </a:r>
            <a:r>
              <a:rPr lang="en-US" sz="1200" b="1">
                <a:solidFill>
                  <a:srgbClr val="0F02E4"/>
                </a:solidFill>
                <a:latin typeface="Arial" pitchFamily="34" charset="0"/>
              </a:rPr>
              <a:t>fac(x)</a:t>
            </a:r>
            <a:endParaRPr lang="en-US" sz="1200">
              <a:solidFill>
                <a:srgbClr val="0F02E4"/>
              </a:solidFill>
              <a:latin typeface="Comic Sans MS" pitchFamily="66" charset="0"/>
            </a:endParaRPr>
          </a:p>
        </p:txBody>
      </p:sp>
      <p:sp>
        <p:nvSpPr>
          <p:cNvPr id="153618" name="AutoShape 18"/>
          <p:cNvSpPr>
            <a:spLocks/>
          </p:cNvSpPr>
          <p:nvPr>
            <p:custDataLst>
              <p:tags r:id="rId16"/>
            </p:custDataLst>
          </p:nvPr>
        </p:nvSpPr>
        <p:spPr bwMode="auto">
          <a:xfrm>
            <a:off x="2743200" y="1117600"/>
            <a:ext cx="152400" cy="254000"/>
          </a:xfrm>
          <a:prstGeom prst="rightBrace">
            <a:avLst>
              <a:gd name="adj1" fmla="val 13889"/>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3619" name="Text Box 19"/>
          <p:cNvSpPr txBox="1">
            <a:spLocks noChangeArrowheads="1"/>
          </p:cNvSpPr>
          <p:nvPr>
            <p:custDataLst>
              <p:tags r:id="rId17"/>
            </p:custDataLst>
          </p:nvPr>
        </p:nvSpPr>
        <p:spPr bwMode="auto">
          <a:xfrm>
            <a:off x="3124200" y="3276600"/>
            <a:ext cx="1052513"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F02E4"/>
                </a:solidFill>
                <a:latin typeface="Comic Sans MS" pitchFamily="66" charset="0"/>
              </a:rPr>
              <a:t>setup for call to </a:t>
            </a:r>
            <a:r>
              <a:rPr lang="en-US" sz="1200" b="1">
                <a:solidFill>
                  <a:srgbClr val="0F02E4"/>
                </a:solidFill>
                <a:latin typeface="Arial" pitchFamily="34" charset="0"/>
              </a:rPr>
              <a:t>fac(x-1)</a:t>
            </a:r>
            <a:endParaRPr lang="en-US" sz="1200">
              <a:solidFill>
                <a:srgbClr val="0F02E4"/>
              </a:solidFill>
              <a:latin typeface="Comic Sans MS" pitchFamily="66" charset="0"/>
            </a:endParaRPr>
          </a:p>
        </p:txBody>
      </p:sp>
      <p:sp>
        <p:nvSpPr>
          <p:cNvPr id="153620" name="Line 20"/>
          <p:cNvSpPr>
            <a:spLocks noChangeShapeType="1"/>
          </p:cNvSpPr>
          <p:nvPr>
            <p:custDataLst>
              <p:tags r:id="rId18"/>
            </p:custDataLst>
          </p:nvPr>
        </p:nvSpPr>
        <p:spPr bwMode="auto">
          <a:xfrm flipH="1">
            <a:off x="2438400" y="6096000"/>
            <a:ext cx="2071688" cy="23813"/>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3621" name="Line 21"/>
          <p:cNvSpPr>
            <a:spLocks noChangeShapeType="1"/>
          </p:cNvSpPr>
          <p:nvPr>
            <p:custDataLst>
              <p:tags r:id="rId19"/>
            </p:custDataLst>
          </p:nvPr>
        </p:nvSpPr>
        <p:spPr bwMode="auto">
          <a:xfrm>
            <a:off x="381000" y="2133600"/>
            <a:ext cx="8534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3622" name="Line 22"/>
          <p:cNvSpPr>
            <a:spLocks noChangeShapeType="1"/>
          </p:cNvSpPr>
          <p:nvPr>
            <p:custDataLst>
              <p:tags r:id="rId20"/>
            </p:custDataLst>
          </p:nvPr>
        </p:nvSpPr>
        <p:spPr bwMode="auto">
          <a:xfrm flipH="1" flipV="1">
            <a:off x="2514600" y="2286000"/>
            <a:ext cx="1785938" cy="87313"/>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3623" name="Line 23"/>
          <p:cNvSpPr>
            <a:spLocks noChangeShapeType="1"/>
          </p:cNvSpPr>
          <p:nvPr>
            <p:custDataLst>
              <p:tags r:id="rId21"/>
            </p:custDataLst>
          </p:nvPr>
        </p:nvSpPr>
        <p:spPr bwMode="auto">
          <a:xfrm flipH="1">
            <a:off x="2667000" y="2362200"/>
            <a:ext cx="1630363" cy="7620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3624" name="Line 24"/>
          <p:cNvSpPr>
            <a:spLocks noChangeShapeType="1"/>
          </p:cNvSpPr>
          <p:nvPr>
            <p:custDataLst>
              <p:tags r:id="rId22"/>
            </p:custDataLst>
          </p:nvPr>
        </p:nvSpPr>
        <p:spPr bwMode="auto">
          <a:xfrm flipH="1" flipV="1">
            <a:off x="2590800" y="4191000"/>
            <a:ext cx="1524000" cy="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3625" name="AutoShape 25"/>
          <p:cNvSpPr>
            <a:spLocks/>
          </p:cNvSpPr>
          <p:nvPr>
            <p:custDataLst>
              <p:tags r:id="rId23"/>
            </p:custDataLst>
          </p:nvPr>
        </p:nvSpPr>
        <p:spPr bwMode="auto">
          <a:xfrm>
            <a:off x="2971800" y="2895600"/>
            <a:ext cx="122238" cy="1319213"/>
          </a:xfrm>
          <a:prstGeom prst="rightBrace">
            <a:avLst>
              <a:gd name="adj1" fmla="val 89935"/>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3626" name="Text Box 26"/>
          <p:cNvSpPr txBox="1">
            <a:spLocks noChangeArrowheads="1"/>
          </p:cNvSpPr>
          <p:nvPr>
            <p:custDataLst>
              <p:tags r:id="rId24"/>
            </p:custDataLst>
          </p:nvPr>
        </p:nvSpPr>
        <p:spPr bwMode="auto">
          <a:xfrm>
            <a:off x="3124200" y="4419600"/>
            <a:ext cx="1052513"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F02E4"/>
                </a:solidFill>
                <a:latin typeface="Comic Sans MS" pitchFamily="66" charset="0"/>
              </a:rPr>
              <a:t>unpack after call to </a:t>
            </a:r>
            <a:r>
              <a:rPr lang="en-US" sz="1200" b="1">
                <a:solidFill>
                  <a:srgbClr val="0F02E4"/>
                </a:solidFill>
                <a:latin typeface="Arial" pitchFamily="34" charset="0"/>
              </a:rPr>
              <a:t>fac(x-1)</a:t>
            </a:r>
            <a:endParaRPr lang="en-US" sz="1200">
              <a:solidFill>
                <a:srgbClr val="0F02E4"/>
              </a:solidFill>
              <a:latin typeface="Comic Sans MS" pitchFamily="66" charset="0"/>
            </a:endParaRPr>
          </a:p>
        </p:txBody>
      </p:sp>
      <p:sp>
        <p:nvSpPr>
          <p:cNvPr id="153627" name="AutoShape 27"/>
          <p:cNvSpPr>
            <a:spLocks/>
          </p:cNvSpPr>
          <p:nvPr>
            <p:custDataLst>
              <p:tags r:id="rId25"/>
            </p:custDataLst>
          </p:nvPr>
        </p:nvSpPr>
        <p:spPr bwMode="auto">
          <a:xfrm>
            <a:off x="2971800" y="4343400"/>
            <a:ext cx="114300" cy="787400"/>
          </a:xfrm>
          <a:prstGeom prst="rightBrace">
            <a:avLst>
              <a:gd name="adj1" fmla="val 57407"/>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3628" name="Line 28"/>
          <p:cNvSpPr>
            <a:spLocks noChangeShapeType="1"/>
          </p:cNvSpPr>
          <p:nvPr>
            <p:custDataLst>
              <p:tags r:id="rId26"/>
            </p:custDataLst>
          </p:nvPr>
        </p:nvSpPr>
        <p:spPr bwMode="auto">
          <a:xfrm flipH="1" flipV="1">
            <a:off x="3087688" y="5421313"/>
            <a:ext cx="2206625" cy="1508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3629" name="Line 29"/>
          <p:cNvSpPr>
            <a:spLocks noChangeShapeType="1"/>
          </p:cNvSpPr>
          <p:nvPr>
            <p:custDataLst>
              <p:tags r:id="rId27"/>
            </p:custDataLst>
          </p:nvPr>
        </p:nvSpPr>
        <p:spPr bwMode="auto">
          <a:xfrm flipH="1">
            <a:off x="2549525" y="5573713"/>
            <a:ext cx="2730500" cy="47625"/>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3630" name="Text Box 30"/>
          <p:cNvSpPr txBox="1">
            <a:spLocks noChangeArrowheads="1"/>
          </p:cNvSpPr>
          <p:nvPr>
            <p:custDataLst>
              <p:tags r:id="rId28"/>
            </p:custDataLst>
          </p:nvPr>
        </p:nvSpPr>
        <p:spPr bwMode="auto">
          <a:xfrm>
            <a:off x="6253163" y="5784850"/>
            <a:ext cx="19653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b="1">
                <a:latin typeface="Arial" pitchFamily="34" charset="0"/>
              </a:rPr>
              <a:t>REC </a:t>
            </a:r>
            <a:r>
              <a:rPr lang="en-US" sz="1200">
                <a:latin typeface="Comic Sans MS" pitchFamily="66" charset="0"/>
              </a:rPr>
              <a:t>is now in r3</a:t>
            </a:r>
            <a:endParaRPr lang="en-US" sz="1200" b="1">
              <a:latin typeface="Arial" pitchFamily="34" charset="0"/>
            </a:endParaRPr>
          </a:p>
        </p:txBody>
      </p:sp>
      <p:sp>
        <p:nvSpPr>
          <p:cNvPr id="153631" name="Line 31"/>
          <p:cNvSpPr>
            <a:spLocks noChangeShapeType="1"/>
          </p:cNvSpPr>
          <p:nvPr>
            <p:custDataLst>
              <p:tags r:id="rId29"/>
            </p:custDataLst>
          </p:nvPr>
        </p:nvSpPr>
        <p:spPr bwMode="auto">
          <a:xfrm>
            <a:off x="762000" y="5867400"/>
            <a:ext cx="0" cy="685800"/>
          </a:xfrm>
          <a:prstGeom prst="line">
            <a:avLst/>
          </a:prstGeom>
          <a:noFill/>
          <a:ln w="190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3632" name="Text Box 32"/>
          <p:cNvSpPr txBox="1">
            <a:spLocks noChangeArrowheads="1"/>
          </p:cNvSpPr>
          <p:nvPr>
            <p:custDataLst>
              <p:tags r:id="rId30"/>
            </p:custDataLst>
          </p:nvPr>
        </p:nvSpPr>
        <p:spPr bwMode="auto">
          <a:xfrm>
            <a:off x="152400" y="6096000"/>
            <a:ext cx="80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latin typeface="Times New Roman" pitchFamily="18" charset="0"/>
              </a:rPr>
              <a:t>print</a:t>
            </a:r>
          </a:p>
        </p:txBody>
      </p:sp>
      <p:sp>
        <p:nvSpPr>
          <p:cNvPr id="153633" name="Line 33"/>
          <p:cNvSpPr>
            <a:spLocks noChangeShapeType="1"/>
          </p:cNvSpPr>
          <p:nvPr>
            <p:custDataLst>
              <p:tags r:id="rId31"/>
            </p:custDataLst>
          </p:nvPr>
        </p:nvSpPr>
        <p:spPr bwMode="auto">
          <a:xfrm>
            <a:off x="152400" y="5791200"/>
            <a:ext cx="8534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3634" name="Line 34"/>
          <p:cNvSpPr>
            <a:spLocks noChangeShapeType="1"/>
          </p:cNvSpPr>
          <p:nvPr>
            <p:custDataLst>
              <p:tags r:id="rId32"/>
            </p:custDataLst>
          </p:nvPr>
        </p:nvSpPr>
        <p:spPr bwMode="auto">
          <a:xfrm flipH="1">
            <a:off x="2362200" y="2362200"/>
            <a:ext cx="1905000" cy="347663"/>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3635" name="Ink 35"/>
          <p:cNvSpPr>
            <a:spLocks noRot="1" noChangeAspect="1" noEditPoints="1" noChangeArrowheads="1" noChangeShapeType="1" noTextEdit="1"/>
          </p:cNvSpPr>
          <p:nvPr/>
        </p:nvSpPr>
        <p:spPr bwMode="auto">
          <a:xfrm>
            <a:off x="674688" y="6056313"/>
            <a:ext cx="258762" cy="122237"/>
          </a:xfrm>
          <a:custGeom>
            <a:avLst/>
            <a:gdLst>
              <a:gd name="T0" fmla="*/ 2147483647 w 718"/>
              <a:gd name="T1" fmla="*/ 2147483647 h 336"/>
              <a:gd name="T2" fmla="*/ 2147483647 w 718"/>
              <a:gd name="T3" fmla="*/ 2147483647 h 336"/>
              <a:gd name="T4" fmla="*/ 0 w 718"/>
              <a:gd name="T5" fmla="*/ 2147483647 h 336"/>
              <a:gd name="T6" fmla="*/ 2147483647 w 718"/>
              <a:gd name="T7" fmla="*/ 2147483647 h 336"/>
              <a:gd name="T8" fmla="*/ 2147483647 w 718"/>
              <a:gd name="T9" fmla="*/ 2147483647 h 336"/>
              <a:gd name="T10" fmla="*/ 2147483647 w 718"/>
              <a:gd name="T11" fmla="*/ 2147483647 h 336"/>
              <a:gd name="T12" fmla="*/ 2147483647 w 718"/>
              <a:gd name="T13" fmla="*/ 2147483647 h 336"/>
              <a:gd name="T14" fmla="*/ 2147483647 w 718"/>
              <a:gd name="T15" fmla="*/ 2147483647 h 336"/>
              <a:gd name="T16" fmla="*/ 2147483647 w 718"/>
              <a:gd name="T17" fmla="*/ 2147483647 h 336"/>
              <a:gd name="T18" fmla="*/ 2147483647 w 718"/>
              <a:gd name="T19" fmla="*/ 2147483647 h 336"/>
              <a:gd name="T20" fmla="*/ 2147483647 w 718"/>
              <a:gd name="T21" fmla="*/ 2147483647 h 336"/>
              <a:gd name="T22" fmla="*/ 2147483647 w 718"/>
              <a:gd name="T23" fmla="*/ 2147483647 h 336"/>
              <a:gd name="T24" fmla="*/ 2147483647 w 718"/>
              <a:gd name="T25" fmla="*/ 2147483647 h 336"/>
              <a:gd name="T26" fmla="*/ 2147483647 w 718"/>
              <a:gd name="T27" fmla="*/ 2147483647 h 336"/>
              <a:gd name="T28" fmla="*/ 2147483647 w 718"/>
              <a:gd name="T29" fmla="*/ 2147483647 h 336"/>
              <a:gd name="T30" fmla="*/ 2147483647 w 718"/>
              <a:gd name="T31" fmla="*/ 2147483647 h 336"/>
              <a:gd name="T32" fmla="*/ 2147483647 w 718"/>
              <a:gd name="T33" fmla="*/ 2147483647 h 336"/>
              <a:gd name="T34" fmla="*/ 2147483647 w 718"/>
              <a:gd name="T35" fmla="*/ 0 h 336"/>
              <a:gd name="T36" fmla="*/ 2147483647 w 718"/>
              <a:gd name="T37" fmla="*/ 2147483647 h 336"/>
              <a:gd name="T38" fmla="*/ 2147483647 w 718"/>
              <a:gd name="T39" fmla="*/ 2147483647 h 336"/>
              <a:gd name="T40" fmla="*/ 2147483647 w 718"/>
              <a:gd name="T41" fmla="*/ 2147483647 h 3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18"/>
              <a:gd name="T64" fmla="*/ 0 h 336"/>
              <a:gd name="T65" fmla="*/ 718 w 718"/>
              <a:gd name="T66" fmla="*/ 336 h 3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18" h="336" extrusionOk="0">
                <a:moveTo>
                  <a:pt x="62" y="242"/>
                </a:moveTo>
                <a:cubicBezTo>
                  <a:pt x="39" y="249"/>
                  <a:pt x="32" y="248"/>
                  <a:pt x="9" y="241"/>
                </a:cubicBezTo>
                <a:cubicBezTo>
                  <a:pt x="6" y="240"/>
                  <a:pt x="3" y="239"/>
                  <a:pt x="0" y="238"/>
                </a:cubicBezTo>
                <a:cubicBezTo>
                  <a:pt x="25" y="244"/>
                  <a:pt x="48" y="245"/>
                  <a:pt x="74" y="245"/>
                </a:cubicBezTo>
                <a:cubicBezTo>
                  <a:pt x="138" y="245"/>
                  <a:pt x="202" y="244"/>
                  <a:pt x="265" y="241"/>
                </a:cubicBezTo>
                <a:cubicBezTo>
                  <a:pt x="331" y="238"/>
                  <a:pt x="396" y="232"/>
                  <a:pt x="462" y="228"/>
                </a:cubicBezTo>
                <a:cubicBezTo>
                  <a:pt x="501" y="225"/>
                  <a:pt x="525" y="224"/>
                  <a:pt x="553" y="208"/>
                </a:cubicBezTo>
                <a:cubicBezTo>
                  <a:pt x="577" y="195"/>
                  <a:pt x="573" y="178"/>
                  <a:pt x="571" y="151"/>
                </a:cubicBezTo>
              </a:path>
              <a:path w="718" h="336" extrusionOk="0">
                <a:moveTo>
                  <a:pt x="363" y="40"/>
                </a:moveTo>
                <a:cubicBezTo>
                  <a:pt x="359" y="59"/>
                  <a:pt x="380" y="42"/>
                  <a:pt x="402" y="41"/>
                </a:cubicBezTo>
                <a:cubicBezTo>
                  <a:pt x="436" y="39"/>
                  <a:pt x="474" y="35"/>
                  <a:pt x="508" y="40"/>
                </a:cubicBezTo>
                <a:cubicBezTo>
                  <a:pt x="549" y="46"/>
                  <a:pt x="592" y="57"/>
                  <a:pt x="630" y="74"/>
                </a:cubicBezTo>
                <a:cubicBezTo>
                  <a:pt x="661" y="88"/>
                  <a:pt x="691" y="106"/>
                  <a:pt x="709" y="136"/>
                </a:cubicBezTo>
                <a:cubicBezTo>
                  <a:pt x="726" y="165"/>
                  <a:pt x="710" y="184"/>
                  <a:pt x="689" y="204"/>
                </a:cubicBezTo>
                <a:cubicBezTo>
                  <a:pt x="660" y="232"/>
                  <a:pt x="625" y="251"/>
                  <a:pt x="588" y="266"/>
                </a:cubicBezTo>
                <a:cubicBezTo>
                  <a:pt x="554" y="279"/>
                  <a:pt x="528" y="301"/>
                  <a:pt x="494" y="313"/>
                </a:cubicBezTo>
                <a:cubicBezTo>
                  <a:pt x="489" y="314"/>
                  <a:pt x="485" y="315"/>
                  <a:pt x="480" y="316"/>
                </a:cubicBezTo>
              </a:path>
              <a:path w="718" h="336" extrusionOk="0">
                <a:moveTo>
                  <a:pt x="494" y="0"/>
                </a:moveTo>
                <a:cubicBezTo>
                  <a:pt x="473" y="19"/>
                  <a:pt x="465" y="46"/>
                  <a:pt x="463" y="75"/>
                </a:cubicBezTo>
                <a:cubicBezTo>
                  <a:pt x="458" y="137"/>
                  <a:pt x="459" y="203"/>
                  <a:pt x="466" y="264"/>
                </a:cubicBezTo>
                <a:cubicBezTo>
                  <a:pt x="471" y="302"/>
                  <a:pt x="472" y="312"/>
                  <a:pt x="479" y="335"/>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636" name="Ink 36"/>
          <p:cNvSpPr>
            <a:spLocks noRot="1" noChangeAspect="1" noEditPoints="1" noChangeArrowheads="1" noChangeShapeType="1" noTextEdit="1"/>
          </p:cNvSpPr>
          <p:nvPr/>
        </p:nvSpPr>
        <p:spPr bwMode="auto">
          <a:xfrm>
            <a:off x="4497388" y="4916488"/>
            <a:ext cx="71437" cy="284162"/>
          </a:xfrm>
          <a:custGeom>
            <a:avLst/>
            <a:gdLst>
              <a:gd name="T0" fmla="*/ 2147483647 w 195"/>
              <a:gd name="T1" fmla="*/ 0 h 790"/>
              <a:gd name="T2" fmla="*/ 2147483647 w 195"/>
              <a:gd name="T3" fmla="*/ 2147483647 h 790"/>
              <a:gd name="T4" fmla="*/ 2147483647 w 195"/>
              <a:gd name="T5" fmla="*/ 2147483647 h 790"/>
              <a:gd name="T6" fmla="*/ 2147483647 w 195"/>
              <a:gd name="T7" fmla="*/ 2147483647 h 790"/>
              <a:gd name="T8" fmla="*/ 0 w 195"/>
              <a:gd name="T9" fmla="*/ 2147483647 h 790"/>
              <a:gd name="T10" fmla="*/ 0 60000 65536"/>
              <a:gd name="T11" fmla="*/ 0 60000 65536"/>
              <a:gd name="T12" fmla="*/ 0 60000 65536"/>
              <a:gd name="T13" fmla="*/ 0 60000 65536"/>
              <a:gd name="T14" fmla="*/ 0 60000 65536"/>
              <a:gd name="T15" fmla="*/ 0 w 195"/>
              <a:gd name="T16" fmla="*/ 0 h 790"/>
              <a:gd name="T17" fmla="*/ 195 w 195"/>
              <a:gd name="T18" fmla="*/ 790 h 790"/>
            </a:gdLst>
            <a:ahLst/>
            <a:cxnLst>
              <a:cxn ang="T10">
                <a:pos x="T0" y="T1"/>
              </a:cxn>
              <a:cxn ang="T11">
                <a:pos x="T2" y="T3"/>
              </a:cxn>
              <a:cxn ang="T12">
                <a:pos x="T4" y="T5"/>
              </a:cxn>
              <a:cxn ang="T13">
                <a:pos x="T6" y="T7"/>
              </a:cxn>
              <a:cxn ang="T14">
                <a:pos x="T8" y="T9"/>
              </a:cxn>
            </a:cxnLst>
            <a:rect l="T15" t="T16" r="T17" b="T18"/>
            <a:pathLst>
              <a:path w="195" h="790" extrusionOk="0">
                <a:moveTo>
                  <a:pt x="185" y="0"/>
                </a:moveTo>
                <a:cubicBezTo>
                  <a:pt x="195" y="44"/>
                  <a:pt x="193" y="90"/>
                  <a:pt x="187" y="135"/>
                </a:cubicBezTo>
                <a:cubicBezTo>
                  <a:pt x="174" y="225"/>
                  <a:pt x="149" y="315"/>
                  <a:pt x="124" y="402"/>
                </a:cubicBezTo>
                <a:cubicBezTo>
                  <a:pt x="99" y="492"/>
                  <a:pt x="60" y="578"/>
                  <a:pt x="34" y="668"/>
                </a:cubicBezTo>
                <a:cubicBezTo>
                  <a:pt x="22" y="709"/>
                  <a:pt x="11" y="748"/>
                  <a:pt x="0" y="789"/>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Text Box 2"/>
          <p:cNvSpPr txBox="1">
            <a:spLocks noChangeArrowheads="1"/>
          </p:cNvSpPr>
          <p:nvPr>
            <p:custDataLst>
              <p:tags r:id="rId1"/>
            </p:custDataLst>
          </p:nvPr>
        </p:nvSpPr>
        <p:spPr bwMode="auto">
          <a:xfrm>
            <a:off x="4114800" y="76200"/>
            <a:ext cx="48688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4400"/>
              <a:t>Factorial in Slo-Mo!</a:t>
            </a:r>
          </a:p>
        </p:txBody>
      </p:sp>
      <p:sp>
        <p:nvSpPr>
          <p:cNvPr id="154627" name="Text Box 3"/>
          <p:cNvSpPr txBox="1">
            <a:spLocks noChangeArrowheads="1"/>
          </p:cNvSpPr>
          <p:nvPr>
            <p:custDataLst>
              <p:tags r:id="rId2"/>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a:t>Write down what happens in the registers and memory (the stack) as this program runs…</a:t>
            </a:r>
          </a:p>
        </p:txBody>
      </p:sp>
      <p:sp>
        <p:nvSpPr>
          <p:cNvPr id="154628" name="Text Box 4"/>
          <p:cNvSpPr txBox="1">
            <a:spLocks noChangeArrowheads="1"/>
          </p:cNvSpPr>
          <p:nvPr>
            <p:custDataLst>
              <p:tags r:id="rId3"/>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endParaRPr lang="en-US" sz="1800" b="1">
              <a:latin typeface="Courier New" pitchFamily="49" charset="0"/>
            </a:endParaRPr>
          </a:p>
        </p:txBody>
      </p:sp>
      <p:sp>
        <p:nvSpPr>
          <p:cNvPr id="154629" name="Text Box 5"/>
          <p:cNvSpPr txBox="1">
            <a:spLocks noChangeArrowheads="1"/>
          </p:cNvSpPr>
          <p:nvPr>
            <p:custDataLst>
              <p:tags r:id="rId4"/>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endParaRPr lang="en-US" sz="1800" b="1">
              <a:latin typeface="Courier New" pitchFamily="49" charset="0"/>
            </a:endParaRPr>
          </a:p>
        </p:txBody>
      </p:sp>
      <p:sp>
        <p:nvSpPr>
          <p:cNvPr id="154630" name="Text Box 6"/>
          <p:cNvSpPr txBox="1">
            <a:spLocks noChangeArrowheads="1"/>
          </p:cNvSpPr>
          <p:nvPr>
            <p:custDataLst>
              <p:tags r:id="rId5"/>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endParaRPr lang="en-US" sz="1800" b="1">
              <a:latin typeface="Courier New" pitchFamily="49" charset="0"/>
            </a:endParaRPr>
          </a:p>
        </p:txBody>
      </p:sp>
      <p:sp>
        <p:nvSpPr>
          <p:cNvPr id="154631" name="Text Box 7"/>
          <p:cNvSpPr txBox="1">
            <a:spLocks noChangeArrowheads="1"/>
          </p:cNvSpPr>
          <p:nvPr>
            <p:custDataLst>
              <p:tags r:id="rId6"/>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endParaRPr lang="en-US" sz="1800" b="1">
              <a:latin typeface="Courier New" pitchFamily="49" charset="0"/>
            </a:endParaRPr>
          </a:p>
        </p:txBody>
      </p:sp>
      <p:sp>
        <p:nvSpPr>
          <p:cNvPr id="154632" name="Text Box 8"/>
          <p:cNvSpPr txBox="1">
            <a:spLocks noChangeArrowheads="1"/>
          </p:cNvSpPr>
          <p:nvPr>
            <p:custDataLst>
              <p:tags r:id="rId7"/>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600" b="1">
                <a:solidFill>
                  <a:srgbClr val="FF0515"/>
                </a:solidFill>
                <a:latin typeface="Courier New" pitchFamily="49" charset="0"/>
              </a:rPr>
              <a:t>r0</a:t>
            </a:r>
          </a:p>
        </p:txBody>
      </p:sp>
      <p:sp>
        <p:nvSpPr>
          <p:cNvPr id="154633" name="Text Box 9"/>
          <p:cNvSpPr txBox="1">
            <a:spLocks noChangeArrowheads="1"/>
          </p:cNvSpPr>
          <p:nvPr>
            <p:custDataLst>
              <p:tags r:id="rId8"/>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600" b="1">
                <a:solidFill>
                  <a:srgbClr val="FF0515"/>
                </a:solidFill>
                <a:latin typeface="Courier New" pitchFamily="49" charset="0"/>
              </a:rPr>
              <a:t>r1</a:t>
            </a:r>
          </a:p>
        </p:txBody>
      </p:sp>
      <p:sp>
        <p:nvSpPr>
          <p:cNvPr id="154634" name="Text Box 10"/>
          <p:cNvSpPr txBox="1">
            <a:spLocks noChangeArrowheads="1"/>
          </p:cNvSpPr>
          <p:nvPr>
            <p:custDataLst>
              <p:tags r:id="rId9"/>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600" b="1">
                <a:solidFill>
                  <a:srgbClr val="FF0515"/>
                </a:solidFill>
                <a:latin typeface="Courier New" pitchFamily="49" charset="0"/>
              </a:rPr>
              <a:t>r13</a:t>
            </a:r>
          </a:p>
        </p:txBody>
      </p:sp>
      <p:sp>
        <p:nvSpPr>
          <p:cNvPr id="154635" name="Text Box 11"/>
          <p:cNvSpPr txBox="1">
            <a:spLocks noChangeArrowheads="1"/>
          </p:cNvSpPr>
          <p:nvPr>
            <p:custDataLst>
              <p:tags r:id="rId10"/>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600" b="1">
                <a:solidFill>
                  <a:srgbClr val="FF0515"/>
                </a:solidFill>
                <a:latin typeface="Courier New" pitchFamily="49" charset="0"/>
              </a:rPr>
              <a:t>r14</a:t>
            </a:r>
          </a:p>
        </p:txBody>
      </p:sp>
      <p:grpSp>
        <p:nvGrpSpPr>
          <p:cNvPr id="154636" name="Group 12"/>
          <p:cNvGrpSpPr>
            <a:grpSpLocks/>
          </p:cNvGrpSpPr>
          <p:nvPr>
            <p:custDataLst>
              <p:tags r:id="rId11"/>
            </p:custDataLst>
          </p:nvPr>
        </p:nvGrpSpPr>
        <p:grpSpPr bwMode="auto">
          <a:xfrm>
            <a:off x="4895850" y="2341563"/>
            <a:ext cx="263525" cy="306387"/>
            <a:chOff x="2928" y="1051"/>
            <a:chExt cx="840" cy="957"/>
          </a:xfrm>
        </p:grpSpPr>
        <p:sp>
          <p:nvSpPr>
            <p:cNvPr id="154700" name="Freeform 13"/>
            <p:cNvSpPr>
              <a:spLocks/>
            </p:cNvSpPr>
            <p:nvPr>
              <p:custDataLst>
                <p:tags r:id="rId42"/>
              </p:custDataLst>
            </p:nvPr>
          </p:nvSpPr>
          <p:spPr bwMode="auto">
            <a:xfrm>
              <a:off x="2928" y="1759"/>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4701" name="Oval 14"/>
            <p:cNvSpPr>
              <a:spLocks noChangeArrowheads="1"/>
            </p:cNvSpPr>
            <p:nvPr>
              <p:custDataLst>
                <p:tags r:id="rId4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4702" name="Oval 15"/>
            <p:cNvSpPr>
              <a:spLocks noChangeArrowheads="1"/>
            </p:cNvSpPr>
            <p:nvPr>
              <p:custDataLst>
                <p:tags r:id="rId4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703" name="Oval 16"/>
            <p:cNvSpPr>
              <a:spLocks noChangeArrowheads="1"/>
            </p:cNvSpPr>
            <p:nvPr>
              <p:custDataLst>
                <p:tags r:id="rId4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704" name="Oval 17"/>
            <p:cNvSpPr>
              <a:spLocks noChangeArrowheads="1"/>
            </p:cNvSpPr>
            <p:nvPr>
              <p:custDataLst>
                <p:tags r:id="rId4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705" name="Oval 18"/>
            <p:cNvSpPr>
              <a:spLocks noChangeArrowheads="1"/>
            </p:cNvSpPr>
            <p:nvPr>
              <p:custDataLst>
                <p:tags r:id="rId4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706" name="Oval 19"/>
            <p:cNvSpPr>
              <a:spLocks noChangeArrowheads="1"/>
            </p:cNvSpPr>
            <p:nvPr>
              <p:custDataLst>
                <p:tags r:id="rId4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707" name="Oval 20"/>
            <p:cNvSpPr>
              <a:spLocks noChangeArrowheads="1"/>
            </p:cNvSpPr>
            <p:nvPr>
              <p:custDataLst>
                <p:tags r:id="rId4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708" name="AutoShape 21"/>
            <p:cNvSpPr>
              <a:spLocks noChangeArrowheads="1"/>
            </p:cNvSpPr>
            <p:nvPr>
              <p:custDataLst>
                <p:tags r:id="rId5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4709" name="Freeform 22"/>
            <p:cNvSpPr>
              <a:spLocks/>
            </p:cNvSpPr>
            <p:nvPr>
              <p:custDataLst>
                <p:tags r:id="rId5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4710" name="Freeform 23"/>
            <p:cNvSpPr>
              <a:spLocks/>
            </p:cNvSpPr>
            <p:nvPr>
              <p:custDataLst>
                <p:tags r:id="rId5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4711" name="Freeform 24"/>
            <p:cNvSpPr>
              <a:spLocks/>
            </p:cNvSpPr>
            <p:nvPr>
              <p:custDataLst>
                <p:tags r:id="rId5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4712" name="Freeform 25"/>
            <p:cNvSpPr>
              <a:spLocks/>
            </p:cNvSpPr>
            <p:nvPr>
              <p:custDataLst>
                <p:tags r:id="rId5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4637" name="Text Box 26"/>
          <p:cNvSpPr txBox="1">
            <a:spLocks noChangeArrowheads="1"/>
          </p:cNvSpPr>
          <p:nvPr>
            <p:custDataLst>
              <p:tags r:id="rId12"/>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latin typeface="Courier New" pitchFamily="49" charset="0"/>
              </a:rPr>
              <a:t> </a:t>
            </a:r>
          </a:p>
        </p:txBody>
      </p:sp>
      <p:sp>
        <p:nvSpPr>
          <p:cNvPr id="154638" name="Text Box 27"/>
          <p:cNvSpPr txBox="1">
            <a:spLocks noChangeArrowheads="1"/>
          </p:cNvSpPr>
          <p:nvPr>
            <p:custDataLst>
              <p:tags r:id="rId13"/>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latin typeface="Courier New" pitchFamily="49" charset="0"/>
              </a:rPr>
              <a:t> </a:t>
            </a:r>
          </a:p>
        </p:txBody>
      </p:sp>
      <p:sp>
        <p:nvSpPr>
          <p:cNvPr id="154639" name="Text Box 28"/>
          <p:cNvSpPr txBox="1">
            <a:spLocks noChangeArrowheads="1"/>
          </p:cNvSpPr>
          <p:nvPr>
            <p:custDataLst>
              <p:tags r:id="rId14"/>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latin typeface="Courier New" pitchFamily="49" charset="0"/>
              </a:rPr>
              <a:t> </a:t>
            </a:r>
          </a:p>
        </p:txBody>
      </p:sp>
      <p:sp>
        <p:nvSpPr>
          <p:cNvPr id="154640" name="Text Box 29"/>
          <p:cNvSpPr txBox="1">
            <a:spLocks noChangeArrowheads="1"/>
          </p:cNvSpPr>
          <p:nvPr>
            <p:custDataLst>
              <p:tags r:id="rId15"/>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latin typeface="Courier New" pitchFamily="49" charset="0"/>
              </a:rPr>
              <a:t> </a:t>
            </a:r>
          </a:p>
        </p:txBody>
      </p:sp>
      <p:sp>
        <p:nvSpPr>
          <p:cNvPr id="154641" name="Text Box 30"/>
          <p:cNvSpPr txBox="1">
            <a:spLocks noChangeArrowheads="1"/>
          </p:cNvSpPr>
          <p:nvPr>
            <p:custDataLst>
              <p:tags r:id="rId16"/>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latin typeface="Courier New" pitchFamily="49" charset="0"/>
              </a:rPr>
              <a:t> </a:t>
            </a:r>
          </a:p>
        </p:txBody>
      </p:sp>
      <p:sp>
        <p:nvSpPr>
          <p:cNvPr id="154642" name="Text Box 31"/>
          <p:cNvSpPr txBox="1">
            <a:spLocks noChangeArrowheads="1"/>
          </p:cNvSpPr>
          <p:nvPr>
            <p:custDataLst>
              <p:tags r:id="rId17"/>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latin typeface="Courier New" pitchFamily="49" charset="0"/>
              </a:rPr>
              <a:t> </a:t>
            </a:r>
          </a:p>
        </p:txBody>
      </p:sp>
      <p:sp>
        <p:nvSpPr>
          <p:cNvPr id="154643" name="Text Box 32"/>
          <p:cNvSpPr txBox="1">
            <a:spLocks noChangeArrowheads="1"/>
          </p:cNvSpPr>
          <p:nvPr>
            <p:custDataLst>
              <p:tags r:id="rId18"/>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latin typeface="Courier New" pitchFamily="49" charset="0"/>
              </a:rPr>
              <a:t> </a:t>
            </a:r>
          </a:p>
        </p:txBody>
      </p:sp>
      <p:sp>
        <p:nvSpPr>
          <p:cNvPr id="154644" name="Text Box 33"/>
          <p:cNvSpPr txBox="1">
            <a:spLocks noChangeArrowheads="1"/>
          </p:cNvSpPr>
          <p:nvPr>
            <p:custDataLst>
              <p:tags r:id="rId19"/>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800">
                <a:solidFill>
                  <a:srgbClr val="0A04EB"/>
                </a:solidFill>
                <a:latin typeface="Comic Sans MS" pitchFamily="66" charset="0"/>
              </a:rPr>
              <a:t>42</a:t>
            </a:r>
          </a:p>
        </p:txBody>
      </p:sp>
      <p:sp>
        <p:nvSpPr>
          <p:cNvPr id="154645" name="Rectangle 34"/>
          <p:cNvSpPr>
            <a:spLocks noChangeArrowheads="1"/>
          </p:cNvSpPr>
          <p:nvPr>
            <p:custDataLst>
              <p:tags r:id="rId20"/>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54646" name="Text Box 35"/>
          <p:cNvSpPr txBox="1">
            <a:spLocks noChangeArrowheads="1"/>
          </p:cNvSpPr>
          <p:nvPr>
            <p:custDataLst>
              <p:tags r:id="rId21"/>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latin typeface="Courier New" pitchFamily="49" charset="0"/>
              </a:rPr>
              <a:t> </a:t>
            </a:r>
          </a:p>
        </p:txBody>
      </p:sp>
      <p:sp>
        <p:nvSpPr>
          <p:cNvPr id="154647" name="Text Box 36"/>
          <p:cNvSpPr txBox="1">
            <a:spLocks noChangeArrowheads="1"/>
          </p:cNvSpPr>
          <p:nvPr>
            <p:custDataLst>
              <p:tags r:id="rId22"/>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latin typeface="Courier New" pitchFamily="49" charset="0"/>
              </a:rPr>
              <a:t> </a:t>
            </a:r>
          </a:p>
        </p:txBody>
      </p:sp>
      <p:sp>
        <p:nvSpPr>
          <p:cNvPr id="154648" name="Text Box 37"/>
          <p:cNvSpPr txBox="1">
            <a:spLocks noChangeArrowheads="1"/>
          </p:cNvSpPr>
          <p:nvPr>
            <p:custDataLst>
              <p:tags r:id="rId23"/>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latin typeface="Courier New" pitchFamily="49" charset="0"/>
              </a:rPr>
              <a:t> </a:t>
            </a:r>
          </a:p>
        </p:txBody>
      </p:sp>
      <p:sp>
        <p:nvSpPr>
          <p:cNvPr id="154649" name="Text Box 38"/>
          <p:cNvSpPr txBox="1">
            <a:spLocks noChangeArrowheads="1"/>
          </p:cNvSpPr>
          <p:nvPr>
            <p:custDataLst>
              <p:tags r:id="rId24"/>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latin typeface="Courier New" pitchFamily="49" charset="0"/>
              </a:rPr>
              <a:t> </a:t>
            </a:r>
          </a:p>
        </p:txBody>
      </p:sp>
      <p:sp>
        <p:nvSpPr>
          <p:cNvPr id="154650" name="Rectangle 39"/>
          <p:cNvSpPr>
            <a:spLocks noChangeArrowheads="1"/>
          </p:cNvSpPr>
          <p:nvPr>
            <p:custDataLst>
              <p:tags r:id="rId25"/>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54651" name="Text Box 40"/>
          <p:cNvSpPr txBox="1">
            <a:spLocks noChangeArrowheads="1"/>
          </p:cNvSpPr>
          <p:nvPr>
            <p:custDataLst>
              <p:tags r:id="rId26"/>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800">
                <a:solidFill>
                  <a:srgbClr val="0A04EB"/>
                </a:solidFill>
                <a:latin typeface="Comic Sans MS" pitchFamily="66" charset="0"/>
              </a:rPr>
              <a:t>43</a:t>
            </a:r>
          </a:p>
        </p:txBody>
      </p:sp>
      <p:sp>
        <p:nvSpPr>
          <p:cNvPr id="154652" name="Text Box 41"/>
          <p:cNvSpPr txBox="1">
            <a:spLocks noChangeArrowheads="1"/>
          </p:cNvSpPr>
          <p:nvPr>
            <p:custDataLst>
              <p:tags r:id="rId27"/>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800">
                <a:solidFill>
                  <a:srgbClr val="0A04EB"/>
                </a:solidFill>
                <a:latin typeface="Comic Sans MS" pitchFamily="66" charset="0"/>
              </a:rPr>
              <a:t>44</a:t>
            </a:r>
          </a:p>
        </p:txBody>
      </p:sp>
      <p:sp>
        <p:nvSpPr>
          <p:cNvPr id="154653" name="Text Box 42"/>
          <p:cNvSpPr txBox="1">
            <a:spLocks noChangeArrowheads="1"/>
          </p:cNvSpPr>
          <p:nvPr>
            <p:custDataLst>
              <p:tags r:id="rId28"/>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800">
                <a:solidFill>
                  <a:srgbClr val="0A04EB"/>
                </a:solidFill>
                <a:latin typeface="Comic Sans MS" pitchFamily="66" charset="0"/>
              </a:rPr>
              <a:t>45</a:t>
            </a:r>
          </a:p>
        </p:txBody>
      </p:sp>
      <p:sp>
        <p:nvSpPr>
          <p:cNvPr id="154654" name="Text Box 43"/>
          <p:cNvSpPr txBox="1">
            <a:spLocks noChangeArrowheads="1"/>
          </p:cNvSpPr>
          <p:nvPr>
            <p:custDataLst>
              <p:tags r:id="rId29"/>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800">
                <a:solidFill>
                  <a:srgbClr val="0A04EB"/>
                </a:solidFill>
                <a:latin typeface="Comic Sans MS" pitchFamily="66" charset="0"/>
              </a:rPr>
              <a:t>46</a:t>
            </a:r>
          </a:p>
        </p:txBody>
      </p:sp>
      <p:sp>
        <p:nvSpPr>
          <p:cNvPr id="154655" name="Text Box 44"/>
          <p:cNvSpPr txBox="1">
            <a:spLocks noChangeArrowheads="1"/>
          </p:cNvSpPr>
          <p:nvPr>
            <p:custDataLst>
              <p:tags r:id="rId30"/>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800">
                <a:solidFill>
                  <a:srgbClr val="0A04EB"/>
                </a:solidFill>
                <a:latin typeface="Comic Sans MS" pitchFamily="66" charset="0"/>
              </a:rPr>
              <a:t>47</a:t>
            </a:r>
          </a:p>
        </p:txBody>
      </p:sp>
      <p:sp>
        <p:nvSpPr>
          <p:cNvPr id="154656" name="Text Box 45"/>
          <p:cNvSpPr txBox="1">
            <a:spLocks noChangeArrowheads="1"/>
          </p:cNvSpPr>
          <p:nvPr>
            <p:custDataLst>
              <p:tags r:id="rId31"/>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800">
                <a:solidFill>
                  <a:srgbClr val="0A04EB"/>
                </a:solidFill>
                <a:latin typeface="Comic Sans MS" pitchFamily="66" charset="0"/>
              </a:rPr>
              <a:t>48</a:t>
            </a:r>
          </a:p>
        </p:txBody>
      </p:sp>
      <p:sp>
        <p:nvSpPr>
          <p:cNvPr id="154657" name="Text Box 46"/>
          <p:cNvSpPr txBox="1">
            <a:spLocks noChangeArrowheads="1"/>
          </p:cNvSpPr>
          <p:nvPr>
            <p:custDataLst>
              <p:tags r:id="rId32"/>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800">
                <a:solidFill>
                  <a:srgbClr val="0A04EB"/>
                </a:solidFill>
                <a:latin typeface="Comic Sans MS" pitchFamily="66" charset="0"/>
              </a:rPr>
              <a:t>49</a:t>
            </a:r>
          </a:p>
        </p:txBody>
      </p:sp>
      <p:sp>
        <p:nvSpPr>
          <p:cNvPr id="154658" name="Text Box 47"/>
          <p:cNvSpPr txBox="1">
            <a:spLocks noChangeArrowheads="1"/>
          </p:cNvSpPr>
          <p:nvPr>
            <p:custDataLst>
              <p:tags r:id="rId33"/>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800">
                <a:solidFill>
                  <a:srgbClr val="0A04EB"/>
                </a:solidFill>
                <a:latin typeface="Comic Sans MS" pitchFamily="66" charset="0"/>
              </a:rPr>
              <a:t>50</a:t>
            </a:r>
          </a:p>
        </p:txBody>
      </p:sp>
      <p:sp>
        <p:nvSpPr>
          <p:cNvPr id="154659" name="Text Box 48"/>
          <p:cNvSpPr txBox="1">
            <a:spLocks noChangeArrowheads="1"/>
          </p:cNvSpPr>
          <p:nvPr>
            <p:custDataLst>
              <p:tags r:id="rId34"/>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800">
                <a:solidFill>
                  <a:srgbClr val="0A04EB"/>
                </a:solidFill>
                <a:latin typeface="Comic Sans MS" pitchFamily="66" charset="0"/>
              </a:rPr>
              <a:t>51</a:t>
            </a:r>
          </a:p>
        </p:txBody>
      </p:sp>
      <p:sp>
        <p:nvSpPr>
          <p:cNvPr id="154660" name="Text Box 49"/>
          <p:cNvSpPr txBox="1">
            <a:spLocks noChangeArrowheads="1"/>
          </p:cNvSpPr>
          <p:nvPr>
            <p:custDataLst>
              <p:tags r:id="rId35"/>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800">
                <a:solidFill>
                  <a:srgbClr val="0A04EB"/>
                </a:solidFill>
                <a:latin typeface="Comic Sans MS" pitchFamily="66" charset="0"/>
              </a:rPr>
              <a:t>52</a:t>
            </a:r>
          </a:p>
        </p:txBody>
      </p:sp>
      <p:sp>
        <p:nvSpPr>
          <p:cNvPr id="154661" name="Text Box 50"/>
          <p:cNvSpPr txBox="1">
            <a:spLocks noChangeArrowheads="1"/>
          </p:cNvSpPr>
          <p:nvPr>
            <p:custDataLst>
              <p:tags r:id="rId36"/>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endParaRPr lang="en-US" sz="1800" b="1">
              <a:latin typeface="Courier New" pitchFamily="49" charset="0"/>
            </a:endParaRPr>
          </a:p>
        </p:txBody>
      </p:sp>
      <p:sp>
        <p:nvSpPr>
          <p:cNvPr id="154662" name="Text Box 51"/>
          <p:cNvSpPr txBox="1">
            <a:spLocks noChangeArrowheads="1"/>
          </p:cNvSpPr>
          <p:nvPr>
            <p:custDataLst>
              <p:tags r:id="rId37"/>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600" b="1">
                <a:solidFill>
                  <a:srgbClr val="FF0515"/>
                </a:solidFill>
                <a:latin typeface="Courier New" pitchFamily="49" charset="0"/>
              </a:rPr>
              <a:t>r15</a:t>
            </a:r>
          </a:p>
        </p:txBody>
      </p:sp>
      <p:sp>
        <p:nvSpPr>
          <p:cNvPr id="154663" name="Rectangle 52"/>
          <p:cNvSpPr>
            <a:spLocks noChangeArrowheads="1"/>
          </p:cNvSpPr>
          <p:nvPr>
            <p:custDataLst>
              <p:tags r:id="rId38"/>
            </p:custDataLst>
          </p:nvPr>
        </p:nvSpPr>
        <p:spPr bwMode="auto">
          <a:xfrm>
            <a:off x="3683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54664" name="Rectangle 53"/>
          <p:cNvSpPr>
            <a:spLocks noChangeArrowheads="1"/>
          </p:cNvSpPr>
          <p:nvPr>
            <p:custDataLst>
              <p:tags r:id="rId39"/>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54665" name="Rectangle 54"/>
          <p:cNvSpPr>
            <a:spLocks noChangeArrowheads="1"/>
          </p:cNvSpPr>
          <p:nvPr/>
        </p:nvSpPr>
        <p:spPr bwMode="auto">
          <a:xfrm>
            <a:off x="3413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54666" name="Text Box 55"/>
          <p:cNvSpPr txBox="1">
            <a:spLocks noChangeArrowheads="1"/>
          </p:cNvSpPr>
          <p:nvPr/>
        </p:nvSpPr>
        <p:spPr bwMode="auto">
          <a:xfrm>
            <a:off x="3162300"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54667" name="Text Box 56"/>
          <p:cNvSpPr txBox="1">
            <a:spLocks noChangeArrowheads="1"/>
          </p:cNvSpPr>
          <p:nvPr>
            <p:custDataLst>
              <p:tags r:id="rId40"/>
            </p:custDataLst>
          </p:nvPr>
        </p:nvSpPr>
        <p:spPr bwMode="auto">
          <a:xfrm>
            <a:off x="18176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F02E4"/>
                </a:solidFill>
                <a:latin typeface="Arial" pitchFamily="34" charset="0"/>
              </a:rPr>
              <a:t>The input is 2.</a:t>
            </a:r>
          </a:p>
        </p:txBody>
      </p:sp>
      <p:sp>
        <p:nvSpPr>
          <p:cNvPr id="154668" name="Text Box 57"/>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000" b="1">
                <a:latin typeface="Arial" pitchFamily="34" charset="0"/>
              </a:rPr>
              <a:t>Input: x</a:t>
            </a:r>
          </a:p>
        </p:txBody>
      </p:sp>
      <p:sp>
        <p:nvSpPr>
          <p:cNvPr id="154669" name="Text Box 58"/>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000" b="1">
                <a:latin typeface="Arial" pitchFamily="34" charset="0"/>
              </a:rPr>
              <a:t>result, return value</a:t>
            </a:r>
          </a:p>
        </p:txBody>
      </p:sp>
      <p:sp>
        <p:nvSpPr>
          <p:cNvPr id="154670" name="Text Box 59"/>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000" b="1">
                <a:latin typeface="Arial" pitchFamily="34" charset="0"/>
              </a:rPr>
              <a:t>return address (line #)</a:t>
            </a:r>
          </a:p>
        </p:txBody>
      </p:sp>
      <p:sp>
        <p:nvSpPr>
          <p:cNvPr id="154671" name="Text Box 60"/>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000" b="1">
                <a:latin typeface="Arial" pitchFamily="34" charset="0"/>
              </a:rPr>
              <a:t>Stack Pointer</a:t>
            </a:r>
          </a:p>
        </p:txBody>
      </p:sp>
      <p:sp>
        <p:nvSpPr>
          <p:cNvPr id="154672" name="Rectangle 61"/>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54673" name="Text Box 6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000" b="1">
                <a:latin typeface="Arial" pitchFamily="34" charset="0"/>
              </a:rPr>
              <a:t>always-0 register</a:t>
            </a:r>
          </a:p>
        </p:txBody>
      </p:sp>
      <p:sp>
        <p:nvSpPr>
          <p:cNvPr id="154674" name="Line 63"/>
          <p:cNvSpPr>
            <a:spLocks noChangeShapeType="1"/>
          </p:cNvSpPr>
          <p:nvPr/>
        </p:nvSpPr>
        <p:spPr bwMode="auto">
          <a:xfrm flipH="1">
            <a:off x="15160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75" name="Ink 64"/>
          <p:cNvSpPr>
            <a:spLocks noRot="1" noChangeAspect="1" noEditPoints="1" noChangeArrowheads="1" noChangeShapeType="1" noTextEdit="1"/>
          </p:cNvSpPr>
          <p:nvPr/>
        </p:nvSpPr>
        <p:spPr bwMode="auto">
          <a:xfrm>
            <a:off x="3211513" y="5894388"/>
            <a:ext cx="1897062" cy="682625"/>
          </a:xfrm>
          <a:custGeom>
            <a:avLst/>
            <a:gdLst>
              <a:gd name="T0" fmla="*/ 2147483647 w 5270"/>
              <a:gd name="T1" fmla="*/ 2147483647 h 1895"/>
              <a:gd name="T2" fmla="*/ 2147483647 w 5270"/>
              <a:gd name="T3" fmla="*/ 2147483647 h 1895"/>
              <a:gd name="T4" fmla="*/ 2147483647 w 5270"/>
              <a:gd name="T5" fmla="*/ 2147483647 h 1895"/>
              <a:gd name="T6" fmla="*/ 2147483647 w 5270"/>
              <a:gd name="T7" fmla="*/ 2147483647 h 1895"/>
              <a:gd name="T8" fmla="*/ 2147483647 w 5270"/>
              <a:gd name="T9" fmla="*/ 2147483647 h 1895"/>
              <a:gd name="T10" fmla="*/ 2147483647 w 5270"/>
              <a:gd name="T11" fmla="*/ 2147483647 h 1895"/>
              <a:gd name="T12" fmla="*/ 2147483647 w 5270"/>
              <a:gd name="T13" fmla="*/ 2147483647 h 1895"/>
              <a:gd name="T14" fmla="*/ 2147483647 w 5270"/>
              <a:gd name="T15" fmla="*/ 2147483647 h 1895"/>
              <a:gd name="T16" fmla="*/ 2147483647 w 5270"/>
              <a:gd name="T17" fmla="*/ 2147483647 h 1895"/>
              <a:gd name="T18" fmla="*/ 2147483647 w 5270"/>
              <a:gd name="T19" fmla="*/ 2147483647 h 1895"/>
              <a:gd name="T20" fmla="*/ 2147483647 w 5270"/>
              <a:gd name="T21" fmla="*/ 2147483647 h 1895"/>
              <a:gd name="T22" fmla="*/ 2147483647 w 5270"/>
              <a:gd name="T23" fmla="*/ 2147483647 h 1895"/>
              <a:gd name="T24" fmla="*/ 2147483647 w 5270"/>
              <a:gd name="T25" fmla="*/ 2147483647 h 1895"/>
              <a:gd name="T26" fmla="*/ 2147483647 w 5270"/>
              <a:gd name="T27" fmla="*/ 2147483647 h 1895"/>
              <a:gd name="T28" fmla="*/ 2147483647 w 5270"/>
              <a:gd name="T29" fmla="*/ 2147483647 h 1895"/>
              <a:gd name="T30" fmla="*/ 2147483647 w 5270"/>
              <a:gd name="T31" fmla="*/ 2147483647 h 1895"/>
              <a:gd name="T32" fmla="*/ 2147483647 w 5270"/>
              <a:gd name="T33" fmla="*/ 2147483647 h 1895"/>
              <a:gd name="T34" fmla="*/ 2147483647 w 5270"/>
              <a:gd name="T35" fmla="*/ 2147483647 h 1895"/>
              <a:gd name="T36" fmla="*/ 2147483647 w 5270"/>
              <a:gd name="T37" fmla="*/ 2147483647 h 1895"/>
              <a:gd name="T38" fmla="*/ 2147483647 w 5270"/>
              <a:gd name="T39" fmla="*/ 2147483647 h 1895"/>
              <a:gd name="T40" fmla="*/ 2147483647 w 5270"/>
              <a:gd name="T41" fmla="*/ 2147483647 h 1895"/>
              <a:gd name="T42" fmla="*/ 2147483647 w 5270"/>
              <a:gd name="T43" fmla="*/ 2147483647 h 1895"/>
              <a:gd name="T44" fmla="*/ 2147483647 w 5270"/>
              <a:gd name="T45" fmla="*/ 2147483647 h 1895"/>
              <a:gd name="T46" fmla="*/ 2147483647 w 5270"/>
              <a:gd name="T47" fmla="*/ 2147483647 h 1895"/>
              <a:gd name="T48" fmla="*/ 2147483647 w 5270"/>
              <a:gd name="T49" fmla="*/ 2147483647 h 1895"/>
              <a:gd name="T50" fmla="*/ 2147483647 w 5270"/>
              <a:gd name="T51" fmla="*/ 2147483647 h 1895"/>
              <a:gd name="T52" fmla="*/ 2147483647 w 5270"/>
              <a:gd name="T53" fmla="*/ 2147483647 h 1895"/>
              <a:gd name="T54" fmla="*/ 2147483647 w 5270"/>
              <a:gd name="T55" fmla="*/ 2147483647 h 1895"/>
              <a:gd name="T56" fmla="*/ 2147483647 w 5270"/>
              <a:gd name="T57" fmla="*/ 2147483647 h 1895"/>
              <a:gd name="T58" fmla="*/ 2147483647 w 5270"/>
              <a:gd name="T59" fmla="*/ 2147483647 h 1895"/>
              <a:gd name="T60" fmla="*/ 2147483647 w 5270"/>
              <a:gd name="T61" fmla="*/ 2147483647 h 1895"/>
              <a:gd name="T62" fmla="*/ 2147483647 w 5270"/>
              <a:gd name="T63" fmla="*/ 2147483647 h 1895"/>
              <a:gd name="T64" fmla="*/ 2147483647 w 5270"/>
              <a:gd name="T65" fmla="*/ 2147483647 h 1895"/>
              <a:gd name="T66" fmla="*/ 2147483647 w 5270"/>
              <a:gd name="T67" fmla="*/ 2147483647 h 1895"/>
              <a:gd name="T68" fmla="*/ 2147483647 w 5270"/>
              <a:gd name="T69" fmla="*/ 2147483647 h 1895"/>
              <a:gd name="T70" fmla="*/ 2147483647 w 5270"/>
              <a:gd name="T71" fmla="*/ 2147483647 h 1895"/>
              <a:gd name="T72" fmla="*/ 2147483647 w 5270"/>
              <a:gd name="T73" fmla="*/ 2147483647 h 1895"/>
              <a:gd name="T74" fmla="*/ 2147483647 w 5270"/>
              <a:gd name="T75" fmla="*/ 2147483647 h 1895"/>
              <a:gd name="T76" fmla="*/ 2147483647 w 5270"/>
              <a:gd name="T77" fmla="*/ 2147483647 h 1895"/>
              <a:gd name="T78" fmla="*/ 2147483647 w 5270"/>
              <a:gd name="T79" fmla="*/ 2147483647 h 1895"/>
              <a:gd name="T80" fmla="*/ 2147483647 w 5270"/>
              <a:gd name="T81" fmla="*/ 2147483647 h 1895"/>
              <a:gd name="T82" fmla="*/ 2147483647 w 5270"/>
              <a:gd name="T83" fmla="*/ 2147483647 h 1895"/>
              <a:gd name="T84" fmla="*/ 2147483647 w 5270"/>
              <a:gd name="T85" fmla="*/ 2147483647 h 1895"/>
              <a:gd name="T86" fmla="*/ 2147483647 w 5270"/>
              <a:gd name="T87" fmla="*/ 2147483647 h 1895"/>
              <a:gd name="T88" fmla="*/ 2147483647 w 5270"/>
              <a:gd name="T89" fmla="*/ 2147483647 h 1895"/>
              <a:gd name="T90" fmla="*/ 2147483647 w 5270"/>
              <a:gd name="T91" fmla="*/ 2147483647 h 1895"/>
              <a:gd name="T92" fmla="*/ 2147483647 w 5270"/>
              <a:gd name="T93" fmla="*/ 2147483647 h 1895"/>
              <a:gd name="T94" fmla="*/ 2147483647 w 5270"/>
              <a:gd name="T95" fmla="*/ 2147483647 h 1895"/>
              <a:gd name="T96" fmla="*/ 2147483647 w 5270"/>
              <a:gd name="T97" fmla="*/ 2147483647 h 1895"/>
              <a:gd name="T98" fmla="*/ 2147483647 w 5270"/>
              <a:gd name="T99" fmla="*/ 2147483647 h 1895"/>
              <a:gd name="T100" fmla="*/ 2147483647 w 5270"/>
              <a:gd name="T101" fmla="*/ 2147483647 h 1895"/>
              <a:gd name="T102" fmla="*/ 2147483647 w 5270"/>
              <a:gd name="T103" fmla="*/ 2147483647 h 1895"/>
              <a:gd name="T104" fmla="*/ 2147483647 w 5270"/>
              <a:gd name="T105" fmla="*/ 2147483647 h 1895"/>
              <a:gd name="T106" fmla="*/ 2147483647 w 5270"/>
              <a:gd name="T107" fmla="*/ 2147483647 h 1895"/>
              <a:gd name="T108" fmla="*/ 2147483647 w 5270"/>
              <a:gd name="T109" fmla="*/ 2147483647 h 1895"/>
              <a:gd name="T110" fmla="*/ 2147483647 w 5270"/>
              <a:gd name="T111" fmla="*/ 2147483647 h 1895"/>
              <a:gd name="T112" fmla="*/ 2147483647 w 5270"/>
              <a:gd name="T113" fmla="*/ 2147483647 h 1895"/>
              <a:gd name="T114" fmla="*/ 2147483647 w 5270"/>
              <a:gd name="T115" fmla="*/ 2147483647 h 1895"/>
              <a:gd name="T116" fmla="*/ 2147483647 w 5270"/>
              <a:gd name="T117" fmla="*/ 2147483647 h 1895"/>
              <a:gd name="T118" fmla="*/ 2147483647 w 5270"/>
              <a:gd name="T119" fmla="*/ 2147483647 h 1895"/>
              <a:gd name="T120" fmla="*/ 2147483647 w 5270"/>
              <a:gd name="T121" fmla="*/ 2147483647 h 1895"/>
              <a:gd name="T122" fmla="*/ 2147483647 w 5270"/>
              <a:gd name="T123" fmla="*/ 2147483647 h 18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270"/>
              <a:gd name="T187" fmla="*/ 0 h 1895"/>
              <a:gd name="T188" fmla="*/ 5270 w 5270"/>
              <a:gd name="T189" fmla="*/ 1895 h 18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270" h="1895" extrusionOk="0">
                <a:moveTo>
                  <a:pt x="4055" y="822"/>
                </a:moveTo>
                <a:cubicBezTo>
                  <a:pt x="4021" y="808"/>
                  <a:pt x="4022" y="818"/>
                  <a:pt x="4054" y="825"/>
                </a:cubicBezTo>
                <a:cubicBezTo>
                  <a:pt x="4091" y="833"/>
                  <a:pt x="4137" y="832"/>
                  <a:pt x="4175" y="834"/>
                </a:cubicBezTo>
                <a:cubicBezTo>
                  <a:pt x="4279" y="839"/>
                  <a:pt x="4383" y="844"/>
                  <a:pt x="4487" y="847"/>
                </a:cubicBezTo>
                <a:cubicBezTo>
                  <a:pt x="4623" y="850"/>
                  <a:pt x="4760" y="858"/>
                  <a:pt x="4896" y="865"/>
                </a:cubicBezTo>
                <a:cubicBezTo>
                  <a:pt x="4993" y="870"/>
                  <a:pt x="5086" y="877"/>
                  <a:pt x="5182" y="889"/>
                </a:cubicBezTo>
                <a:cubicBezTo>
                  <a:pt x="5215" y="893"/>
                  <a:pt x="5238" y="900"/>
                  <a:pt x="5269" y="908"/>
                </a:cubicBezTo>
                <a:cubicBezTo>
                  <a:pt x="5212" y="927"/>
                  <a:pt x="5148" y="921"/>
                  <a:pt x="5087" y="922"/>
                </a:cubicBezTo>
                <a:cubicBezTo>
                  <a:pt x="4852" y="926"/>
                  <a:pt x="4604" y="919"/>
                  <a:pt x="4376" y="983"/>
                </a:cubicBezTo>
                <a:cubicBezTo>
                  <a:pt x="4301" y="1004"/>
                  <a:pt x="4220" y="1036"/>
                  <a:pt x="4165" y="1093"/>
                </a:cubicBezTo>
                <a:cubicBezTo>
                  <a:pt x="4163" y="1097"/>
                  <a:pt x="4162" y="1101"/>
                  <a:pt x="4160" y="1105"/>
                </a:cubicBezTo>
                <a:cubicBezTo>
                  <a:pt x="4234" y="1117"/>
                  <a:pt x="4298" y="1090"/>
                  <a:pt x="4371" y="1066"/>
                </a:cubicBezTo>
                <a:cubicBezTo>
                  <a:pt x="4516" y="1019"/>
                  <a:pt x="4657" y="958"/>
                  <a:pt x="4803" y="914"/>
                </a:cubicBezTo>
                <a:cubicBezTo>
                  <a:pt x="4845" y="903"/>
                  <a:pt x="4854" y="899"/>
                  <a:pt x="4880" y="901"/>
                </a:cubicBezTo>
                <a:cubicBezTo>
                  <a:pt x="4841" y="938"/>
                  <a:pt x="4799" y="961"/>
                  <a:pt x="4740" y="981"/>
                </a:cubicBezTo>
                <a:cubicBezTo>
                  <a:pt x="4619" y="1022"/>
                  <a:pt x="4492" y="1044"/>
                  <a:pt x="4366" y="1064"/>
                </a:cubicBezTo>
                <a:cubicBezTo>
                  <a:pt x="4288" y="1077"/>
                  <a:pt x="4178" y="1111"/>
                  <a:pt x="4099" y="1103"/>
                </a:cubicBezTo>
                <a:cubicBezTo>
                  <a:pt x="4081" y="1105"/>
                  <a:pt x="4075" y="1106"/>
                  <a:pt x="4072" y="1091"/>
                </a:cubicBezTo>
              </a:path>
              <a:path w="5270" h="1895" extrusionOk="0">
                <a:moveTo>
                  <a:pt x="3020" y="1018"/>
                </a:moveTo>
                <a:cubicBezTo>
                  <a:pt x="3044" y="1009"/>
                  <a:pt x="3072" y="1000"/>
                  <a:pt x="3093" y="990"/>
                </a:cubicBezTo>
                <a:cubicBezTo>
                  <a:pt x="3110" y="982"/>
                  <a:pt x="3136" y="967"/>
                  <a:pt x="3147" y="955"/>
                </a:cubicBezTo>
                <a:cubicBezTo>
                  <a:pt x="3161" y="940"/>
                  <a:pt x="3178" y="932"/>
                  <a:pt x="3190" y="920"/>
                </a:cubicBezTo>
                <a:cubicBezTo>
                  <a:pt x="3211" y="899"/>
                  <a:pt x="3224" y="910"/>
                  <a:pt x="3255" y="908"/>
                </a:cubicBezTo>
                <a:cubicBezTo>
                  <a:pt x="3296" y="905"/>
                  <a:pt x="3338" y="903"/>
                  <a:pt x="3379" y="899"/>
                </a:cubicBezTo>
                <a:cubicBezTo>
                  <a:pt x="3426" y="895"/>
                  <a:pt x="3472" y="887"/>
                  <a:pt x="3518" y="882"/>
                </a:cubicBezTo>
                <a:cubicBezTo>
                  <a:pt x="3544" y="879"/>
                  <a:pt x="3569" y="876"/>
                  <a:pt x="3594" y="872"/>
                </a:cubicBezTo>
                <a:cubicBezTo>
                  <a:pt x="3551" y="868"/>
                  <a:pt x="3512" y="874"/>
                  <a:pt x="3469" y="877"/>
                </a:cubicBezTo>
                <a:cubicBezTo>
                  <a:pt x="3360" y="886"/>
                  <a:pt x="3251" y="898"/>
                  <a:pt x="3142" y="909"/>
                </a:cubicBezTo>
                <a:cubicBezTo>
                  <a:pt x="3109" y="912"/>
                  <a:pt x="3075" y="916"/>
                  <a:pt x="3042" y="918"/>
                </a:cubicBezTo>
                <a:cubicBezTo>
                  <a:pt x="3100" y="909"/>
                  <a:pt x="3158" y="900"/>
                  <a:pt x="3216" y="893"/>
                </a:cubicBezTo>
                <a:cubicBezTo>
                  <a:pt x="3332" y="878"/>
                  <a:pt x="3449" y="867"/>
                  <a:pt x="3566" y="862"/>
                </a:cubicBezTo>
                <a:cubicBezTo>
                  <a:pt x="3633" y="859"/>
                  <a:pt x="3698" y="857"/>
                  <a:pt x="3763" y="875"/>
                </a:cubicBezTo>
                <a:cubicBezTo>
                  <a:pt x="3714" y="907"/>
                  <a:pt x="3652" y="905"/>
                  <a:pt x="3592" y="912"/>
                </a:cubicBezTo>
                <a:cubicBezTo>
                  <a:pt x="3499" y="923"/>
                  <a:pt x="3406" y="933"/>
                  <a:pt x="3313" y="942"/>
                </a:cubicBezTo>
                <a:cubicBezTo>
                  <a:pt x="3279" y="945"/>
                  <a:pt x="3245" y="949"/>
                  <a:pt x="3212" y="952"/>
                </a:cubicBezTo>
                <a:cubicBezTo>
                  <a:pt x="3262" y="930"/>
                  <a:pt x="3313" y="908"/>
                  <a:pt x="3366" y="891"/>
                </a:cubicBezTo>
                <a:cubicBezTo>
                  <a:pt x="3486" y="852"/>
                  <a:pt x="3608" y="817"/>
                  <a:pt x="3731" y="787"/>
                </a:cubicBezTo>
                <a:cubicBezTo>
                  <a:pt x="3665" y="811"/>
                  <a:pt x="3600" y="819"/>
                  <a:pt x="3532" y="834"/>
                </a:cubicBezTo>
                <a:cubicBezTo>
                  <a:pt x="3464" y="849"/>
                  <a:pt x="3413" y="860"/>
                  <a:pt x="3344" y="848"/>
                </a:cubicBezTo>
              </a:path>
              <a:path w="5270" h="1895" extrusionOk="0">
                <a:moveTo>
                  <a:pt x="140" y="22"/>
                </a:moveTo>
                <a:cubicBezTo>
                  <a:pt x="118" y="12"/>
                  <a:pt x="92" y="12"/>
                  <a:pt x="84" y="11"/>
                </a:cubicBezTo>
                <a:cubicBezTo>
                  <a:pt x="114" y="44"/>
                  <a:pt x="142" y="70"/>
                  <a:pt x="180" y="97"/>
                </a:cubicBezTo>
                <a:cubicBezTo>
                  <a:pt x="338" y="210"/>
                  <a:pt x="512" y="297"/>
                  <a:pt x="686" y="383"/>
                </a:cubicBezTo>
                <a:cubicBezTo>
                  <a:pt x="752" y="416"/>
                  <a:pt x="817" y="453"/>
                  <a:pt x="886" y="480"/>
                </a:cubicBezTo>
                <a:cubicBezTo>
                  <a:pt x="913" y="491"/>
                  <a:pt x="910" y="485"/>
                  <a:pt x="934" y="482"/>
                </a:cubicBezTo>
                <a:cubicBezTo>
                  <a:pt x="927" y="453"/>
                  <a:pt x="919" y="428"/>
                  <a:pt x="909" y="400"/>
                </a:cubicBezTo>
              </a:path>
              <a:path w="5270" h="1895" extrusionOk="0">
                <a:moveTo>
                  <a:pt x="828" y="42"/>
                </a:moveTo>
                <a:cubicBezTo>
                  <a:pt x="771" y="88"/>
                  <a:pt x="720" y="142"/>
                  <a:pt x="665" y="191"/>
                </a:cubicBezTo>
                <a:cubicBezTo>
                  <a:pt x="501" y="338"/>
                  <a:pt x="348" y="492"/>
                  <a:pt x="195" y="649"/>
                </a:cubicBezTo>
                <a:cubicBezTo>
                  <a:pt x="168" y="677"/>
                  <a:pt x="149" y="697"/>
                  <a:pt x="127" y="725"/>
                </a:cubicBezTo>
              </a:path>
              <a:path w="5270" h="1895" extrusionOk="0">
                <a:moveTo>
                  <a:pt x="58" y="1220"/>
                </a:moveTo>
                <a:cubicBezTo>
                  <a:pt x="63" y="1195"/>
                  <a:pt x="45" y="1254"/>
                  <a:pt x="42" y="1264"/>
                </a:cubicBezTo>
                <a:cubicBezTo>
                  <a:pt x="25" y="1313"/>
                  <a:pt x="-8" y="1394"/>
                  <a:pt x="0" y="1446"/>
                </a:cubicBezTo>
                <a:cubicBezTo>
                  <a:pt x="5" y="1477"/>
                  <a:pt x="42" y="1468"/>
                  <a:pt x="63" y="1465"/>
                </a:cubicBezTo>
                <a:cubicBezTo>
                  <a:pt x="112" y="1459"/>
                  <a:pt x="160" y="1445"/>
                  <a:pt x="207" y="1431"/>
                </a:cubicBezTo>
                <a:cubicBezTo>
                  <a:pt x="247" y="1419"/>
                  <a:pt x="291" y="1409"/>
                  <a:pt x="322" y="1387"/>
                </a:cubicBezTo>
                <a:cubicBezTo>
                  <a:pt x="344" y="1372"/>
                  <a:pt x="343" y="1356"/>
                  <a:pt x="349" y="1331"/>
                </a:cubicBezTo>
              </a:path>
              <a:path w="5270" h="1895" extrusionOk="0">
                <a:moveTo>
                  <a:pt x="348" y="1094"/>
                </a:moveTo>
                <a:cubicBezTo>
                  <a:pt x="354" y="1149"/>
                  <a:pt x="351" y="1202"/>
                  <a:pt x="351" y="1257"/>
                </a:cubicBezTo>
                <a:cubicBezTo>
                  <a:pt x="352" y="1333"/>
                  <a:pt x="354" y="1410"/>
                  <a:pt x="358" y="1486"/>
                </a:cubicBezTo>
                <a:cubicBezTo>
                  <a:pt x="360" y="1537"/>
                  <a:pt x="354" y="1606"/>
                  <a:pt x="376" y="1654"/>
                </a:cubicBezTo>
                <a:cubicBezTo>
                  <a:pt x="389" y="1683"/>
                  <a:pt x="399" y="1630"/>
                  <a:pt x="402" y="1623"/>
                </a:cubicBezTo>
              </a:path>
              <a:path w="5270" h="1895" extrusionOk="0">
                <a:moveTo>
                  <a:pt x="662" y="1282"/>
                </a:moveTo>
                <a:cubicBezTo>
                  <a:pt x="651" y="1299"/>
                  <a:pt x="655" y="1274"/>
                  <a:pt x="631" y="1301"/>
                </a:cubicBezTo>
                <a:cubicBezTo>
                  <a:pt x="617" y="1317"/>
                  <a:pt x="608" y="1335"/>
                  <a:pt x="605" y="1356"/>
                </a:cubicBezTo>
                <a:cubicBezTo>
                  <a:pt x="602" y="1381"/>
                  <a:pt x="610" y="1404"/>
                  <a:pt x="633" y="1417"/>
                </a:cubicBezTo>
                <a:cubicBezTo>
                  <a:pt x="652" y="1428"/>
                  <a:pt x="697" y="1420"/>
                  <a:pt x="718" y="1419"/>
                </a:cubicBezTo>
                <a:cubicBezTo>
                  <a:pt x="767" y="1418"/>
                  <a:pt x="813" y="1419"/>
                  <a:pt x="861" y="1430"/>
                </a:cubicBezTo>
                <a:cubicBezTo>
                  <a:pt x="908" y="1441"/>
                  <a:pt x="957" y="1470"/>
                  <a:pt x="989" y="1506"/>
                </a:cubicBezTo>
                <a:cubicBezTo>
                  <a:pt x="1015" y="1536"/>
                  <a:pt x="1028" y="1577"/>
                  <a:pt x="1012" y="1615"/>
                </a:cubicBezTo>
                <a:cubicBezTo>
                  <a:pt x="996" y="1652"/>
                  <a:pt x="950" y="1671"/>
                  <a:pt x="912" y="1675"/>
                </a:cubicBezTo>
                <a:cubicBezTo>
                  <a:pt x="846" y="1683"/>
                  <a:pt x="806" y="1654"/>
                  <a:pt x="754" y="1619"/>
                </a:cubicBezTo>
              </a:path>
              <a:path w="5270" h="1895" extrusionOk="0">
                <a:moveTo>
                  <a:pt x="644" y="1287"/>
                </a:moveTo>
                <a:cubicBezTo>
                  <a:pt x="664" y="1248"/>
                  <a:pt x="681" y="1246"/>
                  <a:pt x="721" y="1227"/>
                </a:cubicBezTo>
                <a:cubicBezTo>
                  <a:pt x="764" y="1207"/>
                  <a:pt x="805" y="1196"/>
                  <a:pt x="852" y="1189"/>
                </a:cubicBezTo>
                <a:cubicBezTo>
                  <a:pt x="900" y="1182"/>
                  <a:pt x="943" y="1187"/>
                  <a:pt x="989" y="1184"/>
                </a:cubicBezTo>
                <a:cubicBezTo>
                  <a:pt x="1018" y="1182"/>
                  <a:pt x="1020" y="1177"/>
                  <a:pt x="1040" y="1157"/>
                </a:cubicBezTo>
              </a:path>
              <a:path w="5270" h="1895" extrusionOk="0">
                <a:moveTo>
                  <a:pt x="186" y="1158"/>
                </a:moveTo>
                <a:cubicBezTo>
                  <a:pt x="154" y="1127"/>
                  <a:pt x="143" y="1119"/>
                  <a:pt x="133" y="1070"/>
                </a:cubicBezTo>
                <a:cubicBezTo>
                  <a:pt x="147" y="1113"/>
                  <a:pt x="165" y="1147"/>
                  <a:pt x="199" y="1179"/>
                </a:cubicBezTo>
                <a:cubicBezTo>
                  <a:pt x="285" y="1261"/>
                  <a:pt x="406" y="1309"/>
                  <a:pt x="516" y="1347"/>
                </a:cubicBezTo>
                <a:cubicBezTo>
                  <a:pt x="645" y="1392"/>
                  <a:pt x="779" y="1415"/>
                  <a:pt x="910" y="1451"/>
                </a:cubicBezTo>
                <a:cubicBezTo>
                  <a:pt x="961" y="1465"/>
                  <a:pt x="1117" y="1528"/>
                  <a:pt x="1105" y="1510"/>
                </a:cubicBezTo>
                <a:cubicBezTo>
                  <a:pt x="1099" y="1501"/>
                  <a:pt x="1094" y="1492"/>
                  <a:pt x="1088" y="1483"/>
                </a:cubicBezTo>
              </a:path>
              <a:path w="5270" h="1895" extrusionOk="0">
                <a:moveTo>
                  <a:pt x="958" y="1127"/>
                </a:moveTo>
                <a:cubicBezTo>
                  <a:pt x="919" y="1168"/>
                  <a:pt x="875" y="1208"/>
                  <a:pt x="829" y="1239"/>
                </a:cubicBezTo>
                <a:cubicBezTo>
                  <a:pt x="735" y="1302"/>
                  <a:pt x="633" y="1359"/>
                  <a:pt x="536" y="1417"/>
                </a:cubicBezTo>
                <a:cubicBezTo>
                  <a:pt x="450" y="1468"/>
                  <a:pt x="366" y="1521"/>
                  <a:pt x="279" y="1569"/>
                </a:cubicBezTo>
                <a:cubicBezTo>
                  <a:pt x="237" y="1592"/>
                  <a:pt x="244" y="1597"/>
                  <a:pt x="218" y="1564"/>
                </a:cubicBezTo>
              </a:path>
              <a:path w="5270" h="1895" extrusionOk="0">
                <a:moveTo>
                  <a:pt x="1453" y="1202"/>
                </a:moveTo>
                <a:cubicBezTo>
                  <a:pt x="1467" y="1218"/>
                  <a:pt x="1459" y="1231"/>
                  <a:pt x="1450" y="1252"/>
                </a:cubicBezTo>
                <a:cubicBezTo>
                  <a:pt x="1438" y="1283"/>
                  <a:pt x="1427" y="1315"/>
                  <a:pt x="1419" y="1347"/>
                </a:cubicBezTo>
                <a:cubicBezTo>
                  <a:pt x="1411" y="1379"/>
                  <a:pt x="1401" y="1415"/>
                  <a:pt x="1401" y="1448"/>
                </a:cubicBezTo>
                <a:cubicBezTo>
                  <a:pt x="1401" y="1484"/>
                  <a:pt x="1433" y="1477"/>
                  <a:pt x="1457" y="1471"/>
                </a:cubicBezTo>
                <a:cubicBezTo>
                  <a:pt x="1494" y="1463"/>
                  <a:pt x="1531" y="1456"/>
                  <a:pt x="1568" y="1448"/>
                </a:cubicBezTo>
                <a:cubicBezTo>
                  <a:pt x="1604" y="1441"/>
                  <a:pt x="1651" y="1455"/>
                  <a:pt x="1685" y="1436"/>
                </a:cubicBezTo>
                <a:cubicBezTo>
                  <a:pt x="1691" y="1430"/>
                  <a:pt x="1696" y="1425"/>
                  <a:pt x="1702" y="1419"/>
                </a:cubicBezTo>
              </a:path>
              <a:path w="5270" h="1895" extrusionOk="0">
                <a:moveTo>
                  <a:pt x="1706" y="1128"/>
                </a:moveTo>
                <a:cubicBezTo>
                  <a:pt x="1706" y="1168"/>
                  <a:pt x="1698" y="1208"/>
                  <a:pt x="1696" y="1247"/>
                </a:cubicBezTo>
                <a:cubicBezTo>
                  <a:pt x="1692" y="1326"/>
                  <a:pt x="1694" y="1407"/>
                  <a:pt x="1694" y="1486"/>
                </a:cubicBezTo>
                <a:cubicBezTo>
                  <a:pt x="1694" y="1555"/>
                  <a:pt x="1703" y="1622"/>
                  <a:pt x="1706" y="1690"/>
                </a:cubicBezTo>
                <a:cubicBezTo>
                  <a:pt x="1709" y="1747"/>
                  <a:pt x="1726" y="1711"/>
                  <a:pt x="1738" y="1678"/>
                </a:cubicBezTo>
              </a:path>
              <a:path w="5270" h="1895" extrusionOk="0">
                <a:moveTo>
                  <a:pt x="1999" y="1203"/>
                </a:moveTo>
                <a:cubicBezTo>
                  <a:pt x="1978" y="1207"/>
                  <a:pt x="1985" y="1230"/>
                  <a:pt x="1979" y="1256"/>
                </a:cubicBezTo>
                <a:cubicBezTo>
                  <a:pt x="1972" y="1288"/>
                  <a:pt x="1966" y="1321"/>
                  <a:pt x="1962" y="1354"/>
                </a:cubicBezTo>
                <a:cubicBezTo>
                  <a:pt x="1959" y="1379"/>
                  <a:pt x="1953" y="1407"/>
                  <a:pt x="1963" y="1431"/>
                </a:cubicBezTo>
                <a:cubicBezTo>
                  <a:pt x="1973" y="1456"/>
                  <a:pt x="1992" y="1456"/>
                  <a:pt x="2015" y="1454"/>
                </a:cubicBezTo>
                <a:cubicBezTo>
                  <a:pt x="2048" y="1452"/>
                  <a:pt x="2080" y="1443"/>
                  <a:pt x="2112" y="1435"/>
                </a:cubicBezTo>
                <a:cubicBezTo>
                  <a:pt x="2152" y="1426"/>
                  <a:pt x="2189" y="1419"/>
                  <a:pt x="2226" y="1409"/>
                </a:cubicBezTo>
                <a:cubicBezTo>
                  <a:pt x="2249" y="1403"/>
                  <a:pt x="2256" y="1402"/>
                  <a:pt x="2263" y="1387"/>
                </a:cubicBezTo>
              </a:path>
              <a:path w="5270" h="1895" extrusionOk="0">
                <a:moveTo>
                  <a:pt x="2217" y="1022"/>
                </a:moveTo>
                <a:cubicBezTo>
                  <a:pt x="2226" y="1064"/>
                  <a:pt x="2228" y="1104"/>
                  <a:pt x="2232" y="1147"/>
                </a:cubicBezTo>
                <a:cubicBezTo>
                  <a:pt x="2240" y="1241"/>
                  <a:pt x="2248" y="1335"/>
                  <a:pt x="2249" y="1429"/>
                </a:cubicBezTo>
                <a:cubicBezTo>
                  <a:pt x="2251" y="1532"/>
                  <a:pt x="2247" y="1634"/>
                  <a:pt x="2252" y="1737"/>
                </a:cubicBezTo>
                <a:cubicBezTo>
                  <a:pt x="2253" y="1757"/>
                  <a:pt x="2242" y="1834"/>
                  <a:pt x="2264" y="1782"/>
                </a:cubicBezTo>
              </a:path>
              <a:path w="5270" h="1895" extrusionOk="0">
                <a:moveTo>
                  <a:pt x="3019" y="1810"/>
                </a:moveTo>
                <a:cubicBezTo>
                  <a:pt x="3000" y="1809"/>
                  <a:pt x="2985" y="1809"/>
                  <a:pt x="2965" y="1813"/>
                </a:cubicBezTo>
                <a:cubicBezTo>
                  <a:pt x="2975" y="1842"/>
                  <a:pt x="2986" y="1849"/>
                  <a:pt x="3013" y="1865"/>
                </a:cubicBezTo>
                <a:cubicBezTo>
                  <a:pt x="3061" y="1893"/>
                  <a:pt x="3117" y="1896"/>
                  <a:pt x="3172" y="1894"/>
                </a:cubicBezTo>
                <a:cubicBezTo>
                  <a:pt x="3248" y="1891"/>
                  <a:pt x="3328" y="1882"/>
                  <a:pt x="3403" y="1869"/>
                </a:cubicBezTo>
                <a:cubicBezTo>
                  <a:pt x="3462" y="1859"/>
                  <a:pt x="3519" y="1845"/>
                  <a:pt x="3579" y="1845"/>
                </a:cubicBezTo>
                <a:cubicBezTo>
                  <a:pt x="3601" y="1847"/>
                  <a:pt x="3606" y="1847"/>
                  <a:pt x="3620" y="1847"/>
                </a:cubicBezTo>
                <a:cubicBezTo>
                  <a:pt x="3588" y="1829"/>
                  <a:pt x="3552" y="1832"/>
                  <a:pt x="3515" y="1827"/>
                </a:cubicBezTo>
                <a:cubicBezTo>
                  <a:pt x="3445" y="1818"/>
                  <a:pt x="3383" y="1823"/>
                  <a:pt x="3313" y="1826"/>
                </a:cubicBezTo>
                <a:cubicBezTo>
                  <a:pt x="3269" y="1828"/>
                  <a:pt x="3234" y="1839"/>
                  <a:pt x="3190" y="1836"/>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76" name="Ink 65"/>
          <p:cNvSpPr>
            <a:spLocks noRot="1" noChangeAspect="1" noEditPoints="1" noChangeArrowheads="1" noChangeShapeType="1" noTextEdit="1"/>
          </p:cNvSpPr>
          <p:nvPr/>
        </p:nvSpPr>
        <p:spPr bwMode="auto">
          <a:xfrm>
            <a:off x="2981325" y="4667250"/>
            <a:ext cx="1668463" cy="652463"/>
          </a:xfrm>
          <a:custGeom>
            <a:avLst/>
            <a:gdLst>
              <a:gd name="T0" fmla="*/ 2147483647 w 4635"/>
              <a:gd name="T1" fmla="*/ 2147483647 h 1814"/>
              <a:gd name="T2" fmla="*/ 2147483647 w 4635"/>
              <a:gd name="T3" fmla="*/ 2147483647 h 1814"/>
              <a:gd name="T4" fmla="*/ 2147483647 w 4635"/>
              <a:gd name="T5" fmla="*/ 2147483647 h 1814"/>
              <a:gd name="T6" fmla="*/ 2147483647 w 4635"/>
              <a:gd name="T7" fmla="*/ 2147483647 h 1814"/>
              <a:gd name="T8" fmla="*/ 2147483647 w 4635"/>
              <a:gd name="T9" fmla="*/ 2147483647 h 1814"/>
              <a:gd name="T10" fmla="*/ 2147483647 w 4635"/>
              <a:gd name="T11" fmla="*/ 2147483647 h 1814"/>
              <a:gd name="T12" fmla="*/ 2147483647 w 4635"/>
              <a:gd name="T13" fmla="*/ 2147483647 h 1814"/>
              <a:gd name="T14" fmla="*/ 2147483647 w 4635"/>
              <a:gd name="T15" fmla="*/ 2147483647 h 1814"/>
              <a:gd name="T16" fmla="*/ 2147483647 w 4635"/>
              <a:gd name="T17" fmla="*/ 2147483647 h 1814"/>
              <a:gd name="T18" fmla="*/ 2147483647 w 4635"/>
              <a:gd name="T19" fmla="*/ 2147483647 h 1814"/>
              <a:gd name="T20" fmla="*/ 2147483647 w 4635"/>
              <a:gd name="T21" fmla="*/ 2147483647 h 1814"/>
              <a:gd name="T22" fmla="*/ 2147483647 w 4635"/>
              <a:gd name="T23" fmla="*/ 2147483647 h 1814"/>
              <a:gd name="T24" fmla="*/ 2147483647 w 4635"/>
              <a:gd name="T25" fmla="*/ 2147483647 h 1814"/>
              <a:gd name="T26" fmla="*/ 2147483647 w 4635"/>
              <a:gd name="T27" fmla="*/ 2147483647 h 1814"/>
              <a:gd name="T28" fmla="*/ 2147483647 w 4635"/>
              <a:gd name="T29" fmla="*/ 2147483647 h 1814"/>
              <a:gd name="T30" fmla="*/ 2147483647 w 4635"/>
              <a:gd name="T31" fmla="*/ 2147483647 h 1814"/>
              <a:gd name="T32" fmla="*/ 2147483647 w 4635"/>
              <a:gd name="T33" fmla="*/ 2147483647 h 1814"/>
              <a:gd name="T34" fmla="*/ 2147483647 w 4635"/>
              <a:gd name="T35" fmla="*/ 2147483647 h 1814"/>
              <a:gd name="T36" fmla="*/ 2147483647 w 4635"/>
              <a:gd name="T37" fmla="*/ 2147483647 h 1814"/>
              <a:gd name="T38" fmla="*/ 2147483647 w 4635"/>
              <a:gd name="T39" fmla="*/ 2147483647 h 1814"/>
              <a:gd name="T40" fmla="*/ 2147483647 w 4635"/>
              <a:gd name="T41" fmla="*/ 2147483647 h 1814"/>
              <a:gd name="T42" fmla="*/ 2147483647 w 4635"/>
              <a:gd name="T43" fmla="*/ 2147483647 h 1814"/>
              <a:gd name="T44" fmla="*/ 2147483647 w 4635"/>
              <a:gd name="T45" fmla="*/ 2147483647 h 1814"/>
              <a:gd name="T46" fmla="*/ 2147483647 w 4635"/>
              <a:gd name="T47" fmla="*/ 2147483647 h 1814"/>
              <a:gd name="T48" fmla="*/ 2147483647 w 4635"/>
              <a:gd name="T49" fmla="*/ 2147483647 h 1814"/>
              <a:gd name="T50" fmla="*/ 2147483647 w 4635"/>
              <a:gd name="T51" fmla="*/ 2147483647 h 1814"/>
              <a:gd name="T52" fmla="*/ 2147483647 w 4635"/>
              <a:gd name="T53" fmla="*/ 2147483647 h 1814"/>
              <a:gd name="T54" fmla="*/ 2147483647 w 4635"/>
              <a:gd name="T55" fmla="*/ 2147483647 h 1814"/>
              <a:gd name="T56" fmla="*/ 2147483647 w 4635"/>
              <a:gd name="T57" fmla="*/ 2147483647 h 1814"/>
              <a:gd name="T58" fmla="*/ 2147483647 w 4635"/>
              <a:gd name="T59" fmla="*/ 2147483647 h 1814"/>
              <a:gd name="T60" fmla="*/ 2147483647 w 4635"/>
              <a:gd name="T61" fmla="*/ 2147483647 h 1814"/>
              <a:gd name="T62" fmla="*/ 2147483647 w 4635"/>
              <a:gd name="T63" fmla="*/ 2147483647 h 1814"/>
              <a:gd name="T64" fmla="*/ 2147483647 w 4635"/>
              <a:gd name="T65" fmla="*/ 2147483647 h 1814"/>
              <a:gd name="T66" fmla="*/ 2147483647 w 4635"/>
              <a:gd name="T67" fmla="*/ 2147483647 h 1814"/>
              <a:gd name="T68" fmla="*/ 2147483647 w 4635"/>
              <a:gd name="T69" fmla="*/ 2147483647 h 1814"/>
              <a:gd name="T70" fmla="*/ 2147483647 w 4635"/>
              <a:gd name="T71" fmla="*/ 2147483647 h 1814"/>
              <a:gd name="T72" fmla="*/ 2147483647 w 4635"/>
              <a:gd name="T73" fmla="*/ 2147483647 h 1814"/>
              <a:gd name="T74" fmla="*/ 2147483647 w 4635"/>
              <a:gd name="T75" fmla="*/ 2147483647 h 1814"/>
              <a:gd name="T76" fmla="*/ 2147483647 w 4635"/>
              <a:gd name="T77" fmla="*/ 2147483647 h 1814"/>
              <a:gd name="T78" fmla="*/ 2147483647 w 4635"/>
              <a:gd name="T79" fmla="*/ 2147483647 h 1814"/>
              <a:gd name="T80" fmla="*/ 2147483647 w 4635"/>
              <a:gd name="T81" fmla="*/ 2147483647 h 1814"/>
              <a:gd name="T82" fmla="*/ 2147483647 w 4635"/>
              <a:gd name="T83" fmla="*/ 2147483647 h 1814"/>
              <a:gd name="T84" fmla="*/ 2147483647 w 4635"/>
              <a:gd name="T85" fmla="*/ 2147483647 h 1814"/>
              <a:gd name="T86" fmla="*/ 2147483647 w 4635"/>
              <a:gd name="T87" fmla="*/ 2147483647 h 1814"/>
              <a:gd name="T88" fmla="*/ 2147483647 w 4635"/>
              <a:gd name="T89" fmla="*/ 2147483647 h 1814"/>
              <a:gd name="T90" fmla="*/ 2147483647 w 4635"/>
              <a:gd name="T91" fmla="*/ 2147483647 h 1814"/>
              <a:gd name="T92" fmla="*/ 2147483647 w 4635"/>
              <a:gd name="T93" fmla="*/ 2147483647 h 1814"/>
              <a:gd name="T94" fmla="*/ 2147483647 w 4635"/>
              <a:gd name="T95" fmla="*/ 2147483647 h 1814"/>
              <a:gd name="T96" fmla="*/ 2147483647 w 4635"/>
              <a:gd name="T97" fmla="*/ 2147483647 h 1814"/>
              <a:gd name="T98" fmla="*/ 2147483647 w 4635"/>
              <a:gd name="T99" fmla="*/ 2147483647 h 181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635"/>
              <a:gd name="T151" fmla="*/ 0 h 1814"/>
              <a:gd name="T152" fmla="*/ 4635 w 4635"/>
              <a:gd name="T153" fmla="*/ 1814 h 181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635" h="1814" extrusionOk="0">
                <a:moveTo>
                  <a:pt x="3599" y="684"/>
                </a:moveTo>
                <a:cubicBezTo>
                  <a:pt x="3580" y="688"/>
                  <a:pt x="3575" y="687"/>
                  <a:pt x="3567" y="697"/>
                </a:cubicBezTo>
                <a:cubicBezTo>
                  <a:pt x="3594" y="746"/>
                  <a:pt x="3623" y="761"/>
                  <a:pt x="3678" y="794"/>
                </a:cubicBezTo>
                <a:cubicBezTo>
                  <a:pt x="3782" y="857"/>
                  <a:pt x="3887" y="918"/>
                  <a:pt x="3994" y="977"/>
                </a:cubicBezTo>
                <a:cubicBezTo>
                  <a:pt x="4133" y="1054"/>
                  <a:pt x="4271" y="1132"/>
                  <a:pt x="4409" y="1212"/>
                </a:cubicBezTo>
                <a:cubicBezTo>
                  <a:pt x="4468" y="1246"/>
                  <a:pt x="4523" y="1285"/>
                  <a:pt x="4589" y="1297"/>
                </a:cubicBezTo>
                <a:cubicBezTo>
                  <a:pt x="4639" y="1306"/>
                  <a:pt x="4628" y="1270"/>
                  <a:pt x="4629" y="1234"/>
                </a:cubicBezTo>
              </a:path>
              <a:path w="4635" h="1814" extrusionOk="0">
                <a:moveTo>
                  <a:pt x="4510" y="823"/>
                </a:moveTo>
                <a:cubicBezTo>
                  <a:pt x="4425" y="847"/>
                  <a:pt x="4349" y="879"/>
                  <a:pt x="4266" y="910"/>
                </a:cubicBezTo>
                <a:cubicBezTo>
                  <a:pt x="4081" y="979"/>
                  <a:pt x="3904" y="1062"/>
                  <a:pt x="3730" y="1155"/>
                </a:cubicBezTo>
                <a:cubicBezTo>
                  <a:pt x="3631" y="1208"/>
                  <a:pt x="3536" y="1265"/>
                  <a:pt x="3438" y="1318"/>
                </a:cubicBezTo>
                <a:cubicBezTo>
                  <a:pt x="3413" y="1330"/>
                  <a:pt x="3407" y="1337"/>
                  <a:pt x="3393" y="1321"/>
                </a:cubicBezTo>
              </a:path>
              <a:path w="4635" h="1814" extrusionOk="0">
                <a:moveTo>
                  <a:pt x="2167" y="826"/>
                </a:moveTo>
                <a:cubicBezTo>
                  <a:pt x="2171" y="868"/>
                  <a:pt x="2157" y="895"/>
                  <a:pt x="2150" y="935"/>
                </a:cubicBezTo>
                <a:cubicBezTo>
                  <a:pt x="2136" y="1016"/>
                  <a:pt x="2129" y="1099"/>
                  <a:pt x="2117" y="1180"/>
                </a:cubicBezTo>
                <a:cubicBezTo>
                  <a:pt x="2107" y="1247"/>
                  <a:pt x="2100" y="1317"/>
                  <a:pt x="2087" y="1383"/>
                </a:cubicBezTo>
                <a:cubicBezTo>
                  <a:pt x="2082" y="1395"/>
                  <a:pt x="2080" y="1398"/>
                  <a:pt x="2091" y="1403"/>
                </a:cubicBezTo>
                <a:cubicBezTo>
                  <a:pt x="2106" y="1380"/>
                  <a:pt x="2111" y="1366"/>
                  <a:pt x="2121" y="1338"/>
                </a:cubicBezTo>
              </a:path>
              <a:path w="4635" h="1814" extrusionOk="0">
                <a:moveTo>
                  <a:pt x="2362" y="866"/>
                </a:moveTo>
                <a:cubicBezTo>
                  <a:pt x="2384" y="910"/>
                  <a:pt x="2376" y="922"/>
                  <a:pt x="2368" y="967"/>
                </a:cubicBezTo>
                <a:cubicBezTo>
                  <a:pt x="2361" y="1009"/>
                  <a:pt x="2359" y="1055"/>
                  <a:pt x="2354" y="1097"/>
                </a:cubicBezTo>
                <a:cubicBezTo>
                  <a:pt x="2351" y="1126"/>
                  <a:pt x="2340" y="1171"/>
                  <a:pt x="2365" y="1194"/>
                </a:cubicBezTo>
                <a:cubicBezTo>
                  <a:pt x="2386" y="1214"/>
                  <a:pt x="2428" y="1216"/>
                  <a:pt x="2455" y="1218"/>
                </a:cubicBezTo>
                <a:cubicBezTo>
                  <a:pt x="2500" y="1222"/>
                  <a:pt x="2540" y="1209"/>
                  <a:pt x="2583" y="1201"/>
                </a:cubicBezTo>
                <a:cubicBezTo>
                  <a:pt x="2630" y="1192"/>
                  <a:pt x="2655" y="1166"/>
                  <a:pt x="2680" y="1126"/>
                </a:cubicBezTo>
                <a:cubicBezTo>
                  <a:pt x="2686" y="1116"/>
                  <a:pt x="2691" y="1106"/>
                  <a:pt x="2697" y="1096"/>
                </a:cubicBezTo>
              </a:path>
              <a:path w="4635" h="1814" extrusionOk="0">
                <a:moveTo>
                  <a:pt x="2701" y="670"/>
                </a:moveTo>
                <a:cubicBezTo>
                  <a:pt x="2686" y="750"/>
                  <a:pt x="2665" y="829"/>
                  <a:pt x="2652" y="909"/>
                </a:cubicBezTo>
                <a:cubicBezTo>
                  <a:pt x="2632" y="1029"/>
                  <a:pt x="2620" y="1152"/>
                  <a:pt x="2608" y="1273"/>
                </a:cubicBezTo>
                <a:cubicBezTo>
                  <a:pt x="2601" y="1345"/>
                  <a:pt x="2588" y="1432"/>
                  <a:pt x="2611" y="1502"/>
                </a:cubicBezTo>
                <a:cubicBezTo>
                  <a:pt x="2619" y="1513"/>
                  <a:pt x="2620" y="1517"/>
                  <a:pt x="2631" y="1514"/>
                </a:cubicBezTo>
              </a:path>
              <a:path w="4635" h="1814" extrusionOk="0">
                <a:moveTo>
                  <a:pt x="2553" y="483"/>
                </a:moveTo>
                <a:cubicBezTo>
                  <a:pt x="2544" y="468"/>
                  <a:pt x="2558" y="461"/>
                  <a:pt x="2544" y="450"/>
                </a:cubicBezTo>
                <a:cubicBezTo>
                  <a:pt x="2459" y="383"/>
                  <a:pt x="2273" y="431"/>
                  <a:pt x="2186" y="458"/>
                </a:cubicBezTo>
                <a:cubicBezTo>
                  <a:pt x="2080" y="491"/>
                  <a:pt x="1980" y="539"/>
                  <a:pt x="1892" y="607"/>
                </a:cubicBezTo>
                <a:cubicBezTo>
                  <a:pt x="1789" y="686"/>
                  <a:pt x="1698" y="803"/>
                  <a:pt x="1659" y="928"/>
                </a:cubicBezTo>
                <a:cubicBezTo>
                  <a:pt x="1630" y="1021"/>
                  <a:pt x="1628" y="1128"/>
                  <a:pt x="1655" y="1222"/>
                </a:cubicBezTo>
                <a:cubicBezTo>
                  <a:pt x="1730" y="1488"/>
                  <a:pt x="1991" y="1767"/>
                  <a:pt x="2270" y="1808"/>
                </a:cubicBezTo>
                <a:cubicBezTo>
                  <a:pt x="2403" y="1828"/>
                  <a:pt x="2529" y="1793"/>
                  <a:pt x="2645" y="1729"/>
                </a:cubicBezTo>
                <a:cubicBezTo>
                  <a:pt x="2800" y="1644"/>
                  <a:pt x="2929" y="1511"/>
                  <a:pt x="2993" y="1344"/>
                </a:cubicBezTo>
                <a:cubicBezTo>
                  <a:pt x="3067" y="1151"/>
                  <a:pt x="2993" y="961"/>
                  <a:pt x="2884" y="798"/>
                </a:cubicBezTo>
                <a:cubicBezTo>
                  <a:pt x="2731" y="570"/>
                  <a:pt x="2491" y="413"/>
                  <a:pt x="2214" y="396"/>
                </a:cubicBezTo>
                <a:cubicBezTo>
                  <a:pt x="1997" y="382"/>
                  <a:pt x="1746" y="467"/>
                  <a:pt x="1644" y="676"/>
                </a:cubicBezTo>
                <a:cubicBezTo>
                  <a:pt x="1601" y="764"/>
                  <a:pt x="1572" y="888"/>
                  <a:pt x="1572" y="986"/>
                </a:cubicBezTo>
                <a:cubicBezTo>
                  <a:pt x="1574" y="1003"/>
                  <a:pt x="1576" y="1021"/>
                  <a:pt x="1578" y="1038"/>
                </a:cubicBezTo>
              </a:path>
              <a:path w="4635" h="1814" extrusionOk="0">
                <a:moveTo>
                  <a:pt x="1890" y="802"/>
                </a:moveTo>
                <a:cubicBezTo>
                  <a:pt x="1856" y="777"/>
                  <a:pt x="1865" y="786"/>
                  <a:pt x="1848" y="752"/>
                </a:cubicBezTo>
                <a:cubicBezTo>
                  <a:pt x="1893" y="751"/>
                  <a:pt x="1913" y="755"/>
                  <a:pt x="1956" y="780"/>
                </a:cubicBezTo>
                <a:cubicBezTo>
                  <a:pt x="2072" y="848"/>
                  <a:pt x="2178" y="939"/>
                  <a:pt x="2286" y="1019"/>
                </a:cubicBezTo>
                <a:cubicBezTo>
                  <a:pt x="2420" y="1119"/>
                  <a:pt x="2557" y="1213"/>
                  <a:pt x="2707" y="1288"/>
                </a:cubicBezTo>
                <a:cubicBezTo>
                  <a:pt x="2749" y="1309"/>
                  <a:pt x="2807" y="1345"/>
                  <a:pt x="2855" y="1331"/>
                </a:cubicBezTo>
                <a:cubicBezTo>
                  <a:pt x="2897" y="1319"/>
                  <a:pt x="2877" y="1272"/>
                  <a:pt x="2872" y="1235"/>
                </a:cubicBezTo>
              </a:path>
              <a:path w="4635" h="1814" extrusionOk="0">
                <a:moveTo>
                  <a:pt x="2714" y="773"/>
                </a:moveTo>
                <a:cubicBezTo>
                  <a:pt x="2633" y="802"/>
                  <a:pt x="2560" y="839"/>
                  <a:pt x="2483" y="878"/>
                </a:cubicBezTo>
                <a:cubicBezTo>
                  <a:pt x="2308" y="966"/>
                  <a:pt x="2139" y="1061"/>
                  <a:pt x="1972" y="1164"/>
                </a:cubicBezTo>
                <a:cubicBezTo>
                  <a:pt x="1889" y="1215"/>
                  <a:pt x="1808" y="1305"/>
                  <a:pt x="1716" y="1339"/>
                </a:cubicBezTo>
                <a:cubicBezTo>
                  <a:pt x="1707" y="1339"/>
                  <a:pt x="1697" y="1340"/>
                  <a:pt x="1688" y="1340"/>
                </a:cubicBezTo>
              </a:path>
              <a:path w="4635" h="1814" extrusionOk="0">
                <a:moveTo>
                  <a:pt x="695" y="817"/>
                </a:moveTo>
                <a:cubicBezTo>
                  <a:pt x="716" y="859"/>
                  <a:pt x="716" y="888"/>
                  <a:pt x="721" y="935"/>
                </a:cubicBezTo>
                <a:cubicBezTo>
                  <a:pt x="728" y="1001"/>
                  <a:pt x="730" y="1067"/>
                  <a:pt x="734" y="1133"/>
                </a:cubicBezTo>
                <a:cubicBezTo>
                  <a:pt x="737" y="1188"/>
                  <a:pt x="744" y="1245"/>
                  <a:pt x="737" y="1300"/>
                </a:cubicBezTo>
                <a:cubicBezTo>
                  <a:pt x="734" y="1312"/>
                  <a:pt x="735" y="1316"/>
                  <a:pt x="725" y="1311"/>
                </a:cubicBezTo>
                <a:cubicBezTo>
                  <a:pt x="721" y="1283"/>
                  <a:pt x="725" y="1262"/>
                  <a:pt x="734" y="1235"/>
                </a:cubicBezTo>
              </a:path>
              <a:path w="4635" h="1814" extrusionOk="0">
                <a:moveTo>
                  <a:pt x="935" y="861"/>
                </a:moveTo>
                <a:cubicBezTo>
                  <a:pt x="926" y="909"/>
                  <a:pt x="920" y="958"/>
                  <a:pt x="915" y="1007"/>
                </a:cubicBezTo>
                <a:cubicBezTo>
                  <a:pt x="911" y="1050"/>
                  <a:pt x="903" y="1097"/>
                  <a:pt x="908" y="1141"/>
                </a:cubicBezTo>
                <a:cubicBezTo>
                  <a:pt x="911" y="1171"/>
                  <a:pt x="929" y="1193"/>
                  <a:pt x="958" y="1201"/>
                </a:cubicBezTo>
                <a:cubicBezTo>
                  <a:pt x="996" y="1212"/>
                  <a:pt x="1034" y="1200"/>
                  <a:pt x="1071" y="1193"/>
                </a:cubicBezTo>
                <a:cubicBezTo>
                  <a:pt x="1115" y="1185"/>
                  <a:pt x="1151" y="1162"/>
                  <a:pt x="1186" y="1136"/>
                </a:cubicBezTo>
                <a:cubicBezTo>
                  <a:pt x="1209" y="1119"/>
                  <a:pt x="1217" y="1113"/>
                  <a:pt x="1223" y="1094"/>
                </a:cubicBezTo>
              </a:path>
              <a:path w="4635" h="1814" extrusionOk="0">
                <a:moveTo>
                  <a:pt x="1214" y="695"/>
                </a:moveTo>
                <a:cubicBezTo>
                  <a:pt x="1213" y="748"/>
                  <a:pt x="1221" y="801"/>
                  <a:pt x="1220" y="854"/>
                </a:cubicBezTo>
                <a:cubicBezTo>
                  <a:pt x="1219" y="958"/>
                  <a:pt x="1216" y="1063"/>
                  <a:pt x="1216" y="1167"/>
                </a:cubicBezTo>
                <a:cubicBezTo>
                  <a:pt x="1216" y="1262"/>
                  <a:pt x="1209" y="1363"/>
                  <a:pt x="1226" y="1457"/>
                </a:cubicBezTo>
                <a:cubicBezTo>
                  <a:pt x="1235" y="1505"/>
                  <a:pt x="1236" y="1565"/>
                  <a:pt x="1272" y="1525"/>
                </a:cubicBezTo>
              </a:path>
              <a:path w="4635" h="1814" extrusionOk="0">
                <a:moveTo>
                  <a:pt x="658" y="735"/>
                </a:moveTo>
                <a:cubicBezTo>
                  <a:pt x="641" y="713"/>
                  <a:pt x="623" y="693"/>
                  <a:pt x="605" y="673"/>
                </a:cubicBezTo>
                <a:cubicBezTo>
                  <a:pt x="601" y="669"/>
                  <a:pt x="597" y="664"/>
                  <a:pt x="593" y="660"/>
                </a:cubicBezTo>
                <a:cubicBezTo>
                  <a:pt x="617" y="696"/>
                  <a:pt x="644" y="726"/>
                  <a:pt x="677" y="757"/>
                </a:cubicBezTo>
                <a:cubicBezTo>
                  <a:pt x="828" y="900"/>
                  <a:pt x="995" y="1013"/>
                  <a:pt x="1172" y="1121"/>
                </a:cubicBezTo>
                <a:cubicBezTo>
                  <a:pt x="1276" y="1185"/>
                  <a:pt x="1386" y="1239"/>
                  <a:pt x="1485" y="1311"/>
                </a:cubicBezTo>
                <a:cubicBezTo>
                  <a:pt x="1457" y="1275"/>
                  <a:pt x="1425" y="1239"/>
                  <a:pt x="1407" y="1197"/>
                </a:cubicBezTo>
                <a:cubicBezTo>
                  <a:pt x="1386" y="1148"/>
                  <a:pt x="1377" y="1099"/>
                  <a:pt x="1367" y="1048"/>
                </a:cubicBezTo>
              </a:path>
              <a:path w="4635" h="1814" extrusionOk="0">
                <a:moveTo>
                  <a:pt x="1342" y="643"/>
                </a:moveTo>
                <a:cubicBezTo>
                  <a:pt x="1257" y="659"/>
                  <a:pt x="1215" y="707"/>
                  <a:pt x="1152" y="766"/>
                </a:cubicBezTo>
                <a:cubicBezTo>
                  <a:pt x="1041" y="869"/>
                  <a:pt x="943" y="985"/>
                  <a:pt x="848" y="1104"/>
                </a:cubicBezTo>
                <a:cubicBezTo>
                  <a:pt x="766" y="1208"/>
                  <a:pt x="681" y="1314"/>
                  <a:pt x="605" y="1422"/>
                </a:cubicBezTo>
                <a:cubicBezTo>
                  <a:pt x="567" y="1476"/>
                  <a:pt x="546" y="1519"/>
                  <a:pt x="567" y="1437"/>
                </a:cubicBezTo>
              </a:path>
              <a:path w="4635" h="1814" extrusionOk="0">
                <a:moveTo>
                  <a:pt x="7" y="52"/>
                </a:moveTo>
                <a:cubicBezTo>
                  <a:pt x="4" y="29"/>
                  <a:pt x="4" y="31"/>
                  <a:pt x="31" y="20"/>
                </a:cubicBezTo>
                <a:cubicBezTo>
                  <a:pt x="67" y="5"/>
                  <a:pt x="103" y="-2"/>
                  <a:pt x="142" y="0"/>
                </a:cubicBezTo>
                <a:cubicBezTo>
                  <a:pt x="190" y="2"/>
                  <a:pt x="251" y="22"/>
                  <a:pt x="268" y="73"/>
                </a:cubicBezTo>
                <a:cubicBezTo>
                  <a:pt x="284" y="121"/>
                  <a:pt x="255" y="178"/>
                  <a:pt x="226" y="214"/>
                </a:cubicBezTo>
                <a:cubicBezTo>
                  <a:pt x="206" y="239"/>
                  <a:pt x="177" y="255"/>
                  <a:pt x="157" y="279"/>
                </a:cubicBezTo>
                <a:cubicBezTo>
                  <a:pt x="147" y="285"/>
                  <a:pt x="143" y="287"/>
                  <a:pt x="146" y="296"/>
                </a:cubicBezTo>
                <a:cubicBezTo>
                  <a:pt x="177" y="310"/>
                  <a:pt x="209" y="320"/>
                  <a:pt x="238" y="338"/>
                </a:cubicBezTo>
                <a:cubicBezTo>
                  <a:pt x="276" y="361"/>
                  <a:pt x="314" y="389"/>
                  <a:pt x="334" y="430"/>
                </a:cubicBezTo>
                <a:cubicBezTo>
                  <a:pt x="353" y="468"/>
                  <a:pt x="347" y="507"/>
                  <a:pt x="315" y="535"/>
                </a:cubicBezTo>
                <a:cubicBezTo>
                  <a:pt x="277" y="568"/>
                  <a:pt x="224" y="574"/>
                  <a:pt x="177" y="576"/>
                </a:cubicBezTo>
                <a:cubicBezTo>
                  <a:pt x="127" y="578"/>
                  <a:pt x="84" y="572"/>
                  <a:pt x="39" y="552"/>
                </a:cubicBezTo>
                <a:cubicBezTo>
                  <a:pt x="11" y="540"/>
                  <a:pt x="13" y="529"/>
                  <a:pt x="4" y="505"/>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77" name="Ink 66"/>
          <p:cNvSpPr>
            <a:spLocks noRot="1" noChangeAspect="1" noEditPoints="1" noChangeArrowheads="1" noChangeShapeType="1" noTextEdit="1"/>
          </p:cNvSpPr>
          <p:nvPr/>
        </p:nvSpPr>
        <p:spPr bwMode="auto">
          <a:xfrm>
            <a:off x="3257550" y="3057525"/>
            <a:ext cx="2027238" cy="1293813"/>
          </a:xfrm>
          <a:custGeom>
            <a:avLst/>
            <a:gdLst>
              <a:gd name="T0" fmla="*/ 2147483647 w 5632"/>
              <a:gd name="T1" fmla="*/ 2147483647 h 3595"/>
              <a:gd name="T2" fmla="*/ 2147483647 w 5632"/>
              <a:gd name="T3" fmla="*/ 2147483647 h 3595"/>
              <a:gd name="T4" fmla="*/ 2147483647 w 5632"/>
              <a:gd name="T5" fmla="*/ 2147483647 h 3595"/>
              <a:gd name="T6" fmla="*/ 2147483647 w 5632"/>
              <a:gd name="T7" fmla="*/ 2147483647 h 3595"/>
              <a:gd name="T8" fmla="*/ 2147483647 w 5632"/>
              <a:gd name="T9" fmla="*/ 2147483647 h 3595"/>
              <a:gd name="T10" fmla="*/ 2147483647 w 5632"/>
              <a:gd name="T11" fmla="*/ 2147483647 h 3595"/>
              <a:gd name="T12" fmla="*/ 2147483647 w 5632"/>
              <a:gd name="T13" fmla="*/ 2147483647 h 3595"/>
              <a:gd name="T14" fmla="*/ 2147483647 w 5632"/>
              <a:gd name="T15" fmla="*/ 2147483647 h 3595"/>
              <a:gd name="T16" fmla="*/ 2147483647 w 5632"/>
              <a:gd name="T17" fmla="*/ 2147483647 h 3595"/>
              <a:gd name="T18" fmla="*/ 2147483647 w 5632"/>
              <a:gd name="T19" fmla="*/ 2147483647 h 3595"/>
              <a:gd name="T20" fmla="*/ 2147483647 w 5632"/>
              <a:gd name="T21" fmla="*/ 2147483647 h 3595"/>
              <a:gd name="T22" fmla="*/ 2147483647 w 5632"/>
              <a:gd name="T23" fmla="*/ 2147483647 h 3595"/>
              <a:gd name="T24" fmla="*/ 2147483647 w 5632"/>
              <a:gd name="T25" fmla="*/ 2147483647 h 3595"/>
              <a:gd name="T26" fmla="*/ 2147483647 w 5632"/>
              <a:gd name="T27" fmla="*/ 2147483647 h 3595"/>
              <a:gd name="T28" fmla="*/ 2147483647 w 5632"/>
              <a:gd name="T29" fmla="*/ 2147483647 h 3595"/>
              <a:gd name="T30" fmla="*/ 2147483647 w 5632"/>
              <a:gd name="T31" fmla="*/ 2147483647 h 3595"/>
              <a:gd name="T32" fmla="*/ 2147483647 w 5632"/>
              <a:gd name="T33" fmla="*/ 2147483647 h 3595"/>
              <a:gd name="T34" fmla="*/ 2147483647 w 5632"/>
              <a:gd name="T35" fmla="*/ 2147483647 h 3595"/>
              <a:gd name="T36" fmla="*/ 2147483647 w 5632"/>
              <a:gd name="T37" fmla="*/ 2147483647 h 3595"/>
              <a:gd name="T38" fmla="*/ 2147483647 w 5632"/>
              <a:gd name="T39" fmla="*/ 2147483647 h 3595"/>
              <a:gd name="T40" fmla="*/ 2147483647 w 5632"/>
              <a:gd name="T41" fmla="*/ 2147483647 h 3595"/>
              <a:gd name="T42" fmla="*/ 2147483647 w 5632"/>
              <a:gd name="T43" fmla="*/ 2147483647 h 3595"/>
              <a:gd name="T44" fmla="*/ 2147483647 w 5632"/>
              <a:gd name="T45" fmla="*/ 2147483647 h 3595"/>
              <a:gd name="T46" fmla="*/ 2147483647 w 5632"/>
              <a:gd name="T47" fmla="*/ 2147483647 h 3595"/>
              <a:gd name="T48" fmla="*/ 2147483647 w 5632"/>
              <a:gd name="T49" fmla="*/ 2147483647 h 3595"/>
              <a:gd name="T50" fmla="*/ 2147483647 w 5632"/>
              <a:gd name="T51" fmla="*/ 2147483647 h 3595"/>
              <a:gd name="T52" fmla="*/ 2147483647 w 5632"/>
              <a:gd name="T53" fmla="*/ 2147483647 h 3595"/>
              <a:gd name="T54" fmla="*/ 2147483647 w 5632"/>
              <a:gd name="T55" fmla="*/ 2147483647 h 3595"/>
              <a:gd name="T56" fmla="*/ 2147483647 w 5632"/>
              <a:gd name="T57" fmla="*/ 2147483647 h 3595"/>
              <a:gd name="T58" fmla="*/ 2147483647 w 5632"/>
              <a:gd name="T59" fmla="*/ 2147483647 h 3595"/>
              <a:gd name="T60" fmla="*/ 2147483647 w 5632"/>
              <a:gd name="T61" fmla="*/ 2147483647 h 3595"/>
              <a:gd name="T62" fmla="*/ 2147483647 w 5632"/>
              <a:gd name="T63" fmla="*/ 2147483647 h 3595"/>
              <a:gd name="T64" fmla="*/ 2147483647 w 5632"/>
              <a:gd name="T65" fmla="*/ 2147483647 h 3595"/>
              <a:gd name="T66" fmla="*/ 2147483647 w 5632"/>
              <a:gd name="T67" fmla="*/ 2147483647 h 3595"/>
              <a:gd name="T68" fmla="*/ 2147483647 w 5632"/>
              <a:gd name="T69" fmla="*/ 2147483647 h 3595"/>
              <a:gd name="T70" fmla="*/ 2147483647 w 5632"/>
              <a:gd name="T71" fmla="*/ 2147483647 h 3595"/>
              <a:gd name="T72" fmla="*/ 2147483647 w 5632"/>
              <a:gd name="T73" fmla="*/ 2147483647 h 3595"/>
              <a:gd name="T74" fmla="*/ 2147483647 w 5632"/>
              <a:gd name="T75" fmla="*/ 2147483647 h 3595"/>
              <a:gd name="T76" fmla="*/ 2147483647 w 5632"/>
              <a:gd name="T77" fmla="*/ 2147483647 h 3595"/>
              <a:gd name="T78" fmla="*/ 2147483647 w 5632"/>
              <a:gd name="T79" fmla="*/ 2147483647 h 3595"/>
              <a:gd name="T80" fmla="*/ 2147483647 w 5632"/>
              <a:gd name="T81" fmla="*/ 2147483647 h 3595"/>
              <a:gd name="T82" fmla="*/ 2147483647 w 5632"/>
              <a:gd name="T83" fmla="*/ 2147483647 h 3595"/>
              <a:gd name="T84" fmla="*/ 2147483647 w 5632"/>
              <a:gd name="T85" fmla="*/ 2147483647 h 3595"/>
              <a:gd name="T86" fmla="*/ 2147483647 w 5632"/>
              <a:gd name="T87" fmla="*/ 2147483647 h 3595"/>
              <a:gd name="T88" fmla="*/ 2147483647 w 5632"/>
              <a:gd name="T89" fmla="*/ 2147483647 h 3595"/>
              <a:gd name="T90" fmla="*/ 2147483647 w 5632"/>
              <a:gd name="T91" fmla="*/ 2147483647 h 3595"/>
              <a:gd name="T92" fmla="*/ 2147483647 w 5632"/>
              <a:gd name="T93" fmla="*/ 2147483647 h 3595"/>
              <a:gd name="T94" fmla="*/ 2147483647 w 5632"/>
              <a:gd name="T95" fmla="*/ 2147483647 h 3595"/>
              <a:gd name="T96" fmla="*/ 2147483647 w 5632"/>
              <a:gd name="T97" fmla="*/ 2147483647 h 3595"/>
              <a:gd name="T98" fmla="*/ 2147483647 w 5632"/>
              <a:gd name="T99" fmla="*/ 2147483647 h 3595"/>
              <a:gd name="T100" fmla="*/ 2147483647 w 5632"/>
              <a:gd name="T101" fmla="*/ 2147483647 h 3595"/>
              <a:gd name="T102" fmla="*/ 2147483647 w 5632"/>
              <a:gd name="T103" fmla="*/ 2147483647 h 359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632"/>
              <a:gd name="T157" fmla="*/ 0 h 3595"/>
              <a:gd name="T158" fmla="*/ 5632 w 5632"/>
              <a:gd name="T159" fmla="*/ 3595 h 359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632" h="3595" extrusionOk="0">
                <a:moveTo>
                  <a:pt x="4425" y="1293"/>
                </a:moveTo>
                <a:cubicBezTo>
                  <a:pt x="4419" y="1293"/>
                  <a:pt x="4373" y="1287"/>
                  <a:pt x="4371" y="1290"/>
                </a:cubicBezTo>
                <a:cubicBezTo>
                  <a:pt x="4354" y="1325"/>
                  <a:pt x="4447" y="1304"/>
                  <a:pt x="4486" y="1303"/>
                </a:cubicBezTo>
                <a:cubicBezTo>
                  <a:pt x="4582" y="1302"/>
                  <a:pt x="4678" y="1296"/>
                  <a:pt x="4774" y="1289"/>
                </a:cubicBezTo>
                <a:cubicBezTo>
                  <a:pt x="4874" y="1282"/>
                  <a:pt x="4974" y="1274"/>
                  <a:pt x="5075" y="1270"/>
                </a:cubicBezTo>
                <a:cubicBezTo>
                  <a:pt x="5111" y="1268"/>
                  <a:pt x="5148" y="1268"/>
                  <a:pt x="5184" y="1268"/>
                </a:cubicBezTo>
                <a:cubicBezTo>
                  <a:pt x="5106" y="1269"/>
                  <a:pt x="5029" y="1260"/>
                  <a:pt x="4951" y="1259"/>
                </a:cubicBezTo>
                <a:cubicBezTo>
                  <a:pt x="4847" y="1257"/>
                  <a:pt x="4742" y="1258"/>
                  <a:pt x="4639" y="1273"/>
                </a:cubicBezTo>
                <a:cubicBezTo>
                  <a:pt x="4541" y="1287"/>
                  <a:pt x="4444" y="1312"/>
                  <a:pt x="4350" y="1343"/>
                </a:cubicBezTo>
                <a:cubicBezTo>
                  <a:pt x="4341" y="1346"/>
                  <a:pt x="4331" y="1350"/>
                  <a:pt x="4322" y="1353"/>
                </a:cubicBezTo>
                <a:cubicBezTo>
                  <a:pt x="4271" y="1375"/>
                  <a:pt x="4432" y="1333"/>
                  <a:pt x="4447" y="1330"/>
                </a:cubicBezTo>
                <a:cubicBezTo>
                  <a:pt x="4560" y="1306"/>
                  <a:pt x="4673" y="1284"/>
                  <a:pt x="4788" y="1268"/>
                </a:cubicBezTo>
                <a:cubicBezTo>
                  <a:pt x="4867" y="1257"/>
                  <a:pt x="4957" y="1235"/>
                  <a:pt x="5035" y="1259"/>
                </a:cubicBezTo>
                <a:cubicBezTo>
                  <a:pt x="4965" y="1289"/>
                  <a:pt x="4899" y="1292"/>
                  <a:pt x="4822" y="1294"/>
                </a:cubicBezTo>
                <a:cubicBezTo>
                  <a:pt x="4635" y="1298"/>
                  <a:pt x="4449" y="1281"/>
                  <a:pt x="4263" y="1298"/>
                </a:cubicBezTo>
                <a:cubicBezTo>
                  <a:pt x="4214" y="1302"/>
                  <a:pt x="4196" y="1315"/>
                  <a:pt x="4240" y="1298"/>
                </a:cubicBezTo>
              </a:path>
              <a:path w="5632" h="3595" extrusionOk="0">
                <a:moveTo>
                  <a:pt x="3143" y="1408"/>
                </a:moveTo>
                <a:cubicBezTo>
                  <a:pt x="3186" y="1417"/>
                  <a:pt x="3233" y="1418"/>
                  <a:pt x="3277" y="1416"/>
                </a:cubicBezTo>
                <a:cubicBezTo>
                  <a:pt x="3370" y="1412"/>
                  <a:pt x="3463" y="1408"/>
                  <a:pt x="3556" y="1410"/>
                </a:cubicBezTo>
                <a:cubicBezTo>
                  <a:pt x="3643" y="1412"/>
                  <a:pt x="3728" y="1418"/>
                  <a:pt x="3813" y="1434"/>
                </a:cubicBezTo>
                <a:cubicBezTo>
                  <a:pt x="3854" y="1443"/>
                  <a:pt x="3866" y="1446"/>
                  <a:pt x="3892" y="1451"/>
                </a:cubicBezTo>
              </a:path>
              <a:path w="5632" h="3595" extrusionOk="0">
                <a:moveTo>
                  <a:pt x="3238" y="572"/>
                </a:moveTo>
                <a:cubicBezTo>
                  <a:pt x="3238" y="610"/>
                  <a:pt x="3237" y="632"/>
                  <a:pt x="3254" y="669"/>
                </a:cubicBezTo>
                <a:cubicBezTo>
                  <a:pt x="3285" y="737"/>
                  <a:pt x="3341" y="797"/>
                  <a:pt x="3394" y="848"/>
                </a:cubicBezTo>
                <a:cubicBezTo>
                  <a:pt x="3469" y="921"/>
                  <a:pt x="3559" y="994"/>
                  <a:pt x="3654" y="1039"/>
                </a:cubicBezTo>
                <a:cubicBezTo>
                  <a:pt x="3677" y="1050"/>
                  <a:pt x="3739" y="1064"/>
                  <a:pt x="3753" y="1028"/>
                </a:cubicBezTo>
                <a:cubicBezTo>
                  <a:pt x="3768" y="989"/>
                  <a:pt x="3770" y="909"/>
                  <a:pt x="3767" y="867"/>
                </a:cubicBezTo>
                <a:cubicBezTo>
                  <a:pt x="3763" y="808"/>
                  <a:pt x="3762" y="757"/>
                  <a:pt x="3743" y="701"/>
                </a:cubicBezTo>
                <a:cubicBezTo>
                  <a:pt x="3741" y="696"/>
                  <a:pt x="3740" y="691"/>
                  <a:pt x="3738" y="686"/>
                </a:cubicBezTo>
                <a:cubicBezTo>
                  <a:pt x="3680" y="673"/>
                  <a:pt x="3666" y="701"/>
                  <a:pt x="3621" y="734"/>
                </a:cubicBezTo>
                <a:cubicBezTo>
                  <a:pt x="3538" y="794"/>
                  <a:pt x="3464" y="863"/>
                  <a:pt x="3387" y="932"/>
                </a:cubicBezTo>
                <a:cubicBezTo>
                  <a:pt x="3310" y="1001"/>
                  <a:pt x="3237" y="1080"/>
                  <a:pt x="3154" y="1141"/>
                </a:cubicBezTo>
                <a:cubicBezTo>
                  <a:pt x="3109" y="1174"/>
                  <a:pt x="3117" y="1158"/>
                  <a:pt x="3079" y="1161"/>
                </a:cubicBezTo>
              </a:path>
              <a:path w="5632" h="3595" extrusionOk="0">
                <a:moveTo>
                  <a:pt x="2337" y="734"/>
                </a:moveTo>
                <a:cubicBezTo>
                  <a:pt x="2297" y="716"/>
                  <a:pt x="2280" y="717"/>
                  <a:pt x="2240" y="724"/>
                </a:cubicBezTo>
                <a:cubicBezTo>
                  <a:pt x="2191" y="733"/>
                  <a:pt x="2164" y="761"/>
                  <a:pt x="2150" y="812"/>
                </a:cubicBezTo>
                <a:cubicBezTo>
                  <a:pt x="2133" y="874"/>
                  <a:pt x="2152" y="949"/>
                  <a:pt x="2183" y="1004"/>
                </a:cubicBezTo>
                <a:cubicBezTo>
                  <a:pt x="2218" y="1066"/>
                  <a:pt x="2283" y="1110"/>
                  <a:pt x="2357" y="1103"/>
                </a:cubicBezTo>
                <a:cubicBezTo>
                  <a:pt x="2431" y="1095"/>
                  <a:pt x="2504" y="1036"/>
                  <a:pt x="2542" y="975"/>
                </a:cubicBezTo>
                <a:cubicBezTo>
                  <a:pt x="2584" y="909"/>
                  <a:pt x="2590" y="828"/>
                  <a:pt x="2540" y="764"/>
                </a:cubicBezTo>
                <a:cubicBezTo>
                  <a:pt x="2472" y="677"/>
                  <a:pt x="2340" y="643"/>
                  <a:pt x="2236" y="643"/>
                </a:cubicBezTo>
                <a:cubicBezTo>
                  <a:pt x="2174" y="643"/>
                  <a:pt x="2109" y="666"/>
                  <a:pt x="2076" y="722"/>
                </a:cubicBezTo>
                <a:cubicBezTo>
                  <a:pt x="2074" y="728"/>
                  <a:pt x="2073" y="735"/>
                  <a:pt x="2071" y="741"/>
                </a:cubicBezTo>
              </a:path>
              <a:path w="5632" h="3595" extrusionOk="0">
                <a:moveTo>
                  <a:pt x="4954" y="2735"/>
                </a:moveTo>
                <a:cubicBezTo>
                  <a:pt x="4967" y="2800"/>
                  <a:pt x="4966" y="2858"/>
                  <a:pt x="4962" y="2925"/>
                </a:cubicBezTo>
                <a:cubicBezTo>
                  <a:pt x="4955" y="3051"/>
                  <a:pt x="4944" y="3176"/>
                  <a:pt x="4939" y="3302"/>
                </a:cubicBezTo>
                <a:cubicBezTo>
                  <a:pt x="4935" y="3386"/>
                  <a:pt x="4906" y="3493"/>
                  <a:pt x="4940" y="3574"/>
                </a:cubicBezTo>
                <a:cubicBezTo>
                  <a:pt x="4946" y="3581"/>
                  <a:pt x="4951" y="3587"/>
                  <a:pt x="4957" y="3594"/>
                </a:cubicBezTo>
              </a:path>
              <a:path w="5632" h="3595" extrusionOk="0">
                <a:moveTo>
                  <a:pt x="2057" y="606"/>
                </a:moveTo>
                <a:cubicBezTo>
                  <a:pt x="2085" y="616"/>
                  <a:pt x="2104" y="628"/>
                  <a:pt x="2133" y="654"/>
                </a:cubicBezTo>
                <a:cubicBezTo>
                  <a:pt x="2233" y="745"/>
                  <a:pt x="2330" y="839"/>
                  <a:pt x="2423" y="937"/>
                </a:cubicBezTo>
                <a:cubicBezTo>
                  <a:pt x="2505" y="1023"/>
                  <a:pt x="2576" y="1118"/>
                  <a:pt x="2655" y="1207"/>
                </a:cubicBezTo>
                <a:cubicBezTo>
                  <a:pt x="2676" y="1231"/>
                  <a:pt x="2672" y="1222"/>
                  <a:pt x="2695" y="1232"/>
                </a:cubicBezTo>
                <a:cubicBezTo>
                  <a:pt x="2688" y="1196"/>
                  <a:pt x="2680" y="1166"/>
                  <a:pt x="2669" y="1131"/>
                </a:cubicBezTo>
              </a:path>
              <a:path w="5632" h="3595" extrusionOk="0">
                <a:moveTo>
                  <a:pt x="2479" y="561"/>
                </a:moveTo>
                <a:cubicBezTo>
                  <a:pt x="2437" y="623"/>
                  <a:pt x="2392" y="680"/>
                  <a:pt x="2345" y="738"/>
                </a:cubicBezTo>
                <a:cubicBezTo>
                  <a:pt x="2279" y="820"/>
                  <a:pt x="2214" y="901"/>
                  <a:pt x="2146" y="981"/>
                </a:cubicBezTo>
                <a:cubicBezTo>
                  <a:pt x="2108" y="1026"/>
                  <a:pt x="2054" y="1104"/>
                  <a:pt x="2004" y="1135"/>
                </a:cubicBezTo>
                <a:cubicBezTo>
                  <a:pt x="1983" y="1148"/>
                  <a:pt x="1963" y="1142"/>
                  <a:pt x="1943" y="1136"/>
                </a:cubicBezTo>
              </a:path>
              <a:path w="5632" h="3595" extrusionOk="0">
                <a:moveTo>
                  <a:pt x="1552" y="626"/>
                </a:moveTo>
                <a:cubicBezTo>
                  <a:pt x="1550" y="622"/>
                  <a:pt x="1547" y="619"/>
                  <a:pt x="1545" y="615"/>
                </a:cubicBezTo>
                <a:cubicBezTo>
                  <a:pt x="1528" y="636"/>
                  <a:pt x="1530" y="672"/>
                  <a:pt x="1529" y="703"/>
                </a:cubicBezTo>
                <a:cubicBezTo>
                  <a:pt x="1526" y="771"/>
                  <a:pt x="1526" y="839"/>
                  <a:pt x="1527" y="907"/>
                </a:cubicBezTo>
                <a:cubicBezTo>
                  <a:pt x="1528" y="964"/>
                  <a:pt x="1523" y="1032"/>
                  <a:pt x="1534" y="1087"/>
                </a:cubicBezTo>
                <a:cubicBezTo>
                  <a:pt x="1544" y="1113"/>
                  <a:pt x="1546" y="1119"/>
                  <a:pt x="1551" y="1135"/>
                </a:cubicBezTo>
              </a:path>
              <a:path w="5632" h="3595" extrusionOk="0">
                <a:moveTo>
                  <a:pt x="1327" y="674"/>
                </a:moveTo>
                <a:cubicBezTo>
                  <a:pt x="1335" y="702"/>
                  <a:pt x="1343" y="707"/>
                  <a:pt x="1364" y="728"/>
                </a:cubicBezTo>
                <a:cubicBezTo>
                  <a:pt x="1399" y="764"/>
                  <a:pt x="1436" y="798"/>
                  <a:pt x="1472" y="832"/>
                </a:cubicBezTo>
                <a:cubicBezTo>
                  <a:pt x="1515" y="873"/>
                  <a:pt x="1556" y="916"/>
                  <a:pt x="1597" y="959"/>
                </a:cubicBezTo>
                <a:cubicBezTo>
                  <a:pt x="1633" y="997"/>
                  <a:pt x="1671" y="1035"/>
                  <a:pt x="1705" y="1075"/>
                </a:cubicBezTo>
                <a:cubicBezTo>
                  <a:pt x="1724" y="1097"/>
                  <a:pt x="1742" y="1118"/>
                  <a:pt x="1764" y="1137"/>
                </a:cubicBezTo>
                <a:cubicBezTo>
                  <a:pt x="1751" y="1110"/>
                  <a:pt x="1734" y="1082"/>
                  <a:pt x="1722" y="1054"/>
                </a:cubicBezTo>
                <a:cubicBezTo>
                  <a:pt x="1719" y="1044"/>
                  <a:pt x="1715" y="1035"/>
                  <a:pt x="1712" y="1025"/>
                </a:cubicBezTo>
              </a:path>
              <a:path w="5632" h="3595" extrusionOk="0">
                <a:moveTo>
                  <a:pt x="1661" y="655"/>
                </a:moveTo>
                <a:cubicBezTo>
                  <a:pt x="1620" y="671"/>
                  <a:pt x="1580" y="696"/>
                  <a:pt x="1548" y="726"/>
                </a:cubicBezTo>
                <a:cubicBezTo>
                  <a:pt x="1481" y="787"/>
                  <a:pt x="1420" y="856"/>
                  <a:pt x="1359" y="923"/>
                </a:cubicBezTo>
                <a:cubicBezTo>
                  <a:pt x="1304" y="983"/>
                  <a:pt x="1258" y="1058"/>
                  <a:pt x="1191" y="1106"/>
                </a:cubicBezTo>
                <a:cubicBezTo>
                  <a:pt x="1183" y="1110"/>
                  <a:pt x="1174" y="1114"/>
                  <a:pt x="1166" y="1118"/>
                </a:cubicBezTo>
              </a:path>
              <a:path w="5632" h="3595" extrusionOk="0">
                <a:moveTo>
                  <a:pt x="5238" y="0"/>
                </a:moveTo>
                <a:cubicBezTo>
                  <a:pt x="5227" y="38"/>
                  <a:pt x="5222" y="75"/>
                  <a:pt x="5214" y="113"/>
                </a:cubicBezTo>
                <a:cubicBezTo>
                  <a:pt x="5202" y="174"/>
                  <a:pt x="5209" y="231"/>
                  <a:pt x="5223" y="291"/>
                </a:cubicBezTo>
                <a:cubicBezTo>
                  <a:pt x="5237" y="352"/>
                  <a:pt x="5264" y="406"/>
                  <a:pt x="5303" y="455"/>
                </a:cubicBezTo>
                <a:cubicBezTo>
                  <a:pt x="5326" y="484"/>
                  <a:pt x="5358" y="515"/>
                  <a:pt x="5397" y="516"/>
                </a:cubicBezTo>
                <a:cubicBezTo>
                  <a:pt x="5427" y="516"/>
                  <a:pt x="5453" y="486"/>
                  <a:pt x="5476" y="471"/>
                </a:cubicBezTo>
                <a:cubicBezTo>
                  <a:pt x="5517" y="444"/>
                  <a:pt x="5552" y="419"/>
                  <a:pt x="5596" y="396"/>
                </a:cubicBezTo>
                <a:cubicBezTo>
                  <a:pt x="5608" y="390"/>
                  <a:pt x="5619" y="384"/>
                  <a:pt x="5631" y="378"/>
                </a:cubicBezTo>
              </a:path>
              <a:path w="5632" h="3595" extrusionOk="0">
                <a:moveTo>
                  <a:pt x="26" y="652"/>
                </a:moveTo>
                <a:cubicBezTo>
                  <a:pt x="21" y="621"/>
                  <a:pt x="21" y="621"/>
                  <a:pt x="48" y="591"/>
                </a:cubicBezTo>
                <a:cubicBezTo>
                  <a:pt x="92" y="542"/>
                  <a:pt x="151" y="524"/>
                  <a:pt x="217" y="523"/>
                </a:cubicBezTo>
                <a:cubicBezTo>
                  <a:pt x="322" y="521"/>
                  <a:pt x="421" y="576"/>
                  <a:pt x="443" y="684"/>
                </a:cubicBezTo>
                <a:cubicBezTo>
                  <a:pt x="464" y="784"/>
                  <a:pt x="415" y="880"/>
                  <a:pt x="358" y="958"/>
                </a:cubicBezTo>
                <a:cubicBezTo>
                  <a:pt x="303" y="1034"/>
                  <a:pt x="210" y="1119"/>
                  <a:pt x="108" y="1106"/>
                </a:cubicBezTo>
                <a:cubicBezTo>
                  <a:pt x="43" y="1098"/>
                  <a:pt x="-30" y="1016"/>
                  <a:pt x="9" y="950"/>
                </a:cubicBezTo>
                <a:cubicBezTo>
                  <a:pt x="38" y="900"/>
                  <a:pt x="117" y="897"/>
                  <a:pt x="166" y="898"/>
                </a:cubicBezTo>
                <a:cubicBezTo>
                  <a:pt x="257" y="900"/>
                  <a:pt x="339" y="934"/>
                  <a:pt x="408" y="991"/>
                </a:cubicBezTo>
                <a:cubicBezTo>
                  <a:pt x="439" y="1016"/>
                  <a:pt x="462" y="1051"/>
                  <a:pt x="479" y="1087"/>
                </a:cubicBezTo>
                <a:cubicBezTo>
                  <a:pt x="480" y="1091"/>
                  <a:pt x="482" y="1094"/>
                  <a:pt x="483" y="1098"/>
                </a:cubicBezTo>
              </a:path>
              <a:path w="5632" h="3595" extrusionOk="0">
                <a:moveTo>
                  <a:pt x="3541" y="2851"/>
                </a:moveTo>
                <a:cubicBezTo>
                  <a:pt x="3569" y="2871"/>
                  <a:pt x="3603" y="2891"/>
                  <a:pt x="3633" y="2913"/>
                </a:cubicBezTo>
                <a:cubicBezTo>
                  <a:pt x="3703" y="2964"/>
                  <a:pt x="3773" y="3014"/>
                  <a:pt x="3840" y="3068"/>
                </a:cubicBezTo>
                <a:cubicBezTo>
                  <a:pt x="3965" y="3168"/>
                  <a:pt x="4074" y="3285"/>
                  <a:pt x="4196" y="3389"/>
                </a:cubicBezTo>
                <a:cubicBezTo>
                  <a:pt x="4222" y="3412"/>
                  <a:pt x="4239" y="3419"/>
                  <a:pt x="4270" y="3431"/>
                </a:cubicBezTo>
                <a:cubicBezTo>
                  <a:pt x="4275" y="3390"/>
                  <a:pt x="4279" y="3392"/>
                  <a:pt x="4270" y="3344"/>
                </a:cubicBezTo>
              </a:path>
              <a:path w="5632" h="3595" extrusionOk="0">
                <a:moveTo>
                  <a:pt x="4073" y="2851"/>
                </a:moveTo>
                <a:cubicBezTo>
                  <a:pt x="3993" y="2925"/>
                  <a:pt x="3910" y="2990"/>
                  <a:pt x="3825" y="3058"/>
                </a:cubicBezTo>
                <a:cubicBezTo>
                  <a:pt x="3737" y="3129"/>
                  <a:pt x="3651" y="3212"/>
                  <a:pt x="3551" y="3266"/>
                </a:cubicBezTo>
                <a:cubicBezTo>
                  <a:pt x="3507" y="3290"/>
                  <a:pt x="3485" y="3293"/>
                  <a:pt x="3442" y="3284"/>
                </a:cubicBezTo>
              </a:path>
              <a:path w="5632" h="3595" extrusionOk="0">
                <a:moveTo>
                  <a:pt x="2133" y="3029"/>
                </a:moveTo>
                <a:cubicBezTo>
                  <a:pt x="2114" y="3002"/>
                  <a:pt x="2106" y="3006"/>
                  <a:pt x="2108" y="2966"/>
                </a:cubicBezTo>
                <a:cubicBezTo>
                  <a:pt x="2111" y="2919"/>
                  <a:pt x="2134" y="2869"/>
                  <a:pt x="2164" y="2833"/>
                </a:cubicBezTo>
                <a:cubicBezTo>
                  <a:pt x="2198" y="2792"/>
                  <a:pt x="2251" y="2755"/>
                  <a:pt x="2308" y="2767"/>
                </a:cubicBezTo>
                <a:cubicBezTo>
                  <a:pt x="2375" y="2781"/>
                  <a:pt x="2411" y="2847"/>
                  <a:pt x="2427" y="2907"/>
                </a:cubicBezTo>
                <a:cubicBezTo>
                  <a:pt x="2450" y="2994"/>
                  <a:pt x="2427" y="3079"/>
                  <a:pt x="2392" y="3159"/>
                </a:cubicBezTo>
                <a:cubicBezTo>
                  <a:pt x="2362" y="3228"/>
                  <a:pt x="2317" y="3294"/>
                  <a:pt x="2255" y="3338"/>
                </a:cubicBezTo>
                <a:cubicBezTo>
                  <a:pt x="2218" y="3365"/>
                  <a:pt x="2171" y="3382"/>
                  <a:pt x="2129" y="3357"/>
                </a:cubicBezTo>
                <a:cubicBezTo>
                  <a:pt x="2103" y="3341"/>
                  <a:pt x="2083" y="3305"/>
                  <a:pt x="2095" y="3275"/>
                </a:cubicBezTo>
                <a:cubicBezTo>
                  <a:pt x="2110" y="3237"/>
                  <a:pt x="2164" y="3239"/>
                  <a:pt x="2196" y="3245"/>
                </a:cubicBezTo>
                <a:cubicBezTo>
                  <a:pt x="2260" y="3257"/>
                  <a:pt x="2320" y="3292"/>
                  <a:pt x="2373" y="3328"/>
                </a:cubicBezTo>
                <a:cubicBezTo>
                  <a:pt x="2426" y="3364"/>
                  <a:pt x="2476" y="3456"/>
                  <a:pt x="2529" y="3482"/>
                </a:cubicBezTo>
                <a:cubicBezTo>
                  <a:pt x="2550" y="3492"/>
                  <a:pt x="2533" y="3472"/>
                  <a:pt x="2540" y="3460"/>
                </a:cubicBezTo>
              </a:path>
              <a:path w="5632" h="3595" extrusionOk="0">
                <a:moveTo>
                  <a:pt x="2223" y="1394"/>
                </a:moveTo>
                <a:cubicBezTo>
                  <a:pt x="2224" y="1421"/>
                  <a:pt x="2231" y="1444"/>
                  <a:pt x="2235" y="1471"/>
                </a:cubicBezTo>
                <a:cubicBezTo>
                  <a:pt x="2244" y="1530"/>
                  <a:pt x="2248" y="1589"/>
                  <a:pt x="2250" y="1648"/>
                </a:cubicBezTo>
                <a:cubicBezTo>
                  <a:pt x="2253" y="1718"/>
                  <a:pt x="2249" y="1787"/>
                  <a:pt x="2246" y="1857"/>
                </a:cubicBezTo>
                <a:cubicBezTo>
                  <a:pt x="2244" y="1897"/>
                  <a:pt x="2241" y="1942"/>
                  <a:pt x="2244" y="1982"/>
                </a:cubicBezTo>
                <a:cubicBezTo>
                  <a:pt x="2245" y="1986"/>
                  <a:pt x="2246" y="1990"/>
                  <a:pt x="2247" y="1994"/>
                </a:cubicBezTo>
                <a:cubicBezTo>
                  <a:pt x="2256" y="1966"/>
                  <a:pt x="2250" y="1935"/>
                  <a:pt x="2251" y="1902"/>
                </a:cubicBezTo>
                <a:cubicBezTo>
                  <a:pt x="2252" y="1891"/>
                  <a:pt x="2252" y="1880"/>
                  <a:pt x="2253" y="1869"/>
                </a:cubicBezTo>
              </a:path>
              <a:path w="5632" h="3595" extrusionOk="0">
                <a:moveTo>
                  <a:pt x="2055" y="1459"/>
                </a:moveTo>
                <a:cubicBezTo>
                  <a:pt x="2051" y="1470"/>
                  <a:pt x="2050" y="1474"/>
                  <a:pt x="2050" y="1482"/>
                </a:cubicBezTo>
                <a:cubicBezTo>
                  <a:pt x="2050" y="1460"/>
                  <a:pt x="2060" y="1447"/>
                  <a:pt x="2069" y="1427"/>
                </a:cubicBezTo>
                <a:cubicBezTo>
                  <a:pt x="2084" y="1394"/>
                  <a:pt x="2095" y="1360"/>
                  <a:pt x="2109" y="1327"/>
                </a:cubicBezTo>
                <a:cubicBezTo>
                  <a:pt x="2124" y="1293"/>
                  <a:pt x="2137" y="1253"/>
                  <a:pt x="2159" y="1224"/>
                </a:cubicBezTo>
                <a:cubicBezTo>
                  <a:pt x="2174" y="1204"/>
                  <a:pt x="2190" y="1199"/>
                  <a:pt x="2207" y="1219"/>
                </a:cubicBezTo>
                <a:cubicBezTo>
                  <a:pt x="2236" y="1254"/>
                  <a:pt x="2251" y="1303"/>
                  <a:pt x="2272" y="1342"/>
                </a:cubicBezTo>
                <a:cubicBezTo>
                  <a:pt x="2300" y="1394"/>
                  <a:pt x="2334" y="1442"/>
                  <a:pt x="2374" y="1485"/>
                </a:cubicBezTo>
                <a:cubicBezTo>
                  <a:pt x="2400" y="1513"/>
                  <a:pt x="2426" y="1535"/>
                  <a:pt x="2459" y="1553"/>
                </a:cubicBezTo>
                <a:cubicBezTo>
                  <a:pt x="2479" y="1564"/>
                  <a:pt x="2489" y="1575"/>
                  <a:pt x="2459" y="1569"/>
                </a:cubicBezTo>
                <a:cubicBezTo>
                  <a:pt x="2455" y="1567"/>
                  <a:pt x="2450" y="1565"/>
                  <a:pt x="2446" y="1563"/>
                </a:cubicBezTo>
              </a:path>
              <a:path w="5632" h="3595" extrusionOk="0">
                <a:moveTo>
                  <a:pt x="1949" y="321"/>
                </a:moveTo>
                <a:cubicBezTo>
                  <a:pt x="1945" y="297"/>
                  <a:pt x="1941" y="285"/>
                  <a:pt x="1933" y="261"/>
                </a:cubicBezTo>
                <a:cubicBezTo>
                  <a:pt x="1923" y="302"/>
                  <a:pt x="1912" y="344"/>
                  <a:pt x="1908" y="390"/>
                </a:cubicBezTo>
                <a:cubicBezTo>
                  <a:pt x="1881" y="745"/>
                  <a:pt x="1887" y="1103"/>
                  <a:pt x="1884" y="1458"/>
                </a:cubicBezTo>
                <a:cubicBezTo>
                  <a:pt x="1917" y="1390"/>
                  <a:pt x="1951" y="1362"/>
                  <a:pt x="2032" y="1347"/>
                </a:cubicBezTo>
                <a:cubicBezTo>
                  <a:pt x="2350" y="1289"/>
                  <a:pt x="2649" y="1428"/>
                  <a:pt x="2961" y="1434"/>
                </a:cubicBezTo>
                <a:cubicBezTo>
                  <a:pt x="3013" y="1435"/>
                  <a:pt x="3047" y="1437"/>
                  <a:pt x="3077" y="1394"/>
                </a:cubicBezTo>
                <a:cubicBezTo>
                  <a:pt x="3094" y="1370"/>
                  <a:pt x="3076" y="1321"/>
                  <a:pt x="3069" y="1297"/>
                </a:cubicBezTo>
                <a:cubicBezTo>
                  <a:pt x="3036" y="1180"/>
                  <a:pt x="2997" y="1077"/>
                  <a:pt x="2994" y="954"/>
                </a:cubicBezTo>
                <a:cubicBezTo>
                  <a:pt x="2992" y="870"/>
                  <a:pt x="2997" y="785"/>
                  <a:pt x="3007" y="702"/>
                </a:cubicBezTo>
                <a:cubicBezTo>
                  <a:pt x="3024" y="556"/>
                  <a:pt x="3055" y="411"/>
                  <a:pt x="3110" y="275"/>
                </a:cubicBezTo>
                <a:cubicBezTo>
                  <a:pt x="3121" y="247"/>
                  <a:pt x="3144" y="213"/>
                  <a:pt x="3150" y="183"/>
                </a:cubicBezTo>
                <a:cubicBezTo>
                  <a:pt x="3147" y="179"/>
                  <a:pt x="3144" y="176"/>
                  <a:pt x="3141" y="172"/>
                </a:cubicBezTo>
                <a:cubicBezTo>
                  <a:pt x="3073" y="180"/>
                  <a:pt x="3005" y="189"/>
                  <a:pt x="2937" y="196"/>
                </a:cubicBezTo>
                <a:cubicBezTo>
                  <a:pt x="2510" y="241"/>
                  <a:pt x="2070" y="336"/>
                  <a:pt x="1641" y="340"/>
                </a:cubicBezTo>
                <a:cubicBezTo>
                  <a:pt x="1627" y="340"/>
                  <a:pt x="1573" y="345"/>
                  <a:pt x="1585" y="343"/>
                </a:cubicBezTo>
                <a:cubicBezTo>
                  <a:pt x="1605" y="340"/>
                  <a:pt x="1619" y="341"/>
                  <a:pt x="1640" y="339"/>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78" name="Ink 67"/>
          <p:cNvSpPr>
            <a:spLocks noRot="1" noChangeAspect="1" noEditPoints="1" noChangeArrowheads="1" noChangeShapeType="1" noTextEdit="1"/>
          </p:cNvSpPr>
          <p:nvPr/>
        </p:nvSpPr>
        <p:spPr bwMode="auto">
          <a:xfrm>
            <a:off x="3140075" y="5253038"/>
            <a:ext cx="347663" cy="85725"/>
          </a:xfrm>
          <a:custGeom>
            <a:avLst/>
            <a:gdLst>
              <a:gd name="T0" fmla="*/ 2147483647 w 966"/>
              <a:gd name="T1" fmla="*/ 2147483647 h 238"/>
              <a:gd name="T2" fmla="*/ 2147483647 w 966"/>
              <a:gd name="T3" fmla="*/ 2147483647 h 238"/>
              <a:gd name="T4" fmla="*/ 2147483647 w 966"/>
              <a:gd name="T5" fmla="*/ 2147483647 h 238"/>
              <a:gd name="T6" fmla="*/ 2147483647 w 966"/>
              <a:gd name="T7" fmla="*/ 2147483647 h 238"/>
              <a:gd name="T8" fmla="*/ 2147483647 w 966"/>
              <a:gd name="T9" fmla="*/ 2147483647 h 238"/>
              <a:gd name="T10" fmla="*/ 2147483647 w 966"/>
              <a:gd name="T11" fmla="*/ 2147483647 h 238"/>
              <a:gd name="T12" fmla="*/ 2147483647 w 966"/>
              <a:gd name="T13" fmla="*/ 2147483647 h 238"/>
              <a:gd name="T14" fmla="*/ 2147483647 w 966"/>
              <a:gd name="T15" fmla="*/ 2147483647 h 238"/>
              <a:gd name="T16" fmla="*/ 2147483647 w 966"/>
              <a:gd name="T17" fmla="*/ 2147483647 h 238"/>
              <a:gd name="T18" fmla="*/ 2147483647 w 966"/>
              <a:gd name="T19" fmla="*/ 2147483647 h 238"/>
              <a:gd name="T20" fmla="*/ 2147483647 w 966"/>
              <a:gd name="T21" fmla="*/ 2147483647 h 238"/>
              <a:gd name="T22" fmla="*/ 2147483647 w 966"/>
              <a:gd name="T23" fmla="*/ 2147483647 h 238"/>
              <a:gd name="T24" fmla="*/ 2147483647 w 966"/>
              <a:gd name="T25" fmla="*/ 2147483647 h 238"/>
              <a:gd name="T26" fmla="*/ 2147483647 w 966"/>
              <a:gd name="T27" fmla="*/ 2147483647 h 238"/>
              <a:gd name="T28" fmla="*/ 2147483647 w 966"/>
              <a:gd name="T29" fmla="*/ 2147483647 h 2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66"/>
              <a:gd name="T46" fmla="*/ 0 h 238"/>
              <a:gd name="T47" fmla="*/ 966 w 966"/>
              <a:gd name="T48" fmla="*/ 238 h 2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66" h="238" extrusionOk="0">
                <a:moveTo>
                  <a:pt x="381" y="34"/>
                </a:moveTo>
                <a:cubicBezTo>
                  <a:pt x="312" y="24"/>
                  <a:pt x="242" y="23"/>
                  <a:pt x="174" y="14"/>
                </a:cubicBezTo>
                <a:cubicBezTo>
                  <a:pt x="118" y="7"/>
                  <a:pt x="68" y="1"/>
                  <a:pt x="12" y="2"/>
                </a:cubicBezTo>
                <a:cubicBezTo>
                  <a:pt x="54" y="11"/>
                  <a:pt x="73" y="11"/>
                  <a:pt x="116" y="13"/>
                </a:cubicBezTo>
                <a:cubicBezTo>
                  <a:pt x="357" y="25"/>
                  <a:pt x="601" y="32"/>
                  <a:pt x="838" y="81"/>
                </a:cubicBezTo>
                <a:cubicBezTo>
                  <a:pt x="882" y="90"/>
                  <a:pt x="923" y="102"/>
                  <a:pt x="965" y="119"/>
                </a:cubicBezTo>
                <a:cubicBezTo>
                  <a:pt x="895" y="119"/>
                  <a:pt x="826" y="107"/>
                  <a:pt x="756" y="98"/>
                </a:cubicBezTo>
                <a:cubicBezTo>
                  <a:pt x="622" y="80"/>
                  <a:pt x="474" y="58"/>
                  <a:pt x="341" y="91"/>
                </a:cubicBezTo>
                <a:cubicBezTo>
                  <a:pt x="332" y="94"/>
                  <a:pt x="324" y="97"/>
                  <a:pt x="315" y="100"/>
                </a:cubicBezTo>
                <a:cubicBezTo>
                  <a:pt x="358" y="114"/>
                  <a:pt x="408" y="116"/>
                  <a:pt x="470" y="111"/>
                </a:cubicBezTo>
                <a:cubicBezTo>
                  <a:pt x="617" y="99"/>
                  <a:pt x="771" y="73"/>
                  <a:pt x="918" y="90"/>
                </a:cubicBezTo>
                <a:cubicBezTo>
                  <a:pt x="943" y="96"/>
                  <a:pt x="950" y="92"/>
                  <a:pt x="957" y="107"/>
                </a:cubicBezTo>
                <a:cubicBezTo>
                  <a:pt x="899" y="129"/>
                  <a:pt x="844" y="142"/>
                  <a:pt x="780" y="152"/>
                </a:cubicBezTo>
                <a:cubicBezTo>
                  <a:pt x="676" y="167"/>
                  <a:pt x="572" y="182"/>
                  <a:pt x="468" y="201"/>
                </a:cubicBezTo>
                <a:cubicBezTo>
                  <a:pt x="437" y="207"/>
                  <a:pt x="370" y="237"/>
                  <a:pt x="370" y="237"/>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79" name="Ink 68"/>
          <p:cNvSpPr>
            <a:spLocks noRot="1" noChangeAspect="1" noEditPoints="1" noChangeArrowheads="1" noChangeShapeType="1" noTextEdit="1"/>
          </p:cNvSpPr>
          <p:nvPr/>
        </p:nvSpPr>
        <p:spPr bwMode="auto">
          <a:xfrm>
            <a:off x="3716338" y="6284913"/>
            <a:ext cx="900112" cy="333375"/>
          </a:xfrm>
          <a:custGeom>
            <a:avLst/>
            <a:gdLst>
              <a:gd name="T0" fmla="*/ 2147483647 w 2501"/>
              <a:gd name="T1" fmla="*/ 2147483647 h 924"/>
              <a:gd name="T2" fmla="*/ 0 w 2501"/>
              <a:gd name="T3" fmla="*/ 2147483647 h 924"/>
              <a:gd name="T4" fmla="*/ 2147483647 w 2501"/>
              <a:gd name="T5" fmla="*/ 2147483647 h 924"/>
              <a:gd name="T6" fmla="*/ 2147483647 w 2501"/>
              <a:gd name="T7" fmla="*/ 2147483647 h 924"/>
              <a:gd name="T8" fmla="*/ 2147483647 w 2501"/>
              <a:gd name="T9" fmla="*/ 2147483647 h 924"/>
              <a:gd name="T10" fmla="*/ 2147483647 w 2501"/>
              <a:gd name="T11" fmla="*/ 2147483647 h 924"/>
              <a:gd name="T12" fmla="*/ 2147483647 w 2501"/>
              <a:gd name="T13" fmla="*/ 2147483647 h 924"/>
              <a:gd name="T14" fmla="*/ 2147483647 w 2501"/>
              <a:gd name="T15" fmla="*/ 2147483647 h 924"/>
              <a:gd name="T16" fmla="*/ 2147483647 w 2501"/>
              <a:gd name="T17" fmla="*/ 2147483647 h 924"/>
              <a:gd name="T18" fmla="*/ 2147483647 w 2501"/>
              <a:gd name="T19" fmla="*/ 0 h 924"/>
              <a:gd name="T20" fmla="*/ 2147483647 w 2501"/>
              <a:gd name="T21" fmla="*/ 2147483647 h 924"/>
              <a:gd name="T22" fmla="*/ 2147483647 w 2501"/>
              <a:gd name="T23" fmla="*/ 2147483647 h 924"/>
              <a:gd name="T24" fmla="*/ 2147483647 w 2501"/>
              <a:gd name="T25" fmla="*/ 2147483647 h 924"/>
              <a:gd name="T26" fmla="*/ 2147483647 w 2501"/>
              <a:gd name="T27" fmla="*/ 2147483647 h 924"/>
              <a:gd name="T28" fmla="*/ 2147483647 w 2501"/>
              <a:gd name="T29" fmla="*/ 2147483647 h 924"/>
              <a:gd name="T30" fmla="*/ 2147483647 w 2501"/>
              <a:gd name="T31" fmla="*/ 2147483647 h 924"/>
              <a:gd name="T32" fmla="*/ 2147483647 w 2501"/>
              <a:gd name="T33" fmla="*/ 2147483647 h 924"/>
              <a:gd name="T34" fmla="*/ 2147483647 w 2501"/>
              <a:gd name="T35" fmla="*/ 2147483647 h 924"/>
              <a:gd name="T36" fmla="*/ 2147483647 w 2501"/>
              <a:gd name="T37" fmla="*/ 2147483647 h 924"/>
              <a:gd name="T38" fmla="*/ 2147483647 w 2501"/>
              <a:gd name="T39" fmla="*/ 2147483647 h 924"/>
              <a:gd name="T40" fmla="*/ 2147483647 w 2501"/>
              <a:gd name="T41" fmla="*/ 2147483647 h 924"/>
              <a:gd name="T42" fmla="*/ 2147483647 w 2501"/>
              <a:gd name="T43" fmla="*/ 2147483647 h 924"/>
              <a:gd name="T44" fmla="*/ 2147483647 w 2501"/>
              <a:gd name="T45" fmla="*/ 2147483647 h 924"/>
              <a:gd name="T46" fmla="*/ 2147483647 w 2501"/>
              <a:gd name="T47" fmla="*/ 2147483647 h 924"/>
              <a:gd name="T48" fmla="*/ 2147483647 w 2501"/>
              <a:gd name="T49" fmla="*/ 2147483647 h 924"/>
              <a:gd name="T50" fmla="*/ 2147483647 w 2501"/>
              <a:gd name="T51" fmla="*/ 2147483647 h 924"/>
              <a:gd name="T52" fmla="*/ 2147483647 w 2501"/>
              <a:gd name="T53" fmla="*/ 2147483647 h 924"/>
              <a:gd name="T54" fmla="*/ 2147483647 w 2501"/>
              <a:gd name="T55" fmla="*/ 2147483647 h 924"/>
              <a:gd name="T56" fmla="*/ 2147483647 w 2501"/>
              <a:gd name="T57" fmla="*/ 2147483647 h 924"/>
              <a:gd name="T58" fmla="*/ 2147483647 w 2501"/>
              <a:gd name="T59" fmla="*/ 2147483647 h 924"/>
              <a:gd name="T60" fmla="*/ 2147483647 w 2501"/>
              <a:gd name="T61" fmla="*/ 2147483647 h 924"/>
              <a:gd name="T62" fmla="*/ 2147483647 w 2501"/>
              <a:gd name="T63" fmla="*/ 2147483647 h 924"/>
              <a:gd name="T64" fmla="*/ 2147483647 w 2501"/>
              <a:gd name="T65" fmla="*/ 2147483647 h 924"/>
              <a:gd name="T66" fmla="*/ 2147483647 w 2501"/>
              <a:gd name="T67" fmla="*/ 2147483647 h 924"/>
              <a:gd name="T68" fmla="*/ 2147483647 w 2501"/>
              <a:gd name="T69" fmla="*/ 2147483647 h 924"/>
              <a:gd name="T70" fmla="*/ 2147483647 w 2501"/>
              <a:gd name="T71" fmla="*/ 2147483647 h 924"/>
              <a:gd name="T72" fmla="*/ 2147483647 w 2501"/>
              <a:gd name="T73" fmla="*/ 2147483647 h 924"/>
              <a:gd name="T74" fmla="*/ 2147483647 w 2501"/>
              <a:gd name="T75" fmla="*/ 2147483647 h 924"/>
              <a:gd name="T76" fmla="*/ 2147483647 w 2501"/>
              <a:gd name="T77" fmla="*/ 2147483647 h 924"/>
              <a:gd name="T78" fmla="*/ 2147483647 w 2501"/>
              <a:gd name="T79" fmla="*/ 2147483647 h 924"/>
              <a:gd name="T80" fmla="*/ 2147483647 w 2501"/>
              <a:gd name="T81" fmla="*/ 2147483647 h 924"/>
              <a:gd name="T82" fmla="*/ 2147483647 w 2501"/>
              <a:gd name="T83" fmla="*/ 2147483647 h 924"/>
              <a:gd name="T84" fmla="*/ 2147483647 w 2501"/>
              <a:gd name="T85" fmla="*/ 2147483647 h 924"/>
              <a:gd name="T86" fmla="*/ 2147483647 w 2501"/>
              <a:gd name="T87" fmla="*/ 2147483647 h 924"/>
              <a:gd name="T88" fmla="*/ 2147483647 w 2501"/>
              <a:gd name="T89" fmla="*/ 2147483647 h 924"/>
              <a:gd name="T90" fmla="*/ 2147483647 w 2501"/>
              <a:gd name="T91" fmla="*/ 2147483647 h 924"/>
              <a:gd name="T92" fmla="*/ 2147483647 w 2501"/>
              <a:gd name="T93" fmla="*/ 2147483647 h 924"/>
              <a:gd name="T94" fmla="*/ 2147483647 w 2501"/>
              <a:gd name="T95" fmla="*/ 2147483647 h 924"/>
              <a:gd name="T96" fmla="*/ 2147483647 w 2501"/>
              <a:gd name="T97" fmla="*/ 2147483647 h 924"/>
              <a:gd name="T98" fmla="*/ 2147483647 w 2501"/>
              <a:gd name="T99" fmla="*/ 2147483647 h 924"/>
              <a:gd name="T100" fmla="*/ 2147483647 w 2501"/>
              <a:gd name="T101" fmla="*/ 2147483647 h 924"/>
              <a:gd name="T102" fmla="*/ 2147483647 w 2501"/>
              <a:gd name="T103" fmla="*/ 2147483647 h 924"/>
              <a:gd name="T104" fmla="*/ 2147483647 w 2501"/>
              <a:gd name="T105" fmla="*/ 2147483647 h 924"/>
              <a:gd name="T106" fmla="*/ 2147483647 w 2501"/>
              <a:gd name="T107" fmla="*/ 2147483647 h 924"/>
              <a:gd name="T108" fmla="*/ 2147483647 w 2501"/>
              <a:gd name="T109" fmla="*/ 2147483647 h 924"/>
              <a:gd name="T110" fmla="*/ 2147483647 w 2501"/>
              <a:gd name="T111" fmla="*/ 2147483647 h 924"/>
              <a:gd name="T112" fmla="*/ 2147483647 w 2501"/>
              <a:gd name="T113" fmla="*/ 2147483647 h 924"/>
              <a:gd name="T114" fmla="*/ 2147483647 w 2501"/>
              <a:gd name="T115" fmla="*/ 2147483647 h 924"/>
              <a:gd name="T116" fmla="*/ 2147483647 w 2501"/>
              <a:gd name="T117" fmla="*/ 2147483647 h 924"/>
              <a:gd name="T118" fmla="*/ 2147483647 w 2501"/>
              <a:gd name="T119" fmla="*/ 2147483647 h 924"/>
              <a:gd name="T120" fmla="*/ 2147483647 w 2501"/>
              <a:gd name="T121" fmla="*/ 2147483647 h 9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501"/>
              <a:gd name="T184" fmla="*/ 0 h 924"/>
              <a:gd name="T185" fmla="*/ 2501 w 2501"/>
              <a:gd name="T186" fmla="*/ 924 h 9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501" h="924" extrusionOk="0">
                <a:moveTo>
                  <a:pt x="20" y="66"/>
                </a:moveTo>
                <a:cubicBezTo>
                  <a:pt x="12" y="52"/>
                  <a:pt x="10" y="48"/>
                  <a:pt x="0" y="43"/>
                </a:cubicBezTo>
                <a:cubicBezTo>
                  <a:pt x="12" y="67"/>
                  <a:pt x="24" y="86"/>
                  <a:pt x="43" y="106"/>
                </a:cubicBezTo>
                <a:cubicBezTo>
                  <a:pt x="88" y="154"/>
                  <a:pt x="143" y="196"/>
                  <a:pt x="198" y="232"/>
                </a:cubicBezTo>
                <a:cubicBezTo>
                  <a:pt x="312" y="306"/>
                  <a:pt x="437" y="364"/>
                  <a:pt x="559" y="422"/>
                </a:cubicBezTo>
                <a:cubicBezTo>
                  <a:pt x="619" y="450"/>
                  <a:pt x="677" y="479"/>
                  <a:pt x="734" y="514"/>
                </a:cubicBezTo>
                <a:cubicBezTo>
                  <a:pt x="767" y="534"/>
                  <a:pt x="802" y="554"/>
                  <a:pt x="833" y="576"/>
                </a:cubicBezTo>
                <a:cubicBezTo>
                  <a:pt x="844" y="584"/>
                  <a:pt x="848" y="587"/>
                  <a:pt x="854" y="593"/>
                </a:cubicBezTo>
                <a:cubicBezTo>
                  <a:pt x="847" y="572"/>
                  <a:pt x="842" y="557"/>
                  <a:pt x="833" y="536"/>
                </a:cubicBezTo>
              </a:path>
              <a:path w="2501" h="924" extrusionOk="0">
                <a:moveTo>
                  <a:pt x="889" y="0"/>
                </a:moveTo>
                <a:cubicBezTo>
                  <a:pt x="885" y="12"/>
                  <a:pt x="894" y="20"/>
                  <a:pt x="875" y="45"/>
                </a:cubicBezTo>
                <a:cubicBezTo>
                  <a:pt x="810" y="128"/>
                  <a:pt x="734" y="205"/>
                  <a:pt x="660" y="280"/>
                </a:cubicBezTo>
                <a:cubicBezTo>
                  <a:pt x="556" y="385"/>
                  <a:pt x="451" y="492"/>
                  <a:pt x="339" y="589"/>
                </a:cubicBezTo>
                <a:cubicBezTo>
                  <a:pt x="281" y="639"/>
                  <a:pt x="145" y="779"/>
                  <a:pt x="60" y="777"/>
                </a:cubicBezTo>
                <a:cubicBezTo>
                  <a:pt x="31" y="776"/>
                  <a:pt x="81" y="721"/>
                  <a:pt x="82" y="718"/>
                </a:cubicBezTo>
              </a:path>
              <a:path w="2501" h="924" extrusionOk="0">
                <a:moveTo>
                  <a:pt x="1436" y="180"/>
                </a:moveTo>
                <a:cubicBezTo>
                  <a:pt x="1409" y="197"/>
                  <a:pt x="1401" y="204"/>
                  <a:pt x="1386" y="232"/>
                </a:cubicBezTo>
                <a:cubicBezTo>
                  <a:pt x="1370" y="262"/>
                  <a:pt x="1359" y="293"/>
                  <a:pt x="1348" y="325"/>
                </a:cubicBezTo>
                <a:cubicBezTo>
                  <a:pt x="1340" y="349"/>
                  <a:pt x="1324" y="388"/>
                  <a:pt x="1335" y="414"/>
                </a:cubicBezTo>
                <a:cubicBezTo>
                  <a:pt x="1344" y="435"/>
                  <a:pt x="1393" y="432"/>
                  <a:pt x="1410" y="430"/>
                </a:cubicBezTo>
                <a:cubicBezTo>
                  <a:pt x="1452" y="426"/>
                  <a:pt x="1492" y="410"/>
                  <a:pt x="1532" y="397"/>
                </a:cubicBezTo>
                <a:cubicBezTo>
                  <a:pt x="1568" y="385"/>
                  <a:pt x="1599" y="380"/>
                  <a:pt x="1626" y="356"/>
                </a:cubicBezTo>
                <a:cubicBezTo>
                  <a:pt x="1643" y="340"/>
                  <a:pt x="1649" y="333"/>
                  <a:pt x="1651" y="315"/>
                </a:cubicBezTo>
              </a:path>
              <a:path w="2501" h="924" extrusionOk="0">
                <a:moveTo>
                  <a:pt x="1665" y="115"/>
                </a:moveTo>
                <a:cubicBezTo>
                  <a:pt x="1661" y="162"/>
                  <a:pt x="1664" y="210"/>
                  <a:pt x="1665" y="258"/>
                </a:cubicBezTo>
                <a:cubicBezTo>
                  <a:pt x="1667" y="336"/>
                  <a:pt x="1670" y="415"/>
                  <a:pt x="1675" y="493"/>
                </a:cubicBezTo>
                <a:cubicBezTo>
                  <a:pt x="1678" y="534"/>
                  <a:pt x="1669" y="615"/>
                  <a:pt x="1683" y="652"/>
                </a:cubicBezTo>
                <a:cubicBezTo>
                  <a:pt x="1694" y="680"/>
                  <a:pt x="1714" y="629"/>
                  <a:pt x="1719" y="622"/>
                </a:cubicBezTo>
              </a:path>
              <a:path w="2501" h="924" extrusionOk="0">
                <a:moveTo>
                  <a:pt x="1911" y="173"/>
                </a:moveTo>
                <a:cubicBezTo>
                  <a:pt x="1894" y="195"/>
                  <a:pt x="1895" y="193"/>
                  <a:pt x="1866" y="199"/>
                </a:cubicBezTo>
                <a:cubicBezTo>
                  <a:pt x="1871" y="167"/>
                  <a:pt x="1879" y="151"/>
                  <a:pt x="1907" y="130"/>
                </a:cubicBezTo>
                <a:cubicBezTo>
                  <a:pt x="1936" y="107"/>
                  <a:pt x="1976" y="108"/>
                  <a:pt x="2005" y="131"/>
                </a:cubicBezTo>
                <a:cubicBezTo>
                  <a:pt x="2037" y="155"/>
                  <a:pt x="2050" y="199"/>
                  <a:pt x="2058" y="236"/>
                </a:cubicBezTo>
                <a:cubicBezTo>
                  <a:pt x="2066" y="276"/>
                  <a:pt x="2061" y="318"/>
                  <a:pt x="2046" y="356"/>
                </a:cubicBezTo>
                <a:cubicBezTo>
                  <a:pt x="2035" y="384"/>
                  <a:pt x="2019" y="399"/>
                  <a:pt x="1995" y="416"/>
                </a:cubicBezTo>
                <a:cubicBezTo>
                  <a:pt x="1984" y="423"/>
                  <a:pt x="1981" y="426"/>
                  <a:pt x="1972" y="426"/>
                </a:cubicBezTo>
                <a:cubicBezTo>
                  <a:pt x="2005" y="425"/>
                  <a:pt x="2042" y="425"/>
                  <a:pt x="2074" y="438"/>
                </a:cubicBezTo>
                <a:cubicBezTo>
                  <a:pt x="2135" y="462"/>
                  <a:pt x="2200" y="523"/>
                  <a:pt x="2202" y="593"/>
                </a:cubicBezTo>
                <a:cubicBezTo>
                  <a:pt x="2203" y="638"/>
                  <a:pt x="2174" y="660"/>
                  <a:pt x="2133" y="666"/>
                </a:cubicBezTo>
                <a:cubicBezTo>
                  <a:pt x="2090" y="672"/>
                  <a:pt x="2035" y="663"/>
                  <a:pt x="1997" y="644"/>
                </a:cubicBezTo>
                <a:cubicBezTo>
                  <a:pt x="1961" y="626"/>
                  <a:pt x="1947" y="601"/>
                  <a:pt x="1927" y="568"/>
                </a:cubicBezTo>
              </a:path>
              <a:path w="2501" h="924" extrusionOk="0">
                <a:moveTo>
                  <a:pt x="1637" y="853"/>
                </a:moveTo>
                <a:cubicBezTo>
                  <a:pt x="1614" y="843"/>
                  <a:pt x="1599" y="835"/>
                  <a:pt x="1572" y="833"/>
                </a:cubicBezTo>
                <a:cubicBezTo>
                  <a:pt x="1565" y="833"/>
                  <a:pt x="1559" y="834"/>
                  <a:pt x="1552" y="834"/>
                </a:cubicBezTo>
                <a:cubicBezTo>
                  <a:pt x="1586" y="859"/>
                  <a:pt x="1632" y="872"/>
                  <a:pt x="1675" y="879"/>
                </a:cubicBezTo>
                <a:cubicBezTo>
                  <a:pt x="1761" y="893"/>
                  <a:pt x="1847" y="910"/>
                  <a:pt x="1934" y="914"/>
                </a:cubicBezTo>
                <a:cubicBezTo>
                  <a:pt x="2027" y="919"/>
                  <a:pt x="2121" y="913"/>
                  <a:pt x="2215" y="917"/>
                </a:cubicBezTo>
                <a:cubicBezTo>
                  <a:pt x="2287" y="920"/>
                  <a:pt x="2358" y="914"/>
                  <a:pt x="2430" y="916"/>
                </a:cubicBezTo>
                <a:cubicBezTo>
                  <a:pt x="2454" y="917"/>
                  <a:pt x="2479" y="917"/>
                  <a:pt x="2500" y="916"/>
                </a:cubicBezTo>
                <a:cubicBezTo>
                  <a:pt x="2454" y="886"/>
                  <a:pt x="2406" y="880"/>
                  <a:pt x="2352" y="871"/>
                </a:cubicBezTo>
                <a:cubicBezTo>
                  <a:pt x="2243" y="853"/>
                  <a:pt x="2136" y="843"/>
                  <a:pt x="2026" y="839"/>
                </a:cubicBezTo>
                <a:cubicBezTo>
                  <a:pt x="1931" y="836"/>
                  <a:pt x="1837" y="839"/>
                  <a:pt x="1742" y="847"/>
                </a:cubicBezTo>
                <a:cubicBezTo>
                  <a:pt x="1703" y="850"/>
                  <a:pt x="1667" y="854"/>
                  <a:pt x="1630" y="851"/>
                </a:cubicBezTo>
                <a:cubicBezTo>
                  <a:pt x="1673" y="840"/>
                  <a:pt x="1716" y="827"/>
                  <a:pt x="1761" y="820"/>
                </a:cubicBezTo>
                <a:cubicBezTo>
                  <a:pt x="1852" y="805"/>
                  <a:pt x="1945" y="795"/>
                  <a:pt x="2037" y="786"/>
                </a:cubicBezTo>
                <a:cubicBezTo>
                  <a:pt x="2108" y="779"/>
                  <a:pt x="2175" y="778"/>
                  <a:pt x="2246" y="779"/>
                </a:cubicBezTo>
                <a:cubicBezTo>
                  <a:pt x="2253" y="779"/>
                  <a:pt x="2259" y="780"/>
                  <a:pt x="2266" y="780"/>
                </a:cubicBezTo>
                <a:cubicBezTo>
                  <a:pt x="2207" y="787"/>
                  <a:pt x="2149" y="780"/>
                  <a:pt x="2089" y="779"/>
                </a:cubicBezTo>
                <a:cubicBezTo>
                  <a:pt x="1997" y="778"/>
                  <a:pt x="1906" y="783"/>
                  <a:pt x="1815" y="791"/>
                </a:cubicBezTo>
                <a:cubicBezTo>
                  <a:pt x="1767" y="795"/>
                  <a:pt x="1715" y="854"/>
                  <a:pt x="1677" y="824"/>
                </a:cubicBezTo>
                <a:cubicBezTo>
                  <a:pt x="1678" y="819"/>
                  <a:pt x="1680" y="814"/>
                  <a:pt x="1681" y="809"/>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80" name="Ink 69"/>
          <p:cNvSpPr>
            <a:spLocks noRot="1" noChangeAspect="1" noEditPoints="1" noChangeArrowheads="1" noChangeShapeType="1" noTextEdit="1"/>
          </p:cNvSpPr>
          <p:nvPr/>
        </p:nvSpPr>
        <p:spPr bwMode="auto">
          <a:xfrm>
            <a:off x="3265488" y="5857875"/>
            <a:ext cx="1235075" cy="304800"/>
          </a:xfrm>
          <a:custGeom>
            <a:avLst/>
            <a:gdLst>
              <a:gd name="T0" fmla="*/ 2147483647 w 3430"/>
              <a:gd name="T1" fmla="*/ 2147483647 h 849"/>
              <a:gd name="T2" fmla="*/ 2147483647 w 3430"/>
              <a:gd name="T3" fmla="*/ 2147483647 h 849"/>
              <a:gd name="T4" fmla="*/ 2147483647 w 3430"/>
              <a:gd name="T5" fmla="*/ 2147483647 h 849"/>
              <a:gd name="T6" fmla="*/ 2147483647 w 3430"/>
              <a:gd name="T7" fmla="*/ 2147483647 h 849"/>
              <a:gd name="T8" fmla="*/ 2147483647 w 3430"/>
              <a:gd name="T9" fmla="*/ 2147483647 h 849"/>
              <a:gd name="T10" fmla="*/ 2147483647 w 3430"/>
              <a:gd name="T11" fmla="*/ 2147483647 h 849"/>
              <a:gd name="T12" fmla="*/ 2147483647 w 3430"/>
              <a:gd name="T13" fmla="*/ 2147483647 h 849"/>
              <a:gd name="T14" fmla="*/ 2147483647 w 3430"/>
              <a:gd name="T15" fmla="*/ 2147483647 h 849"/>
              <a:gd name="T16" fmla="*/ 2147483647 w 3430"/>
              <a:gd name="T17" fmla="*/ 2147483647 h 849"/>
              <a:gd name="T18" fmla="*/ 2147483647 w 3430"/>
              <a:gd name="T19" fmla="*/ 2147483647 h 849"/>
              <a:gd name="T20" fmla="*/ 2147483647 w 3430"/>
              <a:gd name="T21" fmla="*/ 2147483647 h 849"/>
              <a:gd name="T22" fmla="*/ 2147483647 w 3430"/>
              <a:gd name="T23" fmla="*/ 2147483647 h 849"/>
              <a:gd name="T24" fmla="*/ 2147483647 w 3430"/>
              <a:gd name="T25" fmla="*/ 2147483647 h 849"/>
              <a:gd name="T26" fmla="*/ 2147483647 w 3430"/>
              <a:gd name="T27" fmla="*/ 2147483647 h 849"/>
              <a:gd name="T28" fmla="*/ 2147483647 w 3430"/>
              <a:gd name="T29" fmla="*/ 2147483647 h 849"/>
              <a:gd name="T30" fmla="*/ 2147483647 w 3430"/>
              <a:gd name="T31" fmla="*/ 2147483647 h 849"/>
              <a:gd name="T32" fmla="*/ 2147483647 w 3430"/>
              <a:gd name="T33" fmla="*/ 2147483647 h 849"/>
              <a:gd name="T34" fmla="*/ 2147483647 w 3430"/>
              <a:gd name="T35" fmla="*/ 2147483647 h 849"/>
              <a:gd name="T36" fmla="*/ 2147483647 w 3430"/>
              <a:gd name="T37" fmla="*/ 2147483647 h 849"/>
              <a:gd name="T38" fmla="*/ 2147483647 w 3430"/>
              <a:gd name="T39" fmla="*/ 2147483647 h 849"/>
              <a:gd name="T40" fmla="*/ 2147483647 w 3430"/>
              <a:gd name="T41" fmla="*/ 2147483647 h 849"/>
              <a:gd name="T42" fmla="*/ 2147483647 w 3430"/>
              <a:gd name="T43" fmla="*/ 2147483647 h 849"/>
              <a:gd name="T44" fmla="*/ 2147483647 w 3430"/>
              <a:gd name="T45" fmla="*/ 2147483647 h 849"/>
              <a:gd name="T46" fmla="*/ 2147483647 w 3430"/>
              <a:gd name="T47" fmla="*/ 2147483647 h 849"/>
              <a:gd name="T48" fmla="*/ 2147483647 w 3430"/>
              <a:gd name="T49" fmla="*/ 2147483647 h 849"/>
              <a:gd name="T50" fmla="*/ 2147483647 w 3430"/>
              <a:gd name="T51" fmla="*/ 2147483647 h 849"/>
              <a:gd name="T52" fmla="*/ 2147483647 w 3430"/>
              <a:gd name="T53" fmla="*/ 2147483647 h 849"/>
              <a:gd name="T54" fmla="*/ 2147483647 w 3430"/>
              <a:gd name="T55" fmla="*/ 2147483647 h 849"/>
              <a:gd name="T56" fmla="*/ 2147483647 w 3430"/>
              <a:gd name="T57" fmla="*/ 2147483647 h 849"/>
              <a:gd name="T58" fmla="*/ 2147483647 w 3430"/>
              <a:gd name="T59" fmla="*/ 2147483647 h 849"/>
              <a:gd name="T60" fmla="*/ 2147483647 w 3430"/>
              <a:gd name="T61" fmla="*/ 2147483647 h 849"/>
              <a:gd name="T62" fmla="*/ 2147483647 w 3430"/>
              <a:gd name="T63" fmla="*/ 2147483647 h 849"/>
              <a:gd name="T64" fmla="*/ 2147483647 w 3430"/>
              <a:gd name="T65" fmla="*/ 2147483647 h 849"/>
              <a:gd name="T66" fmla="*/ 2147483647 w 3430"/>
              <a:gd name="T67" fmla="*/ 2147483647 h 849"/>
              <a:gd name="T68" fmla="*/ 2147483647 w 3430"/>
              <a:gd name="T69" fmla="*/ 2147483647 h 849"/>
              <a:gd name="T70" fmla="*/ 2147483647 w 3430"/>
              <a:gd name="T71" fmla="*/ 2147483647 h 849"/>
              <a:gd name="T72" fmla="*/ 2147483647 w 3430"/>
              <a:gd name="T73" fmla="*/ 2147483647 h 849"/>
              <a:gd name="T74" fmla="*/ 2147483647 w 3430"/>
              <a:gd name="T75" fmla="*/ 2147483647 h 849"/>
              <a:gd name="T76" fmla="*/ 2147483647 w 3430"/>
              <a:gd name="T77" fmla="*/ 2147483647 h 849"/>
              <a:gd name="T78" fmla="*/ 2147483647 w 3430"/>
              <a:gd name="T79" fmla="*/ 2147483647 h 849"/>
              <a:gd name="T80" fmla="*/ 2147483647 w 3430"/>
              <a:gd name="T81" fmla="*/ 2147483647 h 8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430"/>
              <a:gd name="T124" fmla="*/ 0 h 849"/>
              <a:gd name="T125" fmla="*/ 3430 w 3430"/>
              <a:gd name="T126" fmla="*/ 849 h 84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430" h="849" extrusionOk="0">
                <a:moveTo>
                  <a:pt x="2828" y="146"/>
                </a:moveTo>
                <a:cubicBezTo>
                  <a:pt x="2798" y="121"/>
                  <a:pt x="2772" y="92"/>
                  <a:pt x="2743" y="65"/>
                </a:cubicBezTo>
                <a:cubicBezTo>
                  <a:pt x="2755" y="110"/>
                  <a:pt x="2784" y="133"/>
                  <a:pt x="2819" y="165"/>
                </a:cubicBezTo>
                <a:cubicBezTo>
                  <a:pt x="2892" y="233"/>
                  <a:pt x="2969" y="297"/>
                  <a:pt x="3050" y="355"/>
                </a:cubicBezTo>
                <a:cubicBezTo>
                  <a:pt x="3130" y="412"/>
                  <a:pt x="3211" y="467"/>
                  <a:pt x="3293" y="521"/>
                </a:cubicBezTo>
                <a:cubicBezTo>
                  <a:pt x="3308" y="531"/>
                  <a:pt x="3386" y="596"/>
                  <a:pt x="3411" y="581"/>
                </a:cubicBezTo>
                <a:cubicBezTo>
                  <a:pt x="3442" y="562"/>
                  <a:pt x="3422" y="505"/>
                  <a:pt x="3416" y="478"/>
                </a:cubicBezTo>
                <a:cubicBezTo>
                  <a:pt x="3411" y="458"/>
                  <a:pt x="3406" y="439"/>
                  <a:pt x="3401" y="419"/>
                </a:cubicBezTo>
              </a:path>
              <a:path w="3430" h="849" extrusionOk="0">
                <a:moveTo>
                  <a:pt x="3303" y="35"/>
                </a:moveTo>
                <a:cubicBezTo>
                  <a:pt x="3243" y="95"/>
                  <a:pt x="3187" y="158"/>
                  <a:pt x="3131" y="222"/>
                </a:cubicBezTo>
                <a:cubicBezTo>
                  <a:pt x="3045" y="320"/>
                  <a:pt x="2960" y="417"/>
                  <a:pt x="2870" y="512"/>
                </a:cubicBezTo>
                <a:cubicBezTo>
                  <a:pt x="2834" y="550"/>
                  <a:pt x="2764" y="641"/>
                  <a:pt x="2713" y="655"/>
                </a:cubicBezTo>
                <a:cubicBezTo>
                  <a:pt x="2699" y="662"/>
                  <a:pt x="2694" y="664"/>
                  <a:pt x="2684" y="655"/>
                </a:cubicBezTo>
              </a:path>
              <a:path w="3430" h="849" extrusionOk="0">
                <a:moveTo>
                  <a:pt x="2007" y="125"/>
                </a:moveTo>
                <a:cubicBezTo>
                  <a:pt x="1984" y="112"/>
                  <a:pt x="1972" y="105"/>
                  <a:pt x="1951" y="109"/>
                </a:cubicBezTo>
                <a:cubicBezTo>
                  <a:pt x="1923" y="115"/>
                  <a:pt x="1910" y="135"/>
                  <a:pt x="1896" y="160"/>
                </a:cubicBezTo>
                <a:cubicBezTo>
                  <a:pt x="1879" y="192"/>
                  <a:pt x="1870" y="228"/>
                  <a:pt x="1868" y="264"/>
                </a:cubicBezTo>
                <a:cubicBezTo>
                  <a:pt x="1866" y="295"/>
                  <a:pt x="1869" y="330"/>
                  <a:pt x="1890" y="355"/>
                </a:cubicBezTo>
                <a:cubicBezTo>
                  <a:pt x="1908" y="377"/>
                  <a:pt x="1946" y="379"/>
                  <a:pt x="1972" y="379"/>
                </a:cubicBezTo>
                <a:cubicBezTo>
                  <a:pt x="2014" y="380"/>
                  <a:pt x="2042" y="361"/>
                  <a:pt x="2080" y="350"/>
                </a:cubicBezTo>
                <a:cubicBezTo>
                  <a:pt x="2122" y="338"/>
                  <a:pt x="2134" y="319"/>
                  <a:pt x="2156" y="280"/>
                </a:cubicBezTo>
                <a:cubicBezTo>
                  <a:pt x="2161" y="272"/>
                  <a:pt x="2165" y="264"/>
                  <a:pt x="2170" y="256"/>
                </a:cubicBezTo>
              </a:path>
              <a:path w="3430" h="849" extrusionOk="0">
                <a:moveTo>
                  <a:pt x="2192" y="0"/>
                </a:moveTo>
                <a:cubicBezTo>
                  <a:pt x="2199" y="38"/>
                  <a:pt x="2184" y="69"/>
                  <a:pt x="2179" y="107"/>
                </a:cubicBezTo>
                <a:cubicBezTo>
                  <a:pt x="2169" y="189"/>
                  <a:pt x="2156" y="271"/>
                  <a:pt x="2145" y="353"/>
                </a:cubicBezTo>
                <a:cubicBezTo>
                  <a:pt x="2134" y="436"/>
                  <a:pt x="2116" y="522"/>
                  <a:pt x="2113" y="606"/>
                </a:cubicBezTo>
                <a:cubicBezTo>
                  <a:pt x="2111" y="663"/>
                  <a:pt x="2120" y="602"/>
                  <a:pt x="2123" y="592"/>
                </a:cubicBezTo>
              </a:path>
              <a:path w="3430" h="849" extrusionOk="0">
                <a:moveTo>
                  <a:pt x="2308" y="108"/>
                </a:moveTo>
                <a:cubicBezTo>
                  <a:pt x="2312" y="135"/>
                  <a:pt x="2314" y="169"/>
                  <a:pt x="2308" y="196"/>
                </a:cubicBezTo>
                <a:cubicBezTo>
                  <a:pt x="2298" y="242"/>
                  <a:pt x="2282" y="288"/>
                  <a:pt x="2271" y="334"/>
                </a:cubicBezTo>
                <a:cubicBezTo>
                  <a:pt x="2263" y="365"/>
                  <a:pt x="2250" y="403"/>
                  <a:pt x="2253" y="435"/>
                </a:cubicBezTo>
                <a:cubicBezTo>
                  <a:pt x="2255" y="457"/>
                  <a:pt x="2267" y="469"/>
                  <a:pt x="2288" y="474"/>
                </a:cubicBezTo>
                <a:cubicBezTo>
                  <a:pt x="2319" y="481"/>
                  <a:pt x="2348" y="472"/>
                  <a:pt x="2378" y="465"/>
                </a:cubicBezTo>
                <a:cubicBezTo>
                  <a:pt x="2420" y="455"/>
                  <a:pt x="2454" y="435"/>
                  <a:pt x="2486" y="408"/>
                </a:cubicBezTo>
                <a:cubicBezTo>
                  <a:pt x="2508" y="389"/>
                  <a:pt x="2516" y="381"/>
                  <a:pt x="2519" y="359"/>
                </a:cubicBezTo>
              </a:path>
              <a:path w="3430" h="849" extrusionOk="0">
                <a:moveTo>
                  <a:pt x="2532" y="7"/>
                </a:moveTo>
                <a:cubicBezTo>
                  <a:pt x="2530" y="57"/>
                  <a:pt x="2523" y="107"/>
                  <a:pt x="2520" y="157"/>
                </a:cubicBezTo>
                <a:cubicBezTo>
                  <a:pt x="2515" y="246"/>
                  <a:pt x="2508" y="334"/>
                  <a:pt x="2506" y="423"/>
                </a:cubicBezTo>
                <a:cubicBezTo>
                  <a:pt x="2504" y="502"/>
                  <a:pt x="2511" y="580"/>
                  <a:pt x="2511" y="658"/>
                </a:cubicBezTo>
                <a:cubicBezTo>
                  <a:pt x="2507" y="681"/>
                  <a:pt x="2506" y="689"/>
                  <a:pt x="2516" y="704"/>
                </a:cubicBezTo>
              </a:path>
              <a:path w="3430" h="849" extrusionOk="0">
                <a:moveTo>
                  <a:pt x="926" y="11"/>
                </a:moveTo>
                <a:cubicBezTo>
                  <a:pt x="910" y="20"/>
                  <a:pt x="862" y="37"/>
                  <a:pt x="854" y="52"/>
                </a:cubicBezTo>
                <a:cubicBezTo>
                  <a:pt x="850" y="64"/>
                  <a:pt x="849" y="67"/>
                  <a:pt x="853" y="75"/>
                </a:cubicBezTo>
                <a:cubicBezTo>
                  <a:pt x="900" y="104"/>
                  <a:pt x="952" y="125"/>
                  <a:pt x="1001" y="151"/>
                </a:cubicBezTo>
                <a:cubicBezTo>
                  <a:pt x="1095" y="200"/>
                  <a:pt x="1185" y="250"/>
                  <a:pt x="1273" y="310"/>
                </a:cubicBezTo>
                <a:cubicBezTo>
                  <a:pt x="1361" y="370"/>
                  <a:pt x="1490" y="521"/>
                  <a:pt x="1598" y="533"/>
                </a:cubicBezTo>
                <a:cubicBezTo>
                  <a:pt x="1661" y="540"/>
                  <a:pt x="1660" y="477"/>
                  <a:pt x="1667" y="431"/>
                </a:cubicBezTo>
              </a:path>
              <a:path w="3430" h="849" extrusionOk="0">
                <a:moveTo>
                  <a:pt x="1642" y="76"/>
                </a:moveTo>
                <a:cubicBezTo>
                  <a:pt x="1602" y="111"/>
                  <a:pt x="1566" y="144"/>
                  <a:pt x="1528" y="182"/>
                </a:cubicBezTo>
                <a:cubicBezTo>
                  <a:pt x="1457" y="252"/>
                  <a:pt x="1390" y="324"/>
                  <a:pt x="1316" y="391"/>
                </a:cubicBezTo>
                <a:cubicBezTo>
                  <a:pt x="1220" y="478"/>
                  <a:pt x="1122" y="583"/>
                  <a:pt x="1014" y="655"/>
                </a:cubicBezTo>
                <a:cubicBezTo>
                  <a:pt x="958" y="692"/>
                  <a:pt x="942" y="689"/>
                  <a:pt x="888" y="679"/>
                </a:cubicBezTo>
              </a:path>
              <a:path w="3430" h="849" extrusionOk="0">
                <a:moveTo>
                  <a:pt x="27" y="98"/>
                </a:moveTo>
                <a:cubicBezTo>
                  <a:pt x="14" y="90"/>
                  <a:pt x="11" y="88"/>
                  <a:pt x="2" y="84"/>
                </a:cubicBezTo>
                <a:cubicBezTo>
                  <a:pt x="1" y="112"/>
                  <a:pt x="2" y="140"/>
                  <a:pt x="2" y="168"/>
                </a:cubicBezTo>
                <a:cubicBezTo>
                  <a:pt x="1" y="223"/>
                  <a:pt x="0" y="277"/>
                  <a:pt x="4" y="332"/>
                </a:cubicBezTo>
                <a:cubicBezTo>
                  <a:pt x="7" y="370"/>
                  <a:pt x="8" y="425"/>
                  <a:pt x="34" y="456"/>
                </a:cubicBezTo>
                <a:cubicBezTo>
                  <a:pt x="55" y="480"/>
                  <a:pt x="93" y="481"/>
                  <a:pt x="121" y="474"/>
                </a:cubicBezTo>
                <a:cubicBezTo>
                  <a:pt x="173" y="462"/>
                  <a:pt x="200" y="433"/>
                  <a:pt x="237" y="401"/>
                </a:cubicBezTo>
                <a:cubicBezTo>
                  <a:pt x="282" y="361"/>
                  <a:pt x="296" y="329"/>
                  <a:pt x="309" y="271"/>
                </a:cubicBezTo>
              </a:path>
              <a:path w="3430" h="849" extrusionOk="0">
                <a:moveTo>
                  <a:pt x="262" y="13"/>
                </a:moveTo>
                <a:cubicBezTo>
                  <a:pt x="250" y="80"/>
                  <a:pt x="244" y="145"/>
                  <a:pt x="239" y="213"/>
                </a:cubicBezTo>
                <a:cubicBezTo>
                  <a:pt x="232" y="303"/>
                  <a:pt x="233" y="394"/>
                  <a:pt x="246" y="483"/>
                </a:cubicBezTo>
                <a:cubicBezTo>
                  <a:pt x="252" y="525"/>
                  <a:pt x="256" y="598"/>
                  <a:pt x="293" y="628"/>
                </a:cubicBezTo>
                <a:cubicBezTo>
                  <a:pt x="309" y="635"/>
                  <a:pt x="314" y="638"/>
                  <a:pt x="322" y="626"/>
                </a:cubicBezTo>
              </a:path>
              <a:path w="3430" h="849" extrusionOk="0">
                <a:moveTo>
                  <a:pt x="515" y="167"/>
                </a:moveTo>
                <a:cubicBezTo>
                  <a:pt x="510" y="167"/>
                  <a:pt x="479" y="178"/>
                  <a:pt x="487" y="142"/>
                </a:cubicBezTo>
                <a:cubicBezTo>
                  <a:pt x="497" y="97"/>
                  <a:pt x="541" y="47"/>
                  <a:pt x="589" y="45"/>
                </a:cubicBezTo>
                <a:cubicBezTo>
                  <a:pt x="623" y="44"/>
                  <a:pt x="636" y="74"/>
                  <a:pt x="639" y="103"/>
                </a:cubicBezTo>
                <a:cubicBezTo>
                  <a:pt x="644" y="149"/>
                  <a:pt x="630" y="195"/>
                  <a:pt x="608" y="235"/>
                </a:cubicBezTo>
                <a:cubicBezTo>
                  <a:pt x="593" y="262"/>
                  <a:pt x="582" y="263"/>
                  <a:pt x="558" y="273"/>
                </a:cubicBezTo>
                <a:cubicBezTo>
                  <a:pt x="553" y="253"/>
                  <a:pt x="551" y="244"/>
                  <a:pt x="552" y="222"/>
                </a:cubicBezTo>
                <a:cubicBezTo>
                  <a:pt x="554" y="190"/>
                  <a:pt x="556" y="163"/>
                  <a:pt x="552" y="131"/>
                </a:cubicBezTo>
                <a:cubicBezTo>
                  <a:pt x="534" y="160"/>
                  <a:pt x="523" y="182"/>
                  <a:pt x="515" y="218"/>
                </a:cubicBezTo>
                <a:cubicBezTo>
                  <a:pt x="499" y="286"/>
                  <a:pt x="487" y="354"/>
                  <a:pt x="480" y="424"/>
                </a:cubicBezTo>
                <a:cubicBezTo>
                  <a:pt x="469" y="533"/>
                  <a:pt x="463" y="652"/>
                  <a:pt x="500" y="757"/>
                </a:cubicBezTo>
                <a:cubicBezTo>
                  <a:pt x="515" y="801"/>
                  <a:pt x="540" y="843"/>
                  <a:pt x="591" y="848"/>
                </a:cubicBezTo>
                <a:cubicBezTo>
                  <a:pt x="642" y="853"/>
                  <a:pt x="689" y="807"/>
                  <a:pt x="717" y="769"/>
                </a:cubicBezTo>
                <a:cubicBezTo>
                  <a:pt x="752" y="722"/>
                  <a:pt x="772" y="664"/>
                  <a:pt x="770" y="605"/>
                </a:cubicBezTo>
                <a:cubicBezTo>
                  <a:pt x="769" y="565"/>
                  <a:pt x="749" y="533"/>
                  <a:pt x="707" y="530"/>
                </a:cubicBezTo>
                <a:cubicBezTo>
                  <a:pt x="670" y="527"/>
                  <a:pt x="631" y="559"/>
                  <a:pt x="611" y="587"/>
                </a:cubicBezTo>
                <a:cubicBezTo>
                  <a:pt x="583" y="625"/>
                  <a:pt x="565" y="697"/>
                  <a:pt x="581" y="743"/>
                </a:cubicBezTo>
                <a:cubicBezTo>
                  <a:pt x="595" y="783"/>
                  <a:pt x="616" y="787"/>
                  <a:pt x="646" y="802"/>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81" name="Ink 70"/>
          <p:cNvSpPr>
            <a:spLocks noRot="1" noChangeAspect="1" noEditPoints="1" noChangeArrowheads="1" noChangeShapeType="1" noTextEdit="1"/>
          </p:cNvSpPr>
          <p:nvPr/>
        </p:nvSpPr>
        <p:spPr bwMode="auto">
          <a:xfrm>
            <a:off x="3570288" y="5846763"/>
            <a:ext cx="676275" cy="279400"/>
          </a:xfrm>
          <a:custGeom>
            <a:avLst/>
            <a:gdLst>
              <a:gd name="T0" fmla="*/ 2147483647 w 1877"/>
              <a:gd name="T1" fmla="*/ 2147483647 h 776"/>
              <a:gd name="T2" fmla="*/ 2147483647 w 1877"/>
              <a:gd name="T3" fmla="*/ 2147483647 h 776"/>
              <a:gd name="T4" fmla="*/ 2147483647 w 1877"/>
              <a:gd name="T5" fmla="*/ 2147483647 h 776"/>
              <a:gd name="T6" fmla="*/ 2147483647 w 1877"/>
              <a:gd name="T7" fmla="*/ 2147483647 h 776"/>
              <a:gd name="T8" fmla="*/ 2147483647 w 1877"/>
              <a:gd name="T9" fmla="*/ 2147483647 h 776"/>
              <a:gd name="T10" fmla="*/ 2147483647 w 1877"/>
              <a:gd name="T11" fmla="*/ 2147483647 h 776"/>
              <a:gd name="T12" fmla="*/ 2147483647 w 1877"/>
              <a:gd name="T13" fmla="*/ 2147483647 h 776"/>
              <a:gd name="T14" fmla="*/ 2147483647 w 1877"/>
              <a:gd name="T15" fmla="*/ 2147483647 h 776"/>
              <a:gd name="T16" fmla="*/ 2147483647 w 1877"/>
              <a:gd name="T17" fmla="*/ 2147483647 h 776"/>
              <a:gd name="T18" fmla="*/ 2147483647 w 1877"/>
              <a:gd name="T19" fmla="*/ 2147483647 h 776"/>
              <a:gd name="T20" fmla="*/ 2147483647 w 1877"/>
              <a:gd name="T21" fmla="*/ 2147483647 h 776"/>
              <a:gd name="T22" fmla="*/ 2147483647 w 1877"/>
              <a:gd name="T23" fmla="*/ 2147483647 h 776"/>
              <a:gd name="T24" fmla="*/ 2147483647 w 1877"/>
              <a:gd name="T25" fmla="*/ 2147483647 h 776"/>
              <a:gd name="T26" fmla="*/ 2147483647 w 1877"/>
              <a:gd name="T27" fmla="*/ 2147483647 h 776"/>
              <a:gd name="T28" fmla="*/ 2147483647 w 1877"/>
              <a:gd name="T29" fmla="*/ 2147483647 h 776"/>
              <a:gd name="T30" fmla="*/ 2147483647 w 1877"/>
              <a:gd name="T31" fmla="*/ 2147483647 h 776"/>
              <a:gd name="T32" fmla="*/ 2147483647 w 1877"/>
              <a:gd name="T33" fmla="*/ 2147483647 h 776"/>
              <a:gd name="T34" fmla="*/ 2147483647 w 1877"/>
              <a:gd name="T35" fmla="*/ 2147483647 h 776"/>
              <a:gd name="T36" fmla="*/ 2147483647 w 1877"/>
              <a:gd name="T37" fmla="*/ 2147483647 h 776"/>
              <a:gd name="T38" fmla="*/ 0 w 1877"/>
              <a:gd name="T39" fmla="*/ 2147483647 h 776"/>
              <a:gd name="T40" fmla="*/ 2147483647 w 1877"/>
              <a:gd name="T41" fmla="*/ 2147483647 h 776"/>
              <a:gd name="T42" fmla="*/ 2147483647 w 1877"/>
              <a:gd name="T43" fmla="*/ 2147483647 h 776"/>
              <a:gd name="T44" fmla="*/ 2147483647 w 1877"/>
              <a:gd name="T45" fmla="*/ 2147483647 h 776"/>
              <a:gd name="T46" fmla="*/ 2147483647 w 1877"/>
              <a:gd name="T47" fmla="*/ 2147483647 h 776"/>
              <a:gd name="T48" fmla="*/ 2147483647 w 1877"/>
              <a:gd name="T49" fmla="*/ 2147483647 h 776"/>
              <a:gd name="T50" fmla="*/ 2147483647 w 1877"/>
              <a:gd name="T51" fmla="*/ 2147483647 h 776"/>
              <a:gd name="T52" fmla="*/ 2147483647 w 1877"/>
              <a:gd name="T53" fmla="*/ 2147483647 h 776"/>
              <a:gd name="T54" fmla="*/ 2147483647 w 1877"/>
              <a:gd name="T55" fmla="*/ 2147483647 h 776"/>
              <a:gd name="T56" fmla="*/ 2147483647 w 1877"/>
              <a:gd name="T57" fmla="*/ 2147483647 h 776"/>
              <a:gd name="T58" fmla="*/ 2147483647 w 1877"/>
              <a:gd name="T59" fmla="*/ 2147483647 h 776"/>
              <a:gd name="T60" fmla="*/ 2147483647 w 1877"/>
              <a:gd name="T61" fmla="*/ 2147483647 h 776"/>
              <a:gd name="T62" fmla="*/ 2147483647 w 1877"/>
              <a:gd name="T63" fmla="*/ 2147483647 h 776"/>
              <a:gd name="T64" fmla="*/ 2147483647 w 1877"/>
              <a:gd name="T65" fmla="*/ 2147483647 h 776"/>
              <a:gd name="T66" fmla="*/ 2147483647 w 1877"/>
              <a:gd name="T67" fmla="*/ 2147483647 h 776"/>
              <a:gd name="T68" fmla="*/ 2147483647 w 1877"/>
              <a:gd name="T69" fmla="*/ 2147483647 h 776"/>
              <a:gd name="T70" fmla="*/ 2147483647 w 1877"/>
              <a:gd name="T71" fmla="*/ 2147483647 h 776"/>
              <a:gd name="T72" fmla="*/ 2147483647 w 1877"/>
              <a:gd name="T73" fmla="*/ 2147483647 h 776"/>
              <a:gd name="T74" fmla="*/ 2147483647 w 1877"/>
              <a:gd name="T75" fmla="*/ 2147483647 h 776"/>
              <a:gd name="T76" fmla="*/ 2147483647 w 1877"/>
              <a:gd name="T77" fmla="*/ 2147483647 h 776"/>
              <a:gd name="T78" fmla="*/ 2147483647 w 1877"/>
              <a:gd name="T79" fmla="*/ 2147483647 h 776"/>
              <a:gd name="T80" fmla="*/ 2147483647 w 1877"/>
              <a:gd name="T81" fmla="*/ 2147483647 h 776"/>
              <a:gd name="T82" fmla="*/ 2147483647 w 1877"/>
              <a:gd name="T83" fmla="*/ 2147483647 h 776"/>
              <a:gd name="T84" fmla="*/ 2147483647 w 1877"/>
              <a:gd name="T85" fmla="*/ 2147483647 h 776"/>
              <a:gd name="T86" fmla="*/ 2147483647 w 1877"/>
              <a:gd name="T87" fmla="*/ 2147483647 h 776"/>
              <a:gd name="T88" fmla="*/ 2147483647 w 1877"/>
              <a:gd name="T89" fmla="*/ 0 h 7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877"/>
              <a:gd name="T136" fmla="*/ 0 h 776"/>
              <a:gd name="T137" fmla="*/ 1877 w 1877"/>
              <a:gd name="T138" fmla="*/ 776 h 7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877" h="776" extrusionOk="0">
                <a:moveTo>
                  <a:pt x="1110" y="577"/>
                </a:moveTo>
                <a:cubicBezTo>
                  <a:pt x="1095" y="590"/>
                  <a:pt x="1097" y="590"/>
                  <a:pt x="1089" y="600"/>
                </a:cubicBezTo>
                <a:cubicBezTo>
                  <a:pt x="1125" y="619"/>
                  <a:pt x="1161" y="631"/>
                  <a:pt x="1200" y="642"/>
                </a:cubicBezTo>
                <a:cubicBezTo>
                  <a:pt x="1281" y="665"/>
                  <a:pt x="1363" y="685"/>
                  <a:pt x="1444" y="708"/>
                </a:cubicBezTo>
                <a:cubicBezTo>
                  <a:pt x="1525" y="731"/>
                  <a:pt x="1613" y="773"/>
                  <a:pt x="1699" y="775"/>
                </a:cubicBezTo>
                <a:cubicBezTo>
                  <a:pt x="1740" y="768"/>
                  <a:pt x="1753" y="767"/>
                  <a:pt x="1777" y="754"/>
                </a:cubicBezTo>
              </a:path>
              <a:path w="1877" h="776" extrusionOk="0">
                <a:moveTo>
                  <a:pt x="1125" y="76"/>
                </a:moveTo>
                <a:cubicBezTo>
                  <a:pt x="1145" y="101"/>
                  <a:pt x="1170" y="120"/>
                  <a:pt x="1199" y="142"/>
                </a:cubicBezTo>
                <a:cubicBezTo>
                  <a:pt x="1360" y="263"/>
                  <a:pt x="1513" y="393"/>
                  <a:pt x="1656" y="535"/>
                </a:cubicBezTo>
                <a:cubicBezTo>
                  <a:pt x="1708" y="587"/>
                  <a:pt x="1759" y="644"/>
                  <a:pt x="1816" y="691"/>
                </a:cubicBezTo>
                <a:cubicBezTo>
                  <a:pt x="1835" y="705"/>
                  <a:pt x="1840" y="709"/>
                  <a:pt x="1855" y="713"/>
                </a:cubicBezTo>
                <a:cubicBezTo>
                  <a:pt x="1875" y="689"/>
                  <a:pt x="1876" y="684"/>
                  <a:pt x="1869" y="645"/>
                </a:cubicBezTo>
                <a:cubicBezTo>
                  <a:pt x="1858" y="597"/>
                  <a:pt x="1855" y="581"/>
                  <a:pt x="1851" y="549"/>
                </a:cubicBezTo>
              </a:path>
              <a:path w="1877" h="776" extrusionOk="0">
                <a:moveTo>
                  <a:pt x="1740" y="4"/>
                </a:moveTo>
                <a:cubicBezTo>
                  <a:pt x="1680" y="60"/>
                  <a:pt x="1619" y="116"/>
                  <a:pt x="1562" y="176"/>
                </a:cubicBezTo>
                <a:cubicBezTo>
                  <a:pt x="1464" y="279"/>
                  <a:pt x="1366" y="382"/>
                  <a:pt x="1265" y="482"/>
                </a:cubicBezTo>
                <a:cubicBezTo>
                  <a:pt x="1193" y="554"/>
                  <a:pt x="1118" y="654"/>
                  <a:pt x="1033" y="711"/>
                </a:cubicBezTo>
                <a:cubicBezTo>
                  <a:pt x="998" y="735"/>
                  <a:pt x="972" y="731"/>
                  <a:pt x="936" y="724"/>
                </a:cubicBezTo>
              </a:path>
              <a:path w="1877" h="776" extrusionOk="0">
                <a:moveTo>
                  <a:pt x="30" y="184"/>
                </a:moveTo>
                <a:cubicBezTo>
                  <a:pt x="14" y="184"/>
                  <a:pt x="10" y="184"/>
                  <a:pt x="0" y="182"/>
                </a:cubicBezTo>
                <a:cubicBezTo>
                  <a:pt x="4" y="204"/>
                  <a:pt x="5" y="227"/>
                  <a:pt x="8" y="250"/>
                </a:cubicBezTo>
                <a:cubicBezTo>
                  <a:pt x="13" y="290"/>
                  <a:pt x="20" y="330"/>
                  <a:pt x="27" y="370"/>
                </a:cubicBezTo>
                <a:cubicBezTo>
                  <a:pt x="35" y="411"/>
                  <a:pt x="41" y="452"/>
                  <a:pt x="64" y="487"/>
                </a:cubicBezTo>
                <a:cubicBezTo>
                  <a:pt x="83" y="516"/>
                  <a:pt x="115" y="520"/>
                  <a:pt x="147" y="515"/>
                </a:cubicBezTo>
                <a:cubicBezTo>
                  <a:pt x="194" y="508"/>
                  <a:pt x="225" y="481"/>
                  <a:pt x="265" y="462"/>
                </a:cubicBezTo>
                <a:cubicBezTo>
                  <a:pt x="312" y="440"/>
                  <a:pt x="339" y="422"/>
                  <a:pt x="370" y="381"/>
                </a:cubicBezTo>
              </a:path>
              <a:path w="1877" h="776" extrusionOk="0">
                <a:moveTo>
                  <a:pt x="438" y="130"/>
                </a:moveTo>
                <a:cubicBezTo>
                  <a:pt x="425" y="159"/>
                  <a:pt x="408" y="195"/>
                  <a:pt x="400" y="225"/>
                </a:cubicBezTo>
                <a:cubicBezTo>
                  <a:pt x="380" y="295"/>
                  <a:pt x="374" y="373"/>
                  <a:pt x="365" y="444"/>
                </a:cubicBezTo>
                <a:cubicBezTo>
                  <a:pt x="356" y="514"/>
                  <a:pt x="328" y="622"/>
                  <a:pt x="348" y="692"/>
                </a:cubicBezTo>
                <a:cubicBezTo>
                  <a:pt x="360" y="736"/>
                  <a:pt x="379" y="705"/>
                  <a:pt x="391" y="689"/>
                </a:cubicBezTo>
              </a:path>
              <a:path w="1877" h="776" extrusionOk="0">
                <a:moveTo>
                  <a:pt x="585" y="271"/>
                </a:moveTo>
                <a:cubicBezTo>
                  <a:pt x="581" y="290"/>
                  <a:pt x="573" y="296"/>
                  <a:pt x="563" y="314"/>
                </a:cubicBezTo>
                <a:cubicBezTo>
                  <a:pt x="553" y="331"/>
                  <a:pt x="538" y="356"/>
                  <a:pt x="537" y="376"/>
                </a:cubicBezTo>
                <a:cubicBezTo>
                  <a:pt x="536" y="405"/>
                  <a:pt x="560" y="412"/>
                  <a:pt x="582" y="424"/>
                </a:cubicBezTo>
                <a:cubicBezTo>
                  <a:pt x="622" y="447"/>
                  <a:pt x="664" y="465"/>
                  <a:pt x="703" y="491"/>
                </a:cubicBezTo>
                <a:cubicBezTo>
                  <a:pt x="745" y="519"/>
                  <a:pt x="788" y="558"/>
                  <a:pt x="806" y="606"/>
                </a:cubicBezTo>
                <a:cubicBezTo>
                  <a:pt x="827" y="660"/>
                  <a:pt x="812" y="724"/>
                  <a:pt x="758" y="752"/>
                </a:cubicBezTo>
                <a:cubicBezTo>
                  <a:pt x="715" y="775"/>
                  <a:pt x="667" y="749"/>
                  <a:pt x="634" y="722"/>
                </a:cubicBezTo>
                <a:cubicBezTo>
                  <a:pt x="603" y="692"/>
                  <a:pt x="591" y="680"/>
                  <a:pt x="576" y="654"/>
                </a:cubicBezTo>
              </a:path>
              <a:path w="1877" h="776" extrusionOk="0">
                <a:moveTo>
                  <a:pt x="524" y="222"/>
                </a:moveTo>
                <a:cubicBezTo>
                  <a:pt x="553" y="184"/>
                  <a:pt x="581" y="142"/>
                  <a:pt x="623" y="117"/>
                </a:cubicBezTo>
                <a:cubicBezTo>
                  <a:pt x="674" y="86"/>
                  <a:pt x="738" y="73"/>
                  <a:pt x="796" y="61"/>
                </a:cubicBezTo>
                <a:cubicBezTo>
                  <a:pt x="847" y="50"/>
                  <a:pt x="900" y="48"/>
                  <a:pt x="949" y="35"/>
                </a:cubicBezTo>
                <a:cubicBezTo>
                  <a:pt x="976" y="28"/>
                  <a:pt x="985" y="19"/>
                  <a:pt x="1002" y="0"/>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82" name="Ink 71"/>
          <p:cNvSpPr>
            <a:spLocks noRot="1" noChangeAspect="1" noEditPoints="1" noChangeArrowheads="1" noChangeShapeType="1" noTextEdit="1"/>
          </p:cNvSpPr>
          <p:nvPr/>
        </p:nvSpPr>
        <p:spPr bwMode="auto">
          <a:xfrm>
            <a:off x="4227513" y="4762500"/>
            <a:ext cx="481012" cy="468313"/>
          </a:xfrm>
          <a:custGeom>
            <a:avLst/>
            <a:gdLst>
              <a:gd name="T0" fmla="*/ 2147483647 w 1338"/>
              <a:gd name="T1" fmla="*/ 2147483647 h 1303"/>
              <a:gd name="T2" fmla="*/ 2147483647 w 1338"/>
              <a:gd name="T3" fmla="*/ 2147483647 h 1303"/>
              <a:gd name="T4" fmla="*/ 2147483647 w 1338"/>
              <a:gd name="T5" fmla="*/ 0 h 1303"/>
              <a:gd name="T6" fmla="*/ 2147483647 w 1338"/>
              <a:gd name="T7" fmla="*/ 2147483647 h 1303"/>
              <a:gd name="T8" fmla="*/ 2147483647 w 1338"/>
              <a:gd name="T9" fmla="*/ 2147483647 h 1303"/>
              <a:gd name="T10" fmla="*/ 2147483647 w 1338"/>
              <a:gd name="T11" fmla="*/ 2147483647 h 1303"/>
              <a:gd name="T12" fmla="*/ 2147483647 w 1338"/>
              <a:gd name="T13" fmla="*/ 2147483647 h 1303"/>
              <a:gd name="T14" fmla="*/ 2147483647 w 1338"/>
              <a:gd name="T15" fmla="*/ 2147483647 h 1303"/>
              <a:gd name="T16" fmla="*/ 2147483647 w 1338"/>
              <a:gd name="T17" fmla="*/ 2147483647 h 1303"/>
              <a:gd name="T18" fmla="*/ 2147483647 w 1338"/>
              <a:gd name="T19" fmla="*/ 2147483647 h 13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38"/>
              <a:gd name="T31" fmla="*/ 0 h 1303"/>
              <a:gd name="T32" fmla="*/ 1338 w 1338"/>
              <a:gd name="T33" fmla="*/ 1303 h 13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38" h="1303" extrusionOk="0">
                <a:moveTo>
                  <a:pt x="828" y="157"/>
                </a:moveTo>
                <a:cubicBezTo>
                  <a:pt x="818" y="135"/>
                  <a:pt x="812" y="110"/>
                  <a:pt x="798" y="90"/>
                </a:cubicBezTo>
                <a:cubicBezTo>
                  <a:pt x="753" y="23"/>
                  <a:pt x="688" y="0"/>
                  <a:pt x="608" y="0"/>
                </a:cubicBezTo>
                <a:cubicBezTo>
                  <a:pt x="379" y="-1"/>
                  <a:pt x="178" y="205"/>
                  <a:pt x="78" y="392"/>
                </a:cubicBezTo>
                <a:cubicBezTo>
                  <a:pt x="-23" y="579"/>
                  <a:pt x="-38" y="819"/>
                  <a:pt x="105" y="989"/>
                </a:cubicBezTo>
                <a:cubicBezTo>
                  <a:pt x="297" y="1218"/>
                  <a:pt x="679" y="1340"/>
                  <a:pt x="970" y="1295"/>
                </a:cubicBezTo>
                <a:cubicBezTo>
                  <a:pt x="1077" y="1278"/>
                  <a:pt x="1184" y="1234"/>
                  <a:pt x="1252" y="1146"/>
                </a:cubicBezTo>
                <a:cubicBezTo>
                  <a:pt x="1326" y="1050"/>
                  <a:pt x="1346" y="922"/>
                  <a:pt x="1337" y="804"/>
                </a:cubicBezTo>
                <a:cubicBezTo>
                  <a:pt x="1317" y="541"/>
                  <a:pt x="1129" y="271"/>
                  <a:pt x="877" y="180"/>
                </a:cubicBezTo>
                <a:cubicBezTo>
                  <a:pt x="795" y="151"/>
                  <a:pt x="714" y="163"/>
                  <a:pt x="632" y="177"/>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83" name="Ink 72"/>
          <p:cNvSpPr>
            <a:spLocks noRot="1" noChangeAspect="1" noEditPoints="1" noChangeArrowheads="1" noChangeShapeType="1" noTextEdit="1"/>
          </p:cNvSpPr>
          <p:nvPr/>
        </p:nvSpPr>
        <p:spPr bwMode="auto">
          <a:xfrm>
            <a:off x="4516438" y="3197225"/>
            <a:ext cx="514350" cy="304800"/>
          </a:xfrm>
          <a:custGeom>
            <a:avLst/>
            <a:gdLst>
              <a:gd name="T0" fmla="*/ 2147483647 w 1430"/>
              <a:gd name="T1" fmla="*/ 2147483647 h 847"/>
              <a:gd name="T2" fmla="*/ 2147483647 w 1430"/>
              <a:gd name="T3" fmla="*/ 2147483647 h 847"/>
              <a:gd name="T4" fmla="*/ 2147483647 w 1430"/>
              <a:gd name="T5" fmla="*/ 2147483647 h 847"/>
              <a:gd name="T6" fmla="*/ 2147483647 w 1430"/>
              <a:gd name="T7" fmla="*/ 2147483647 h 847"/>
              <a:gd name="T8" fmla="*/ 2147483647 w 1430"/>
              <a:gd name="T9" fmla="*/ 2147483647 h 847"/>
              <a:gd name="T10" fmla="*/ 2147483647 w 1430"/>
              <a:gd name="T11" fmla="*/ 2147483647 h 847"/>
              <a:gd name="T12" fmla="*/ 2147483647 w 1430"/>
              <a:gd name="T13" fmla="*/ 2147483647 h 847"/>
              <a:gd name="T14" fmla="*/ 2147483647 w 1430"/>
              <a:gd name="T15" fmla="*/ 2147483647 h 847"/>
              <a:gd name="T16" fmla="*/ 2147483647 w 1430"/>
              <a:gd name="T17" fmla="*/ 2147483647 h 847"/>
              <a:gd name="T18" fmla="*/ 2147483647 w 1430"/>
              <a:gd name="T19" fmla="*/ 2147483647 h 847"/>
              <a:gd name="T20" fmla="*/ 2147483647 w 1430"/>
              <a:gd name="T21" fmla="*/ 2147483647 h 847"/>
              <a:gd name="T22" fmla="*/ 2147483647 w 1430"/>
              <a:gd name="T23" fmla="*/ 2147483647 h 847"/>
              <a:gd name="T24" fmla="*/ 2147483647 w 1430"/>
              <a:gd name="T25" fmla="*/ 2147483647 h 847"/>
              <a:gd name="T26" fmla="*/ 2147483647 w 1430"/>
              <a:gd name="T27" fmla="*/ 0 h 847"/>
              <a:gd name="T28" fmla="*/ 2147483647 w 1430"/>
              <a:gd name="T29" fmla="*/ 2147483647 h 847"/>
              <a:gd name="T30" fmla="*/ 2147483647 w 1430"/>
              <a:gd name="T31" fmla="*/ 2147483647 h 847"/>
              <a:gd name="T32" fmla="*/ 2147483647 w 1430"/>
              <a:gd name="T33" fmla="*/ 2147483647 h 847"/>
              <a:gd name="T34" fmla="*/ 2147483647 w 1430"/>
              <a:gd name="T35" fmla="*/ 2147483647 h 847"/>
              <a:gd name="T36" fmla="*/ 2147483647 w 1430"/>
              <a:gd name="T37" fmla="*/ 2147483647 h 847"/>
              <a:gd name="T38" fmla="*/ 2147483647 w 1430"/>
              <a:gd name="T39" fmla="*/ 2147483647 h 847"/>
              <a:gd name="T40" fmla="*/ 2147483647 w 1430"/>
              <a:gd name="T41" fmla="*/ 2147483647 h 847"/>
              <a:gd name="T42" fmla="*/ 2147483647 w 1430"/>
              <a:gd name="T43" fmla="*/ 2147483647 h 847"/>
              <a:gd name="T44" fmla="*/ 2147483647 w 1430"/>
              <a:gd name="T45" fmla="*/ 2147483647 h 847"/>
              <a:gd name="T46" fmla="*/ 2147483647 w 1430"/>
              <a:gd name="T47" fmla="*/ 2147483647 h 847"/>
              <a:gd name="T48" fmla="*/ 2147483647 w 1430"/>
              <a:gd name="T49" fmla="*/ 2147483647 h 847"/>
              <a:gd name="T50" fmla="*/ 2147483647 w 1430"/>
              <a:gd name="T51" fmla="*/ 2147483647 h 847"/>
              <a:gd name="T52" fmla="*/ 2147483647 w 1430"/>
              <a:gd name="T53" fmla="*/ 2147483647 h 847"/>
              <a:gd name="T54" fmla="*/ 2147483647 w 1430"/>
              <a:gd name="T55" fmla="*/ 2147483647 h 847"/>
              <a:gd name="T56" fmla="*/ 2147483647 w 1430"/>
              <a:gd name="T57" fmla="*/ 2147483647 h 84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30"/>
              <a:gd name="T88" fmla="*/ 0 h 847"/>
              <a:gd name="T89" fmla="*/ 1430 w 1430"/>
              <a:gd name="T90" fmla="*/ 847 h 84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30" h="847" extrusionOk="0">
                <a:moveTo>
                  <a:pt x="1061" y="212"/>
                </a:moveTo>
                <a:cubicBezTo>
                  <a:pt x="1036" y="192"/>
                  <a:pt x="1007" y="176"/>
                  <a:pt x="1000" y="143"/>
                </a:cubicBezTo>
                <a:cubicBezTo>
                  <a:pt x="992" y="107"/>
                  <a:pt x="1013" y="70"/>
                  <a:pt x="1042" y="48"/>
                </a:cubicBezTo>
                <a:cubicBezTo>
                  <a:pt x="1103" y="1"/>
                  <a:pt x="1196" y="6"/>
                  <a:pt x="1261" y="44"/>
                </a:cubicBezTo>
                <a:cubicBezTo>
                  <a:pt x="1368" y="106"/>
                  <a:pt x="1415" y="230"/>
                  <a:pt x="1423" y="347"/>
                </a:cubicBezTo>
                <a:cubicBezTo>
                  <a:pt x="1430" y="448"/>
                  <a:pt x="1408" y="561"/>
                  <a:pt x="1348" y="645"/>
                </a:cubicBezTo>
                <a:cubicBezTo>
                  <a:pt x="1293" y="722"/>
                  <a:pt x="1211" y="752"/>
                  <a:pt x="1119" y="747"/>
                </a:cubicBezTo>
                <a:cubicBezTo>
                  <a:pt x="1033" y="742"/>
                  <a:pt x="824" y="682"/>
                  <a:pt x="803" y="577"/>
                </a:cubicBezTo>
                <a:cubicBezTo>
                  <a:pt x="793" y="525"/>
                  <a:pt x="871" y="506"/>
                  <a:pt x="905" y="498"/>
                </a:cubicBezTo>
                <a:cubicBezTo>
                  <a:pt x="990" y="479"/>
                  <a:pt x="1080" y="492"/>
                  <a:pt x="1160" y="522"/>
                </a:cubicBezTo>
                <a:cubicBezTo>
                  <a:pt x="1259" y="559"/>
                  <a:pt x="1329" y="623"/>
                  <a:pt x="1399" y="699"/>
                </a:cubicBezTo>
                <a:cubicBezTo>
                  <a:pt x="1415" y="716"/>
                  <a:pt x="1421" y="722"/>
                  <a:pt x="1429" y="736"/>
                </a:cubicBezTo>
              </a:path>
              <a:path w="1430" h="847" extrusionOk="0">
                <a:moveTo>
                  <a:pt x="995" y="57"/>
                </a:moveTo>
                <a:cubicBezTo>
                  <a:pt x="975" y="29"/>
                  <a:pt x="962" y="20"/>
                  <a:pt x="935" y="0"/>
                </a:cubicBezTo>
                <a:cubicBezTo>
                  <a:pt x="921" y="37"/>
                  <a:pt x="936" y="65"/>
                  <a:pt x="953" y="103"/>
                </a:cubicBezTo>
                <a:cubicBezTo>
                  <a:pt x="1009" y="230"/>
                  <a:pt x="1091" y="342"/>
                  <a:pt x="1173" y="453"/>
                </a:cubicBezTo>
                <a:cubicBezTo>
                  <a:pt x="1189" y="475"/>
                  <a:pt x="1240" y="570"/>
                  <a:pt x="1272" y="575"/>
                </a:cubicBezTo>
                <a:cubicBezTo>
                  <a:pt x="1302" y="579"/>
                  <a:pt x="1317" y="524"/>
                  <a:pt x="1322" y="505"/>
                </a:cubicBezTo>
                <a:cubicBezTo>
                  <a:pt x="1325" y="490"/>
                  <a:pt x="1327" y="474"/>
                  <a:pt x="1330" y="459"/>
                </a:cubicBezTo>
              </a:path>
              <a:path w="1430" h="847" extrusionOk="0">
                <a:moveTo>
                  <a:pt x="1406" y="123"/>
                </a:moveTo>
                <a:cubicBezTo>
                  <a:pt x="1356" y="164"/>
                  <a:pt x="1307" y="209"/>
                  <a:pt x="1262" y="255"/>
                </a:cubicBezTo>
                <a:cubicBezTo>
                  <a:pt x="1173" y="347"/>
                  <a:pt x="1081" y="436"/>
                  <a:pt x="989" y="526"/>
                </a:cubicBezTo>
                <a:cubicBezTo>
                  <a:pt x="918" y="596"/>
                  <a:pt x="849" y="675"/>
                  <a:pt x="769" y="734"/>
                </a:cubicBezTo>
                <a:cubicBezTo>
                  <a:pt x="725" y="766"/>
                  <a:pt x="747" y="742"/>
                  <a:pt x="730" y="737"/>
                </a:cubicBezTo>
              </a:path>
              <a:path w="1430" h="847" extrusionOk="0">
                <a:moveTo>
                  <a:pt x="89" y="186"/>
                </a:moveTo>
                <a:cubicBezTo>
                  <a:pt x="53" y="190"/>
                  <a:pt x="58" y="220"/>
                  <a:pt x="50" y="255"/>
                </a:cubicBezTo>
                <a:cubicBezTo>
                  <a:pt x="31" y="339"/>
                  <a:pt x="23" y="425"/>
                  <a:pt x="13" y="511"/>
                </a:cubicBezTo>
                <a:cubicBezTo>
                  <a:pt x="3" y="601"/>
                  <a:pt x="-4" y="692"/>
                  <a:pt x="3" y="783"/>
                </a:cubicBezTo>
                <a:cubicBezTo>
                  <a:pt x="8" y="818"/>
                  <a:pt x="8" y="826"/>
                  <a:pt x="17" y="846"/>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84" name="Ink 73"/>
          <p:cNvSpPr>
            <a:spLocks noRot="1" noChangeAspect="1" noEditPoints="1" noChangeArrowheads="1" noChangeShapeType="1" noTextEdit="1"/>
          </p:cNvSpPr>
          <p:nvPr/>
        </p:nvSpPr>
        <p:spPr bwMode="auto">
          <a:xfrm>
            <a:off x="4630738" y="4057650"/>
            <a:ext cx="576262" cy="266700"/>
          </a:xfrm>
          <a:custGeom>
            <a:avLst/>
            <a:gdLst>
              <a:gd name="T0" fmla="*/ 2147483647 w 1599"/>
              <a:gd name="T1" fmla="*/ 2147483647 h 741"/>
              <a:gd name="T2" fmla="*/ 2147483647 w 1599"/>
              <a:gd name="T3" fmla="*/ 2147483647 h 741"/>
              <a:gd name="T4" fmla="*/ 2147483647 w 1599"/>
              <a:gd name="T5" fmla="*/ 2147483647 h 741"/>
              <a:gd name="T6" fmla="*/ 2147483647 w 1599"/>
              <a:gd name="T7" fmla="*/ 2147483647 h 741"/>
              <a:gd name="T8" fmla="*/ 2147483647 w 1599"/>
              <a:gd name="T9" fmla="*/ 2147483647 h 741"/>
              <a:gd name="T10" fmla="*/ 2147483647 w 1599"/>
              <a:gd name="T11" fmla="*/ 2147483647 h 741"/>
              <a:gd name="T12" fmla="*/ 2147483647 w 1599"/>
              <a:gd name="T13" fmla="*/ 2147483647 h 741"/>
              <a:gd name="T14" fmla="*/ 2147483647 w 1599"/>
              <a:gd name="T15" fmla="*/ 2147483647 h 741"/>
              <a:gd name="T16" fmla="*/ 2147483647 w 1599"/>
              <a:gd name="T17" fmla="*/ 2147483647 h 741"/>
              <a:gd name="T18" fmla="*/ 2147483647 w 1599"/>
              <a:gd name="T19" fmla="*/ 2147483647 h 741"/>
              <a:gd name="T20" fmla="*/ 2147483647 w 1599"/>
              <a:gd name="T21" fmla="*/ 2147483647 h 741"/>
              <a:gd name="T22" fmla="*/ 2147483647 w 1599"/>
              <a:gd name="T23" fmla="*/ 2147483647 h 741"/>
              <a:gd name="T24" fmla="*/ 2147483647 w 1599"/>
              <a:gd name="T25" fmla="*/ 2147483647 h 741"/>
              <a:gd name="T26" fmla="*/ 2147483647 w 1599"/>
              <a:gd name="T27" fmla="*/ 2147483647 h 741"/>
              <a:gd name="T28" fmla="*/ 2147483647 w 1599"/>
              <a:gd name="T29" fmla="*/ 0 h 741"/>
              <a:gd name="T30" fmla="*/ 2147483647 w 1599"/>
              <a:gd name="T31" fmla="*/ 2147483647 h 741"/>
              <a:gd name="T32" fmla="*/ 2147483647 w 1599"/>
              <a:gd name="T33" fmla="*/ 2147483647 h 741"/>
              <a:gd name="T34" fmla="*/ 2147483647 w 1599"/>
              <a:gd name="T35" fmla="*/ 2147483647 h 741"/>
              <a:gd name="T36" fmla="*/ 2147483647 w 1599"/>
              <a:gd name="T37" fmla="*/ 2147483647 h 741"/>
              <a:gd name="T38" fmla="*/ 2147483647 w 1599"/>
              <a:gd name="T39" fmla="*/ 2147483647 h 74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99"/>
              <a:gd name="T61" fmla="*/ 0 h 741"/>
              <a:gd name="T62" fmla="*/ 1599 w 1599"/>
              <a:gd name="T63" fmla="*/ 741 h 74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99" h="741" extrusionOk="0">
                <a:moveTo>
                  <a:pt x="806" y="87"/>
                </a:moveTo>
                <a:cubicBezTo>
                  <a:pt x="820" y="93"/>
                  <a:pt x="853" y="113"/>
                  <a:pt x="879" y="135"/>
                </a:cubicBezTo>
                <a:cubicBezTo>
                  <a:pt x="936" y="183"/>
                  <a:pt x="996" y="227"/>
                  <a:pt x="1057" y="269"/>
                </a:cubicBezTo>
                <a:cubicBezTo>
                  <a:pt x="1137" y="324"/>
                  <a:pt x="1222" y="371"/>
                  <a:pt x="1307" y="417"/>
                </a:cubicBezTo>
                <a:cubicBezTo>
                  <a:pt x="1375" y="454"/>
                  <a:pt x="1443" y="491"/>
                  <a:pt x="1512" y="527"/>
                </a:cubicBezTo>
                <a:cubicBezTo>
                  <a:pt x="1540" y="542"/>
                  <a:pt x="1569" y="556"/>
                  <a:pt x="1597" y="569"/>
                </a:cubicBezTo>
                <a:cubicBezTo>
                  <a:pt x="1587" y="545"/>
                  <a:pt x="1571" y="518"/>
                  <a:pt x="1558" y="492"/>
                </a:cubicBezTo>
                <a:cubicBezTo>
                  <a:pt x="1553" y="482"/>
                  <a:pt x="1549" y="472"/>
                  <a:pt x="1544" y="462"/>
                </a:cubicBezTo>
              </a:path>
              <a:path w="1599" h="741" extrusionOk="0">
                <a:moveTo>
                  <a:pt x="1442" y="54"/>
                </a:moveTo>
                <a:cubicBezTo>
                  <a:pt x="1363" y="100"/>
                  <a:pt x="1279" y="144"/>
                  <a:pt x="1205" y="197"/>
                </a:cubicBezTo>
                <a:cubicBezTo>
                  <a:pt x="1100" y="271"/>
                  <a:pt x="1002" y="357"/>
                  <a:pt x="903" y="438"/>
                </a:cubicBezTo>
                <a:cubicBezTo>
                  <a:pt x="846" y="485"/>
                  <a:pt x="795" y="544"/>
                  <a:pt x="735" y="586"/>
                </a:cubicBezTo>
                <a:cubicBezTo>
                  <a:pt x="731" y="587"/>
                  <a:pt x="728" y="588"/>
                  <a:pt x="724" y="589"/>
                </a:cubicBezTo>
              </a:path>
              <a:path w="1599" h="741" extrusionOk="0">
                <a:moveTo>
                  <a:pt x="31" y="41"/>
                </a:moveTo>
                <a:cubicBezTo>
                  <a:pt x="23" y="19"/>
                  <a:pt x="24" y="13"/>
                  <a:pt x="4" y="0"/>
                </a:cubicBezTo>
                <a:cubicBezTo>
                  <a:pt x="0" y="49"/>
                  <a:pt x="6" y="96"/>
                  <a:pt x="11" y="146"/>
                </a:cubicBezTo>
                <a:cubicBezTo>
                  <a:pt x="22" y="259"/>
                  <a:pt x="26" y="373"/>
                  <a:pt x="23" y="486"/>
                </a:cubicBezTo>
                <a:cubicBezTo>
                  <a:pt x="21" y="553"/>
                  <a:pt x="18" y="619"/>
                  <a:pt x="13" y="686"/>
                </a:cubicBezTo>
                <a:cubicBezTo>
                  <a:pt x="11" y="716"/>
                  <a:pt x="10" y="716"/>
                  <a:pt x="26" y="740"/>
                </a:cubicBezTo>
                <a:cubicBezTo>
                  <a:pt x="41" y="711"/>
                  <a:pt x="41" y="701"/>
                  <a:pt x="43" y="667"/>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85" name="Ink 74"/>
          <p:cNvSpPr>
            <a:spLocks noRot="1" noChangeAspect="1" noEditPoints="1" noChangeArrowheads="1" noChangeShapeType="1" noTextEdit="1"/>
          </p:cNvSpPr>
          <p:nvPr/>
        </p:nvSpPr>
        <p:spPr bwMode="auto">
          <a:xfrm>
            <a:off x="4341813" y="4916488"/>
            <a:ext cx="773112" cy="341312"/>
          </a:xfrm>
          <a:custGeom>
            <a:avLst/>
            <a:gdLst>
              <a:gd name="T0" fmla="*/ 2147483647 w 2147"/>
              <a:gd name="T1" fmla="*/ 2147483647 h 951"/>
              <a:gd name="T2" fmla="*/ 2147483647 w 2147"/>
              <a:gd name="T3" fmla="*/ 2147483647 h 951"/>
              <a:gd name="T4" fmla="*/ 2147483647 w 2147"/>
              <a:gd name="T5" fmla="*/ 2147483647 h 951"/>
              <a:gd name="T6" fmla="*/ 2147483647 w 2147"/>
              <a:gd name="T7" fmla="*/ 2147483647 h 951"/>
              <a:gd name="T8" fmla="*/ 2147483647 w 2147"/>
              <a:gd name="T9" fmla="*/ 2147483647 h 951"/>
              <a:gd name="T10" fmla="*/ 2147483647 w 2147"/>
              <a:gd name="T11" fmla="*/ 2147483647 h 951"/>
              <a:gd name="T12" fmla="*/ 2147483647 w 2147"/>
              <a:gd name="T13" fmla="*/ 2147483647 h 951"/>
              <a:gd name="T14" fmla="*/ 2147483647 w 2147"/>
              <a:gd name="T15" fmla="*/ 2147483647 h 951"/>
              <a:gd name="T16" fmla="*/ 2147483647 w 2147"/>
              <a:gd name="T17" fmla="*/ 2147483647 h 951"/>
              <a:gd name="T18" fmla="*/ 2147483647 w 2147"/>
              <a:gd name="T19" fmla="*/ 2147483647 h 951"/>
              <a:gd name="T20" fmla="*/ 2147483647 w 2147"/>
              <a:gd name="T21" fmla="*/ 2147483647 h 951"/>
              <a:gd name="T22" fmla="*/ 2147483647 w 2147"/>
              <a:gd name="T23" fmla="*/ 2147483647 h 951"/>
              <a:gd name="T24" fmla="*/ 2147483647 w 2147"/>
              <a:gd name="T25" fmla="*/ 2147483647 h 951"/>
              <a:gd name="T26" fmla="*/ 2147483647 w 2147"/>
              <a:gd name="T27" fmla="*/ 2147483647 h 951"/>
              <a:gd name="T28" fmla="*/ 2147483647 w 2147"/>
              <a:gd name="T29" fmla="*/ 2147483647 h 951"/>
              <a:gd name="T30" fmla="*/ 2147483647 w 2147"/>
              <a:gd name="T31" fmla="*/ 2147483647 h 951"/>
              <a:gd name="T32" fmla="*/ 2147483647 w 2147"/>
              <a:gd name="T33" fmla="*/ 2147483647 h 951"/>
              <a:gd name="T34" fmla="*/ 2147483647 w 2147"/>
              <a:gd name="T35" fmla="*/ 2147483647 h 951"/>
              <a:gd name="T36" fmla="*/ 2147483647 w 2147"/>
              <a:gd name="T37" fmla="*/ 2147483647 h 951"/>
              <a:gd name="T38" fmla="*/ 2147483647 w 2147"/>
              <a:gd name="T39" fmla="*/ 2147483647 h 951"/>
              <a:gd name="T40" fmla="*/ 2147483647 w 2147"/>
              <a:gd name="T41" fmla="*/ 2147483647 h 951"/>
              <a:gd name="T42" fmla="*/ 2147483647 w 2147"/>
              <a:gd name="T43" fmla="*/ 2147483647 h 951"/>
              <a:gd name="T44" fmla="*/ 2147483647 w 2147"/>
              <a:gd name="T45" fmla="*/ 2147483647 h 951"/>
              <a:gd name="T46" fmla="*/ 2147483647 w 2147"/>
              <a:gd name="T47" fmla="*/ 2147483647 h 951"/>
              <a:gd name="T48" fmla="*/ 2147483647 w 2147"/>
              <a:gd name="T49" fmla="*/ 2147483647 h 951"/>
              <a:gd name="T50" fmla="*/ 2147483647 w 2147"/>
              <a:gd name="T51" fmla="*/ 2147483647 h 951"/>
              <a:gd name="T52" fmla="*/ 2147483647 w 2147"/>
              <a:gd name="T53" fmla="*/ 2147483647 h 951"/>
              <a:gd name="T54" fmla="*/ 2147483647 w 2147"/>
              <a:gd name="T55" fmla="*/ 2147483647 h 951"/>
              <a:gd name="T56" fmla="*/ 2147483647 w 2147"/>
              <a:gd name="T57" fmla="*/ 2147483647 h 951"/>
              <a:gd name="T58" fmla="*/ 2147483647 w 2147"/>
              <a:gd name="T59" fmla="*/ 2147483647 h 951"/>
              <a:gd name="T60" fmla="*/ 2147483647 w 2147"/>
              <a:gd name="T61" fmla="*/ 2147483647 h 951"/>
              <a:gd name="T62" fmla="*/ 2147483647 w 2147"/>
              <a:gd name="T63" fmla="*/ 2147483647 h 951"/>
              <a:gd name="T64" fmla="*/ 2147483647 w 2147"/>
              <a:gd name="T65" fmla="*/ 2147483647 h 951"/>
              <a:gd name="T66" fmla="*/ 2147483647 w 2147"/>
              <a:gd name="T67" fmla="*/ 2147483647 h 951"/>
              <a:gd name="T68" fmla="*/ 2147483647 w 2147"/>
              <a:gd name="T69" fmla="*/ 2147483647 h 951"/>
              <a:gd name="T70" fmla="*/ 2147483647 w 2147"/>
              <a:gd name="T71" fmla="*/ 2147483647 h 951"/>
              <a:gd name="T72" fmla="*/ 2147483647 w 2147"/>
              <a:gd name="T73" fmla="*/ 2147483647 h 951"/>
              <a:gd name="T74" fmla="*/ 2147483647 w 2147"/>
              <a:gd name="T75" fmla="*/ 2147483647 h 951"/>
              <a:gd name="T76" fmla="*/ 2147483647 w 2147"/>
              <a:gd name="T77" fmla="*/ 2147483647 h 951"/>
              <a:gd name="T78" fmla="*/ 2147483647 w 2147"/>
              <a:gd name="T79" fmla="*/ 2147483647 h 951"/>
              <a:gd name="T80" fmla="*/ 2147483647 w 2147"/>
              <a:gd name="T81" fmla="*/ 2147483647 h 951"/>
              <a:gd name="T82" fmla="*/ 2147483647 w 2147"/>
              <a:gd name="T83" fmla="*/ 2147483647 h 951"/>
              <a:gd name="T84" fmla="*/ 2147483647 w 2147"/>
              <a:gd name="T85" fmla="*/ 2147483647 h 951"/>
              <a:gd name="T86" fmla="*/ 2147483647 w 2147"/>
              <a:gd name="T87" fmla="*/ 2147483647 h 951"/>
              <a:gd name="T88" fmla="*/ 2147483647 w 2147"/>
              <a:gd name="T89" fmla="*/ 2147483647 h 951"/>
              <a:gd name="T90" fmla="*/ 0 w 2147"/>
              <a:gd name="T91" fmla="*/ 2147483647 h 951"/>
              <a:gd name="T92" fmla="*/ 2147483647 w 2147"/>
              <a:gd name="T93" fmla="*/ 2147483647 h 951"/>
              <a:gd name="T94" fmla="*/ 2147483647 w 2147"/>
              <a:gd name="T95" fmla="*/ 2147483647 h 951"/>
              <a:gd name="T96" fmla="*/ 2147483647 w 2147"/>
              <a:gd name="T97" fmla="*/ 2147483647 h 951"/>
              <a:gd name="T98" fmla="*/ 2147483647 w 2147"/>
              <a:gd name="T99" fmla="*/ 2147483647 h 951"/>
              <a:gd name="T100" fmla="*/ 2147483647 w 2147"/>
              <a:gd name="T101" fmla="*/ 2147483647 h 951"/>
              <a:gd name="T102" fmla="*/ 2147483647 w 2147"/>
              <a:gd name="T103" fmla="*/ 2147483647 h 951"/>
              <a:gd name="T104" fmla="*/ 2147483647 w 2147"/>
              <a:gd name="T105" fmla="*/ 2147483647 h 951"/>
              <a:gd name="T106" fmla="*/ 2147483647 w 2147"/>
              <a:gd name="T107" fmla="*/ 2147483647 h 951"/>
              <a:gd name="T108" fmla="*/ 2147483647 w 2147"/>
              <a:gd name="T109" fmla="*/ 2147483647 h 951"/>
              <a:gd name="T110" fmla="*/ 2147483647 w 2147"/>
              <a:gd name="T111" fmla="*/ 2147483647 h 951"/>
              <a:gd name="T112" fmla="*/ 2147483647 w 2147"/>
              <a:gd name="T113" fmla="*/ 0 h 951"/>
              <a:gd name="T114" fmla="*/ 2147483647 w 2147"/>
              <a:gd name="T115" fmla="*/ 2147483647 h 951"/>
              <a:gd name="T116" fmla="*/ 2147483647 w 2147"/>
              <a:gd name="T117" fmla="*/ 2147483647 h 951"/>
              <a:gd name="T118" fmla="*/ 2147483647 w 2147"/>
              <a:gd name="T119" fmla="*/ 2147483647 h 951"/>
              <a:gd name="T120" fmla="*/ 2147483647 w 2147"/>
              <a:gd name="T121" fmla="*/ 2147483647 h 95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47"/>
              <a:gd name="T184" fmla="*/ 0 h 951"/>
              <a:gd name="T185" fmla="*/ 2147 w 2147"/>
              <a:gd name="T186" fmla="*/ 951 h 95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47" h="951" extrusionOk="0">
                <a:moveTo>
                  <a:pt x="1667" y="124"/>
                </a:moveTo>
                <a:cubicBezTo>
                  <a:pt x="1655" y="117"/>
                  <a:pt x="1643" y="110"/>
                  <a:pt x="1630" y="100"/>
                </a:cubicBezTo>
                <a:cubicBezTo>
                  <a:pt x="1643" y="84"/>
                  <a:pt x="1652" y="67"/>
                  <a:pt x="1676" y="53"/>
                </a:cubicBezTo>
                <a:cubicBezTo>
                  <a:pt x="1720" y="26"/>
                  <a:pt x="1777" y="5"/>
                  <a:pt x="1829" y="5"/>
                </a:cubicBezTo>
                <a:cubicBezTo>
                  <a:pt x="1874" y="5"/>
                  <a:pt x="1917" y="23"/>
                  <a:pt x="1939" y="64"/>
                </a:cubicBezTo>
                <a:cubicBezTo>
                  <a:pt x="1964" y="112"/>
                  <a:pt x="1959" y="169"/>
                  <a:pt x="1946" y="219"/>
                </a:cubicBezTo>
                <a:cubicBezTo>
                  <a:pt x="1933" y="269"/>
                  <a:pt x="1903" y="318"/>
                  <a:pt x="1866" y="354"/>
                </a:cubicBezTo>
                <a:cubicBezTo>
                  <a:pt x="1831" y="388"/>
                  <a:pt x="1786" y="403"/>
                  <a:pt x="1740" y="412"/>
                </a:cubicBezTo>
                <a:cubicBezTo>
                  <a:pt x="1761" y="399"/>
                  <a:pt x="1766" y="402"/>
                  <a:pt x="1790" y="404"/>
                </a:cubicBezTo>
                <a:cubicBezTo>
                  <a:pt x="1833" y="408"/>
                  <a:pt x="1877" y="418"/>
                  <a:pt x="1914" y="442"/>
                </a:cubicBezTo>
                <a:cubicBezTo>
                  <a:pt x="1953" y="467"/>
                  <a:pt x="1979" y="504"/>
                  <a:pt x="1986" y="550"/>
                </a:cubicBezTo>
                <a:cubicBezTo>
                  <a:pt x="1995" y="611"/>
                  <a:pt x="1946" y="651"/>
                  <a:pt x="1891" y="665"/>
                </a:cubicBezTo>
                <a:cubicBezTo>
                  <a:pt x="1793" y="689"/>
                  <a:pt x="1680" y="658"/>
                  <a:pt x="1588" y="627"/>
                </a:cubicBezTo>
                <a:cubicBezTo>
                  <a:pt x="1549" y="614"/>
                  <a:pt x="1479" y="598"/>
                  <a:pt x="1455" y="559"/>
                </a:cubicBezTo>
                <a:cubicBezTo>
                  <a:pt x="1437" y="530"/>
                  <a:pt x="1457" y="522"/>
                  <a:pt x="1470" y="498"/>
                </a:cubicBezTo>
              </a:path>
              <a:path w="2147" h="951" extrusionOk="0">
                <a:moveTo>
                  <a:pt x="1431" y="913"/>
                </a:moveTo>
                <a:cubicBezTo>
                  <a:pt x="1413" y="903"/>
                  <a:pt x="1392" y="901"/>
                  <a:pt x="1388" y="875"/>
                </a:cubicBezTo>
                <a:cubicBezTo>
                  <a:pt x="1368" y="748"/>
                  <a:pt x="1645" y="871"/>
                  <a:pt x="1774" y="864"/>
                </a:cubicBezTo>
                <a:cubicBezTo>
                  <a:pt x="1861" y="859"/>
                  <a:pt x="1946" y="848"/>
                  <a:pt x="2033" y="841"/>
                </a:cubicBezTo>
                <a:cubicBezTo>
                  <a:pt x="2072" y="838"/>
                  <a:pt x="2108" y="833"/>
                  <a:pt x="2146" y="826"/>
                </a:cubicBezTo>
                <a:cubicBezTo>
                  <a:pt x="2102" y="812"/>
                  <a:pt x="2055" y="810"/>
                  <a:pt x="2009" y="807"/>
                </a:cubicBezTo>
                <a:cubicBezTo>
                  <a:pt x="1845" y="795"/>
                  <a:pt x="1679" y="801"/>
                  <a:pt x="1520" y="849"/>
                </a:cubicBezTo>
                <a:cubicBezTo>
                  <a:pt x="1469" y="864"/>
                  <a:pt x="1425" y="883"/>
                  <a:pt x="1382" y="913"/>
                </a:cubicBezTo>
                <a:cubicBezTo>
                  <a:pt x="1437" y="923"/>
                  <a:pt x="1489" y="906"/>
                  <a:pt x="1545" y="896"/>
                </a:cubicBezTo>
                <a:cubicBezTo>
                  <a:pt x="1676" y="873"/>
                  <a:pt x="1818" y="841"/>
                  <a:pt x="1952" y="855"/>
                </a:cubicBezTo>
                <a:cubicBezTo>
                  <a:pt x="1964" y="857"/>
                  <a:pt x="1975" y="860"/>
                  <a:pt x="1987" y="862"/>
                </a:cubicBezTo>
                <a:cubicBezTo>
                  <a:pt x="2016" y="895"/>
                  <a:pt x="1989" y="909"/>
                  <a:pt x="1949" y="923"/>
                </a:cubicBezTo>
                <a:cubicBezTo>
                  <a:pt x="1873" y="949"/>
                  <a:pt x="1796" y="958"/>
                  <a:pt x="1717" y="940"/>
                </a:cubicBezTo>
                <a:cubicBezTo>
                  <a:pt x="1661" y="922"/>
                  <a:pt x="1643" y="916"/>
                  <a:pt x="1607" y="900"/>
                </a:cubicBezTo>
              </a:path>
              <a:path w="2147" h="951" extrusionOk="0">
                <a:moveTo>
                  <a:pt x="1319" y="17"/>
                </a:moveTo>
                <a:cubicBezTo>
                  <a:pt x="1323" y="50"/>
                  <a:pt x="1306" y="40"/>
                  <a:pt x="1349" y="82"/>
                </a:cubicBezTo>
                <a:cubicBezTo>
                  <a:pt x="1409" y="142"/>
                  <a:pt x="1473" y="198"/>
                  <a:pt x="1531" y="260"/>
                </a:cubicBezTo>
                <a:cubicBezTo>
                  <a:pt x="1613" y="346"/>
                  <a:pt x="1684" y="440"/>
                  <a:pt x="1758" y="533"/>
                </a:cubicBezTo>
                <a:cubicBezTo>
                  <a:pt x="1821" y="613"/>
                  <a:pt x="1886" y="713"/>
                  <a:pt x="1968" y="775"/>
                </a:cubicBezTo>
                <a:cubicBezTo>
                  <a:pt x="1992" y="788"/>
                  <a:pt x="2001" y="792"/>
                  <a:pt x="2020" y="794"/>
                </a:cubicBezTo>
                <a:cubicBezTo>
                  <a:pt x="2028" y="758"/>
                  <a:pt x="2031" y="753"/>
                  <a:pt x="2030" y="711"/>
                </a:cubicBezTo>
              </a:path>
              <a:path w="2147" h="951" extrusionOk="0">
                <a:moveTo>
                  <a:pt x="2034" y="26"/>
                </a:moveTo>
                <a:cubicBezTo>
                  <a:pt x="2032" y="68"/>
                  <a:pt x="2023" y="75"/>
                  <a:pt x="1995" y="117"/>
                </a:cubicBezTo>
                <a:cubicBezTo>
                  <a:pt x="1936" y="207"/>
                  <a:pt x="1871" y="295"/>
                  <a:pt x="1799" y="375"/>
                </a:cubicBezTo>
                <a:cubicBezTo>
                  <a:pt x="1677" y="512"/>
                  <a:pt x="1543" y="676"/>
                  <a:pt x="1396" y="785"/>
                </a:cubicBezTo>
                <a:cubicBezTo>
                  <a:pt x="1345" y="823"/>
                  <a:pt x="1363" y="790"/>
                  <a:pt x="1347" y="770"/>
                </a:cubicBezTo>
              </a:path>
              <a:path w="2147" h="951" extrusionOk="0">
                <a:moveTo>
                  <a:pt x="114" y="43"/>
                </a:moveTo>
                <a:cubicBezTo>
                  <a:pt x="93" y="49"/>
                  <a:pt x="98" y="57"/>
                  <a:pt x="95" y="88"/>
                </a:cubicBezTo>
                <a:cubicBezTo>
                  <a:pt x="88" y="155"/>
                  <a:pt x="85" y="222"/>
                  <a:pt x="75" y="288"/>
                </a:cubicBezTo>
                <a:cubicBezTo>
                  <a:pt x="63" y="371"/>
                  <a:pt x="46" y="453"/>
                  <a:pt x="27" y="534"/>
                </a:cubicBezTo>
                <a:cubicBezTo>
                  <a:pt x="19" y="567"/>
                  <a:pt x="9" y="600"/>
                  <a:pt x="0" y="633"/>
                </a:cubicBezTo>
                <a:cubicBezTo>
                  <a:pt x="21" y="591"/>
                  <a:pt x="45" y="549"/>
                  <a:pt x="68" y="506"/>
                </a:cubicBezTo>
              </a:path>
              <a:path w="2147" h="951" extrusionOk="0">
                <a:moveTo>
                  <a:pt x="535" y="128"/>
                </a:moveTo>
                <a:cubicBezTo>
                  <a:pt x="504" y="137"/>
                  <a:pt x="488" y="147"/>
                  <a:pt x="468" y="173"/>
                </a:cubicBezTo>
                <a:cubicBezTo>
                  <a:pt x="447" y="201"/>
                  <a:pt x="424" y="229"/>
                  <a:pt x="403" y="257"/>
                </a:cubicBezTo>
                <a:cubicBezTo>
                  <a:pt x="386" y="279"/>
                  <a:pt x="367" y="299"/>
                  <a:pt x="351" y="321"/>
                </a:cubicBezTo>
                <a:cubicBezTo>
                  <a:pt x="340" y="336"/>
                  <a:pt x="338" y="347"/>
                  <a:pt x="354" y="358"/>
                </a:cubicBezTo>
                <a:cubicBezTo>
                  <a:pt x="376" y="374"/>
                  <a:pt x="410" y="374"/>
                  <a:pt x="436" y="375"/>
                </a:cubicBezTo>
                <a:cubicBezTo>
                  <a:pt x="475" y="377"/>
                  <a:pt x="516" y="376"/>
                  <a:pt x="554" y="368"/>
                </a:cubicBezTo>
                <a:cubicBezTo>
                  <a:pt x="592" y="360"/>
                  <a:pt x="621" y="351"/>
                  <a:pt x="646" y="321"/>
                </a:cubicBezTo>
                <a:cubicBezTo>
                  <a:pt x="661" y="296"/>
                  <a:pt x="666" y="287"/>
                  <a:pt x="679" y="272"/>
                </a:cubicBezTo>
              </a:path>
              <a:path w="2147" h="951" extrusionOk="0">
                <a:moveTo>
                  <a:pt x="721" y="0"/>
                </a:moveTo>
                <a:cubicBezTo>
                  <a:pt x="705" y="35"/>
                  <a:pt x="697" y="77"/>
                  <a:pt x="687" y="116"/>
                </a:cubicBezTo>
                <a:cubicBezTo>
                  <a:pt x="664" y="211"/>
                  <a:pt x="644" y="307"/>
                  <a:pt x="618" y="402"/>
                </a:cubicBezTo>
                <a:cubicBezTo>
                  <a:pt x="591" y="500"/>
                  <a:pt x="564" y="598"/>
                  <a:pt x="524" y="690"/>
                </a:cubicBezTo>
                <a:cubicBezTo>
                  <a:pt x="504" y="735"/>
                  <a:pt x="503" y="722"/>
                  <a:pt x="489" y="689"/>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86" name="Ink 75"/>
          <p:cNvSpPr>
            <a:spLocks noRot="1" noChangeAspect="1" noEditPoints="1" noChangeArrowheads="1" noChangeShapeType="1" noTextEdit="1"/>
          </p:cNvSpPr>
          <p:nvPr/>
        </p:nvSpPr>
        <p:spPr bwMode="auto">
          <a:xfrm>
            <a:off x="4251325" y="5834063"/>
            <a:ext cx="869950" cy="741362"/>
          </a:xfrm>
          <a:custGeom>
            <a:avLst/>
            <a:gdLst>
              <a:gd name="T0" fmla="*/ 2147483647 w 2415"/>
              <a:gd name="T1" fmla="*/ 2147483647 h 2062"/>
              <a:gd name="T2" fmla="*/ 2147483647 w 2415"/>
              <a:gd name="T3" fmla="*/ 2147483647 h 2062"/>
              <a:gd name="T4" fmla="*/ 2147483647 w 2415"/>
              <a:gd name="T5" fmla="*/ 2147483647 h 2062"/>
              <a:gd name="T6" fmla="*/ 2147483647 w 2415"/>
              <a:gd name="T7" fmla="*/ 2147483647 h 2062"/>
              <a:gd name="T8" fmla="*/ 2147483647 w 2415"/>
              <a:gd name="T9" fmla="*/ 0 h 2062"/>
              <a:gd name="T10" fmla="*/ 2147483647 w 2415"/>
              <a:gd name="T11" fmla="*/ 2147483647 h 2062"/>
              <a:gd name="T12" fmla="*/ 2147483647 w 2415"/>
              <a:gd name="T13" fmla="*/ 2147483647 h 2062"/>
              <a:gd name="T14" fmla="*/ 2147483647 w 2415"/>
              <a:gd name="T15" fmla="*/ 2147483647 h 2062"/>
              <a:gd name="T16" fmla="*/ 2147483647 w 2415"/>
              <a:gd name="T17" fmla="*/ 2147483647 h 2062"/>
              <a:gd name="T18" fmla="*/ 2147483647 w 2415"/>
              <a:gd name="T19" fmla="*/ 2147483647 h 2062"/>
              <a:gd name="T20" fmla="*/ 2147483647 w 2415"/>
              <a:gd name="T21" fmla="*/ 2147483647 h 2062"/>
              <a:gd name="T22" fmla="*/ 2147483647 w 2415"/>
              <a:gd name="T23" fmla="*/ 2147483647 h 2062"/>
              <a:gd name="T24" fmla="*/ 2147483647 w 2415"/>
              <a:gd name="T25" fmla="*/ 2147483647 h 2062"/>
              <a:gd name="T26" fmla="*/ 2147483647 w 2415"/>
              <a:gd name="T27" fmla="*/ 2147483647 h 2062"/>
              <a:gd name="T28" fmla="*/ 2147483647 w 2415"/>
              <a:gd name="T29" fmla="*/ 2147483647 h 2062"/>
              <a:gd name="T30" fmla="*/ 2147483647 w 2415"/>
              <a:gd name="T31" fmla="*/ 2147483647 h 2062"/>
              <a:gd name="T32" fmla="*/ 2147483647 w 2415"/>
              <a:gd name="T33" fmla="*/ 2147483647 h 2062"/>
              <a:gd name="T34" fmla="*/ 2147483647 w 2415"/>
              <a:gd name="T35" fmla="*/ 2147483647 h 2062"/>
              <a:gd name="T36" fmla="*/ 2147483647 w 2415"/>
              <a:gd name="T37" fmla="*/ 2147483647 h 2062"/>
              <a:gd name="T38" fmla="*/ 2147483647 w 2415"/>
              <a:gd name="T39" fmla="*/ 2147483647 h 2062"/>
              <a:gd name="T40" fmla="*/ 2147483647 w 2415"/>
              <a:gd name="T41" fmla="*/ 2147483647 h 2062"/>
              <a:gd name="T42" fmla="*/ 2147483647 w 2415"/>
              <a:gd name="T43" fmla="*/ 2147483647 h 2062"/>
              <a:gd name="T44" fmla="*/ 2147483647 w 2415"/>
              <a:gd name="T45" fmla="*/ 2147483647 h 2062"/>
              <a:gd name="T46" fmla="*/ 2147483647 w 2415"/>
              <a:gd name="T47" fmla="*/ 2147483647 h 2062"/>
              <a:gd name="T48" fmla="*/ 2147483647 w 2415"/>
              <a:gd name="T49" fmla="*/ 2147483647 h 2062"/>
              <a:gd name="T50" fmla="*/ 2147483647 w 2415"/>
              <a:gd name="T51" fmla="*/ 2147483647 h 2062"/>
              <a:gd name="T52" fmla="*/ 2147483647 w 2415"/>
              <a:gd name="T53" fmla="*/ 2147483647 h 2062"/>
              <a:gd name="T54" fmla="*/ 2147483647 w 2415"/>
              <a:gd name="T55" fmla="*/ 2147483647 h 2062"/>
              <a:gd name="T56" fmla="*/ 2147483647 w 2415"/>
              <a:gd name="T57" fmla="*/ 2147483647 h 2062"/>
              <a:gd name="T58" fmla="*/ 2147483647 w 2415"/>
              <a:gd name="T59" fmla="*/ 2147483647 h 2062"/>
              <a:gd name="T60" fmla="*/ 2147483647 w 2415"/>
              <a:gd name="T61" fmla="*/ 2147483647 h 2062"/>
              <a:gd name="T62" fmla="*/ 2147483647 w 2415"/>
              <a:gd name="T63" fmla="*/ 2147483647 h 2062"/>
              <a:gd name="T64" fmla="*/ 2147483647 w 2415"/>
              <a:gd name="T65" fmla="*/ 2147483647 h 2062"/>
              <a:gd name="T66" fmla="*/ 2147483647 w 2415"/>
              <a:gd name="T67" fmla="*/ 2147483647 h 2062"/>
              <a:gd name="T68" fmla="*/ 2147483647 w 2415"/>
              <a:gd name="T69" fmla="*/ 2147483647 h 2062"/>
              <a:gd name="T70" fmla="*/ 2147483647 w 2415"/>
              <a:gd name="T71" fmla="*/ 2147483647 h 2062"/>
              <a:gd name="T72" fmla="*/ 2147483647 w 2415"/>
              <a:gd name="T73" fmla="*/ 2147483647 h 2062"/>
              <a:gd name="T74" fmla="*/ 2147483647 w 2415"/>
              <a:gd name="T75" fmla="*/ 2147483647 h 2062"/>
              <a:gd name="T76" fmla="*/ 2147483647 w 2415"/>
              <a:gd name="T77" fmla="*/ 2147483647 h 2062"/>
              <a:gd name="T78" fmla="*/ 2147483647 w 2415"/>
              <a:gd name="T79" fmla="*/ 2147483647 h 2062"/>
              <a:gd name="T80" fmla="*/ 2147483647 w 2415"/>
              <a:gd name="T81" fmla="*/ 2147483647 h 2062"/>
              <a:gd name="T82" fmla="*/ 2147483647 w 2415"/>
              <a:gd name="T83" fmla="*/ 2147483647 h 2062"/>
              <a:gd name="T84" fmla="*/ 2147483647 w 2415"/>
              <a:gd name="T85" fmla="*/ 2147483647 h 2062"/>
              <a:gd name="T86" fmla="*/ 2147483647 w 2415"/>
              <a:gd name="T87" fmla="*/ 2147483647 h 2062"/>
              <a:gd name="T88" fmla="*/ 2147483647 w 2415"/>
              <a:gd name="T89" fmla="*/ 2147483647 h 2062"/>
              <a:gd name="T90" fmla="*/ 2147483647 w 2415"/>
              <a:gd name="T91" fmla="*/ 2147483647 h 2062"/>
              <a:gd name="T92" fmla="*/ 2147483647 w 2415"/>
              <a:gd name="T93" fmla="*/ 2147483647 h 2062"/>
              <a:gd name="T94" fmla="*/ 2147483647 w 2415"/>
              <a:gd name="T95" fmla="*/ 2147483647 h 2062"/>
              <a:gd name="T96" fmla="*/ 2147483647 w 2415"/>
              <a:gd name="T97" fmla="*/ 2147483647 h 206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15"/>
              <a:gd name="T148" fmla="*/ 0 h 2062"/>
              <a:gd name="T149" fmla="*/ 2415 w 2415"/>
              <a:gd name="T150" fmla="*/ 2062 h 206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15" h="2062" extrusionOk="0">
                <a:moveTo>
                  <a:pt x="1147" y="123"/>
                </a:moveTo>
                <a:cubicBezTo>
                  <a:pt x="1145" y="118"/>
                  <a:pt x="1142" y="113"/>
                  <a:pt x="1140" y="108"/>
                </a:cubicBezTo>
                <a:cubicBezTo>
                  <a:pt x="1138" y="137"/>
                  <a:pt x="1135" y="166"/>
                  <a:pt x="1131" y="195"/>
                </a:cubicBezTo>
                <a:cubicBezTo>
                  <a:pt x="1120" y="273"/>
                  <a:pt x="1099" y="349"/>
                  <a:pt x="1080" y="425"/>
                </a:cubicBezTo>
                <a:cubicBezTo>
                  <a:pt x="1071" y="460"/>
                  <a:pt x="1060" y="495"/>
                  <a:pt x="1071" y="529"/>
                </a:cubicBezTo>
                <a:cubicBezTo>
                  <a:pt x="1105" y="520"/>
                  <a:pt x="1130" y="500"/>
                  <a:pt x="1160" y="482"/>
                </a:cubicBezTo>
                <a:cubicBezTo>
                  <a:pt x="1201" y="457"/>
                  <a:pt x="1249" y="423"/>
                  <a:pt x="1297" y="413"/>
                </a:cubicBezTo>
                <a:cubicBezTo>
                  <a:pt x="1333" y="405"/>
                  <a:pt x="1365" y="405"/>
                  <a:pt x="1399" y="392"/>
                </a:cubicBezTo>
                <a:cubicBezTo>
                  <a:pt x="1406" y="389"/>
                  <a:pt x="1412" y="387"/>
                  <a:pt x="1419" y="384"/>
                </a:cubicBezTo>
              </a:path>
              <a:path w="2415" h="2062" extrusionOk="0">
                <a:moveTo>
                  <a:pt x="1458" y="0"/>
                </a:moveTo>
                <a:cubicBezTo>
                  <a:pt x="1447" y="64"/>
                  <a:pt x="1450" y="122"/>
                  <a:pt x="1451" y="187"/>
                </a:cubicBezTo>
                <a:cubicBezTo>
                  <a:pt x="1452" y="280"/>
                  <a:pt x="1455" y="371"/>
                  <a:pt x="1465" y="463"/>
                </a:cubicBezTo>
                <a:cubicBezTo>
                  <a:pt x="1471" y="514"/>
                  <a:pt x="1470" y="591"/>
                  <a:pt x="1497" y="637"/>
                </a:cubicBezTo>
                <a:cubicBezTo>
                  <a:pt x="1502" y="641"/>
                  <a:pt x="1506" y="646"/>
                  <a:pt x="1511" y="650"/>
                </a:cubicBezTo>
              </a:path>
              <a:path w="2415" h="2062" extrusionOk="0">
                <a:moveTo>
                  <a:pt x="1747" y="230"/>
                </a:moveTo>
                <a:cubicBezTo>
                  <a:pt x="1753" y="199"/>
                  <a:pt x="1754" y="192"/>
                  <a:pt x="1761" y="162"/>
                </a:cubicBezTo>
                <a:cubicBezTo>
                  <a:pt x="1770" y="122"/>
                  <a:pt x="1780" y="72"/>
                  <a:pt x="1802" y="37"/>
                </a:cubicBezTo>
                <a:cubicBezTo>
                  <a:pt x="1825" y="1"/>
                  <a:pt x="1860" y="9"/>
                  <a:pt x="1886" y="37"/>
                </a:cubicBezTo>
                <a:cubicBezTo>
                  <a:pt x="1935" y="90"/>
                  <a:pt x="1958" y="176"/>
                  <a:pt x="1973" y="244"/>
                </a:cubicBezTo>
                <a:cubicBezTo>
                  <a:pt x="2003" y="387"/>
                  <a:pt x="2005" y="554"/>
                  <a:pt x="1951" y="692"/>
                </a:cubicBezTo>
                <a:cubicBezTo>
                  <a:pt x="1929" y="748"/>
                  <a:pt x="1895" y="785"/>
                  <a:pt x="1832" y="770"/>
                </a:cubicBezTo>
                <a:cubicBezTo>
                  <a:pt x="1780" y="757"/>
                  <a:pt x="1742" y="707"/>
                  <a:pt x="1725" y="659"/>
                </a:cubicBezTo>
                <a:cubicBezTo>
                  <a:pt x="1712" y="624"/>
                  <a:pt x="1704" y="567"/>
                  <a:pt x="1744" y="545"/>
                </a:cubicBezTo>
                <a:cubicBezTo>
                  <a:pt x="1789" y="520"/>
                  <a:pt x="1844" y="555"/>
                  <a:pt x="1879" y="580"/>
                </a:cubicBezTo>
                <a:cubicBezTo>
                  <a:pt x="1935" y="620"/>
                  <a:pt x="1977" y="671"/>
                  <a:pt x="2017" y="726"/>
                </a:cubicBezTo>
                <a:cubicBezTo>
                  <a:pt x="2039" y="757"/>
                  <a:pt x="2069" y="814"/>
                  <a:pt x="2083" y="761"/>
                </a:cubicBezTo>
              </a:path>
              <a:path w="2415" h="2062" extrusionOk="0">
                <a:moveTo>
                  <a:pt x="1148" y="76"/>
                </a:moveTo>
                <a:cubicBezTo>
                  <a:pt x="1155" y="108"/>
                  <a:pt x="1163" y="128"/>
                  <a:pt x="1189" y="156"/>
                </a:cubicBezTo>
                <a:cubicBezTo>
                  <a:pt x="1305" y="280"/>
                  <a:pt x="1467" y="351"/>
                  <a:pt x="1610" y="436"/>
                </a:cubicBezTo>
                <a:cubicBezTo>
                  <a:pt x="1706" y="493"/>
                  <a:pt x="1802" y="551"/>
                  <a:pt x="1898" y="608"/>
                </a:cubicBezTo>
                <a:cubicBezTo>
                  <a:pt x="1922" y="622"/>
                  <a:pt x="1946" y="634"/>
                  <a:pt x="1971" y="645"/>
                </a:cubicBezTo>
                <a:cubicBezTo>
                  <a:pt x="1966" y="624"/>
                  <a:pt x="1961" y="604"/>
                  <a:pt x="1956" y="583"/>
                </a:cubicBezTo>
              </a:path>
              <a:path w="2415" h="2062" extrusionOk="0">
                <a:moveTo>
                  <a:pt x="1969" y="110"/>
                </a:moveTo>
                <a:cubicBezTo>
                  <a:pt x="1931" y="134"/>
                  <a:pt x="1895" y="159"/>
                  <a:pt x="1859" y="189"/>
                </a:cubicBezTo>
                <a:cubicBezTo>
                  <a:pt x="1727" y="297"/>
                  <a:pt x="1593" y="402"/>
                  <a:pt x="1462" y="512"/>
                </a:cubicBezTo>
                <a:cubicBezTo>
                  <a:pt x="1392" y="571"/>
                  <a:pt x="1331" y="643"/>
                  <a:pt x="1265" y="701"/>
                </a:cubicBezTo>
                <a:cubicBezTo>
                  <a:pt x="1219" y="741"/>
                  <a:pt x="1220" y="711"/>
                  <a:pt x="1214" y="677"/>
                </a:cubicBezTo>
              </a:path>
              <a:path w="2415" h="2062" extrusionOk="0">
                <a:moveTo>
                  <a:pt x="23" y="201"/>
                </a:moveTo>
                <a:cubicBezTo>
                  <a:pt x="36" y="220"/>
                  <a:pt x="39" y="245"/>
                  <a:pt x="36" y="269"/>
                </a:cubicBezTo>
                <a:cubicBezTo>
                  <a:pt x="31" y="309"/>
                  <a:pt x="26" y="350"/>
                  <a:pt x="20" y="391"/>
                </a:cubicBezTo>
                <a:cubicBezTo>
                  <a:pt x="13" y="436"/>
                  <a:pt x="6" y="480"/>
                  <a:pt x="1" y="525"/>
                </a:cubicBezTo>
                <a:cubicBezTo>
                  <a:pt x="-1" y="544"/>
                  <a:pt x="-2" y="559"/>
                  <a:pt x="20" y="562"/>
                </a:cubicBezTo>
                <a:cubicBezTo>
                  <a:pt x="52" y="566"/>
                  <a:pt x="90" y="561"/>
                  <a:pt x="123" y="560"/>
                </a:cubicBezTo>
                <a:cubicBezTo>
                  <a:pt x="154" y="559"/>
                  <a:pt x="205" y="564"/>
                  <a:pt x="234" y="553"/>
                </a:cubicBezTo>
                <a:cubicBezTo>
                  <a:pt x="257" y="544"/>
                  <a:pt x="268" y="517"/>
                  <a:pt x="279" y="498"/>
                </a:cubicBezTo>
              </a:path>
              <a:path w="2415" h="2062" extrusionOk="0">
                <a:moveTo>
                  <a:pt x="309" y="183"/>
                </a:moveTo>
                <a:cubicBezTo>
                  <a:pt x="299" y="223"/>
                  <a:pt x="298" y="260"/>
                  <a:pt x="299" y="301"/>
                </a:cubicBezTo>
                <a:cubicBezTo>
                  <a:pt x="301" y="379"/>
                  <a:pt x="305" y="457"/>
                  <a:pt x="310" y="534"/>
                </a:cubicBezTo>
                <a:cubicBezTo>
                  <a:pt x="314" y="598"/>
                  <a:pt x="309" y="678"/>
                  <a:pt x="327" y="740"/>
                </a:cubicBezTo>
                <a:cubicBezTo>
                  <a:pt x="342" y="792"/>
                  <a:pt x="344" y="710"/>
                  <a:pt x="348" y="695"/>
                </a:cubicBezTo>
              </a:path>
              <a:path w="2415" h="2062" extrusionOk="0">
                <a:moveTo>
                  <a:pt x="524" y="279"/>
                </a:moveTo>
                <a:cubicBezTo>
                  <a:pt x="522" y="284"/>
                  <a:pt x="521" y="289"/>
                  <a:pt x="519" y="294"/>
                </a:cubicBezTo>
                <a:cubicBezTo>
                  <a:pt x="499" y="279"/>
                  <a:pt x="496" y="281"/>
                  <a:pt x="505" y="254"/>
                </a:cubicBezTo>
                <a:cubicBezTo>
                  <a:pt x="513" y="229"/>
                  <a:pt x="537" y="203"/>
                  <a:pt x="560" y="191"/>
                </a:cubicBezTo>
                <a:cubicBezTo>
                  <a:pt x="592" y="174"/>
                  <a:pt x="624" y="183"/>
                  <a:pt x="640" y="216"/>
                </a:cubicBezTo>
                <a:cubicBezTo>
                  <a:pt x="668" y="275"/>
                  <a:pt x="656" y="355"/>
                  <a:pt x="641" y="416"/>
                </a:cubicBezTo>
                <a:cubicBezTo>
                  <a:pt x="632" y="451"/>
                  <a:pt x="620" y="483"/>
                  <a:pt x="606" y="516"/>
                </a:cubicBezTo>
                <a:cubicBezTo>
                  <a:pt x="627" y="529"/>
                  <a:pt x="647" y="534"/>
                  <a:pt x="671" y="544"/>
                </a:cubicBezTo>
                <a:cubicBezTo>
                  <a:pt x="710" y="560"/>
                  <a:pt x="748" y="584"/>
                  <a:pt x="774" y="619"/>
                </a:cubicBezTo>
                <a:cubicBezTo>
                  <a:pt x="801" y="656"/>
                  <a:pt x="814" y="700"/>
                  <a:pt x="799" y="745"/>
                </a:cubicBezTo>
                <a:cubicBezTo>
                  <a:pt x="780" y="804"/>
                  <a:pt x="726" y="832"/>
                  <a:pt x="672" y="850"/>
                </a:cubicBezTo>
                <a:cubicBezTo>
                  <a:pt x="642" y="860"/>
                  <a:pt x="595" y="857"/>
                  <a:pt x="569" y="834"/>
                </a:cubicBezTo>
                <a:cubicBezTo>
                  <a:pt x="557" y="815"/>
                  <a:pt x="553" y="806"/>
                  <a:pt x="554" y="788"/>
                </a:cubicBezTo>
              </a:path>
              <a:path w="2415" h="2062" extrusionOk="0">
                <a:moveTo>
                  <a:pt x="86" y="1429"/>
                </a:moveTo>
                <a:cubicBezTo>
                  <a:pt x="70" y="1436"/>
                  <a:pt x="54" y="1442"/>
                  <a:pt x="38" y="1450"/>
                </a:cubicBezTo>
                <a:cubicBezTo>
                  <a:pt x="43" y="1478"/>
                  <a:pt x="50" y="1490"/>
                  <a:pt x="73" y="1513"/>
                </a:cubicBezTo>
                <a:cubicBezTo>
                  <a:pt x="180" y="1618"/>
                  <a:pt x="316" y="1698"/>
                  <a:pt x="438" y="1784"/>
                </a:cubicBezTo>
                <a:cubicBezTo>
                  <a:pt x="498" y="1826"/>
                  <a:pt x="556" y="1872"/>
                  <a:pt x="618" y="1911"/>
                </a:cubicBezTo>
                <a:cubicBezTo>
                  <a:pt x="657" y="1935"/>
                  <a:pt x="683" y="1940"/>
                  <a:pt x="706" y="1899"/>
                </a:cubicBezTo>
                <a:cubicBezTo>
                  <a:pt x="723" y="1863"/>
                  <a:pt x="728" y="1849"/>
                  <a:pt x="727" y="1820"/>
                </a:cubicBezTo>
              </a:path>
              <a:path w="2415" h="2062" extrusionOk="0">
                <a:moveTo>
                  <a:pt x="751" y="1406"/>
                </a:moveTo>
                <a:cubicBezTo>
                  <a:pt x="702" y="1475"/>
                  <a:pt x="646" y="1528"/>
                  <a:pt x="586" y="1588"/>
                </a:cubicBezTo>
                <a:cubicBezTo>
                  <a:pt x="506" y="1668"/>
                  <a:pt x="429" y="1750"/>
                  <a:pt x="340" y="1820"/>
                </a:cubicBezTo>
                <a:cubicBezTo>
                  <a:pt x="286" y="1862"/>
                  <a:pt x="216" y="1916"/>
                  <a:pt x="148" y="1933"/>
                </a:cubicBezTo>
                <a:cubicBezTo>
                  <a:pt x="108" y="1943"/>
                  <a:pt x="123" y="1930"/>
                  <a:pt x="105" y="1911"/>
                </a:cubicBezTo>
              </a:path>
              <a:path w="2415" h="2062" extrusionOk="0">
                <a:moveTo>
                  <a:pt x="1501" y="1513"/>
                </a:moveTo>
                <a:cubicBezTo>
                  <a:pt x="1473" y="1536"/>
                  <a:pt x="1472" y="1545"/>
                  <a:pt x="1458" y="1573"/>
                </a:cubicBezTo>
                <a:cubicBezTo>
                  <a:pt x="1444" y="1601"/>
                  <a:pt x="1432" y="1629"/>
                  <a:pt x="1423" y="1661"/>
                </a:cubicBezTo>
                <a:cubicBezTo>
                  <a:pt x="1413" y="1696"/>
                  <a:pt x="1401" y="1736"/>
                  <a:pt x="1399" y="1772"/>
                </a:cubicBezTo>
                <a:cubicBezTo>
                  <a:pt x="1397" y="1807"/>
                  <a:pt x="1432" y="1800"/>
                  <a:pt x="1455" y="1799"/>
                </a:cubicBezTo>
                <a:cubicBezTo>
                  <a:pt x="1500" y="1797"/>
                  <a:pt x="1544" y="1793"/>
                  <a:pt x="1589" y="1792"/>
                </a:cubicBezTo>
                <a:cubicBezTo>
                  <a:pt x="1633" y="1791"/>
                  <a:pt x="1678" y="1794"/>
                  <a:pt x="1721" y="1788"/>
                </a:cubicBezTo>
                <a:cubicBezTo>
                  <a:pt x="1771" y="1781"/>
                  <a:pt x="1778" y="1759"/>
                  <a:pt x="1790" y="1714"/>
                </a:cubicBezTo>
              </a:path>
              <a:path w="2415" h="2062" extrusionOk="0">
                <a:moveTo>
                  <a:pt x="1786" y="1518"/>
                </a:moveTo>
                <a:cubicBezTo>
                  <a:pt x="1779" y="1588"/>
                  <a:pt x="1774" y="1656"/>
                  <a:pt x="1772" y="1726"/>
                </a:cubicBezTo>
                <a:cubicBezTo>
                  <a:pt x="1769" y="1807"/>
                  <a:pt x="1771" y="1893"/>
                  <a:pt x="1762" y="1973"/>
                </a:cubicBezTo>
                <a:cubicBezTo>
                  <a:pt x="1760" y="1993"/>
                  <a:pt x="1747" y="2023"/>
                  <a:pt x="1769" y="1993"/>
                </a:cubicBezTo>
              </a:path>
              <a:path w="2415" h="2062" extrusionOk="0">
                <a:moveTo>
                  <a:pt x="1989" y="1541"/>
                </a:moveTo>
                <a:cubicBezTo>
                  <a:pt x="1986" y="1545"/>
                  <a:pt x="1984" y="1548"/>
                  <a:pt x="1981" y="1552"/>
                </a:cubicBezTo>
                <a:cubicBezTo>
                  <a:pt x="1978" y="1538"/>
                  <a:pt x="1971" y="1525"/>
                  <a:pt x="1992" y="1503"/>
                </a:cubicBezTo>
                <a:cubicBezTo>
                  <a:pt x="2019" y="1475"/>
                  <a:pt x="2056" y="1473"/>
                  <a:pt x="2092" y="1485"/>
                </a:cubicBezTo>
                <a:cubicBezTo>
                  <a:pt x="2153" y="1506"/>
                  <a:pt x="2188" y="1568"/>
                  <a:pt x="2209" y="1625"/>
                </a:cubicBezTo>
                <a:cubicBezTo>
                  <a:pt x="2244" y="1719"/>
                  <a:pt x="2247" y="1828"/>
                  <a:pt x="2218" y="1924"/>
                </a:cubicBezTo>
                <a:cubicBezTo>
                  <a:pt x="2202" y="1978"/>
                  <a:pt x="2175" y="2033"/>
                  <a:pt x="2120" y="2055"/>
                </a:cubicBezTo>
                <a:cubicBezTo>
                  <a:pt x="2052" y="2082"/>
                  <a:pt x="1990" y="2012"/>
                  <a:pt x="2004" y="1947"/>
                </a:cubicBezTo>
                <a:cubicBezTo>
                  <a:pt x="2014" y="1902"/>
                  <a:pt x="2057" y="1892"/>
                  <a:pt x="2097" y="1890"/>
                </a:cubicBezTo>
                <a:cubicBezTo>
                  <a:pt x="2157" y="1887"/>
                  <a:pt x="2215" y="1908"/>
                  <a:pt x="2270" y="1930"/>
                </a:cubicBezTo>
                <a:cubicBezTo>
                  <a:pt x="2308" y="1945"/>
                  <a:pt x="2360" y="1992"/>
                  <a:pt x="2399" y="1996"/>
                </a:cubicBezTo>
                <a:cubicBezTo>
                  <a:pt x="2411" y="2001"/>
                  <a:pt x="2415" y="2003"/>
                  <a:pt x="2414" y="1991"/>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87" name="Ink 76"/>
          <p:cNvSpPr>
            <a:spLocks noRot="1" noChangeAspect="1" noEditPoints="1" noChangeArrowheads="1" noChangeShapeType="1" noTextEdit="1"/>
          </p:cNvSpPr>
          <p:nvPr/>
        </p:nvSpPr>
        <p:spPr bwMode="auto">
          <a:xfrm>
            <a:off x="7423150" y="2192338"/>
            <a:ext cx="1150938" cy="1471612"/>
          </a:xfrm>
          <a:custGeom>
            <a:avLst/>
            <a:gdLst>
              <a:gd name="T0" fmla="*/ 2147483647 w 3194"/>
              <a:gd name="T1" fmla="*/ 2147483647 h 4087"/>
              <a:gd name="T2" fmla="*/ 2147483647 w 3194"/>
              <a:gd name="T3" fmla="*/ 2147483647 h 4087"/>
              <a:gd name="T4" fmla="*/ 2147483647 w 3194"/>
              <a:gd name="T5" fmla="*/ 2147483647 h 4087"/>
              <a:gd name="T6" fmla="*/ 2147483647 w 3194"/>
              <a:gd name="T7" fmla="*/ 2147483647 h 4087"/>
              <a:gd name="T8" fmla="*/ 2147483647 w 3194"/>
              <a:gd name="T9" fmla="*/ 2147483647 h 4087"/>
              <a:gd name="T10" fmla="*/ 2147483647 w 3194"/>
              <a:gd name="T11" fmla="*/ 2147483647 h 4087"/>
              <a:gd name="T12" fmla="*/ 2147483647 w 3194"/>
              <a:gd name="T13" fmla="*/ 2147483647 h 4087"/>
              <a:gd name="T14" fmla="*/ 2147483647 w 3194"/>
              <a:gd name="T15" fmla="*/ 2147483647 h 4087"/>
              <a:gd name="T16" fmla="*/ 2147483647 w 3194"/>
              <a:gd name="T17" fmla="*/ 2147483647 h 4087"/>
              <a:gd name="T18" fmla="*/ 2147483647 w 3194"/>
              <a:gd name="T19" fmla="*/ 2147483647 h 4087"/>
              <a:gd name="T20" fmla="*/ 2147483647 w 3194"/>
              <a:gd name="T21" fmla="*/ 2147483647 h 4087"/>
              <a:gd name="T22" fmla="*/ 2147483647 w 3194"/>
              <a:gd name="T23" fmla="*/ 2147483647 h 4087"/>
              <a:gd name="T24" fmla="*/ 2147483647 w 3194"/>
              <a:gd name="T25" fmla="*/ 2147483647 h 4087"/>
              <a:gd name="T26" fmla="*/ 2147483647 w 3194"/>
              <a:gd name="T27" fmla="*/ 2147483647 h 4087"/>
              <a:gd name="T28" fmla="*/ 2147483647 w 3194"/>
              <a:gd name="T29" fmla="*/ 2147483647 h 4087"/>
              <a:gd name="T30" fmla="*/ 2147483647 w 3194"/>
              <a:gd name="T31" fmla="*/ 2147483647 h 4087"/>
              <a:gd name="T32" fmla="*/ 2147483647 w 3194"/>
              <a:gd name="T33" fmla="*/ 2147483647 h 4087"/>
              <a:gd name="T34" fmla="*/ 2147483647 w 3194"/>
              <a:gd name="T35" fmla="*/ 2147483647 h 4087"/>
              <a:gd name="T36" fmla="*/ 2147483647 w 3194"/>
              <a:gd name="T37" fmla="*/ 2147483647 h 4087"/>
              <a:gd name="T38" fmla="*/ 2147483647 w 3194"/>
              <a:gd name="T39" fmla="*/ 2147483647 h 4087"/>
              <a:gd name="T40" fmla="*/ 2147483647 w 3194"/>
              <a:gd name="T41" fmla="*/ 2147483647 h 4087"/>
              <a:gd name="T42" fmla="*/ 2147483647 w 3194"/>
              <a:gd name="T43" fmla="*/ 2147483647 h 4087"/>
              <a:gd name="T44" fmla="*/ 2147483647 w 3194"/>
              <a:gd name="T45" fmla="*/ 2147483647 h 4087"/>
              <a:gd name="T46" fmla="*/ 2147483647 w 3194"/>
              <a:gd name="T47" fmla="*/ 2147483647 h 4087"/>
              <a:gd name="T48" fmla="*/ 2147483647 w 3194"/>
              <a:gd name="T49" fmla="*/ 2147483647 h 4087"/>
              <a:gd name="T50" fmla="*/ 2147483647 w 3194"/>
              <a:gd name="T51" fmla="*/ 2147483647 h 4087"/>
              <a:gd name="T52" fmla="*/ 2147483647 w 3194"/>
              <a:gd name="T53" fmla="*/ 2147483647 h 4087"/>
              <a:gd name="T54" fmla="*/ 2147483647 w 3194"/>
              <a:gd name="T55" fmla="*/ 2147483647 h 4087"/>
              <a:gd name="T56" fmla="*/ 2147483647 w 3194"/>
              <a:gd name="T57" fmla="*/ 2147483647 h 4087"/>
              <a:gd name="T58" fmla="*/ 2147483647 w 3194"/>
              <a:gd name="T59" fmla="*/ 2147483647 h 4087"/>
              <a:gd name="T60" fmla="*/ 2147483647 w 3194"/>
              <a:gd name="T61" fmla="*/ 2147483647 h 4087"/>
              <a:gd name="T62" fmla="*/ 2147483647 w 3194"/>
              <a:gd name="T63" fmla="*/ 2147483647 h 4087"/>
              <a:gd name="T64" fmla="*/ 2147483647 w 3194"/>
              <a:gd name="T65" fmla="*/ 2147483647 h 4087"/>
              <a:gd name="T66" fmla="*/ 2147483647 w 3194"/>
              <a:gd name="T67" fmla="*/ 2147483647 h 4087"/>
              <a:gd name="T68" fmla="*/ 2147483647 w 3194"/>
              <a:gd name="T69" fmla="*/ 2147483647 h 4087"/>
              <a:gd name="T70" fmla="*/ 2147483647 w 3194"/>
              <a:gd name="T71" fmla="*/ 2147483647 h 4087"/>
              <a:gd name="T72" fmla="*/ 2147483647 w 3194"/>
              <a:gd name="T73" fmla="*/ 2147483647 h 4087"/>
              <a:gd name="T74" fmla="*/ 2147483647 w 3194"/>
              <a:gd name="T75" fmla="*/ 2147483647 h 4087"/>
              <a:gd name="T76" fmla="*/ 2147483647 w 3194"/>
              <a:gd name="T77" fmla="*/ 2147483647 h 4087"/>
              <a:gd name="T78" fmla="*/ 2147483647 w 3194"/>
              <a:gd name="T79" fmla="*/ 2147483647 h 4087"/>
              <a:gd name="T80" fmla="*/ 2147483647 w 3194"/>
              <a:gd name="T81" fmla="*/ 2147483647 h 4087"/>
              <a:gd name="T82" fmla="*/ 2147483647 w 3194"/>
              <a:gd name="T83" fmla="*/ 2147483647 h 4087"/>
              <a:gd name="T84" fmla="*/ 2147483647 w 3194"/>
              <a:gd name="T85" fmla="*/ 2147483647 h 4087"/>
              <a:gd name="T86" fmla="*/ 2147483647 w 3194"/>
              <a:gd name="T87" fmla="*/ 2147483647 h 4087"/>
              <a:gd name="T88" fmla="*/ 2147483647 w 3194"/>
              <a:gd name="T89" fmla="*/ 2147483647 h 4087"/>
              <a:gd name="T90" fmla="*/ 2147483647 w 3194"/>
              <a:gd name="T91" fmla="*/ 2147483647 h 4087"/>
              <a:gd name="T92" fmla="*/ 2147483647 w 3194"/>
              <a:gd name="T93" fmla="*/ 2147483647 h 4087"/>
              <a:gd name="T94" fmla="*/ 2147483647 w 3194"/>
              <a:gd name="T95" fmla="*/ 2147483647 h 4087"/>
              <a:gd name="T96" fmla="*/ 2147483647 w 3194"/>
              <a:gd name="T97" fmla="*/ 2147483647 h 4087"/>
              <a:gd name="T98" fmla="*/ 2147483647 w 3194"/>
              <a:gd name="T99" fmla="*/ 2147483647 h 4087"/>
              <a:gd name="T100" fmla="*/ 2147483647 w 3194"/>
              <a:gd name="T101" fmla="*/ 2147483647 h 4087"/>
              <a:gd name="T102" fmla="*/ 2147483647 w 3194"/>
              <a:gd name="T103" fmla="*/ 2147483647 h 408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94"/>
              <a:gd name="T157" fmla="*/ 0 h 4087"/>
              <a:gd name="T158" fmla="*/ 3194 w 3194"/>
              <a:gd name="T159" fmla="*/ 4087 h 408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94" h="4087" extrusionOk="0">
                <a:moveTo>
                  <a:pt x="1755" y="522"/>
                </a:moveTo>
                <a:cubicBezTo>
                  <a:pt x="1726" y="499"/>
                  <a:pt x="1718" y="488"/>
                  <a:pt x="1704" y="455"/>
                </a:cubicBezTo>
                <a:cubicBezTo>
                  <a:pt x="1738" y="423"/>
                  <a:pt x="1778" y="400"/>
                  <a:pt x="1823" y="383"/>
                </a:cubicBezTo>
                <a:cubicBezTo>
                  <a:pt x="1903" y="354"/>
                  <a:pt x="1992" y="340"/>
                  <a:pt x="2068" y="387"/>
                </a:cubicBezTo>
                <a:cubicBezTo>
                  <a:pt x="2144" y="434"/>
                  <a:pt x="2168" y="530"/>
                  <a:pt x="2164" y="614"/>
                </a:cubicBezTo>
                <a:cubicBezTo>
                  <a:pt x="2159" y="723"/>
                  <a:pt x="2104" y="857"/>
                  <a:pt x="2007" y="916"/>
                </a:cubicBezTo>
                <a:cubicBezTo>
                  <a:pt x="1938" y="958"/>
                  <a:pt x="1870" y="930"/>
                  <a:pt x="1811" y="887"/>
                </a:cubicBezTo>
                <a:cubicBezTo>
                  <a:pt x="1768" y="855"/>
                  <a:pt x="1731" y="814"/>
                  <a:pt x="1700" y="771"/>
                </a:cubicBezTo>
                <a:cubicBezTo>
                  <a:pt x="1688" y="753"/>
                  <a:pt x="1684" y="749"/>
                  <a:pt x="1680" y="736"/>
                </a:cubicBezTo>
                <a:cubicBezTo>
                  <a:pt x="1734" y="739"/>
                  <a:pt x="1778" y="760"/>
                  <a:pt x="1829" y="780"/>
                </a:cubicBezTo>
                <a:cubicBezTo>
                  <a:pt x="1921" y="816"/>
                  <a:pt x="2015" y="853"/>
                  <a:pt x="2099" y="905"/>
                </a:cubicBezTo>
                <a:cubicBezTo>
                  <a:pt x="2140" y="930"/>
                  <a:pt x="2163" y="955"/>
                  <a:pt x="2181" y="993"/>
                </a:cubicBezTo>
              </a:path>
              <a:path w="3194" h="4087" extrusionOk="0">
                <a:moveTo>
                  <a:pt x="1917" y="1470"/>
                </a:moveTo>
                <a:cubicBezTo>
                  <a:pt x="1898" y="1464"/>
                  <a:pt x="1873" y="1451"/>
                  <a:pt x="1856" y="1447"/>
                </a:cubicBezTo>
                <a:cubicBezTo>
                  <a:pt x="1839" y="1443"/>
                  <a:pt x="1817" y="1448"/>
                  <a:pt x="1800" y="1448"/>
                </a:cubicBezTo>
                <a:cubicBezTo>
                  <a:pt x="1838" y="1437"/>
                  <a:pt x="1866" y="1435"/>
                  <a:pt x="1907" y="1442"/>
                </a:cubicBezTo>
                <a:cubicBezTo>
                  <a:pt x="1955" y="1450"/>
                  <a:pt x="2005" y="1468"/>
                  <a:pt x="2045" y="1495"/>
                </a:cubicBezTo>
                <a:cubicBezTo>
                  <a:pt x="2078" y="1517"/>
                  <a:pt x="2106" y="1546"/>
                  <a:pt x="2103" y="1588"/>
                </a:cubicBezTo>
                <a:cubicBezTo>
                  <a:pt x="2100" y="1627"/>
                  <a:pt x="2065" y="1658"/>
                  <a:pt x="2034" y="1677"/>
                </a:cubicBezTo>
                <a:cubicBezTo>
                  <a:pt x="1982" y="1709"/>
                  <a:pt x="1919" y="1716"/>
                  <a:pt x="1861" y="1732"/>
                </a:cubicBezTo>
                <a:cubicBezTo>
                  <a:pt x="1882" y="1768"/>
                  <a:pt x="1908" y="1787"/>
                  <a:pt x="1942" y="1812"/>
                </a:cubicBezTo>
                <a:cubicBezTo>
                  <a:pt x="1989" y="1847"/>
                  <a:pt x="2047" y="1880"/>
                  <a:pt x="2079" y="1931"/>
                </a:cubicBezTo>
                <a:cubicBezTo>
                  <a:pt x="2103" y="1969"/>
                  <a:pt x="2101" y="2010"/>
                  <a:pt x="2056" y="2029"/>
                </a:cubicBezTo>
                <a:cubicBezTo>
                  <a:pt x="1987" y="2058"/>
                  <a:pt x="1908" y="2047"/>
                  <a:pt x="1838" y="2034"/>
                </a:cubicBezTo>
                <a:cubicBezTo>
                  <a:pt x="1765" y="2020"/>
                  <a:pt x="1683" y="1990"/>
                  <a:pt x="1625" y="1942"/>
                </a:cubicBezTo>
                <a:cubicBezTo>
                  <a:pt x="1601" y="1915"/>
                  <a:pt x="1593" y="1906"/>
                  <a:pt x="1593" y="1880"/>
                </a:cubicBezTo>
              </a:path>
              <a:path w="3194" h="4087" extrusionOk="0">
                <a:moveTo>
                  <a:pt x="1868" y="2586"/>
                </a:moveTo>
                <a:cubicBezTo>
                  <a:pt x="1875" y="2567"/>
                  <a:pt x="1876" y="2545"/>
                  <a:pt x="1881" y="2525"/>
                </a:cubicBezTo>
                <a:cubicBezTo>
                  <a:pt x="1891" y="2568"/>
                  <a:pt x="1891" y="2610"/>
                  <a:pt x="1894" y="2654"/>
                </a:cubicBezTo>
                <a:cubicBezTo>
                  <a:pt x="1900" y="2746"/>
                  <a:pt x="1905" y="2838"/>
                  <a:pt x="1908" y="2930"/>
                </a:cubicBezTo>
                <a:cubicBezTo>
                  <a:pt x="1909" y="2970"/>
                  <a:pt x="1920" y="3016"/>
                  <a:pt x="1908" y="3050"/>
                </a:cubicBezTo>
              </a:path>
              <a:path w="3194" h="4087" extrusionOk="0">
                <a:moveTo>
                  <a:pt x="1239" y="3419"/>
                </a:moveTo>
                <a:cubicBezTo>
                  <a:pt x="1227" y="3445"/>
                  <a:pt x="1219" y="3485"/>
                  <a:pt x="1218" y="3513"/>
                </a:cubicBezTo>
                <a:cubicBezTo>
                  <a:pt x="1217" y="3579"/>
                  <a:pt x="1221" y="3649"/>
                  <a:pt x="1229" y="3714"/>
                </a:cubicBezTo>
                <a:cubicBezTo>
                  <a:pt x="1236" y="3767"/>
                  <a:pt x="1246" y="3820"/>
                  <a:pt x="1247" y="3874"/>
                </a:cubicBezTo>
                <a:cubicBezTo>
                  <a:pt x="1247" y="3879"/>
                  <a:pt x="1245" y="3954"/>
                  <a:pt x="1229" y="3918"/>
                </a:cubicBezTo>
                <a:cubicBezTo>
                  <a:pt x="1227" y="3899"/>
                  <a:pt x="1226" y="3893"/>
                  <a:pt x="1232" y="3881"/>
                </a:cubicBezTo>
              </a:path>
              <a:path w="3194" h="4087" extrusionOk="0">
                <a:moveTo>
                  <a:pt x="1582" y="3464"/>
                </a:moveTo>
                <a:cubicBezTo>
                  <a:pt x="1603" y="3495"/>
                  <a:pt x="1601" y="3513"/>
                  <a:pt x="1595" y="3551"/>
                </a:cubicBezTo>
                <a:cubicBezTo>
                  <a:pt x="1588" y="3598"/>
                  <a:pt x="1569" y="3638"/>
                  <a:pt x="1552" y="3682"/>
                </a:cubicBezTo>
                <a:cubicBezTo>
                  <a:pt x="1543" y="3706"/>
                  <a:pt x="1520" y="3743"/>
                  <a:pt x="1535" y="3769"/>
                </a:cubicBezTo>
                <a:cubicBezTo>
                  <a:pt x="1550" y="3796"/>
                  <a:pt x="1598" y="3798"/>
                  <a:pt x="1624" y="3798"/>
                </a:cubicBezTo>
                <a:cubicBezTo>
                  <a:pt x="1678" y="3799"/>
                  <a:pt x="1744" y="3794"/>
                  <a:pt x="1795" y="3778"/>
                </a:cubicBezTo>
                <a:cubicBezTo>
                  <a:pt x="1835" y="3765"/>
                  <a:pt x="1861" y="3741"/>
                  <a:pt x="1891" y="3715"/>
                </a:cubicBezTo>
              </a:path>
              <a:path w="3194" h="4087" extrusionOk="0">
                <a:moveTo>
                  <a:pt x="1940" y="3379"/>
                </a:moveTo>
                <a:cubicBezTo>
                  <a:pt x="1933" y="3451"/>
                  <a:pt x="1931" y="3522"/>
                  <a:pt x="1932" y="3595"/>
                </a:cubicBezTo>
                <a:cubicBezTo>
                  <a:pt x="1933" y="3690"/>
                  <a:pt x="1939" y="3784"/>
                  <a:pt x="1949" y="3879"/>
                </a:cubicBezTo>
                <a:cubicBezTo>
                  <a:pt x="1956" y="3942"/>
                  <a:pt x="1966" y="4003"/>
                  <a:pt x="1982" y="4064"/>
                </a:cubicBezTo>
                <a:cubicBezTo>
                  <a:pt x="1985" y="4071"/>
                  <a:pt x="1987" y="4079"/>
                  <a:pt x="1990" y="4086"/>
                </a:cubicBezTo>
              </a:path>
              <a:path w="3194" h="4087" extrusionOk="0">
                <a:moveTo>
                  <a:pt x="2217" y="1357"/>
                </a:moveTo>
                <a:cubicBezTo>
                  <a:pt x="2217" y="1338"/>
                  <a:pt x="2221" y="1321"/>
                  <a:pt x="2219" y="1301"/>
                </a:cubicBezTo>
                <a:cubicBezTo>
                  <a:pt x="2214" y="1252"/>
                  <a:pt x="2184" y="1216"/>
                  <a:pt x="2151" y="1182"/>
                </a:cubicBezTo>
                <a:cubicBezTo>
                  <a:pt x="2072" y="1101"/>
                  <a:pt x="1938" y="1060"/>
                  <a:pt x="1827" y="1068"/>
                </a:cubicBezTo>
                <a:cubicBezTo>
                  <a:pt x="1640" y="1082"/>
                  <a:pt x="1486" y="1213"/>
                  <a:pt x="1375" y="1355"/>
                </a:cubicBezTo>
                <a:cubicBezTo>
                  <a:pt x="1239" y="1529"/>
                  <a:pt x="1195" y="1732"/>
                  <a:pt x="1288" y="1937"/>
                </a:cubicBezTo>
                <a:cubicBezTo>
                  <a:pt x="1368" y="2113"/>
                  <a:pt x="1520" y="2271"/>
                  <a:pt x="1695" y="2353"/>
                </a:cubicBezTo>
                <a:cubicBezTo>
                  <a:pt x="1833" y="2418"/>
                  <a:pt x="1990" y="2405"/>
                  <a:pt x="2114" y="2313"/>
                </a:cubicBezTo>
                <a:cubicBezTo>
                  <a:pt x="2316" y="2162"/>
                  <a:pt x="2406" y="1862"/>
                  <a:pt x="2384" y="1620"/>
                </a:cubicBezTo>
                <a:cubicBezTo>
                  <a:pt x="2375" y="1518"/>
                  <a:pt x="2335" y="1416"/>
                  <a:pt x="2260" y="1345"/>
                </a:cubicBezTo>
                <a:cubicBezTo>
                  <a:pt x="2192" y="1280"/>
                  <a:pt x="2101" y="1267"/>
                  <a:pt x="2011" y="1266"/>
                </a:cubicBezTo>
                <a:cubicBezTo>
                  <a:pt x="1953" y="1265"/>
                  <a:pt x="1896" y="1275"/>
                  <a:pt x="1839" y="1285"/>
                </a:cubicBezTo>
              </a:path>
              <a:path w="3194" h="4087" extrusionOk="0">
                <a:moveTo>
                  <a:pt x="2284" y="271"/>
                </a:moveTo>
                <a:cubicBezTo>
                  <a:pt x="2284" y="250"/>
                  <a:pt x="2283" y="226"/>
                  <a:pt x="2279" y="206"/>
                </a:cubicBezTo>
                <a:cubicBezTo>
                  <a:pt x="2271" y="161"/>
                  <a:pt x="2250" y="129"/>
                  <a:pt x="2216" y="97"/>
                </a:cubicBezTo>
                <a:cubicBezTo>
                  <a:pt x="2073" y="-40"/>
                  <a:pt x="1837" y="-14"/>
                  <a:pt x="1676" y="71"/>
                </a:cubicBezTo>
                <a:cubicBezTo>
                  <a:pt x="1337" y="250"/>
                  <a:pt x="1175" y="737"/>
                  <a:pt x="1387" y="1068"/>
                </a:cubicBezTo>
                <a:cubicBezTo>
                  <a:pt x="1477" y="1209"/>
                  <a:pt x="1628" y="1298"/>
                  <a:pt x="1788" y="1339"/>
                </a:cubicBezTo>
                <a:cubicBezTo>
                  <a:pt x="2041" y="1404"/>
                  <a:pt x="2354" y="1344"/>
                  <a:pt x="2521" y="1132"/>
                </a:cubicBezTo>
                <a:cubicBezTo>
                  <a:pt x="2718" y="882"/>
                  <a:pt x="2650" y="521"/>
                  <a:pt x="2448" y="300"/>
                </a:cubicBezTo>
                <a:cubicBezTo>
                  <a:pt x="2323" y="163"/>
                  <a:pt x="2130" y="96"/>
                  <a:pt x="1948" y="84"/>
                </a:cubicBezTo>
                <a:cubicBezTo>
                  <a:pt x="1842" y="77"/>
                  <a:pt x="1741" y="101"/>
                  <a:pt x="1640" y="128"/>
                </a:cubicBezTo>
              </a:path>
              <a:path w="3194" h="4087" extrusionOk="0">
                <a:moveTo>
                  <a:pt x="916" y="2799"/>
                </a:moveTo>
                <a:cubicBezTo>
                  <a:pt x="931" y="2808"/>
                  <a:pt x="971" y="2810"/>
                  <a:pt x="936" y="2809"/>
                </a:cubicBezTo>
                <a:cubicBezTo>
                  <a:pt x="885" y="2807"/>
                  <a:pt x="835" y="2804"/>
                  <a:pt x="784" y="2801"/>
                </a:cubicBezTo>
                <a:cubicBezTo>
                  <a:pt x="606" y="2792"/>
                  <a:pt x="423" y="2795"/>
                  <a:pt x="247" y="2762"/>
                </a:cubicBezTo>
                <a:cubicBezTo>
                  <a:pt x="217" y="2756"/>
                  <a:pt x="194" y="2756"/>
                  <a:pt x="186" y="2727"/>
                </a:cubicBezTo>
                <a:cubicBezTo>
                  <a:pt x="229" y="2718"/>
                  <a:pt x="263" y="2716"/>
                  <a:pt x="307" y="2722"/>
                </a:cubicBezTo>
              </a:path>
              <a:path w="3194" h="4087" extrusionOk="0">
                <a:moveTo>
                  <a:pt x="678" y="2658"/>
                </a:moveTo>
                <a:cubicBezTo>
                  <a:pt x="649" y="2641"/>
                  <a:pt x="698" y="2659"/>
                  <a:pt x="707" y="2662"/>
                </a:cubicBezTo>
                <a:cubicBezTo>
                  <a:pt x="751" y="2674"/>
                  <a:pt x="796" y="2685"/>
                  <a:pt x="840" y="2698"/>
                </a:cubicBezTo>
                <a:cubicBezTo>
                  <a:pt x="909" y="2719"/>
                  <a:pt x="978" y="2741"/>
                  <a:pt x="1045" y="2768"/>
                </a:cubicBezTo>
                <a:cubicBezTo>
                  <a:pt x="1076" y="2780"/>
                  <a:pt x="1109" y="2795"/>
                  <a:pt x="1132" y="2820"/>
                </a:cubicBezTo>
                <a:cubicBezTo>
                  <a:pt x="1147" y="2836"/>
                  <a:pt x="1143" y="2854"/>
                  <a:pt x="1128" y="2869"/>
                </a:cubicBezTo>
                <a:cubicBezTo>
                  <a:pt x="1095" y="2903"/>
                  <a:pt x="1043" y="2913"/>
                  <a:pt x="999" y="2923"/>
                </a:cubicBezTo>
                <a:cubicBezTo>
                  <a:pt x="956" y="2932"/>
                  <a:pt x="909" y="2940"/>
                  <a:pt x="865" y="2942"/>
                </a:cubicBezTo>
                <a:cubicBezTo>
                  <a:pt x="834" y="2943"/>
                  <a:pt x="804" y="2955"/>
                  <a:pt x="774" y="2954"/>
                </a:cubicBezTo>
                <a:cubicBezTo>
                  <a:pt x="771" y="2953"/>
                  <a:pt x="768" y="2952"/>
                  <a:pt x="765" y="2951"/>
                </a:cubicBezTo>
              </a:path>
              <a:path w="3194" h="4087" extrusionOk="0">
                <a:moveTo>
                  <a:pt x="780" y="2661"/>
                </a:moveTo>
                <a:cubicBezTo>
                  <a:pt x="763" y="2652"/>
                  <a:pt x="757" y="2649"/>
                  <a:pt x="744" y="2651"/>
                </a:cubicBezTo>
                <a:cubicBezTo>
                  <a:pt x="743" y="2672"/>
                  <a:pt x="738" y="2693"/>
                  <a:pt x="742" y="2716"/>
                </a:cubicBezTo>
                <a:cubicBezTo>
                  <a:pt x="749" y="2764"/>
                  <a:pt x="762" y="2811"/>
                  <a:pt x="774" y="2858"/>
                </a:cubicBezTo>
                <a:cubicBezTo>
                  <a:pt x="786" y="2905"/>
                  <a:pt x="800" y="2950"/>
                  <a:pt x="808" y="2998"/>
                </a:cubicBezTo>
                <a:cubicBezTo>
                  <a:pt x="810" y="3010"/>
                  <a:pt x="826" y="3065"/>
                  <a:pt x="821" y="3077"/>
                </a:cubicBezTo>
                <a:cubicBezTo>
                  <a:pt x="816" y="3091"/>
                  <a:pt x="812" y="3063"/>
                  <a:pt x="815" y="3048"/>
                </a:cubicBezTo>
              </a:path>
              <a:path w="3194" h="4087" extrusionOk="0">
                <a:moveTo>
                  <a:pt x="211" y="726"/>
                </a:moveTo>
                <a:cubicBezTo>
                  <a:pt x="190" y="717"/>
                  <a:pt x="203" y="732"/>
                  <a:pt x="189" y="707"/>
                </a:cubicBezTo>
                <a:cubicBezTo>
                  <a:pt x="205" y="695"/>
                  <a:pt x="220" y="686"/>
                  <a:pt x="244" y="682"/>
                </a:cubicBezTo>
                <a:cubicBezTo>
                  <a:pt x="410" y="656"/>
                  <a:pt x="592" y="675"/>
                  <a:pt x="758" y="695"/>
                </a:cubicBezTo>
                <a:cubicBezTo>
                  <a:pt x="829" y="704"/>
                  <a:pt x="900" y="716"/>
                  <a:pt x="970" y="734"/>
                </a:cubicBezTo>
                <a:cubicBezTo>
                  <a:pt x="990" y="739"/>
                  <a:pt x="1010" y="744"/>
                  <a:pt x="1030" y="748"/>
                </a:cubicBezTo>
                <a:cubicBezTo>
                  <a:pt x="1031" y="729"/>
                  <a:pt x="1036" y="700"/>
                  <a:pt x="1032" y="673"/>
                </a:cubicBezTo>
                <a:cubicBezTo>
                  <a:pt x="1030" y="665"/>
                  <a:pt x="1029" y="658"/>
                  <a:pt x="1027" y="650"/>
                </a:cubicBezTo>
              </a:path>
              <a:path w="3194" h="4087" extrusionOk="0">
                <a:moveTo>
                  <a:pt x="861" y="504"/>
                </a:moveTo>
                <a:cubicBezTo>
                  <a:pt x="850" y="502"/>
                  <a:pt x="846" y="501"/>
                  <a:pt x="839" y="504"/>
                </a:cubicBezTo>
                <a:cubicBezTo>
                  <a:pt x="862" y="513"/>
                  <a:pt x="883" y="519"/>
                  <a:pt x="907" y="524"/>
                </a:cubicBezTo>
                <a:cubicBezTo>
                  <a:pt x="953" y="534"/>
                  <a:pt x="998" y="544"/>
                  <a:pt x="1044" y="554"/>
                </a:cubicBezTo>
                <a:cubicBezTo>
                  <a:pt x="1085" y="563"/>
                  <a:pt x="1128" y="574"/>
                  <a:pt x="1166" y="593"/>
                </a:cubicBezTo>
                <a:cubicBezTo>
                  <a:pt x="1186" y="603"/>
                  <a:pt x="1207" y="617"/>
                  <a:pt x="1213" y="641"/>
                </a:cubicBezTo>
                <a:cubicBezTo>
                  <a:pt x="1219" y="664"/>
                  <a:pt x="1202" y="688"/>
                  <a:pt x="1190" y="706"/>
                </a:cubicBezTo>
                <a:cubicBezTo>
                  <a:pt x="1167" y="739"/>
                  <a:pt x="1137" y="769"/>
                  <a:pt x="1108" y="797"/>
                </a:cubicBezTo>
                <a:cubicBezTo>
                  <a:pt x="1077" y="826"/>
                  <a:pt x="1043" y="856"/>
                  <a:pt x="1004" y="874"/>
                </a:cubicBezTo>
                <a:cubicBezTo>
                  <a:pt x="978" y="886"/>
                  <a:pt x="954" y="895"/>
                  <a:pt x="927" y="895"/>
                </a:cubicBezTo>
                <a:cubicBezTo>
                  <a:pt x="922" y="894"/>
                  <a:pt x="918" y="893"/>
                  <a:pt x="913" y="892"/>
                </a:cubicBezTo>
              </a:path>
              <a:path w="3194" h="4087" extrusionOk="0">
                <a:moveTo>
                  <a:pt x="927" y="506"/>
                </a:moveTo>
                <a:cubicBezTo>
                  <a:pt x="911" y="502"/>
                  <a:pt x="926" y="533"/>
                  <a:pt x="930" y="554"/>
                </a:cubicBezTo>
                <a:cubicBezTo>
                  <a:pt x="938" y="599"/>
                  <a:pt x="946" y="644"/>
                  <a:pt x="951" y="690"/>
                </a:cubicBezTo>
                <a:cubicBezTo>
                  <a:pt x="957" y="740"/>
                  <a:pt x="959" y="790"/>
                  <a:pt x="964" y="840"/>
                </a:cubicBezTo>
                <a:cubicBezTo>
                  <a:pt x="966" y="866"/>
                  <a:pt x="980" y="943"/>
                  <a:pt x="969" y="919"/>
                </a:cubicBezTo>
                <a:cubicBezTo>
                  <a:pt x="964" y="899"/>
                  <a:pt x="963" y="891"/>
                  <a:pt x="962" y="877"/>
                </a:cubicBezTo>
              </a:path>
              <a:path w="3194" h="4087" extrusionOk="0">
                <a:moveTo>
                  <a:pt x="2523" y="2501"/>
                </a:moveTo>
                <a:cubicBezTo>
                  <a:pt x="2512" y="2488"/>
                  <a:pt x="2568" y="2514"/>
                  <a:pt x="2553" y="2506"/>
                </a:cubicBezTo>
                <a:cubicBezTo>
                  <a:pt x="2396" y="2421"/>
                  <a:pt x="2188" y="2391"/>
                  <a:pt x="2016" y="2362"/>
                </a:cubicBezTo>
                <a:cubicBezTo>
                  <a:pt x="1528" y="2281"/>
                  <a:pt x="1044" y="2303"/>
                  <a:pt x="553" y="2332"/>
                </a:cubicBezTo>
                <a:cubicBezTo>
                  <a:pt x="370" y="2343"/>
                  <a:pt x="187" y="2349"/>
                  <a:pt x="4" y="2347"/>
                </a:cubicBezTo>
                <a:cubicBezTo>
                  <a:pt x="6" y="2412"/>
                  <a:pt x="11" y="2473"/>
                  <a:pt x="21" y="2539"/>
                </a:cubicBezTo>
                <a:cubicBezTo>
                  <a:pt x="37" y="2646"/>
                  <a:pt x="49" y="2754"/>
                  <a:pt x="63" y="2862"/>
                </a:cubicBezTo>
                <a:cubicBezTo>
                  <a:pt x="72" y="2930"/>
                  <a:pt x="82" y="2997"/>
                  <a:pt x="95" y="3064"/>
                </a:cubicBezTo>
                <a:cubicBezTo>
                  <a:pt x="102" y="3099"/>
                  <a:pt x="107" y="3160"/>
                  <a:pt x="138" y="3181"/>
                </a:cubicBezTo>
                <a:cubicBezTo>
                  <a:pt x="160" y="3196"/>
                  <a:pt x="215" y="3190"/>
                  <a:pt x="239" y="3192"/>
                </a:cubicBezTo>
                <a:cubicBezTo>
                  <a:pt x="703" y="3237"/>
                  <a:pt x="1180" y="3239"/>
                  <a:pt x="1646" y="3243"/>
                </a:cubicBezTo>
                <a:cubicBezTo>
                  <a:pt x="1967" y="3246"/>
                  <a:pt x="2369" y="3295"/>
                  <a:pt x="2684" y="3208"/>
                </a:cubicBezTo>
                <a:cubicBezTo>
                  <a:pt x="2738" y="3193"/>
                  <a:pt x="2748" y="3180"/>
                  <a:pt x="2769" y="3134"/>
                </a:cubicBezTo>
                <a:cubicBezTo>
                  <a:pt x="2778" y="3114"/>
                  <a:pt x="2773" y="3077"/>
                  <a:pt x="2775" y="3055"/>
                </a:cubicBezTo>
                <a:cubicBezTo>
                  <a:pt x="2784" y="2954"/>
                  <a:pt x="2774" y="2857"/>
                  <a:pt x="2767" y="2757"/>
                </a:cubicBezTo>
                <a:cubicBezTo>
                  <a:pt x="2763" y="2694"/>
                  <a:pt x="2766" y="2630"/>
                  <a:pt x="2772" y="2568"/>
                </a:cubicBezTo>
                <a:cubicBezTo>
                  <a:pt x="2773" y="2556"/>
                  <a:pt x="2776" y="2544"/>
                  <a:pt x="2777" y="2532"/>
                </a:cubicBezTo>
                <a:cubicBezTo>
                  <a:pt x="2745" y="2530"/>
                  <a:pt x="2715" y="2529"/>
                  <a:pt x="2683" y="2525"/>
                </a:cubicBezTo>
                <a:cubicBezTo>
                  <a:pt x="2550" y="2508"/>
                  <a:pt x="2418" y="2488"/>
                  <a:pt x="2285" y="2475"/>
                </a:cubicBezTo>
                <a:cubicBezTo>
                  <a:pt x="2187" y="2465"/>
                  <a:pt x="2088" y="2461"/>
                  <a:pt x="1990" y="2457"/>
                </a:cubicBezTo>
                <a:cubicBezTo>
                  <a:pt x="1936" y="2455"/>
                  <a:pt x="1840" y="2469"/>
                  <a:pt x="1791" y="2438"/>
                </a:cubicBezTo>
                <a:cubicBezTo>
                  <a:pt x="1741" y="2406"/>
                  <a:pt x="1795" y="2417"/>
                  <a:pt x="1769" y="2388"/>
                </a:cubicBezTo>
              </a:path>
              <a:path w="3194" h="4087" extrusionOk="0">
                <a:moveTo>
                  <a:pt x="169" y="158"/>
                </a:moveTo>
                <a:cubicBezTo>
                  <a:pt x="163" y="167"/>
                  <a:pt x="139" y="159"/>
                  <a:pt x="129" y="196"/>
                </a:cubicBezTo>
                <a:cubicBezTo>
                  <a:pt x="117" y="242"/>
                  <a:pt x="132" y="316"/>
                  <a:pt x="136" y="362"/>
                </a:cubicBezTo>
                <a:cubicBezTo>
                  <a:pt x="144" y="454"/>
                  <a:pt x="156" y="547"/>
                  <a:pt x="168" y="639"/>
                </a:cubicBezTo>
                <a:cubicBezTo>
                  <a:pt x="189" y="799"/>
                  <a:pt x="205" y="959"/>
                  <a:pt x="240" y="1116"/>
                </a:cubicBezTo>
                <a:cubicBezTo>
                  <a:pt x="241" y="1119"/>
                  <a:pt x="242" y="1123"/>
                  <a:pt x="243" y="1126"/>
                </a:cubicBezTo>
                <a:cubicBezTo>
                  <a:pt x="261" y="1117"/>
                  <a:pt x="280" y="1104"/>
                  <a:pt x="299" y="1096"/>
                </a:cubicBezTo>
                <a:cubicBezTo>
                  <a:pt x="479" y="1023"/>
                  <a:pt x="694" y="1047"/>
                  <a:pt x="883" y="1049"/>
                </a:cubicBezTo>
                <a:cubicBezTo>
                  <a:pt x="1509" y="1054"/>
                  <a:pt x="2136" y="1119"/>
                  <a:pt x="2762" y="1116"/>
                </a:cubicBezTo>
                <a:cubicBezTo>
                  <a:pt x="2844" y="1116"/>
                  <a:pt x="2944" y="1121"/>
                  <a:pt x="3020" y="1083"/>
                </a:cubicBezTo>
                <a:cubicBezTo>
                  <a:pt x="3091" y="1048"/>
                  <a:pt x="3088" y="952"/>
                  <a:pt x="3097" y="883"/>
                </a:cubicBezTo>
                <a:cubicBezTo>
                  <a:pt x="3124" y="679"/>
                  <a:pt x="3188" y="457"/>
                  <a:pt x="3191" y="255"/>
                </a:cubicBezTo>
                <a:cubicBezTo>
                  <a:pt x="3188" y="251"/>
                  <a:pt x="3186" y="246"/>
                  <a:pt x="3183" y="242"/>
                </a:cubicBezTo>
                <a:cubicBezTo>
                  <a:pt x="3086" y="219"/>
                  <a:pt x="2990" y="201"/>
                  <a:pt x="2891" y="189"/>
                </a:cubicBezTo>
                <a:cubicBezTo>
                  <a:pt x="2060" y="87"/>
                  <a:pt x="1229" y="165"/>
                  <a:pt x="397" y="110"/>
                </a:cubicBezTo>
                <a:cubicBezTo>
                  <a:pt x="370" y="108"/>
                  <a:pt x="167" y="69"/>
                  <a:pt x="156" y="97"/>
                </a:cubicBezTo>
                <a:cubicBezTo>
                  <a:pt x="149" y="116"/>
                  <a:pt x="186" y="107"/>
                  <a:pt x="206" y="124"/>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88" name="Ink 77"/>
          <p:cNvSpPr>
            <a:spLocks noRot="1" noChangeAspect="1" noEditPoints="1" noChangeArrowheads="1" noChangeShapeType="1" noTextEdit="1"/>
          </p:cNvSpPr>
          <p:nvPr/>
        </p:nvSpPr>
        <p:spPr bwMode="auto">
          <a:xfrm>
            <a:off x="6027738" y="2751138"/>
            <a:ext cx="304800" cy="134937"/>
          </a:xfrm>
          <a:custGeom>
            <a:avLst/>
            <a:gdLst>
              <a:gd name="T0" fmla="*/ 2147483647 w 846"/>
              <a:gd name="T1" fmla="*/ 2147483647 h 374"/>
              <a:gd name="T2" fmla="*/ 0 w 846"/>
              <a:gd name="T3" fmla="*/ 2147483647 h 374"/>
              <a:gd name="T4" fmla="*/ 2147483647 w 846"/>
              <a:gd name="T5" fmla="*/ 2147483647 h 374"/>
              <a:gd name="T6" fmla="*/ 2147483647 w 846"/>
              <a:gd name="T7" fmla="*/ 2147483647 h 374"/>
              <a:gd name="T8" fmla="*/ 2147483647 w 846"/>
              <a:gd name="T9" fmla="*/ 2147483647 h 374"/>
              <a:gd name="T10" fmla="*/ 2147483647 w 846"/>
              <a:gd name="T11" fmla="*/ 2147483647 h 374"/>
              <a:gd name="T12" fmla="*/ 2147483647 w 846"/>
              <a:gd name="T13" fmla="*/ 2147483647 h 374"/>
              <a:gd name="T14" fmla="*/ 2147483647 w 846"/>
              <a:gd name="T15" fmla="*/ 2147483647 h 374"/>
              <a:gd name="T16" fmla="*/ 2147483647 w 846"/>
              <a:gd name="T17" fmla="*/ 2147483647 h 374"/>
              <a:gd name="T18" fmla="*/ 2147483647 w 846"/>
              <a:gd name="T19" fmla="*/ 2147483647 h 374"/>
              <a:gd name="T20" fmla="*/ 2147483647 w 846"/>
              <a:gd name="T21" fmla="*/ 0 h 374"/>
              <a:gd name="T22" fmla="*/ 2147483647 w 846"/>
              <a:gd name="T23" fmla="*/ 2147483647 h 374"/>
              <a:gd name="T24" fmla="*/ 2147483647 w 846"/>
              <a:gd name="T25" fmla="*/ 2147483647 h 374"/>
              <a:gd name="T26" fmla="*/ 2147483647 w 846"/>
              <a:gd name="T27" fmla="*/ 2147483647 h 374"/>
              <a:gd name="T28" fmla="*/ 2147483647 w 846"/>
              <a:gd name="T29" fmla="*/ 2147483647 h 374"/>
              <a:gd name="T30" fmla="*/ 2147483647 w 846"/>
              <a:gd name="T31" fmla="*/ 2147483647 h 374"/>
              <a:gd name="T32" fmla="*/ 2147483647 w 846"/>
              <a:gd name="T33" fmla="*/ 2147483647 h 374"/>
              <a:gd name="T34" fmla="*/ 2147483647 w 846"/>
              <a:gd name="T35" fmla="*/ 2147483647 h 37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6"/>
              <a:gd name="T55" fmla="*/ 0 h 374"/>
              <a:gd name="T56" fmla="*/ 846 w 846"/>
              <a:gd name="T57" fmla="*/ 374 h 37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6" h="374" extrusionOk="0">
                <a:moveTo>
                  <a:pt x="27" y="238"/>
                </a:moveTo>
                <a:cubicBezTo>
                  <a:pt x="10" y="214"/>
                  <a:pt x="3" y="196"/>
                  <a:pt x="0" y="167"/>
                </a:cubicBezTo>
                <a:cubicBezTo>
                  <a:pt x="1" y="140"/>
                  <a:pt x="0" y="134"/>
                  <a:pt x="4" y="118"/>
                </a:cubicBezTo>
                <a:cubicBezTo>
                  <a:pt x="33" y="119"/>
                  <a:pt x="69" y="124"/>
                  <a:pt x="102" y="130"/>
                </a:cubicBezTo>
                <a:cubicBezTo>
                  <a:pt x="201" y="148"/>
                  <a:pt x="301" y="161"/>
                  <a:pt x="401" y="170"/>
                </a:cubicBezTo>
                <a:cubicBezTo>
                  <a:pt x="478" y="177"/>
                  <a:pt x="554" y="183"/>
                  <a:pt x="631" y="190"/>
                </a:cubicBezTo>
                <a:cubicBezTo>
                  <a:pt x="668" y="193"/>
                  <a:pt x="707" y="199"/>
                  <a:pt x="744" y="194"/>
                </a:cubicBezTo>
                <a:cubicBezTo>
                  <a:pt x="742" y="174"/>
                  <a:pt x="740" y="155"/>
                  <a:pt x="733" y="132"/>
                </a:cubicBezTo>
                <a:cubicBezTo>
                  <a:pt x="731" y="126"/>
                  <a:pt x="729" y="120"/>
                  <a:pt x="727" y="114"/>
                </a:cubicBezTo>
              </a:path>
              <a:path w="846" h="374" extrusionOk="0">
                <a:moveTo>
                  <a:pt x="561" y="16"/>
                </a:moveTo>
                <a:cubicBezTo>
                  <a:pt x="537" y="12"/>
                  <a:pt x="526" y="12"/>
                  <a:pt x="508" y="0"/>
                </a:cubicBezTo>
                <a:cubicBezTo>
                  <a:pt x="529" y="27"/>
                  <a:pt x="559" y="38"/>
                  <a:pt x="592" y="52"/>
                </a:cubicBezTo>
                <a:cubicBezTo>
                  <a:pt x="641" y="73"/>
                  <a:pt x="691" y="93"/>
                  <a:pt x="739" y="117"/>
                </a:cubicBezTo>
                <a:cubicBezTo>
                  <a:pt x="778" y="137"/>
                  <a:pt x="834" y="161"/>
                  <a:pt x="845" y="209"/>
                </a:cubicBezTo>
                <a:cubicBezTo>
                  <a:pt x="852" y="239"/>
                  <a:pt x="820" y="265"/>
                  <a:pt x="799" y="279"/>
                </a:cubicBezTo>
                <a:cubicBezTo>
                  <a:pt x="758" y="307"/>
                  <a:pt x="709" y="322"/>
                  <a:pt x="662" y="335"/>
                </a:cubicBezTo>
                <a:cubicBezTo>
                  <a:pt x="619" y="347"/>
                  <a:pt x="578" y="362"/>
                  <a:pt x="535" y="371"/>
                </a:cubicBezTo>
                <a:cubicBezTo>
                  <a:pt x="529" y="372"/>
                  <a:pt x="523" y="372"/>
                  <a:pt x="517" y="373"/>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89" name="Ink 78"/>
          <p:cNvSpPr>
            <a:spLocks noRot="1" noChangeAspect="1" noEditPoints="1" noChangeArrowheads="1" noChangeShapeType="1" noTextEdit="1"/>
          </p:cNvSpPr>
          <p:nvPr/>
        </p:nvSpPr>
        <p:spPr bwMode="auto">
          <a:xfrm>
            <a:off x="6096000" y="2398713"/>
            <a:ext cx="220663" cy="100012"/>
          </a:xfrm>
          <a:custGeom>
            <a:avLst/>
            <a:gdLst>
              <a:gd name="T0" fmla="*/ 2147483647 w 613"/>
              <a:gd name="T1" fmla="*/ 2147483647 h 277"/>
              <a:gd name="T2" fmla="*/ 0 w 613"/>
              <a:gd name="T3" fmla="*/ 2147483647 h 277"/>
              <a:gd name="T4" fmla="*/ 2147483647 w 613"/>
              <a:gd name="T5" fmla="*/ 2147483647 h 277"/>
              <a:gd name="T6" fmla="*/ 2147483647 w 613"/>
              <a:gd name="T7" fmla="*/ 2147483647 h 277"/>
              <a:gd name="T8" fmla="*/ 2147483647 w 613"/>
              <a:gd name="T9" fmla="*/ 2147483647 h 277"/>
              <a:gd name="T10" fmla="*/ 2147483647 w 613"/>
              <a:gd name="T11" fmla="*/ 2147483647 h 277"/>
              <a:gd name="T12" fmla="*/ 2147483647 w 613"/>
              <a:gd name="T13" fmla="*/ 2147483647 h 277"/>
              <a:gd name="T14" fmla="*/ 2147483647 w 613"/>
              <a:gd name="T15" fmla="*/ 2147483647 h 277"/>
              <a:gd name="T16" fmla="*/ 2147483647 w 613"/>
              <a:gd name="T17" fmla="*/ 2147483647 h 277"/>
              <a:gd name="T18" fmla="*/ 2147483647 w 613"/>
              <a:gd name="T19" fmla="*/ 2147483647 h 277"/>
              <a:gd name="T20" fmla="*/ 2147483647 w 613"/>
              <a:gd name="T21" fmla="*/ 2147483647 h 277"/>
              <a:gd name="T22" fmla="*/ 2147483647 w 613"/>
              <a:gd name="T23" fmla="*/ 2147483647 h 277"/>
              <a:gd name="T24" fmla="*/ 2147483647 w 613"/>
              <a:gd name="T25" fmla="*/ 2147483647 h 277"/>
              <a:gd name="T26" fmla="*/ 2147483647 w 613"/>
              <a:gd name="T27" fmla="*/ 2147483647 h 277"/>
              <a:gd name="T28" fmla="*/ 2147483647 w 613"/>
              <a:gd name="T29" fmla="*/ 2147483647 h 27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3"/>
              <a:gd name="T46" fmla="*/ 0 h 277"/>
              <a:gd name="T47" fmla="*/ 613 w 613"/>
              <a:gd name="T48" fmla="*/ 277 h 27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3" h="277" extrusionOk="0">
                <a:moveTo>
                  <a:pt x="46" y="109"/>
                </a:moveTo>
                <a:cubicBezTo>
                  <a:pt x="30" y="113"/>
                  <a:pt x="16" y="117"/>
                  <a:pt x="0" y="119"/>
                </a:cubicBezTo>
                <a:cubicBezTo>
                  <a:pt x="35" y="128"/>
                  <a:pt x="71" y="128"/>
                  <a:pt x="108" y="132"/>
                </a:cubicBezTo>
                <a:cubicBezTo>
                  <a:pt x="174" y="139"/>
                  <a:pt x="240" y="148"/>
                  <a:pt x="306" y="156"/>
                </a:cubicBezTo>
                <a:cubicBezTo>
                  <a:pt x="352" y="162"/>
                  <a:pt x="397" y="169"/>
                  <a:pt x="443" y="177"/>
                </a:cubicBezTo>
                <a:cubicBezTo>
                  <a:pt x="456" y="179"/>
                  <a:pt x="470" y="181"/>
                  <a:pt x="483" y="184"/>
                </a:cubicBezTo>
                <a:cubicBezTo>
                  <a:pt x="478" y="169"/>
                  <a:pt x="472" y="156"/>
                  <a:pt x="466" y="142"/>
                </a:cubicBezTo>
              </a:path>
              <a:path w="613" h="277" extrusionOk="0">
                <a:moveTo>
                  <a:pt x="279" y="5"/>
                </a:moveTo>
                <a:cubicBezTo>
                  <a:pt x="276" y="5"/>
                  <a:pt x="272" y="4"/>
                  <a:pt x="269" y="4"/>
                </a:cubicBezTo>
                <a:cubicBezTo>
                  <a:pt x="245" y="-9"/>
                  <a:pt x="307" y="6"/>
                  <a:pt x="315" y="7"/>
                </a:cubicBezTo>
                <a:cubicBezTo>
                  <a:pt x="369" y="16"/>
                  <a:pt x="422" y="28"/>
                  <a:pt x="474" y="43"/>
                </a:cubicBezTo>
                <a:cubicBezTo>
                  <a:pt x="518" y="56"/>
                  <a:pt x="575" y="73"/>
                  <a:pt x="603" y="113"/>
                </a:cubicBezTo>
                <a:cubicBezTo>
                  <a:pt x="628" y="149"/>
                  <a:pt x="597" y="183"/>
                  <a:pt x="569" y="205"/>
                </a:cubicBezTo>
                <a:cubicBezTo>
                  <a:pt x="529" y="236"/>
                  <a:pt x="482" y="267"/>
                  <a:pt x="431" y="276"/>
                </a:cubicBezTo>
                <a:cubicBezTo>
                  <a:pt x="408" y="276"/>
                  <a:pt x="403" y="278"/>
                  <a:pt x="392" y="268"/>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90" name="Ink 79"/>
          <p:cNvSpPr>
            <a:spLocks noRot="1" noChangeAspect="1" noEditPoints="1" noChangeArrowheads="1" noChangeShapeType="1" noTextEdit="1"/>
          </p:cNvSpPr>
          <p:nvPr/>
        </p:nvSpPr>
        <p:spPr bwMode="auto">
          <a:xfrm>
            <a:off x="1681163" y="303213"/>
            <a:ext cx="354012" cy="282575"/>
          </a:xfrm>
          <a:custGeom>
            <a:avLst/>
            <a:gdLst>
              <a:gd name="T0" fmla="*/ 0 w 983"/>
              <a:gd name="T1" fmla="*/ 2147483647 h 784"/>
              <a:gd name="T2" fmla="*/ 2147483647 w 983"/>
              <a:gd name="T3" fmla="*/ 2147483647 h 784"/>
              <a:gd name="T4" fmla="*/ 2147483647 w 983"/>
              <a:gd name="T5" fmla="*/ 2147483647 h 784"/>
              <a:gd name="T6" fmla="*/ 2147483647 w 983"/>
              <a:gd name="T7" fmla="*/ 2147483647 h 784"/>
              <a:gd name="T8" fmla="*/ 2147483647 w 983"/>
              <a:gd name="T9" fmla="*/ 2147483647 h 784"/>
              <a:gd name="T10" fmla="*/ 2147483647 w 983"/>
              <a:gd name="T11" fmla="*/ 2147483647 h 784"/>
              <a:gd name="T12" fmla="*/ 2147483647 w 983"/>
              <a:gd name="T13" fmla="*/ 2147483647 h 784"/>
              <a:gd name="T14" fmla="*/ 2147483647 w 983"/>
              <a:gd name="T15" fmla="*/ 2147483647 h 784"/>
              <a:gd name="T16" fmla="*/ 2147483647 w 983"/>
              <a:gd name="T17" fmla="*/ 2147483647 h 784"/>
              <a:gd name="T18" fmla="*/ 2147483647 w 983"/>
              <a:gd name="T19" fmla="*/ 2147483647 h 784"/>
              <a:gd name="T20" fmla="*/ 2147483647 w 983"/>
              <a:gd name="T21" fmla="*/ 2147483647 h 784"/>
              <a:gd name="T22" fmla="*/ 2147483647 w 983"/>
              <a:gd name="T23" fmla="*/ 2147483647 h 784"/>
              <a:gd name="T24" fmla="*/ 2147483647 w 983"/>
              <a:gd name="T25" fmla="*/ 2147483647 h 784"/>
              <a:gd name="T26" fmla="*/ 2147483647 w 983"/>
              <a:gd name="T27" fmla="*/ 2147483647 h 784"/>
              <a:gd name="T28" fmla="*/ 2147483647 w 983"/>
              <a:gd name="T29" fmla="*/ 2147483647 h 784"/>
              <a:gd name="T30" fmla="*/ 2147483647 w 983"/>
              <a:gd name="T31" fmla="*/ 2147483647 h 784"/>
              <a:gd name="T32" fmla="*/ 2147483647 w 983"/>
              <a:gd name="T33" fmla="*/ 2147483647 h 7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3"/>
              <a:gd name="T52" fmla="*/ 0 h 784"/>
              <a:gd name="T53" fmla="*/ 983 w 983"/>
              <a:gd name="T54" fmla="*/ 784 h 7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3" h="784" extrusionOk="0">
                <a:moveTo>
                  <a:pt x="0" y="98"/>
                </a:moveTo>
                <a:cubicBezTo>
                  <a:pt x="6" y="147"/>
                  <a:pt x="8" y="203"/>
                  <a:pt x="21" y="250"/>
                </a:cubicBezTo>
                <a:cubicBezTo>
                  <a:pt x="32" y="289"/>
                  <a:pt x="48" y="346"/>
                  <a:pt x="97" y="348"/>
                </a:cubicBezTo>
                <a:cubicBezTo>
                  <a:pt x="107" y="347"/>
                  <a:pt x="117" y="345"/>
                  <a:pt x="127" y="344"/>
                </a:cubicBezTo>
              </a:path>
              <a:path w="983" h="784" extrusionOk="0">
                <a:moveTo>
                  <a:pt x="248" y="86"/>
                </a:moveTo>
                <a:cubicBezTo>
                  <a:pt x="251" y="121"/>
                  <a:pt x="256" y="149"/>
                  <a:pt x="268" y="182"/>
                </a:cubicBezTo>
                <a:cubicBezTo>
                  <a:pt x="279" y="211"/>
                  <a:pt x="285" y="238"/>
                  <a:pt x="303" y="264"/>
                </a:cubicBezTo>
              </a:path>
              <a:path w="983" h="784" extrusionOk="0">
                <a:moveTo>
                  <a:pt x="618" y="111"/>
                </a:moveTo>
                <a:cubicBezTo>
                  <a:pt x="615" y="81"/>
                  <a:pt x="616" y="62"/>
                  <a:pt x="628" y="35"/>
                </a:cubicBezTo>
                <a:cubicBezTo>
                  <a:pt x="641" y="5"/>
                  <a:pt x="668" y="-4"/>
                  <a:pt x="700" y="1"/>
                </a:cubicBezTo>
                <a:cubicBezTo>
                  <a:pt x="773" y="13"/>
                  <a:pt x="834" y="80"/>
                  <a:pt x="853" y="149"/>
                </a:cubicBezTo>
                <a:cubicBezTo>
                  <a:pt x="878" y="238"/>
                  <a:pt x="859" y="339"/>
                  <a:pt x="829" y="424"/>
                </a:cubicBezTo>
                <a:cubicBezTo>
                  <a:pt x="799" y="512"/>
                  <a:pt x="749" y="594"/>
                  <a:pt x="698" y="671"/>
                </a:cubicBezTo>
                <a:cubicBezTo>
                  <a:pt x="675" y="706"/>
                  <a:pt x="649" y="740"/>
                  <a:pt x="625" y="774"/>
                </a:cubicBezTo>
                <a:cubicBezTo>
                  <a:pt x="656" y="777"/>
                  <a:pt x="686" y="776"/>
                  <a:pt x="721" y="771"/>
                </a:cubicBezTo>
                <a:cubicBezTo>
                  <a:pt x="782" y="762"/>
                  <a:pt x="840" y="752"/>
                  <a:pt x="897" y="729"/>
                </a:cubicBezTo>
                <a:cubicBezTo>
                  <a:pt x="938" y="708"/>
                  <a:pt x="953" y="701"/>
                  <a:pt x="982" y="689"/>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91" name="Ink 80"/>
          <p:cNvSpPr>
            <a:spLocks noRot="1" noChangeAspect="1" noEditPoints="1" noChangeArrowheads="1" noChangeShapeType="1" noTextEdit="1"/>
          </p:cNvSpPr>
          <p:nvPr/>
        </p:nvSpPr>
        <p:spPr bwMode="auto">
          <a:xfrm>
            <a:off x="2139950" y="101600"/>
            <a:ext cx="95250" cy="242888"/>
          </a:xfrm>
          <a:custGeom>
            <a:avLst/>
            <a:gdLst>
              <a:gd name="T0" fmla="*/ 0 w 264"/>
              <a:gd name="T1" fmla="*/ 2147483647 h 677"/>
              <a:gd name="T2" fmla="*/ 2147483647 w 264"/>
              <a:gd name="T3" fmla="*/ 2147483647 h 677"/>
              <a:gd name="T4" fmla="*/ 2147483647 w 264"/>
              <a:gd name="T5" fmla="*/ 2147483647 h 677"/>
              <a:gd name="T6" fmla="*/ 2147483647 w 264"/>
              <a:gd name="T7" fmla="*/ 2147483647 h 677"/>
              <a:gd name="T8" fmla="*/ 2147483647 w 264"/>
              <a:gd name="T9" fmla="*/ 0 h 677"/>
              <a:gd name="T10" fmla="*/ 2147483647 w 264"/>
              <a:gd name="T11" fmla="*/ 2147483647 h 677"/>
              <a:gd name="T12" fmla="*/ 2147483647 w 264"/>
              <a:gd name="T13" fmla="*/ 2147483647 h 677"/>
              <a:gd name="T14" fmla="*/ 0 60000 65536"/>
              <a:gd name="T15" fmla="*/ 0 60000 65536"/>
              <a:gd name="T16" fmla="*/ 0 60000 65536"/>
              <a:gd name="T17" fmla="*/ 0 60000 65536"/>
              <a:gd name="T18" fmla="*/ 0 60000 65536"/>
              <a:gd name="T19" fmla="*/ 0 60000 65536"/>
              <a:gd name="T20" fmla="*/ 0 60000 65536"/>
              <a:gd name="T21" fmla="*/ 0 w 264"/>
              <a:gd name="T22" fmla="*/ 0 h 677"/>
              <a:gd name="T23" fmla="*/ 264 w 264"/>
              <a:gd name="T24" fmla="*/ 677 h 6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4" h="677" extrusionOk="0">
                <a:moveTo>
                  <a:pt x="0" y="233"/>
                </a:moveTo>
                <a:cubicBezTo>
                  <a:pt x="10" y="299"/>
                  <a:pt x="9" y="363"/>
                  <a:pt x="15" y="429"/>
                </a:cubicBezTo>
                <a:cubicBezTo>
                  <a:pt x="22" y="498"/>
                  <a:pt x="26" y="579"/>
                  <a:pt x="50" y="645"/>
                </a:cubicBezTo>
                <a:cubicBezTo>
                  <a:pt x="56" y="655"/>
                  <a:pt x="61" y="666"/>
                  <a:pt x="67" y="676"/>
                </a:cubicBezTo>
              </a:path>
              <a:path w="264" h="677" extrusionOk="0">
                <a:moveTo>
                  <a:pt x="263" y="0"/>
                </a:moveTo>
                <a:cubicBezTo>
                  <a:pt x="231" y="89"/>
                  <a:pt x="236" y="162"/>
                  <a:pt x="235" y="259"/>
                </a:cubicBezTo>
                <a:cubicBezTo>
                  <a:pt x="234" y="286"/>
                  <a:pt x="234" y="314"/>
                  <a:pt x="233" y="341"/>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92" name="Ink 81"/>
          <p:cNvSpPr>
            <a:spLocks noRot="1" noChangeAspect="1" noEditPoints="1" noChangeArrowheads="1" noChangeShapeType="1" noTextEdit="1"/>
          </p:cNvSpPr>
          <p:nvPr/>
        </p:nvSpPr>
        <p:spPr bwMode="auto">
          <a:xfrm>
            <a:off x="184150" y="6321425"/>
            <a:ext cx="214313" cy="139700"/>
          </a:xfrm>
          <a:custGeom>
            <a:avLst/>
            <a:gdLst>
              <a:gd name="T0" fmla="*/ 2147483647 w 592"/>
              <a:gd name="T1" fmla="*/ 2147483647 h 389"/>
              <a:gd name="T2" fmla="*/ 0 w 592"/>
              <a:gd name="T3" fmla="*/ 2147483647 h 389"/>
              <a:gd name="T4" fmla="*/ 2147483647 w 592"/>
              <a:gd name="T5" fmla="*/ 2147483647 h 389"/>
              <a:gd name="T6" fmla="*/ 2147483647 w 592"/>
              <a:gd name="T7" fmla="*/ 2147483647 h 389"/>
              <a:gd name="T8" fmla="*/ 2147483647 w 592"/>
              <a:gd name="T9" fmla="*/ 2147483647 h 389"/>
              <a:gd name="T10" fmla="*/ 2147483647 w 592"/>
              <a:gd name="T11" fmla="*/ 0 h 389"/>
              <a:gd name="T12" fmla="*/ 2147483647 w 592"/>
              <a:gd name="T13" fmla="*/ 2147483647 h 389"/>
              <a:gd name="T14" fmla="*/ 2147483647 w 592"/>
              <a:gd name="T15" fmla="*/ 2147483647 h 389"/>
              <a:gd name="T16" fmla="*/ 2147483647 w 592"/>
              <a:gd name="T17" fmla="*/ 2147483647 h 389"/>
              <a:gd name="T18" fmla="*/ 2147483647 w 592"/>
              <a:gd name="T19" fmla="*/ 2147483647 h 389"/>
              <a:gd name="T20" fmla="*/ 2147483647 w 592"/>
              <a:gd name="T21" fmla="*/ 2147483647 h 389"/>
              <a:gd name="T22" fmla="*/ 2147483647 w 592"/>
              <a:gd name="T23" fmla="*/ 2147483647 h 3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92"/>
              <a:gd name="T37" fmla="*/ 0 h 389"/>
              <a:gd name="T38" fmla="*/ 592 w 592"/>
              <a:gd name="T39" fmla="*/ 389 h 38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92" h="389" extrusionOk="0">
                <a:moveTo>
                  <a:pt x="46" y="184"/>
                </a:moveTo>
                <a:cubicBezTo>
                  <a:pt x="31" y="201"/>
                  <a:pt x="15" y="217"/>
                  <a:pt x="0" y="234"/>
                </a:cubicBezTo>
                <a:cubicBezTo>
                  <a:pt x="74" y="238"/>
                  <a:pt x="149" y="242"/>
                  <a:pt x="223" y="245"/>
                </a:cubicBezTo>
                <a:cubicBezTo>
                  <a:pt x="291" y="248"/>
                  <a:pt x="357" y="248"/>
                  <a:pt x="425" y="256"/>
                </a:cubicBezTo>
                <a:cubicBezTo>
                  <a:pt x="473" y="263"/>
                  <a:pt x="487" y="260"/>
                  <a:pt x="456" y="206"/>
                </a:cubicBezTo>
              </a:path>
              <a:path w="592" h="389" extrusionOk="0">
                <a:moveTo>
                  <a:pt x="356" y="0"/>
                </a:moveTo>
                <a:cubicBezTo>
                  <a:pt x="414" y="44"/>
                  <a:pt x="456" y="62"/>
                  <a:pt x="523" y="88"/>
                </a:cubicBezTo>
                <a:cubicBezTo>
                  <a:pt x="557" y="101"/>
                  <a:pt x="618" y="113"/>
                  <a:pt x="587" y="166"/>
                </a:cubicBezTo>
                <a:cubicBezTo>
                  <a:pt x="546" y="236"/>
                  <a:pt x="464" y="285"/>
                  <a:pt x="398" y="326"/>
                </a:cubicBezTo>
              </a:path>
              <a:path w="592" h="389" extrusionOk="0">
                <a:moveTo>
                  <a:pt x="362" y="19"/>
                </a:moveTo>
                <a:cubicBezTo>
                  <a:pt x="326" y="97"/>
                  <a:pt x="331" y="142"/>
                  <a:pt x="333" y="229"/>
                </a:cubicBezTo>
                <a:cubicBezTo>
                  <a:pt x="334" y="286"/>
                  <a:pt x="339" y="332"/>
                  <a:pt x="350" y="388"/>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93" name="Ink 82"/>
          <p:cNvSpPr>
            <a:spLocks noRot="1" noChangeAspect="1" noEditPoints="1" noChangeArrowheads="1" noChangeShapeType="1" noTextEdit="1"/>
          </p:cNvSpPr>
          <p:nvPr/>
        </p:nvSpPr>
        <p:spPr bwMode="auto">
          <a:xfrm>
            <a:off x="1484313" y="3946525"/>
            <a:ext cx="347662" cy="55563"/>
          </a:xfrm>
          <a:custGeom>
            <a:avLst/>
            <a:gdLst>
              <a:gd name="T0" fmla="*/ 0 w 970"/>
              <a:gd name="T1" fmla="*/ 2147483647 h 153"/>
              <a:gd name="T2" fmla="*/ 2147483647 w 970"/>
              <a:gd name="T3" fmla="*/ 2147483647 h 153"/>
              <a:gd name="T4" fmla="*/ 2147483647 w 970"/>
              <a:gd name="T5" fmla="*/ 2147483647 h 153"/>
              <a:gd name="T6" fmla="*/ 2147483647 w 970"/>
              <a:gd name="T7" fmla="*/ 2147483647 h 153"/>
              <a:gd name="T8" fmla="*/ 2147483647 w 970"/>
              <a:gd name="T9" fmla="*/ 2147483647 h 153"/>
              <a:gd name="T10" fmla="*/ 2147483647 w 970"/>
              <a:gd name="T11" fmla="*/ 2147483647 h 153"/>
              <a:gd name="T12" fmla="*/ 2147483647 w 970"/>
              <a:gd name="T13" fmla="*/ 2147483647 h 153"/>
              <a:gd name="T14" fmla="*/ 2147483647 w 970"/>
              <a:gd name="T15" fmla="*/ 2147483647 h 153"/>
              <a:gd name="T16" fmla="*/ 2147483647 w 970"/>
              <a:gd name="T17" fmla="*/ 2147483647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0"/>
              <a:gd name="T28" fmla="*/ 0 h 153"/>
              <a:gd name="T29" fmla="*/ 970 w 970"/>
              <a:gd name="T30" fmla="*/ 153 h 1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0" h="153" extrusionOk="0">
                <a:moveTo>
                  <a:pt x="0" y="146"/>
                </a:moveTo>
                <a:cubicBezTo>
                  <a:pt x="41" y="141"/>
                  <a:pt x="68" y="129"/>
                  <a:pt x="112" y="110"/>
                </a:cubicBezTo>
                <a:cubicBezTo>
                  <a:pt x="203" y="71"/>
                  <a:pt x="293" y="50"/>
                  <a:pt x="391" y="36"/>
                </a:cubicBezTo>
                <a:cubicBezTo>
                  <a:pt x="503" y="20"/>
                  <a:pt x="613" y="25"/>
                  <a:pt x="725" y="36"/>
                </a:cubicBezTo>
                <a:cubicBezTo>
                  <a:pt x="807" y="44"/>
                  <a:pt x="889" y="59"/>
                  <a:pt x="969" y="78"/>
                </a:cubicBezTo>
                <a:cubicBezTo>
                  <a:pt x="909" y="46"/>
                  <a:pt x="844" y="35"/>
                  <a:pt x="777" y="22"/>
                </a:cubicBezTo>
                <a:cubicBezTo>
                  <a:pt x="586" y="-14"/>
                  <a:pt x="411" y="7"/>
                  <a:pt x="221" y="38"/>
                </a:cubicBezTo>
                <a:cubicBezTo>
                  <a:pt x="183" y="44"/>
                  <a:pt x="60" y="94"/>
                  <a:pt x="21" y="80"/>
                </a:cubicBezTo>
                <a:cubicBezTo>
                  <a:pt x="20" y="76"/>
                  <a:pt x="20" y="72"/>
                  <a:pt x="19" y="68"/>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94" name="Ink 83"/>
          <p:cNvSpPr>
            <a:spLocks noRot="1" noChangeAspect="1" noEditPoints="1" noChangeArrowheads="1" noChangeShapeType="1" noTextEdit="1"/>
          </p:cNvSpPr>
          <p:nvPr/>
        </p:nvSpPr>
        <p:spPr bwMode="auto">
          <a:xfrm>
            <a:off x="1412875" y="4967288"/>
            <a:ext cx="292100" cy="30162"/>
          </a:xfrm>
          <a:custGeom>
            <a:avLst/>
            <a:gdLst>
              <a:gd name="T0" fmla="*/ 2147483647 w 811"/>
              <a:gd name="T1" fmla="*/ 2147483647 h 82"/>
              <a:gd name="T2" fmla="*/ 2147483647 w 811"/>
              <a:gd name="T3" fmla="*/ 2147483647 h 82"/>
              <a:gd name="T4" fmla="*/ 2147483647 w 811"/>
              <a:gd name="T5" fmla="*/ 2147483647 h 82"/>
              <a:gd name="T6" fmla="*/ 2147483647 w 811"/>
              <a:gd name="T7" fmla="*/ 2147483647 h 82"/>
              <a:gd name="T8" fmla="*/ 2147483647 w 811"/>
              <a:gd name="T9" fmla="*/ 2147483647 h 82"/>
              <a:gd name="T10" fmla="*/ 2147483647 w 811"/>
              <a:gd name="T11" fmla="*/ 2147483647 h 82"/>
              <a:gd name="T12" fmla="*/ 2147483647 w 811"/>
              <a:gd name="T13" fmla="*/ 2147483647 h 82"/>
              <a:gd name="T14" fmla="*/ 2147483647 w 811"/>
              <a:gd name="T15" fmla="*/ 2147483647 h 82"/>
              <a:gd name="T16" fmla="*/ 2147483647 w 811"/>
              <a:gd name="T17" fmla="*/ 2147483647 h 82"/>
              <a:gd name="T18" fmla="*/ 2147483647 w 811"/>
              <a:gd name="T19" fmla="*/ 2147483647 h 82"/>
              <a:gd name="T20" fmla="*/ 2147483647 w 811"/>
              <a:gd name="T21" fmla="*/ 2147483647 h 82"/>
              <a:gd name="T22" fmla="*/ 2147483647 w 811"/>
              <a:gd name="T23" fmla="*/ 2147483647 h 82"/>
              <a:gd name="T24" fmla="*/ 2147483647 w 811"/>
              <a:gd name="T25" fmla="*/ 2147483647 h 82"/>
              <a:gd name="T26" fmla="*/ 2147483647 w 811"/>
              <a:gd name="T27" fmla="*/ 2147483647 h 82"/>
              <a:gd name="T28" fmla="*/ 2147483647 w 811"/>
              <a:gd name="T29" fmla="*/ 2147483647 h 82"/>
              <a:gd name="T30" fmla="*/ 2147483647 w 811"/>
              <a:gd name="T31" fmla="*/ 2147483647 h 82"/>
              <a:gd name="T32" fmla="*/ 2147483647 w 811"/>
              <a:gd name="T33" fmla="*/ 2147483647 h 82"/>
              <a:gd name="T34" fmla="*/ 2147483647 w 811"/>
              <a:gd name="T35" fmla="*/ 2147483647 h 82"/>
              <a:gd name="T36" fmla="*/ 0 w 811"/>
              <a:gd name="T37" fmla="*/ 2147483647 h 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11"/>
              <a:gd name="T58" fmla="*/ 0 h 82"/>
              <a:gd name="T59" fmla="*/ 811 w 811"/>
              <a:gd name="T60" fmla="*/ 82 h 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11" h="82" extrusionOk="0">
                <a:moveTo>
                  <a:pt x="110" y="59"/>
                </a:moveTo>
                <a:cubicBezTo>
                  <a:pt x="100" y="63"/>
                  <a:pt x="67" y="81"/>
                  <a:pt x="62" y="81"/>
                </a:cubicBezTo>
                <a:cubicBezTo>
                  <a:pt x="58" y="81"/>
                  <a:pt x="-11" y="67"/>
                  <a:pt x="31" y="63"/>
                </a:cubicBezTo>
                <a:cubicBezTo>
                  <a:pt x="37" y="64"/>
                  <a:pt x="44" y="64"/>
                  <a:pt x="50" y="65"/>
                </a:cubicBezTo>
                <a:cubicBezTo>
                  <a:pt x="106" y="71"/>
                  <a:pt x="163" y="74"/>
                  <a:pt x="219" y="75"/>
                </a:cubicBezTo>
                <a:cubicBezTo>
                  <a:pt x="332" y="77"/>
                  <a:pt x="444" y="65"/>
                  <a:pt x="557" y="59"/>
                </a:cubicBezTo>
                <a:cubicBezTo>
                  <a:pt x="622" y="55"/>
                  <a:pt x="689" y="50"/>
                  <a:pt x="754" y="53"/>
                </a:cubicBezTo>
                <a:cubicBezTo>
                  <a:pt x="773" y="54"/>
                  <a:pt x="792" y="58"/>
                  <a:pt x="810" y="60"/>
                </a:cubicBezTo>
                <a:cubicBezTo>
                  <a:pt x="775" y="48"/>
                  <a:pt x="741" y="45"/>
                  <a:pt x="704" y="39"/>
                </a:cubicBezTo>
                <a:cubicBezTo>
                  <a:pt x="616" y="25"/>
                  <a:pt x="529" y="17"/>
                  <a:pt x="440" y="12"/>
                </a:cubicBezTo>
                <a:cubicBezTo>
                  <a:pt x="347" y="7"/>
                  <a:pt x="255" y="7"/>
                  <a:pt x="162" y="5"/>
                </a:cubicBezTo>
                <a:cubicBezTo>
                  <a:pt x="126" y="4"/>
                  <a:pt x="89" y="3"/>
                  <a:pt x="53" y="1"/>
                </a:cubicBezTo>
                <a:cubicBezTo>
                  <a:pt x="87" y="5"/>
                  <a:pt x="96" y="3"/>
                  <a:pt x="130" y="4"/>
                </a:cubicBezTo>
                <a:cubicBezTo>
                  <a:pt x="277" y="6"/>
                  <a:pt x="425" y="7"/>
                  <a:pt x="572" y="10"/>
                </a:cubicBezTo>
                <a:cubicBezTo>
                  <a:pt x="629" y="11"/>
                  <a:pt x="685" y="15"/>
                  <a:pt x="742" y="15"/>
                </a:cubicBezTo>
                <a:cubicBezTo>
                  <a:pt x="694" y="11"/>
                  <a:pt x="644" y="7"/>
                  <a:pt x="595" y="4"/>
                </a:cubicBezTo>
                <a:cubicBezTo>
                  <a:pt x="491" y="-1"/>
                  <a:pt x="387" y="-1"/>
                  <a:pt x="283" y="8"/>
                </a:cubicBezTo>
                <a:cubicBezTo>
                  <a:pt x="202" y="15"/>
                  <a:pt x="123" y="24"/>
                  <a:pt x="42" y="37"/>
                </a:cubicBezTo>
                <a:cubicBezTo>
                  <a:pt x="19" y="40"/>
                  <a:pt x="14" y="42"/>
                  <a:pt x="0" y="38"/>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95" name="Ink 84"/>
          <p:cNvSpPr>
            <a:spLocks noRot="1" noChangeAspect="1" noEditPoints="1" noChangeArrowheads="1" noChangeShapeType="1" noTextEdit="1"/>
          </p:cNvSpPr>
          <p:nvPr/>
        </p:nvSpPr>
        <p:spPr bwMode="auto">
          <a:xfrm>
            <a:off x="5178425" y="1855788"/>
            <a:ext cx="2868613" cy="1360487"/>
          </a:xfrm>
          <a:custGeom>
            <a:avLst/>
            <a:gdLst>
              <a:gd name="T0" fmla="*/ 2147483647 w 7968"/>
              <a:gd name="T1" fmla="*/ 2147483647 h 3780"/>
              <a:gd name="T2" fmla="*/ 2147483647 w 7968"/>
              <a:gd name="T3" fmla="*/ 2147483647 h 3780"/>
              <a:gd name="T4" fmla="*/ 2147483647 w 7968"/>
              <a:gd name="T5" fmla="*/ 0 h 3780"/>
              <a:gd name="T6" fmla="*/ 2147483647 w 7968"/>
              <a:gd name="T7" fmla="*/ 2147483647 h 3780"/>
              <a:gd name="T8" fmla="*/ 2147483647 w 7968"/>
              <a:gd name="T9" fmla="*/ 2147483647 h 3780"/>
              <a:gd name="T10" fmla="*/ 2147483647 w 7968"/>
              <a:gd name="T11" fmla="*/ 2147483647 h 3780"/>
              <a:gd name="T12" fmla="*/ 2147483647 w 7968"/>
              <a:gd name="T13" fmla="*/ 2147483647 h 3780"/>
              <a:gd name="T14" fmla="*/ 0 60000 65536"/>
              <a:gd name="T15" fmla="*/ 0 60000 65536"/>
              <a:gd name="T16" fmla="*/ 0 60000 65536"/>
              <a:gd name="T17" fmla="*/ 0 60000 65536"/>
              <a:gd name="T18" fmla="*/ 0 60000 65536"/>
              <a:gd name="T19" fmla="*/ 0 60000 65536"/>
              <a:gd name="T20" fmla="*/ 0 60000 65536"/>
              <a:gd name="T21" fmla="*/ 0 w 7968"/>
              <a:gd name="T22" fmla="*/ 0 h 3780"/>
              <a:gd name="T23" fmla="*/ 7968 w 7968"/>
              <a:gd name="T24" fmla="*/ 3780 h 37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68" h="3780" extrusionOk="0">
                <a:moveTo>
                  <a:pt x="7926" y="935"/>
                </a:moveTo>
                <a:cubicBezTo>
                  <a:pt x="7905" y="847"/>
                  <a:pt x="7971" y="828"/>
                  <a:pt x="7863" y="701"/>
                </a:cubicBezTo>
                <a:cubicBezTo>
                  <a:pt x="7343" y="87"/>
                  <a:pt x="6265" y="-11"/>
                  <a:pt x="5537" y="0"/>
                </a:cubicBezTo>
                <a:cubicBezTo>
                  <a:pt x="4506" y="15"/>
                  <a:pt x="3248" y="181"/>
                  <a:pt x="2320" y="667"/>
                </a:cubicBezTo>
                <a:cubicBezTo>
                  <a:pt x="1586" y="1052"/>
                  <a:pt x="1096" y="1724"/>
                  <a:pt x="688" y="2428"/>
                </a:cubicBezTo>
                <a:cubicBezTo>
                  <a:pt x="441" y="2855"/>
                  <a:pt x="203" y="3294"/>
                  <a:pt x="8" y="3746"/>
                </a:cubicBezTo>
                <a:cubicBezTo>
                  <a:pt x="-2" y="3769"/>
                  <a:pt x="25" y="3720"/>
                  <a:pt x="16" y="3743"/>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96" name="Ink 85"/>
          <p:cNvSpPr>
            <a:spLocks noRot="1" noChangeAspect="1" noEditPoints="1" noChangeArrowheads="1" noChangeShapeType="1" noTextEdit="1"/>
          </p:cNvSpPr>
          <p:nvPr/>
        </p:nvSpPr>
        <p:spPr bwMode="auto">
          <a:xfrm>
            <a:off x="1327150" y="5580063"/>
            <a:ext cx="511175" cy="379412"/>
          </a:xfrm>
          <a:custGeom>
            <a:avLst/>
            <a:gdLst>
              <a:gd name="T0" fmla="*/ 2147483647 w 1419"/>
              <a:gd name="T1" fmla="*/ 2147483647 h 1054"/>
              <a:gd name="T2" fmla="*/ 2147483647 w 1419"/>
              <a:gd name="T3" fmla="*/ 2147483647 h 1054"/>
              <a:gd name="T4" fmla="*/ 2147483647 w 1419"/>
              <a:gd name="T5" fmla="*/ 2147483647 h 1054"/>
              <a:gd name="T6" fmla="*/ 2147483647 w 1419"/>
              <a:gd name="T7" fmla="*/ 2147483647 h 1054"/>
              <a:gd name="T8" fmla="*/ 2147483647 w 1419"/>
              <a:gd name="T9" fmla="*/ 2147483647 h 1054"/>
              <a:gd name="T10" fmla="*/ 2147483647 w 1419"/>
              <a:gd name="T11" fmla="*/ 2147483647 h 1054"/>
              <a:gd name="T12" fmla="*/ 2147483647 w 1419"/>
              <a:gd name="T13" fmla="*/ 2147483647 h 1054"/>
              <a:gd name="T14" fmla="*/ 2147483647 w 1419"/>
              <a:gd name="T15" fmla="*/ 2147483647 h 1054"/>
              <a:gd name="T16" fmla="*/ 2147483647 w 1419"/>
              <a:gd name="T17" fmla="*/ 2147483647 h 1054"/>
              <a:gd name="T18" fmla="*/ 2147483647 w 1419"/>
              <a:gd name="T19" fmla="*/ 2147483647 h 1054"/>
              <a:gd name="T20" fmla="*/ 2147483647 w 1419"/>
              <a:gd name="T21" fmla="*/ 2147483647 h 1054"/>
              <a:gd name="T22" fmla="*/ 2147483647 w 1419"/>
              <a:gd name="T23" fmla="*/ 2147483647 h 1054"/>
              <a:gd name="T24" fmla="*/ 2147483647 w 1419"/>
              <a:gd name="T25" fmla="*/ 2147483647 h 1054"/>
              <a:gd name="T26" fmla="*/ 2147483647 w 1419"/>
              <a:gd name="T27" fmla="*/ 2147483647 h 10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19"/>
              <a:gd name="T43" fmla="*/ 0 h 1054"/>
              <a:gd name="T44" fmla="*/ 1419 w 1419"/>
              <a:gd name="T45" fmla="*/ 1054 h 10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19" h="1054" extrusionOk="0">
                <a:moveTo>
                  <a:pt x="974" y="186"/>
                </a:moveTo>
                <a:cubicBezTo>
                  <a:pt x="982" y="169"/>
                  <a:pt x="1007" y="203"/>
                  <a:pt x="992" y="153"/>
                </a:cubicBezTo>
                <a:cubicBezTo>
                  <a:pt x="985" y="128"/>
                  <a:pt x="967" y="106"/>
                  <a:pt x="947" y="89"/>
                </a:cubicBezTo>
                <a:cubicBezTo>
                  <a:pt x="849" y="5"/>
                  <a:pt x="686" y="17"/>
                  <a:pt x="568" y="28"/>
                </a:cubicBezTo>
                <a:cubicBezTo>
                  <a:pt x="432" y="40"/>
                  <a:pt x="281" y="73"/>
                  <a:pt x="167" y="152"/>
                </a:cubicBezTo>
                <a:cubicBezTo>
                  <a:pt x="18" y="256"/>
                  <a:pt x="-26" y="459"/>
                  <a:pt x="11" y="629"/>
                </a:cubicBezTo>
                <a:cubicBezTo>
                  <a:pt x="45" y="786"/>
                  <a:pt x="146" y="917"/>
                  <a:pt x="290" y="988"/>
                </a:cubicBezTo>
                <a:cubicBezTo>
                  <a:pt x="441" y="1063"/>
                  <a:pt x="610" y="1065"/>
                  <a:pt x="771" y="1030"/>
                </a:cubicBezTo>
                <a:cubicBezTo>
                  <a:pt x="963" y="989"/>
                  <a:pt x="1161" y="889"/>
                  <a:pt x="1297" y="746"/>
                </a:cubicBezTo>
                <a:cubicBezTo>
                  <a:pt x="1367" y="673"/>
                  <a:pt x="1411" y="579"/>
                  <a:pt x="1418" y="478"/>
                </a:cubicBezTo>
                <a:cubicBezTo>
                  <a:pt x="1432" y="278"/>
                  <a:pt x="1273" y="92"/>
                  <a:pt x="1093" y="26"/>
                </a:cubicBezTo>
                <a:cubicBezTo>
                  <a:pt x="984" y="-14"/>
                  <a:pt x="861" y="-5"/>
                  <a:pt x="750" y="23"/>
                </a:cubicBezTo>
                <a:cubicBezTo>
                  <a:pt x="567" y="70"/>
                  <a:pt x="417" y="177"/>
                  <a:pt x="307" y="326"/>
                </a:cubicBezTo>
                <a:cubicBezTo>
                  <a:pt x="262" y="387"/>
                  <a:pt x="264" y="400"/>
                  <a:pt x="275" y="456"/>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97" name="Ink 86"/>
          <p:cNvSpPr>
            <a:spLocks noRot="1" noChangeAspect="1" noEditPoints="1" noChangeArrowheads="1" noChangeShapeType="1" noTextEdit="1"/>
          </p:cNvSpPr>
          <p:nvPr/>
        </p:nvSpPr>
        <p:spPr bwMode="auto">
          <a:xfrm>
            <a:off x="1862138" y="5183188"/>
            <a:ext cx="1349375" cy="593725"/>
          </a:xfrm>
          <a:custGeom>
            <a:avLst/>
            <a:gdLst>
              <a:gd name="T0" fmla="*/ 2147483647 w 3752"/>
              <a:gd name="T1" fmla="*/ 2147483647 h 1651"/>
              <a:gd name="T2" fmla="*/ 2147483647 w 3752"/>
              <a:gd name="T3" fmla="*/ 2147483647 h 1651"/>
              <a:gd name="T4" fmla="*/ 2147483647 w 3752"/>
              <a:gd name="T5" fmla="*/ 2147483647 h 1651"/>
              <a:gd name="T6" fmla="*/ 2147483647 w 3752"/>
              <a:gd name="T7" fmla="*/ 2147483647 h 1651"/>
              <a:gd name="T8" fmla="*/ 2147483647 w 3752"/>
              <a:gd name="T9" fmla="*/ 2147483647 h 1651"/>
              <a:gd name="T10" fmla="*/ 2147483647 w 3752"/>
              <a:gd name="T11" fmla="*/ 2147483647 h 1651"/>
              <a:gd name="T12" fmla="*/ 2147483647 w 3752"/>
              <a:gd name="T13" fmla="*/ 2147483647 h 1651"/>
              <a:gd name="T14" fmla="*/ 2147483647 w 3752"/>
              <a:gd name="T15" fmla="*/ 2147483647 h 1651"/>
              <a:gd name="T16" fmla="*/ 2147483647 w 3752"/>
              <a:gd name="T17" fmla="*/ 2147483647 h 1651"/>
              <a:gd name="T18" fmla="*/ 2147483647 w 3752"/>
              <a:gd name="T19" fmla="*/ 2147483647 h 1651"/>
              <a:gd name="T20" fmla="*/ 2147483647 w 3752"/>
              <a:gd name="T21" fmla="*/ 2147483647 h 1651"/>
              <a:gd name="T22" fmla="*/ 2147483647 w 3752"/>
              <a:gd name="T23" fmla="*/ 2147483647 h 1651"/>
              <a:gd name="T24" fmla="*/ 2147483647 w 3752"/>
              <a:gd name="T25" fmla="*/ 2147483647 h 1651"/>
              <a:gd name="T26" fmla="*/ 2147483647 w 3752"/>
              <a:gd name="T27" fmla="*/ 2147483647 h 1651"/>
              <a:gd name="T28" fmla="*/ 2147483647 w 3752"/>
              <a:gd name="T29" fmla="*/ 2147483647 h 165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52"/>
              <a:gd name="T46" fmla="*/ 0 h 1651"/>
              <a:gd name="T47" fmla="*/ 3752 w 3752"/>
              <a:gd name="T48" fmla="*/ 1651 h 165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52" h="1651" extrusionOk="0">
                <a:moveTo>
                  <a:pt x="10" y="1566"/>
                </a:moveTo>
                <a:cubicBezTo>
                  <a:pt x="7" y="1579"/>
                  <a:pt x="4" y="1593"/>
                  <a:pt x="1" y="1605"/>
                </a:cubicBezTo>
                <a:cubicBezTo>
                  <a:pt x="219" y="1649"/>
                  <a:pt x="438" y="1660"/>
                  <a:pt x="662" y="1639"/>
                </a:cubicBezTo>
                <a:cubicBezTo>
                  <a:pt x="1127" y="1595"/>
                  <a:pt x="1554" y="1368"/>
                  <a:pt x="1938" y="1117"/>
                </a:cubicBezTo>
                <a:cubicBezTo>
                  <a:pt x="2318" y="869"/>
                  <a:pt x="2694" y="652"/>
                  <a:pt x="3112" y="475"/>
                </a:cubicBezTo>
                <a:cubicBezTo>
                  <a:pt x="3238" y="422"/>
                  <a:pt x="3591" y="316"/>
                  <a:pt x="3646" y="169"/>
                </a:cubicBezTo>
                <a:cubicBezTo>
                  <a:pt x="3677" y="88"/>
                  <a:pt x="3602" y="105"/>
                  <a:pt x="3553" y="92"/>
                </a:cubicBezTo>
                <a:cubicBezTo>
                  <a:pt x="3538" y="88"/>
                  <a:pt x="3506" y="98"/>
                  <a:pt x="3486" y="91"/>
                </a:cubicBezTo>
                <a:cubicBezTo>
                  <a:pt x="3461" y="82"/>
                  <a:pt x="3443" y="65"/>
                  <a:pt x="3420" y="55"/>
                </a:cubicBezTo>
                <a:cubicBezTo>
                  <a:pt x="3373" y="35"/>
                  <a:pt x="3331" y="21"/>
                  <a:pt x="3286" y="6"/>
                </a:cubicBezTo>
                <a:cubicBezTo>
                  <a:pt x="3341" y="6"/>
                  <a:pt x="3398" y="6"/>
                  <a:pt x="3455" y="4"/>
                </a:cubicBezTo>
                <a:cubicBezTo>
                  <a:pt x="3532" y="1"/>
                  <a:pt x="3692" y="-31"/>
                  <a:pt x="3745" y="44"/>
                </a:cubicBezTo>
                <a:cubicBezTo>
                  <a:pt x="3783" y="98"/>
                  <a:pt x="3712" y="231"/>
                  <a:pt x="3696" y="283"/>
                </a:cubicBezTo>
                <a:cubicBezTo>
                  <a:pt x="3682" y="329"/>
                  <a:pt x="3667" y="395"/>
                  <a:pt x="3644" y="422"/>
                </a:cubicBezTo>
                <a:cubicBezTo>
                  <a:pt x="3644" y="404"/>
                  <a:pt x="3644" y="397"/>
                  <a:pt x="3647" y="385"/>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98" name="Ink 87"/>
          <p:cNvSpPr>
            <a:spLocks noRot="1" noChangeAspect="1" noEditPoints="1" noChangeArrowheads="1" noChangeShapeType="1" noTextEdit="1"/>
          </p:cNvSpPr>
          <p:nvPr/>
        </p:nvSpPr>
        <p:spPr bwMode="auto">
          <a:xfrm>
            <a:off x="2816225" y="4448175"/>
            <a:ext cx="528638" cy="495300"/>
          </a:xfrm>
          <a:custGeom>
            <a:avLst/>
            <a:gdLst>
              <a:gd name="T0" fmla="*/ 2147483647 w 1468"/>
              <a:gd name="T1" fmla="*/ 2147483647 h 1375"/>
              <a:gd name="T2" fmla="*/ 2147483647 w 1468"/>
              <a:gd name="T3" fmla="*/ 2147483647 h 1375"/>
              <a:gd name="T4" fmla="*/ 2147483647 w 1468"/>
              <a:gd name="T5" fmla="*/ 2147483647 h 1375"/>
              <a:gd name="T6" fmla="*/ 2147483647 w 1468"/>
              <a:gd name="T7" fmla="*/ 2147483647 h 1375"/>
              <a:gd name="T8" fmla="*/ 2147483647 w 1468"/>
              <a:gd name="T9" fmla="*/ 2147483647 h 1375"/>
              <a:gd name="T10" fmla="*/ 0 w 1468"/>
              <a:gd name="T11" fmla="*/ 2147483647 h 1375"/>
              <a:gd name="T12" fmla="*/ 2147483647 w 1468"/>
              <a:gd name="T13" fmla="*/ 2147483647 h 1375"/>
              <a:gd name="T14" fmla="*/ 2147483647 w 1468"/>
              <a:gd name="T15" fmla="*/ 2147483647 h 1375"/>
              <a:gd name="T16" fmla="*/ 2147483647 w 1468"/>
              <a:gd name="T17" fmla="*/ 2147483647 h 1375"/>
              <a:gd name="T18" fmla="*/ 2147483647 w 1468"/>
              <a:gd name="T19" fmla="*/ 2147483647 h 1375"/>
              <a:gd name="T20" fmla="*/ 2147483647 w 1468"/>
              <a:gd name="T21" fmla="*/ 2147483647 h 1375"/>
              <a:gd name="T22" fmla="*/ 2147483647 w 1468"/>
              <a:gd name="T23" fmla="*/ 2147483647 h 1375"/>
              <a:gd name="T24" fmla="*/ 2147483647 w 1468"/>
              <a:gd name="T25" fmla="*/ 2147483647 h 1375"/>
              <a:gd name="T26" fmla="*/ 2147483647 w 1468"/>
              <a:gd name="T27" fmla="*/ 2147483647 h 1375"/>
              <a:gd name="T28" fmla="*/ 2147483647 w 1468"/>
              <a:gd name="T29" fmla="*/ 2147483647 h 1375"/>
              <a:gd name="T30" fmla="*/ 2147483647 w 1468"/>
              <a:gd name="T31" fmla="*/ 2147483647 h 1375"/>
              <a:gd name="T32" fmla="*/ 2147483647 w 1468"/>
              <a:gd name="T33" fmla="*/ 2147483647 h 1375"/>
              <a:gd name="T34" fmla="*/ 2147483647 w 1468"/>
              <a:gd name="T35" fmla="*/ 2147483647 h 1375"/>
              <a:gd name="T36" fmla="*/ 2147483647 w 1468"/>
              <a:gd name="T37" fmla="*/ 2147483647 h 1375"/>
              <a:gd name="T38" fmla="*/ 2147483647 w 1468"/>
              <a:gd name="T39" fmla="*/ 2147483647 h 13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68"/>
              <a:gd name="T61" fmla="*/ 0 h 1375"/>
              <a:gd name="T62" fmla="*/ 1468 w 1468"/>
              <a:gd name="T63" fmla="*/ 1375 h 137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68" h="1375" extrusionOk="0">
                <a:moveTo>
                  <a:pt x="806" y="346"/>
                </a:moveTo>
                <a:cubicBezTo>
                  <a:pt x="807" y="338"/>
                  <a:pt x="824" y="325"/>
                  <a:pt x="821" y="302"/>
                </a:cubicBezTo>
                <a:cubicBezTo>
                  <a:pt x="818" y="277"/>
                  <a:pt x="805" y="260"/>
                  <a:pt x="792" y="239"/>
                </a:cubicBezTo>
                <a:cubicBezTo>
                  <a:pt x="721" y="124"/>
                  <a:pt x="594" y="49"/>
                  <a:pt x="458" y="58"/>
                </a:cubicBezTo>
                <a:cubicBezTo>
                  <a:pt x="360" y="64"/>
                  <a:pt x="263" y="115"/>
                  <a:pt x="190" y="179"/>
                </a:cubicBezTo>
                <a:cubicBezTo>
                  <a:pt x="45" y="305"/>
                  <a:pt x="-9" y="494"/>
                  <a:pt x="0" y="681"/>
                </a:cubicBezTo>
                <a:cubicBezTo>
                  <a:pt x="9" y="857"/>
                  <a:pt x="90" y="1015"/>
                  <a:pt x="207" y="1144"/>
                </a:cubicBezTo>
                <a:cubicBezTo>
                  <a:pt x="295" y="1241"/>
                  <a:pt x="420" y="1322"/>
                  <a:pt x="546" y="1357"/>
                </a:cubicBezTo>
                <a:cubicBezTo>
                  <a:pt x="723" y="1406"/>
                  <a:pt x="909" y="1354"/>
                  <a:pt x="1065" y="1266"/>
                </a:cubicBezTo>
                <a:cubicBezTo>
                  <a:pt x="1208" y="1186"/>
                  <a:pt x="1331" y="1062"/>
                  <a:pt x="1406" y="916"/>
                </a:cubicBezTo>
                <a:cubicBezTo>
                  <a:pt x="1497" y="739"/>
                  <a:pt x="1481" y="543"/>
                  <a:pt x="1371" y="378"/>
                </a:cubicBezTo>
                <a:cubicBezTo>
                  <a:pt x="1205" y="130"/>
                  <a:pt x="855" y="13"/>
                  <a:pt x="571" y="87"/>
                </a:cubicBezTo>
                <a:cubicBezTo>
                  <a:pt x="444" y="120"/>
                  <a:pt x="325" y="195"/>
                  <a:pt x="235" y="290"/>
                </a:cubicBezTo>
                <a:cubicBezTo>
                  <a:pt x="34" y="502"/>
                  <a:pt x="-53" y="869"/>
                  <a:pt x="130" y="1118"/>
                </a:cubicBezTo>
                <a:cubicBezTo>
                  <a:pt x="235" y="1261"/>
                  <a:pt x="404" y="1304"/>
                  <a:pt x="573" y="1302"/>
                </a:cubicBezTo>
                <a:cubicBezTo>
                  <a:pt x="771" y="1300"/>
                  <a:pt x="974" y="1233"/>
                  <a:pt x="1132" y="1114"/>
                </a:cubicBezTo>
                <a:cubicBezTo>
                  <a:pt x="1321" y="972"/>
                  <a:pt x="1409" y="752"/>
                  <a:pt x="1355" y="520"/>
                </a:cubicBezTo>
                <a:cubicBezTo>
                  <a:pt x="1318" y="360"/>
                  <a:pt x="1219" y="209"/>
                  <a:pt x="1091" y="107"/>
                </a:cubicBezTo>
                <a:cubicBezTo>
                  <a:pt x="957" y="0"/>
                  <a:pt x="762" y="-45"/>
                  <a:pt x="613" y="63"/>
                </a:cubicBezTo>
                <a:cubicBezTo>
                  <a:pt x="520" y="130"/>
                  <a:pt x="451" y="241"/>
                  <a:pt x="387" y="334"/>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699" name="Ink 88"/>
          <p:cNvSpPr>
            <a:spLocks noRot="1" noChangeAspect="1" noEditPoints="1" noChangeArrowheads="1" noChangeShapeType="1" noTextEdit="1"/>
          </p:cNvSpPr>
          <p:nvPr/>
        </p:nvSpPr>
        <p:spPr bwMode="auto">
          <a:xfrm>
            <a:off x="349250" y="2535238"/>
            <a:ext cx="2459038" cy="1998662"/>
          </a:xfrm>
          <a:custGeom>
            <a:avLst/>
            <a:gdLst>
              <a:gd name="T0" fmla="*/ 2147483647 w 6833"/>
              <a:gd name="T1" fmla="*/ 2147483647 h 5553"/>
              <a:gd name="T2" fmla="*/ 2147483647 w 6833"/>
              <a:gd name="T3" fmla="*/ 2147483647 h 5553"/>
              <a:gd name="T4" fmla="*/ 2147483647 w 6833"/>
              <a:gd name="T5" fmla="*/ 2147483647 h 5553"/>
              <a:gd name="T6" fmla="*/ 2147483647 w 6833"/>
              <a:gd name="T7" fmla="*/ 2147483647 h 5553"/>
              <a:gd name="T8" fmla="*/ 2147483647 w 6833"/>
              <a:gd name="T9" fmla="*/ 2147483647 h 5553"/>
              <a:gd name="T10" fmla="*/ 2147483647 w 6833"/>
              <a:gd name="T11" fmla="*/ 2147483647 h 5553"/>
              <a:gd name="T12" fmla="*/ 2147483647 w 6833"/>
              <a:gd name="T13" fmla="*/ 2147483647 h 5553"/>
              <a:gd name="T14" fmla="*/ 2147483647 w 6833"/>
              <a:gd name="T15" fmla="*/ 2147483647 h 5553"/>
              <a:gd name="T16" fmla="*/ 2147483647 w 6833"/>
              <a:gd name="T17" fmla="*/ 2147483647 h 5553"/>
              <a:gd name="T18" fmla="*/ 2147483647 w 6833"/>
              <a:gd name="T19" fmla="*/ 0 h 5553"/>
              <a:gd name="T20" fmla="*/ 2147483647 w 6833"/>
              <a:gd name="T21" fmla="*/ 2147483647 h 5553"/>
              <a:gd name="T22" fmla="*/ 2147483647 w 6833"/>
              <a:gd name="T23" fmla="*/ 2147483647 h 55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33"/>
              <a:gd name="T37" fmla="*/ 0 h 5553"/>
              <a:gd name="T38" fmla="*/ 6833 w 6833"/>
              <a:gd name="T39" fmla="*/ 5553 h 555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33" h="5553" extrusionOk="0">
                <a:moveTo>
                  <a:pt x="6806" y="5480"/>
                </a:moveTo>
                <a:cubicBezTo>
                  <a:pt x="6819" y="5487"/>
                  <a:pt x="6824" y="5490"/>
                  <a:pt x="6832" y="5496"/>
                </a:cubicBezTo>
                <a:cubicBezTo>
                  <a:pt x="6799" y="5501"/>
                  <a:pt x="6752" y="5553"/>
                  <a:pt x="6690" y="5552"/>
                </a:cubicBezTo>
                <a:cubicBezTo>
                  <a:pt x="6320" y="5546"/>
                  <a:pt x="5921" y="5414"/>
                  <a:pt x="5573" y="5304"/>
                </a:cubicBezTo>
                <a:cubicBezTo>
                  <a:pt x="4620" y="5003"/>
                  <a:pt x="3832" y="4444"/>
                  <a:pt x="3031" y="3864"/>
                </a:cubicBezTo>
                <a:cubicBezTo>
                  <a:pt x="2306" y="3339"/>
                  <a:pt x="1565" y="2822"/>
                  <a:pt x="1070" y="2059"/>
                </a:cubicBezTo>
                <a:cubicBezTo>
                  <a:pt x="794" y="1634"/>
                  <a:pt x="415" y="1015"/>
                  <a:pt x="317" y="505"/>
                </a:cubicBezTo>
                <a:cubicBezTo>
                  <a:pt x="294" y="385"/>
                  <a:pt x="340" y="357"/>
                  <a:pt x="349" y="273"/>
                </a:cubicBezTo>
                <a:cubicBezTo>
                  <a:pt x="156" y="234"/>
                  <a:pt x="110" y="311"/>
                  <a:pt x="5" y="116"/>
                </a:cubicBezTo>
                <a:cubicBezTo>
                  <a:pt x="0" y="56"/>
                  <a:pt x="-1" y="39"/>
                  <a:pt x="1" y="0"/>
                </a:cubicBezTo>
                <a:cubicBezTo>
                  <a:pt x="42" y="29"/>
                  <a:pt x="90" y="47"/>
                  <a:pt x="141" y="89"/>
                </a:cubicBezTo>
                <a:cubicBezTo>
                  <a:pt x="209" y="145"/>
                  <a:pt x="308" y="201"/>
                  <a:pt x="359" y="233"/>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5650" name="Group 2"/>
          <p:cNvGrpSpPr>
            <a:grpSpLocks/>
          </p:cNvGrpSpPr>
          <p:nvPr>
            <p:custDataLst>
              <p:tags r:id="rId1"/>
            </p:custDataLst>
          </p:nvPr>
        </p:nvGrpSpPr>
        <p:grpSpPr bwMode="auto">
          <a:xfrm>
            <a:off x="381000" y="838200"/>
            <a:ext cx="8382000" cy="193675"/>
            <a:chOff x="295" y="1311"/>
            <a:chExt cx="5177" cy="114"/>
          </a:xfrm>
        </p:grpSpPr>
        <p:sp>
          <p:nvSpPr>
            <p:cNvPr id="155676"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5677"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5651" name="Text Box 5"/>
          <p:cNvSpPr txBox="1">
            <a:spLocks noChangeArrowheads="1"/>
          </p:cNvSpPr>
          <p:nvPr>
            <p:custDataLst>
              <p:tags r:id="rId2"/>
            </p:custDataLst>
          </p:nvPr>
        </p:nvSpPr>
        <p:spPr bwMode="auto">
          <a:xfrm>
            <a:off x="1600200" y="0"/>
            <a:ext cx="61531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latin typeface="Times New Roman" pitchFamily="18" charset="0"/>
              </a:rPr>
              <a:t>Hmmm Detectives</a:t>
            </a:r>
          </a:p>
        </p:txBody>
      </p:sp>
      <p:grpSp>
        <p:nvGrpSpPr>
          <p:cNvPr id="155652" name="Group 6"/>
          <p:cNvGrpSpPr>
            <a:grpSpLocks/>
          </p:cNvGrpSpPr>
          <p:nvPr/>
        </p:nvGrpSpPr>
        <p:grpSpPr bwMode="auto">
          <a:xfrm>
            <a:off x="304800" y="0"/>
            <a:ext cx="596900" cy="749300"/>
            <a:chOff x="3456" y="1784"/>
            <a:chExt cx="952" cy="1048"/>
          </a:xfrm>
        </p:grpSpPr>
        <p:sp>
          <p:nvSpPr>
            <p:cNvPr id="155659" name="Freeform 7"/>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55660" name="Freeform 8"/>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55661" name="Freeform 9"/>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55662" name="Freeform 10"/>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5663" name="Oval 11"/>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5664" name="Oval 12"/>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65" name="Oval 13"/>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66" name="Oval 14"/>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67" name="Oval 15"/>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68" name="Oval 16"/>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69" name="Oval 17"/>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0" name="AutoShape 18"/>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5671" name="Freeform 19"/>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5672" name="Freeform 20"/>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5673" name="Freeform 21"/>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5674" name="Freeform 22"/>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5675" name="Freeform 23"/>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5653" name="Text Box 24"/>
          <p:cNvSpPr txBox="1">
            <a:spLocks noChangeArrowheads="1"/>
          </p:cNvSpPr>
          <p:nvPr/>
        </p:nvSpPr>
        <p:spPr bwMode="auto">
          <a:xfrm>
            <a:off x="901700" y="139700"/>
            <a:ext cx="1600200"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latin typeface="Comic Sans MS" pitchFamily="66" charset="0"/>
              </a:rPr>
              <a:t>Hmmm, I'm not sure about this game</a:t>
            </a:r>
          </a:p>
        </p:txBody>
      </p:sp>
      <p:sp>
        <p:nvSpPr>
          <p:cNvPr id="155654" name="Rectangle 25"/>
          <p:cNvSpPr>
            <a:spLocks noChangeArrowheads="1"/>
          </p:cNvSpPr>
          <p:nvPr/>
        </p:nvSpPr>
        <p:spPr bwMode="auto">
          <a:xfrm>
            <a:off x="381000" y="1371600"/>
            <a:ext cx="8382000" cy="311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b="1">
                <a:latin typeface="Courier New" pitchFamily="49" charset="0"/>
              </a:rPr>
              <a:t>00 read r1          # get an integer from the user</a:t>
            </a:r>
          </a:p>
          <a:p>
            <a:pPr algn="l"/>
            <a:r>
              <a:rPr lang="en-US" sz="1800" b="1">
                <a:latin typeface="Courier New" pitchFamily="49" charset="0"/>
              </a:rPr>
              <a:t>                    # and hold it in register r1</a:t>
            </a:r>
          </a:p>
          <a:p>
            <a:pPr algn="l"/>
            <a:r>
              <a:rPr lang="en-US" sz="1800" b="1">
                <a:latin typeface="Courier New" pitchFamily="49" charset="0"/>
              </a:rPr>
              <a:t>01 load r2 2        # put 2 in r2</a:t>
            </a:r>
          </a:p>
          <a:p>
            <a:pPr algn="l"/>
            <a:r>
              <a:rPr lang="en-US" sz="1800" b="1">
                <a:latin typeface="Courier New" pitchFamily="49" charset="0"/>
              </a:rPr>
              <a:t>02 mul r1 r2 r1     # r1 = r1 * r2</a:t>
            </a:r>
          </a:p>
          <a:p>
            <a:pPr algn="l"/>
            <a:r>
              <a:rPr lang="en-US" sz="1800" b="1">
                <a:latin typeface="Courier New" pitchFamily="49" charset="0"/>
              </a:rPr>
              <a:t>03 loadn r3 42      # put 42 in r3</a:t>
            </a:r>
          </a:p>
          <a:p>
            <a:pPr algn="l"/>
            <a:r>
              <a:rPr lang="en-US" sz="1800" b="1">
                <a:latin typeface="Courier New" pitchFamily="49" charset="0"/>
              </a:rPr>
              <a:t>04 storei r1 r3     # store the value of r1 at memory </a:t>
            </a:r>
          </a:p>
          <a:p>
            <a:pPr algn="l"/>
            <a:r>
              <a:rPr lang="en-US" sz="1800" b="1">
                <a:latin typeface="Courier New" pitchFamily="49" charset="0"/>
              </a:rPr>
              <a:t>			# location 42</a:t>
            </a:r>
          </a:p>
          <a:p>
            <a:pPr algn="l"/>
            <a:r>
              <a:rPr lang="en-US" sz="1800" b="1">
                <a:latin typeface="Courier New" pitchFamily="49" charset="0"/>
              </a:rPr>
              <a:t>05 load r4 42       # load the value from memory </a:t>
            </a:r>
          </a:p>
          <a:p>
            <a:pPr algn="l"/>
            <a:r>
              <a:rPr lang="en-US" sz="1800" b="1">
                <a:latin typeface="Courier New" pitchFamily="49" charset="0"/>
              </a:rPr>
              <a:t>                    # location 42 into r4</a:t>
            </a:r>
          </a:p>
          <a:p>
            <a:pPr algn="l"/>
            <a:r>
              <a:rPr lang="en-US" sz="1800" b="1">
                <a:latin typeface="Courier New" pitchFamily="49" charset="0"/>
              </a:rPr>
              <a:t>06 write r4         # write out (print) the contents of r4</a:t>
            </a:r>
          </a:p>
          <a:p>
            <a:pPr algn="l"/>
            <a:r>
              <a:rPr lang="en-US" sz="1800" b="1">
                <a:latin typeface="Courier New" pitchFamily="49" charset="0"/>
              </a:rPr>
              <a:t>07 halt             # stop here.</a:t>
            </a:r>
          </a:p>
        </p:txBody>
      </p:sp>
      <p:sp>
        <p:nvSpPr>
          <p:cNvPr id="155655" name="Text Box 26"/>
          <p:cNvSpPr txBox="1">
            <a:spLocks noChangeArrowheads="1"/>
          </p:cNvSpPr>
          <p:nvPr/>
        </p:nvSpPr>
        <p:spPr bwMode="auto">
          <a:xfrm>
            <a:off x="457200" y="4876800"/>
            <a:ext cx="6548438"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i="1"/>
              <a:t>Hmmm says:</a:t>
            </a:r>
          </a:p>
          <a:p>
            <a:pPr algn="l"/>
            <a:r>
              <a:rPr lang="en-US">
                <a:solidFill>
                  <a:srgbClr val="0508FB"/>
                </a:solidFill>
              </a:rPr>
              <a:t>Invalid load target at pc 1: 2</a:t>
            </a:r>
          </a:p>
          <a:p>
            <a:pPr algn="l"/>
            <a:r>
              <a:rPr lang="en-US">
                <a:solidFill>
                  <a:srgbClr val="0508FB"/>
                </a:solidFill>
              </a:rPr>
              <a:t>Halting program execution.</a:t>
            </a:r>
          </a:p>
        </p:txBody>
      </p:sp>
      <p:sp>
        <p:nvSpPr>
          <p:cNvPr id="155656" name="Ink 27"/>
          <p:cNvSpPr>
            <a:spLocks noRot="1" noChangeAspect="1" noEditPoints="1" noChangeArrowheads="1" noChangeShapeType="1" noTextEdit="1"/>
          </p:cNvSpPr>
          <p:nvPr/>
        </p:nvSpPr>
        <p:spPr bwMode="auto">
          <a:xfrm>
            <a:off x="3017838" y="5564188"/>
            <a:ext cx="641350" cy="185737"/>
          </a:xfrm>
          <a:custGeom>
            <a:avLst/>
            <a:gdLst>
              <a:gd name="T0" fmla="*/ 2147483647 w 1782"/>
              <a:gd name="T1" fmla="*/ 2147483647 h 519"/>
              <a:gd name="T2" fmla="*/ 2147483647 w 1782"/>
              <a:gd name="T3" fmla="*/ 2147483647 h 519"/>
              <a:gd name="T4" fmla="*/ 2147483647 w 1782"/>
              <a:gd name="T5" fmla="*/ 2147483647 h 519"/>
              <a:gd name="T6" fmla="*/ 2147483647 w 1782"/>
              <a:gd name="T7" fmla="*/ 2147483647 h 519"/>
              <a:gd name="T8" fmla="*/ 2147483647 w 1782"/>
              <a:gd name="T9" fmla="*/ 2147483647 h 519"/>
              <a:gd name="T10" fmla="*/ 2147483647 w 1782"/>
              <a:gd name="T11" fmla="*/ 2147483647 h 519"/>
              <a:gd name="T12" fmla="*/ 2147483647 w 1782"/>
              <a:gd name="T13" fmla="*/ 2147483647 h 519"/>
              <a:gd name="T14" fmla="*/ 2147483647 w 1782"/>
              <a:gd name="T15" fmla="*/ 2147483647 h 519"/>
              <a:gd name="T16" fmla="*/ 2147483647 w 1782"/>
              <a:gd name="T17" fmla="*/ 2147483647 h 519"/>
              <a:gd name="T18" fmla="*/ 2147483647 w 1782"/>
              <a:gd name="T19" fmla="*/ 2147483647 h 519"/>
              <a:gd name="T20" fmla="*/ 2147483647 w 1782"/>
              <a:gd name="T21" fmla="*/ 2147483647 h 519"/>
              <a:gd name="T22" fmla="*/ 2147483647 w 1782"/>
              <a:gd name="T23" fmla="*/ 2147483647 h 519"/>
              <a:gd name="T24" fmla="*/ 2147483647 w 1782"/>
              <a:gd name="T25" fmla="*/ 2147483647 h 519"/>
              <a:gd name="T26" fmla="*/ 2147483647 w 1782"/>
              <a:gd name="T27" fmla="*/ 0 h 519"/>
              <a:gd name="T28" fmla="*/ 2147483647 w 1782"/>
              <a:gd name="T29" fmla="*/ 2147483647 h 519"/>
              <a:gd name="T30" fmla="*/ 2147483647 w 1782"/>
              <a:gd name="T31" fmla="*/ 2147483647 h 519"/>
              <a:gd name="T32" fmla="*/ 2147483647 w 1782"/>
              <a:gd name="T33" fmla="*/ 2147483647 h 519"/>
              <a:gd name="T34" fmla="*/ 2147483647 w 1782"/>
              <a:gd name="T35" fmla="*/ 2147483647 h 519"/>
              <a:gd name="T36" fmla="*/ 2147483647 w 1782"/>
              <a:gd name="T37" fmla="*/ 2147483647 h 519"/>
              <a:gd name="T38" fmla="*/ 2147483647 w 1782"/>
              <a:gd name="T39" fmla="*/ 2147483647 h 519"/>
              <a:gd name="T40" fmla="*/ 2147483647 w 1782"/>
              <a:gd name="T41" fmla="*/ 2147483647 h 519"/>
              <a:gd name="T42" fmla="*/ 2147483647 w 1782"/>
              <a:gd name="T43" fmla="*/ 2147483647 h 519"/>
              <a:gd name="T44" fmla="*/ 2147483647 w 1782"/>
              <a:gd name="T45" fmla="*/ 2147483647 h 519"/>
              <a:gd name="T46" fmla="*/ 0 w 1782"/>
              <a:gd name="T47" fmla="*/ 2147483647 h 519"/>
              <a:gd name="T48" fmla="*/ 2147483647 w 1782"/>
              <a:gd name="T49" fmla="*/ 2147483647 h 519"/>
              <a:gd name="T50" fmla="*/ 2147483647 w 1782"/>
              <a:gd name="T51" fmla="*/ 2147483647 h 519"/>
              <a:gd name="T52" fmla="*/ 2147483647 w 1782"/>
              <a:gd name="T53" fmla="*/ 2147483647 h 519"/>
              <a:gd name="T54" fmla="*/ 2147483647 w 1782"/>
              <a:gd name="T55" fmla="*/ 2147483647 h 519"/>
              <a:gd name="T56" fmla="*/ 2147483647 w 1782"/>
              <a:gd name="T57" fmla="*/ 2147483647 h 519"/>
              <a:gd name="T58" fmla="*/ 2147483647 w 1782"/>
              <a:gd name="T59" fmla="*/ 2147483647 h 519"/>
              <a:gd name="T60" fmla="*/ 2147483647 w 1782"/>
              <a:gd name="T61" fmla="*/ 2147483647 h 519"/>
              <a:gd name="T62" fmla="*/ 2147483647 w 1782"/>
              <a:gd name="T63" fmla="*/ 2147483647 h 519"/>
              <a:gd name="T64" fmla="*/ 2147483647 w 1782"/>
              <a:gd name="T65" fmla="*/ 2147483647 h 519"/>
              <a:gd name="T66" fmla="*/ 2147483647 w 1782"/>
              <a:gd name="T67" fmla="*/ 2147483647 h 5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82"/>
              <a:gd name="T103" fmla="*/ 0 h 519"/>
              <a:gd name="T104" fmla="*/ 1782 w 1782"/>
              <a:gd name="T105" fmla="*/ 519 h 5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82" h="519" extrusionOk="0">
                <a:moveTo>
                  <a:pt x="287" y="18"/>
                </a:moveTo>
                <a:cubicBezTo>
                  <a:pt x="262" y="13"/>
                  <a:pt x="262" y="-4"/>
                  <a:pt x="249" y="14"/>
                </a:cubicBezTo>
                <a:cubicBezTo>
                  <a:pt x="238" y="30"/>
                  <a:pt x="238" y="91"/>
                  <a:pt x="236" y="111"/>
                </a:cubicBezTo>
                <a:cubicBezTo>
                  <a:pt x="228" y="206"/>
                  <a:pt x="222" y="307"/>
                  <a:pt x="242" y="401"/>
                </a:cubicBezTo>
                <a:cubicBezTo>
                  <a:pt x="244" y="404"/>
                  <a:pt x="245" y="408"/>
                  <a:pt x="247" y="411"/>
                </a:cubicBezTo>
                <a:cubicBezTo>
                  <a:pt x="260" y="389"/>
                  <a:pt x="273" y="359"/>
                  <a:pt x="289" y="338"/>
                </a:cubicBezTo>
                <a:cubicBezTo>
                  <a:pt x="308" y="314"/>
                  <a:pt x="336" y="302"/>
                  <a:pt x="365" y="295"/>
                </a:cubicBezTo>
                <a:cubicBezTo>
                  <a:pt x="495" y="265"/>
                  <a:pt x="646" y="295"/>
                  <a:pt x="775" y="314"/>
                </a:cubicBezTo>
                <a:cubicBezTo>
                  <a:pt x="859" y="326"/>
                  <a:pt x="942" y="342"/>
                  <a:pt x="1026" y="355"/>
                </a:cubicBezTo>
                <a:cubicBezTo>
                  <a:pt x="1150" y="375"/>
                  <a:pt x="1272" y="385"/>
                  <a:pt x="1397" y="374"/>
                </a:cubicBezTo>
                <a:cubicBezTo>
                  <a:pt x="1492" y="366"/>
                  <a:pt x="1604" y="367"/>
                  <a:pt x="1695" y="334"/>
                </a:cubicBezTo>
                <a:cubicBezTo>
                  <a:pt x="1736" y="319"/>
                  <a:pt x="1759" y="296"/>
                  <a:pt x="1772" y="254"/>
                </a:cubicBezTo>
                <a:cubicBezTo>
                  <a:pt x="1789" y="200"/>
                  <a:pt x="1784" y="131"/>
                  <a:pt x="1778" y="75"/>
                </a:cubicBezTo>
                <a:cubicBezTo>
                  <a:pt x="1775" y="50"/>
                  <a:pt x="1768" y="25"/>
                  <a:pt x="1763" y="0"/>
                </a:cubicBezTo>
                <a:cubicBezTo>
                  <a:pt x="1758" y="17"/>
                  <a:pt x="1750" y="31"/>
                  <a:pt x="1748" y="51"/>
                </a:cubicBezTo>
                <a:cubicBezTo>
                  <a:pt x="1741" y="112"/>
                  <a:pt x="1741" y="175"/>
                  <a:pt x="1741" y="237"/>
                </a:cubicBezTo>
                <a:cubicBezTo>
                  <a:pt x="1741" y="258"/>
                  <a:pt x="1742" y="279"/>
                  <a:pt x="1744" y="300"/>
                </a:cubicBezTo>
                <a:cubicBezTo>
                  <a:pt x="1745" y="304"/>
                  <a:pt x="1746" y="307"/>
                  <a:pt x="1747" y="311"/>
                </a:cubicBezTo>
                <a:cubicBezTo>
                  <a:pt x="1715" y="279"/>
                  <a:pt x="1710" y="259"/>
                  <a:pt x="1662" y="257"/>
                </a:cubicBezTo>
                <a:cubicBezTo>
                  <a:pt x="1596" y="254"/>
                  <a:pt x="1522" y="274"/>
                  <a:pt x="1458" y="284"/>
                </a:cubicBezTo>
                <a:cubicBezTo>
                  <a:pt x="1152" y="334"/>
                  <a:pt x="859" y="430"/>
                  <a:pt x="556" y="492"/>
                </a:cubicBezTo>
                <a:cubicBezTo>
                  <a:pt x="420" y="520"/>
                  <a:pt x="291" y="529"/>
                  <a:pt x="157" y="488"/>
                </a:cubicBezTo>
                <a:cubicBezTo>
                  <a:pt x="126" y="478"/>
                  <a:pt x="97" y="465"/>
                  <a:pt x="66" y="454"/>
                </a:cubicBezTo>
                <a:cubicBezTo>
                  <a:pt x="40" y="445"/>
                  <a:pt x="19" y="432"/>
                  <a:pt x="0" y="422"/>
                </a:cubicBezTo>
                <a:cubicBezTo>
                  <a:pt x="18" y="390"/>
                  <a:pt x="39" y="357"/>
                  <a:pt x="53" y="323"/>
                </a:cubicBezTo>
                <a:cubicBezTo>
                  <a:pt x="91" y="230"/>
                  <a:pt x="98" y="130"/>
                  <a:pt x="106" y="31"/>
                </a:cubicBezTo>
                <a:cubicBezTo>
                  <a:pt x="119" y="60"/>
                  <a:pt x="128" y="82"/>
                  <a:pt x="136" y="118"/>
                </a:cubicBezTo>
                <a:cubicBezTo>
                  <a:pt x="154" y="204"/>
                  <a:pt x="157" y="292"/>
                  <a:pt x="174" y="377"/>
                </a:cubicBezTo>
                <a:cubicBezTo>
                  <a:pt x="176" y="381"/>
                  <a:pt x="177" y="385"/>
                  <a:pt x="179" y="389"/>
                </a:cubicBezTo>
                <a:cubicBezTo>
                  <a:pt x="196" y="379"/>
                  <a:pt x="211" y="367"/>
                  <a:pt x="230" y="360"/>
                </a:cubicBezTo>
                <a:cubicBezTo>
                  <a:pt x="306" y="332"/>
                  <a:pt x="386" y="323"/>
                  <a:pt x="466" y="316"/>
                </a:cubicBezTo>
                <a:cubicBezTo>
                  <a:pt x="736" y="293"/>
                  <a:pt x="1007" y="312"/>
                  <a:pt x="1277" y="323"/>
                </a:cubicBezTo>
                <a:cubicBezTo>
                  <a:pt x="1365" y="327"/>
                  <a:pt x="1614" y="374"/>
                  <a:pt x="1680" y="322"/>
                </a:cubicBezTo>
                <a:cubicBezTo>
                  <a:pt x="1700" y="306"/>
                  <a:pt x="1679" y="296"/>
                  <a:pt x="1672" y="269"/>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5657" name="Ink 28"/>
          <p:cNvSpPr>
            <a:spLocks noRot="1" noChangeAspect="1" noEditPoints="1" noChangeArrowheads="1" noChangeShapeType="1" noTextEdit="1"/>
          </p:cNvSpPr>
          <p:nvPr/>
        </p:nvSpPr>
        <p:spPr bwMode="auto">
          <a:xfrm>
            <a:off x="2587625" y="933450"/>
            <a:ext cx="2779713" cy="1196975"/>
          </a:xfrm>
          <a:custGeom>
            <a:avLst/>
            <a:gdLst>
              <a:gd name="T0" fmla="*/ 2147483647 w 7720"/>
              <a:gd name="T1" fmla="*/ 2147483647 h 3325"/>
              <a:gd name="T2" fmla="*/ 2147483647 w 7720"/>
              <a:gd name="T3" fmla="*/ 2147483647 h 3325"/>
              <a:gd name="T4" fmla="*/ 2147483647 w 7720"/>
              <a:gd name="T5" fmla="*/ 2147483647 h 3325"/>
              <a:gd name="T6" fmla="*/ 2147483647 w 7720"/>
              <a:gd name="T7" fmla="*/ 2147483647 h 3325"/>
              <a:gd name="T8" fmla="*/ 2147483647 w 7720"/>
              <a:gd name="T9" fmla="*/ 2147483647 h 3325"/>
              <a:gd name="T10" fmla="*/ 2147483647 w 7720"/>
              <a:gd name="T11" fmla="*/ 2147483647 h 3325"/>
              <a:gd name="T12" fmla="*/ 2147483647 w 7720"/>
              <a:gd name="T13" fmla="*/ 2147483647 h 3325"/>
              <a:gd name="T14" fmla="*/ 2147483647 w 7720"/>
              <a:gd name="T15" fmla="*/ 2147483647 h 3325"/>
              <a:gd name="T16" fmla="*/ 2147483647 w 7720"/>
              <a:gd name="T17" fmla="*/ 2147483647 h 3325"/>
              <a:gd name="T18" fmla="*/ 2147483647 w 7720"/>
              <a:gd name="T19" fmla="*/ 2147483647 h 3325"/>
              <a:gd name="T20" fmla="*/ 2147483647 w 7720"/>
              <a:gd name="T21" fmla="*/ 2147483647 h 3325"/>
              <a:gd name="T22" fmla="*/ 2147483647 w 7720"/>
              <a:gd name="T23" fmla="*/ 2147483647 h 3325"/>
              <a:gd name="T24" fmla="*/ 2147483647 w 7720"/>
              <a:gd name="T25" fmla="*/ 2147483647 h 3325"/>
              <a:gd name="T26" fmla="*/ 2147483647 w 7720"/>
              <a:gd name="T27" fmla="*/ 2147483647 h 3325"/>
              <a:gd name="T28" fmla="*/ 2147483647 w 7720"/>
              <a:gd name="T29" fmla="*/ 2147483647 h 3325"/>
              <a:gd name="T30" fmla="*/ 2147483647 w 7720"/>
              <a:gd name="T31" fmla="*/ 2147483647 h 3325"/>
              <a:gd name="T32" fmla="*/ 2147483647 w 7720"/>
              <a:gd name="T33" fmla="*/ 2147483647 h 3325"/>
              <a:gd name="T34" fmla="*/ 2147483647 w 7720"/>
              <a:gd name="T35" fmla="*/ 2147483647 h 3325"/>
              <a:gd name="T36" fmla="*/ 2147483647 w 7720"/>
              <a:gd name="T37" fmla="*/ 0 h 3325"/>
              <a:gd name="T38" fmla="*/ 2147483647 w 7720"/>
              <a:gd name="T39" fmla="*/ 2147483647 h 3325"/>
              <a:gd name="T40" fmla="*/ 2147483647 w 7720"/>
              <a:gd name="T41" fmla="*/ 2147483647 h 3325"/>
              <a:gd name="T42" fmla="*/ 2147483647 w 7720"/>
              <a:gd name="T43" fmla="*/ 2147483647 h 3325"/>
              <a:gd name="T44" fmla="*/ 2147483647 w 7720"/>
              <a:gd name="T45" fmla="*/ 2147483647 h 3325"/>
              <a:gd name="T46" fmla="*/ 2147483647 w 7720"/>
              <a:gd name="T47" fmla="*/ 2147483647 h 3325"/>
              <a:gd name="T48" fmla="*/ 2147483647 w 7720"/>
              <a:gd name="T49" fmla="*/ 2147483647 h 3325"/>
              <a:gd name="T50" fmla="*/ 2147483647 w 7720"/>
              <a:gd name="T51" fmla="*/ 2147483647 h 3325"/>
              <a:gd name="T52" fmla="*/ 2147483647 w 7720"/>
              <a:gd name="T53" fmla="*/ 2147483647 h 3325"/>
              <a:gd name="T54" fmla="*/ 2147483647 w 7720"/>
              <a:gd name="T55" fmla="*/ 2147483647 h 3325"/>
              <a:gd name="T56" fmla="*/ 2147483647 w 7720"/>
              <a:gd name="T57" fmla="*/ 2147483647 h 3325"/>
              <a:gd name="T58" fmla="*/ 2147483647 w 7720"/>
              <a:gd name="T59" fmla="*/ 2147483647 h 3325"/>
              <a:gd name="T60" fmla="*/ 2147483647 w 7720"/>
              <a:gd name="T61" fmla="*/ 2147483647 h 3325"/>
              <a:gd name="T62" fmla="*/ 2147483647 w 7720"/>
              <a:gd name="T63" fmla="*/ 2147483647 h 3325"/>
              <a:gd name="T64" fmla="*/ 2147483647 w 7720"/>
              <a:gd name="T65" fmla="*/ 2147483647 h 33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720"/>
              <a:gd name="T100" fmla="*/ 0 h 3325"/>
              <a:gd name="T101" fmla="*/ 7720 w 7720"/>
              <a:gd name="T102" fmla="*/ 3325 h 33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720" h="3325" extrusionOk="0">
                <a:moveTo>
                  <a:pt x="20" y="3324"/>
                </a:moveTo>
                <a:cubicBezTo>
                  <a:pt x="17" y="3297"/>
                  <a:pt x="3" y="3255"/>
                  <a:pt x="7" y="3209"/>
                </a:cubicBezTo>
                <a:cubicBezTo>
                  <a:pt x="20" y="3075"/>
                  <a:pt x="88" y="2949"/>
                  <a:pt x="146" y="2831"/>
                </a:cubicBezTo>
                <a:cubicBezTo>
                  <a:pt x="469" y="2180"/>
                  <a:pt x="941" y="1605"/>
                  <a:pt x="1347" y="1005"/>
                </a:cubicBezTo>
                <a:cubicBezTo>
                  <a:pt x="1369" y="972"/>
                  <a:pt x="1572" y="723"/>
                  <a:pt x="1544" y="666"/>
                </a:cubicBezTo>
                <a:cubicBezTo>
                  <a:pt x="1537" y="651"/>
                  <a:pt x="1489" y="720"/>
                  <a:pt x="1487" y="721"/>
                </a:cubicBezTo>
              </a:path>
              <a:path w="7720" h="3325" extrusionOk="0">
                <a:moveTo>
                  <a:pt x="1890" y="537"/>
                </a:moveTo>
                <a:cubicBezTo>
                  <a:pt x="1886" y="577"/>
                  <a:pt x="1882" y="617"/>
                  <a:pt x="1881" y="657"/>
                </a:cubicBezTo>
                <a:cubicBezTo>
                  <a:pt x="1879" y="729"/>
                  <a:pt x="1872" y="803"/>
                  <a:pt x="1875" y="875"/>
                </a:cubicBezTo>
                <a:cubicBezTo>
                  <a:pt x="1877" y="920"/>
                  <a:pt x="1886" y="923"/>
                  <a:pt x="1898" y="952"/>
                </a:cubicBezTo>
                <a:cubicBezTo>
                  <a:pt x="1945" y="896"/>
                  <a:pt x="1968" y="839"/>
                  <a:pt x="1995" y="769"/>
                </a:cubicBezTo>
                <a:cubicBezTo>
                  <a:pt x="2020" y="703"/>
                  <a:pt x="2038" y="631"/>
                  <a:pt x="2068" y="567"/>
                </a:cubicBezTo>
                <a:cubicBezTo>
                  <a:pt x="2081" y="547"/>
                  <a:pt x="2081" y="540"/>
                  <a:pt x="2097" y="538"/>
                </a:cubicBezTo>
                <a:cubicBezTo>
                  <a:pt x="2118" y="581"/>
                  <a:pt x="2127" y="614"/>
                  <a:pt x="2134" y="666"/>
                </a:cubicBezTo>
                <a:cubicBezTo>
                  <a:pt x="2143" y="727"/>
                  <a:pt x="2147" y="781"/>
                  <a:pt x="2171" y="835"/>
                </a:cubicBezTo>
                <a:cubicBezTo>
                  <a:pt x="2208" y="801"/>
                  <a:pt x="2238" y="767"/>
                  <a:pt x="2269" y="725"/>
                </a:cubicBezTo>
                <a:cubicBezTo>
                  <a:pt x="2299" y="685"/>
                  <a:pt x="2352" y="575"/>
                  <a:pt x="2410" y="567"/>
                </a:cubicBezTo>
                <a:cubicBezTo>
                  <a:pt x="2453" y="561"/>
                  <a:pt x="2488" y="618"/>
                  <a:pt x="2512" y="644"/>
                </a:cubicBezTo>
                <a:cubicBezTo>
                  <a:pt x="2606" y="744"/>
                  <a:pt x="2728" y="819"/>
                  <a:pt x="2870" y="774"/>
                </a:cubicBezTo>
                <a:cubicBezTo>
                  <a:pt x="2934" y="754"/>
                  <a:pt x="2995" y="707"/>
                  <a:pt x="3018" y="642"/>
                </a:cubicBezTo>
                <a:cubicBezTo>
                  <a:pt x="3037" y="589"/>
                  <a:pt x="3001" y="498"/>
                  <a:pt x="2931" y="512"/>
                </a:cubicBezTo>
                <a:cubicBezTo>
                  <a:pt x="2889" y="520"/>
                  <a:pt x="2877" y="557"/>
                  <a:pt x="2876" y="595"/>
                </a:cubicBezTo>
                <a:cubicBezTo>
                  <a:pt x="2873" y="699"/>
                  <a:pt x="2986" y="804"/>
                  <a:pt x="3085" y="814"/>
                </a:cubicBezTo>
                <a:cubicBezTo>
                  <a:pt x="3153" y="821"/>
                  <a:pt x="3204" y="769"/>
                  <a:pt x="3250" y="730"/>
                </a:cubicBezTo>
              </a:path>
              <a:path w="7720" h="3325" extrusionOk="0">
                <a:moveTo>
                  <a:pt x="3324" y="479"/>
                </a:moveTo>
                <a:cubicBezTo>
                  <a:pt x="3315" y="506"/>
                  <a:pt x="3305" y="532"/>
                  <a:pt x="3302" y="561"/>
                </a:cubicBezTo>
                <a:cubicBezTo>
                  <a:pt x="3299" y="596"/>
                  <a:pt x="3299" y="630"/>
                  <a:pt x="3306" y="664"/>
                </a:cubicBezTo>
                <a:cubicBezTo>
                  <a:pt x="3333" y="666"/>
                  <a:pt x="3335" y="670"/>
                  <a:pt x="3359" y="640"/>
                </a:cubicBezTo>
                <a:cubicBezTo>
                  <a:pt x="3401" y="587"/>
                  <a:pt x="3431" y="526"/>
                  <a:pt x="3473" y="473"/>
                </a:cubicBezTo>
                <a:cubicBezTo>
                  <a:pt x="3492" y="449"/>
                  <a:pt x="3489" y="463"/>
                  <a:pt x="3509" y="462"/>
                </a:cubicBezTo>
                <a:cubicBezTo>
                  <a:pt x="3519" y="491"/>
                  <a:pt x="3522" y="522"/>
                  <a:pt x="3525" y="553"/>
                </a:cubicBezTo>
                <a:cubicBezTo>
                  <a:pt x="3528" y="579"/>
                  <a:pt x="3525" y="617"/>
                  <a:pt x="3560" y="617"/>
                </a:cubicBezTo>
                <a:cubicBezTo>
                  <a:pt x="3599" y="617"/>
                  <a:pt x="3653" y="563"/>
                  <a:pt x="3683" y="544"/>
                </a:cubicBezTo>
                <a:cubicBezTo>
                  <a:pt x="3730" y="514"/>
                  <a:pt x="3806" y="457"/>
                  <a:pt x="3865" y="487"/>
                </a:cubicBezTo>
                <a:cubicBezTo>
                  <a:pt x="3904" y="507"/>
                  <a:pt x="3916" y="556"/>
                  <a:pt x="3933" y="592"/>
                </a:cubicBezTo>
                <a:cubicBezTo>
                  <a:pt x="3952" y="634"/>
                  <a:pt x="3973" y="674"/>
                  <a:pt x="4024" y="680"/>
                </a:cubicBezTo>
                <a:cubicBezTo>
                  <a:pt x="4066" y="678"/>
                  <a:pt x="4082" y="677"/>
                  <a:pt x="4111" y="672"/>
                </a:cubicBezTo>
              </a:path>
              <a:path w="7720" h="3325" extrusionOk="0">
                <a:moveTo>
                  <a:pt x="4906" y="0"/>
                </a:moveTo>
                <a:cubicBezTo>
                  <a:pt x="4931" y="33"/>
                  <a:pt x="4922" y="107"/>
                  <a:pt x="4916" y="150"/>
                </a:cubicBezTo>
                <a:cubicBezTo>
                  <a:pt x="4901" y="255"/>
                  <a:pt x="4879" y="359"/>
                  <a:pt x="4873" y="466"/>
                </a:cubicBezTo>
                <a:cubicBezTo>
                  <a:pt x="4870" y="523"/>
                  <a:pt x="4856" y="612"/>
                  <a:pt x="4914" y="649"/>
                </a:cubicBezTo>
                <a:cubicBezTo>
                  <a:pt x="4946" y="660"/>
                  <a:pt x="4956" y="664"/>
                  <a:pt x="4977" y="649"/>
                </a:cubicBezTo>
              </a:path>
              <a:path w="7720" h="3325" extrusionOk="0">
                <a:moveTo>
                  <a:pt x="5171" y="487"/>
                </a:moveTo>
                <a:cubicBezTo>
                  <a:pt x="5158" y="517"/>
                  <a:pt x="5137" y="550"/>
                  <a:pt x="5142" y="585"/>
                </a:cubicBezTo>
                <a:cubicBezTo>
                  <a:pt x="5148" y="630"/>
                  <a:pt x="5183" y="661"/>
                  <a:pt x="5224" y="674"/>
                </a:cubicBezTo>
                <a:cubicBezTo>
                  <a:pt x="5287" y="694"/>
                  <a:pt x="5357" y="680"/>
                  <a:pt x="5415" y="653"/>
                </a:cubicBezTo>
                <a:cubicBezTo>
                  <a:pt x="5460" y="632"/>
                  <a:pt x="5519" y="594"/>
                  <a:pt x="5519" y="537"/>
                </a:cubicBezTo>
                <a:cubicBezTo>
                  <a:pt x="5519" y="485"/>
                  <a:pt x="5465" y="472"/>
                  <a:pt x="5427" y="465"/>
                </a:cubicBezTo>
                <a:cubicBezTo>
                  <a:pt x="5386" y="457"/>
                  <a:pt x="5347" y="455"/>
                  <a:pt x="5307" y="463"/>
                </a:cubicBezTo>
              </a:path>
              <a:path w="7720" h="3325" extrusionOk="0">
                <a:moveTo>
                  <a:pt x="5807" y="431"/>
                </a:moveTo>
                <a:cubicBezTo>
                  <a:pt x="5856" y="407"/>
                  <a:pt x="5738" y="427"/>
                  <a:pt x="5722" y="431"/>
                </a:cubicBezTo>
                <a:cubicBezTo>
                  <a:pt x="5669" y="444"/>
                  <a:pt x="5589" y="479"/>
                  <a:pt x="5583" y="544"/>
                </a:cubicBezTo>
                <a:cubicBezTo>
                  <a:pt x="5578" y="606"/>
                  <a:pt x="5640" y="649"/>
                  <a:pt x="5687" y="672"/>
                </a:cubicBezTo>
                <a:cubicBezTo>
                  <a:pt x="5766" y="710"/>
                  <a:pt x="5845" y="715"/>
                  <a:pt x="5930" y="714"/>
                </a:cubicBezTo>
                <a:cubicBezTo>
                  <a:pt x="5989" y="713"/>
                  <a:pt x="6034" y="702"/>
                  <a:pt x="6087" y="677"/>
                </a:cubicBezTo>
              </a:path>
              <a:path w="7720" h="3325" extrusionOk="0">
                <a:moveTo>
                  <a:pt x="6230" y="657"/>
                </a:moveTo>
                <a:cubicBezTo>
                  <a:pt x="6262" y="672"/>
                  <a:pt x="6269" y="682"/>
                  <a:pt x="6280" y="646"/>
                </a:cubicBezTo>
              </a:path>
              <a:path w="7720" h="3325" extrusionOk="0">
                <a:moveTo>
                  <a:pt x="6855" y="283"/>
                </a:moveTo>
                <a:cubicBezTo>
                  <a:pt x="6849" y="285"/>
                  <a:pt x="6844" y="288"/>
                  <a:pt x="6838" y="290"/>
                </a:cubicBezTo>
                <a:cubicBezTo>
                  <a:pt x="6843" y="274"/>
                  <a:pt x="6851" y="259"/>
                  <a:pt x="6921" y="243"/>
                </a:cubicBezTo>
                <a:cubicBezTo>
                  <a:pt x="7015" y="222"/>
                  <a:pt x="7117" y="214"/>
                  <a:pt x="7213" y="226"/>
                </a:cubicBezTo>
                <a:cubicBezTo>
                  <a:pt x="7280" y="235"/>
                  <a:pt x="7380" y="258"/>
                  <a:pt x="7374" y="344"/>
                </a:cubicBezTo>
                <a:cubicBezTo>
                  <a:pt x="7369" y="419"/>
                  <a:pt x="7287" y="501"/>
                  <a:pt x="7239" y="552"/>
                </a:cubicBezTo>
                <a:cubicBezTo>
                  <a:pt x="7200" y="593"/>
                  <a:pt x="7111" y="652"/>
                  <a:pt x="7109" y="716"/>
                </a:cubicBezTo>
                <a:cubicBezTo>
                  <a:pt x="7107" y="777"/>
                  <a:pt x="7245" y="767"/>
                  <a:pt x="7275" y="768"/>
                </a:cubicBezTo>
                <a:cubicBezTo>
                  <a:pt x="7380" y="771"/>
                  <a:pt x="7485" y="760"/>
                  <a:pt x="7589" y="760"/>
                </a:cubicBezTo>
                <a:cubicBezTo>
                  <a:pt x="7649" y="760"/>
                  <a:pt x="7674" y="760"/>
                  <a:pt x="7719" y="739"/>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5658" name="Ink 29"/>
          <p:cNvSpPr>
            <a:spLocks noRot="1" noChangeAspect="1" noEditPoints="1" noChangeArrowheads="1" noChangeShapeType="1" noTextEdit="1"/>
          </p:cNvSpPr>
          <p:nvPr/>
        </p:nvSpPr>
        <p:spPr bwMode="auto">
          <a:xfrm>
            <a:off x="273050" y="1903413"/>
            <a:ext cx="4960938" cy="665162"/>
          </a:xfrm>
          <a:custGeom>
            <a:avLst/>
            <a:gdLst>
              <a:gd name="T0" fmla="*/ 2147483647 w 13777"/>
              <a:gd name="T1" fmla="*/ 2147483647 h 1846"/>
              <a:gd name="T2" fmla="*/ 2147483647 w 13777"/>
              <a:gd name="T3" fmla="*/ 2147483647 h 1846"/>
              <a:gd name="T4" fmla="*/ 2147483647 w 13777"/>
              <a:gd name="T5" fmla="*/ 2147483647 h 1846"/>
              <a:gd name="T6" fmla="*/ 2147483647 w 13777"/>
              <a:gd name="T7" fmla="*/ 2147483647 h 1846"/>
              <a:gd name="T8" fmla="*/ 2147483647 w 13777"/>
              <a:gd name="T9" fmla="*/ 2147483647 h 1846"/>
              <a:gd name="T10" fmla="*/ 2147483647 w 13777"/>
              <a:gd name="T11" fmla="*/ 2147483647 h 1846"/>
              <a:gd name="T12" fmla="*/ 2147483647 w 13777"/>
              <a:gd name="T13" fmla="*/ 2147483647 h 1846"/>
              <a:gd name="T14" fmla="*/ 2147483647 w 13777"/>
              <a:gd name="T15" fmla="*/ 2147483647 h 1846"/>
              <a:gd name="T16" fmla="*/ 2147483647 w 13777"/>
              <a:gd name="T17" fmla="*/ 2147483647 h 1846"/>
              <a:gd name="T18" fmla="*/ 2147483647 w 13777"/>
              <a:gd name="T19" fmla="*/ 2147483647 h 1846"/>
              <a:gd name="T20" fmla="*/ 2147483647 w 13777"/>
              <a:gd name="T21" fmla="*/ 2147483647 h 1846"/>
              <a:gd name="T22" fmla="*/ 2147483647 w 13777"/>
              <a:gd name="T23" fmla="*/ 2147483647 h 1846"/>
              <a:gd name="T24" fmla="*/ 2147483647 w 13777"/>
              <a:gd name="T25" fmla="*/ 2147483647 h 1846"/>
              <a:gd name="T26" fmla="*/ 2147483647 w 13777"/>
              <a:gd name="T27" fmla="*/ 2147483647 h 1846"/>
              <a:gd name="T28" fmla="*/ 2147483647 w 13777"/>
              <a:gd name="T29" fmla="*/ 2147483647 h 1846"/>
              <a:gd name="T30" fmla="*/ 2147483647 w 13777"/>
              <a:gd name="T31" fmla="*/ 2147483647 h 1846"/>
              <a:gd name="T32" fmla="*/ 2147483647 w 13777"/>
              <a:gd name="T33" fmla="*/ 2147483647 h 1846"/>
              <a:gd name="T34" fmla="*/ 2147483647 w 13777"/>
              <a:gd name="T35" fmla="*/ 2147483647 h 1846"/>
              <a:gd name="T36" fmla="*/ 2147483647 w 13777"/>
              <a:gd name="T37" fmla="*/ 2147483647 h 1846"/>
              <a:gd name="T38" fmla="*/ 2147483647 w 13777"/>
              <a:gd name="T39" fmla="*/ 2147483647 h 1846"/>
              <a:gd name="T40" fmla="*/ 2147483647 w 13777"/>
              <a:gd name="T41" fmla="*/ 2147483647 h 1846"/>
              <a:gd name="T42" fmla="*/ 2147483647 w 13777"/>
              <a:gd name="T43" fmla="*/ 2147483647 h 1846"/>
              <a:gd name="T44" fmla="*/ 2147483647 w 13777"/>
              <a:gd name="T45" fmla="*/ 2147483647 h 1846"/>
              <a:gd name="T46" fmla="*/ 2147483647 w 13777"/>
              <a:gd name="T47" fmla="*/ 2147483647 h 1846"/>
              <a:gd name="T48" fmla="*/ 2147483647 w 13777"/>
              <a:gd name="T49" fmla="*/ 2147483647 h 1846"/>
              <a:gd name="T50" fmla="*/ 2147483647 w 13777"/>
              <a:gd name="T51" fmla="*/ 2147483647 h 1846"/>
              <a:gd name="T52" fmla="*/ 2147483647 w 13777"/>
              <a:gd name="T53" fmla="*/ 2147483647 h 1846"/>
              <a:gd name="T54" fmla="*/ 2147483647 w 13777"/>
              <a:gd name="T55" fmla="*/ 2147483647 h 1846"/>
              <a:gd name="T56" fmla="*/ 2147483647 w 13777"/>
              <a:gd name="T57" fmla="*/ 2147483647 h 1846"/>
              <a:gd name="T58" fmla="*/ 2147483647 w 13777"/>
              <a:gd name="T59" fmla="*/ 2147483647 h 1846"/>
              <a:gd name="T60" fmla="*/ 2147483647 w 13777"/>
              <a:gd name="T61" fmla="*/ 2147483647 h 1846"/>
              <a:gd name="T62" fmla="*/ 2147483647 w 13777"/>
              <a:gd name="T63" fmla="*/ 2147483647 h 1846"/>
              <a:gd name="T64" fmla="*/ 2147483647 w 13777"/>
              <a:gd name="T65" fmla="*/ 2147483647 h 1846"/>
              <a:gd name="T66" fmla="*/ 2147483647 w 13777"/>
              <a:gd name="T67" fmla="*/ 2147483647 h 1846"/>
              <a:gd name="T68" fmla="*/ 2147483647 w 13777"/>
              <a:gd name="T69" fmla="*/ 2147483647 h 1846"/>
              <a:gd name="T70" fmla="*/ 2147483647 w 13777"/>
              <a:gd name="T71" fmla="*/ 2147483647 h 1846"/>
              <a:gd name="T72" fmla="*/ 2147483647 w 13777"/>
              <a:gd name="T73" fmla="*/ 2147483647 h 1846"/>
              <a:gd name="T74" fmla="*/ 2147483647 w 13777"/>
              <a:gd name="T75" fmla="*/ 2147483647 h 1846"/>
              <a:gd name="T76" fmla="*/ 2147483647 w 13777"/>
              <a:gd name="T77" fmla="*/ 2147483647 h 1846"/>
              <a:gd name="T78" fmla="*/ 2147483647 w 13777"/>
              <a:gd name="T79" fmla="*/ 2147483647 h 1846"/>
              <a:gd name="T80" fmla="*/ 2147483647 w 13777"/>
              <a:gd name="T81" fmla="*/ 2147483647 h 184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777"/>
              <a:gd name="T124" fmla="*/ 0 h 1846"/>
              <a:gd name="T125" fmla="*/ 13777 w 13777"/>
              <a:gd name="T126" fmla="*/ 1846 h 184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777" h="1846" extrusionOk="0">
                <a:moveTo>
                  <a:pt x="323" y="167"/>
                </a:moveTo>
                <a:cubicBezTo>
                  <a:pt x="285" y="249"/>
                  <a:pt x="293" y="302"/>
                  <a:pt x="292" y="395"/>
                </a:cubicBezTo>
                <a:cubicBezTo>
                  <a:pt x="291" y="489"/>
                  <a:pt x="291" y="584"/>
                  <a:pt x="292" y="678"/>
                </a:cubicBezTo>
                <a:cubicBezTo>
                  <a:pt x="292" y="720"/>
                  <a:pt x="272" y="868"/>
                  <a:pt x="307" y="896"/>
                </a:cubicBezTo>
                <a:cubicBezTo>
                  <a:pt x="340" y="922"/>
                  <a:pt x="470" y="916"/>
                  <a:pt x="508" y="919"/>
                </a:cubicBezTo>
                <a:cubicBezTo>
                  <a:pt x="685" y="935"/>
                  <a:pt x="862" y="935"/>
                  <a:pt x="1039" y="916"/>
                </a:cubicBezTo>
                <a:cubicBezTo>
                  <a:pt x="1093" y="910"/>
                  <a:pt x="1218" y="913"/>
                  <a:pt x="1262" y="872"/>
                </a:cubicBezTo>
                <a:cubicBezTo>
                  <a:pt x="1291" y="845"/>
                  <a:pt x="1274" y="760"/>
                  <a:pt x="1273" y="727"/>
                </a:cubicBezTo>
                <a:cubicBezTo>
                  <a:pt x="1266" y="572"/>
                  <a:pt x="1267" y="417"/>
                  <a:pt x="1270" y="262"/>
                </a:cubicBezTo>
                <a:cubicBezTo>
                  <a:pt x="1271" y="216"/>
                  <a:pt x="1296" y="104"/>
                  <a:pt x="1271" y="61"/>
                </a:cubicBezTo>
                <a:cubicBezTo>
                  <a:pt x="1251" y="28"/>
                  <a:pt x="1187" y="32"/>
                  <a:pt x="1156" y="28"/>
                </a:cubicBezTo>
                <a:cubicBezTo>
                  <a:pt x="886" y="-10"/>
                  <a:pt x="617" y="-9"/>
                  <a:pt x="348" y="37"/>
                </a:cubicBezTo>
                <a:cubicBezTo>
                  <a:pt x="245" y="55"/>
                  <a:pt x="155" y="94"/>
                  <a:pt x="52" y="113"/>
                </a:cubicBezTo>
              </a:path>
              <a:path w="13777" h="1846" extrusionOk="0">
                <a:moveTo>
                  <a:pt x="8823" y="794"/>
                </a:moveTo>
                <a:cubicBezTo>
                  <a:pt x="8786" y="796"/>
                  <a:pt x="8763" y="804"/>
                  <a:pt x="8727" y="803"/>
                </a:cubicBezTo>
                <a:cubicBezTo>
                  <a:pt x="8709" y="802"/>
                  <a:pt x="8689" y="798"/>
                  <a:pt x="8672" y="796"/>
                </a:cubicBezTo>
                <a:cubicBezTo>
                  <a:pt x="8703" y="794"/>
                  <a:pt x="8736" y="785"/>
                  <a:pt x="8771" y="786"/>
                </a:cubicBezTo>
                <a:cubicBezTo>
                  <a:pt x="9019" y="791"/>
                  <a:pt x="9263" y="855"/>
                  <a:pt x="9514" y="858"/>
                </a:cubicBezTo>
                <a:cubicBezTo>
                  <a:pt x="10100" y="864"/>
                  <a:pt x="10683" y="904"/>
                  <a:pt x="11269" y="916"/>
                </a:cubicBezTo>
                <a:cubicBezTo>
                  <a:pt x="12040" y="932"/>
                  <a:pt x="12851" y="862"/>
                  <a:pt x="13621" y="814"/>
                </a:cubicBezTo>
                <a:cubicBezTo>
                  <a:pt x="13649" y="812"/>
                  <a:pt x="13769" y="810"/>
                  <a:pt x="13776" y="767"/>
                </a:cubicBezTo>
                <a:cubicBezTo>
                  <a:pt x="13783" y="724"/>
                  <a:pt x="13730" y="708"/>
                  <a:pt x="13722" y="677"/>
                </a:cubicBezTo>
              </a:path>
              <a:path w="13777" h="1846" extrusionOk="0">
                <a:moveTo>
                  <a:pt x="1528" y="767"/>
                </a:moveTo>
                <a:cubicBezTo>
                  <a:pt x="1491" y="764"/>
                  <a:pt x="1486" y="762"/>
                  <a:pt x="1526" y="776"/>
                </a:cubicBezTo>
                <a:cubicBezTo>
                  <a:pt x="1567" y="790"/>
                  <a:pt x="1613" y="797"/>
                  <a:pt x="1656" y="803"/>
                </a:cubicBezTo>
                <a:cubicBezTo>
                  <a:pt x="2137" y="873"/>
                  <a:pt x="2616" y="805"/>
                  <a:pt x="3097" y="791"/>
                </a:cubicBezTo>
                <a:cubicBezTo>
                  <a:pt x="3285" y="786"/>
                  <a:pt x="3462" y="803"/>
                  <a:pt x="3642" y="856"/>
                </a:cubicBezTo>
                <a:cubicBezTo>
                  <a:pt x="3603" y="847"/>
                  <a:pt x="3564" y="837"/>
                  <a:pt x="3525" y="829"/>
                </a:cubicBezTo>
                <a:cubicBezTo>
                  <a:pt x="3102" y="747"/>
                  <a:pt x="2696" y="850"/>
                  <a:pt x="2278" y="904"/>
                </a:cubicBezTo>
                <a:cubicBezTo>
                  <a:pt x="2106" y="926"/>
                  <a:pt x="1934" y="925"/>
                  <a:pt x="1766" y="879"/>
                </a:cubicBezTo>
                <a:cubicBezTo>
                  <a:pt x="1745" y="873"/>
                  <a:pt x="1740" y="872"/>
                  <a:pt x="1728" y="867"/>
                </a:cubicBezTo>
                <a:cubicBezTo>
                  <a:pt x="1780" y="864"/>
                  <a:pt x="1831" y="865"/>
                  <a:pt x="1883" y="866"/>
                </a:cubicBezTo>
                <a:cubicBezTo>
                  <a:pt x="2059" y="870"/>
                  <a:pt x="2234" y="865"/>
                  <a:pt x="2410" y="867"/>
                </a:cubicBezTo>
                <a:cubicBezTo>
                  <a:pt x="2521" y="868"/>
                  <a:pt x="2635" y="872"/>
                  <a:pt x="2746" y="864"/>
                </a:cubicBezTo>
                <a:cubicBezTo>
                  <a:pt x="2782" y="859"/>
                  <a:pt x="2792" y="859"/>
                  <a:pt x="2812" y="847"/>
                </a:cubicBezTo>
              </a:path>
              <a:path w="13777" h="1846" extrusionOk="0">
                <a:moveTo>
                  <a:pt x="81" y="774"/>
                </a:moveTo>
                <a:cubicBezTo>
                  <a:pt x="52" y="913"/>
                  <a:pt x="28" y="1048"/>
                  <a:pt x="16" y="1192"/>
                </a:cubicBezTo>
                <a:cubicBezTo>
                  <a:pt x="8" y="1289"/>
                  <a:pt x="8" y="1386"/>
                  <a:pt x="5" y="1483"/>
                </a:cubicBezTo>
                <a:cubicBezTo>
                  <a:pt x="92" y="1491"/>
                  <a:pt x="168" y="1493"/>
                  <a:pt x="262" y="1491"/>
                </a:cubicBezTo>
                <a:cubicBezTo>
                  <a:pt x="761" y="1479"/>
                  <a:pt x="1250" y="1605"/>
                  <a:pt x="1747" y="1641"/>
                </a:cubicBezTo>
                <a:cubicBezTo>
                  <a:pt x="3078" y="1737"/>
                  <a:pt x="4406" y="1636"/>
                  <a:pt x="5737" y="1776"/>
                </a:cubicBezTo>
                <a:cubicBezTo>
                  <a:pt x="6058" y="1810"/>
                  <a:pt x="6722" y="1980"/>
                  <a:pt x="7032" y="1822"/>
                </a:cubicBezTo>
                <a:cubicBezTo>
                  <a:pt x="7122" y="1776"/>
                  <a:pt x="7108" y="1763"/>
                  <a:pt x="7121" y="1666"/>
                </a:cubicBezTo>
                <a:cubicBezTo>
                  <a:pt x="7142" y="1512"/>
                  <a:pt x="7091" y="1169"/>
                  <a:pt x="6986" y="1047"/>
                </a:cubicBezTo>
                <a:cubicBezTo>
                  <a:pt x="6867" y="909"/>
                  <a:pt x="6643" y="882"/>
                  <a:pt x="6477" y="848"/>
                </a:cubicBezTo>
                <a:cubicBezTo>
                  <a:pt x="5306" y="606"/>
                  <a:pt x="3996" y="804"/>
                  <a:pt x="2807" y="773"/>
                </a:cubicBezTo>
                <a:cubicBezTo>
                  <a:pt x="1913" y="750"/>
                  <a:pt x="1066" y="862"/>
                  <a:pt x="193" y="1048"/>
                </a:cubicBezTo>
                <a:cubicBezTo>
                  <a:pt x="126" y="1062"/>
                  <a:pt x="162" y="1045"/>
                  <a:pt x="94" y="1054"/>
                </a:cubicBezTo>
              </a:path>
              <a:path w="13777" h="1846" extrusionOk="0">
                <a:moveTo>
                  <a:pt x="989" y="958"/>
                </a:moveTo>
                <a:cubicBezTo>
                  <a:pt x="1010" y="945"/>
                  <a:pt x="1036" y="934"/>
                  <a:pt x="1047" y="910"/>
                </a:cubicBezTo>
                <a:cubicBezTo>
                  <a:pt x="1064" y="873"/>
                  <a:pt x="1060" y="842"/>
                  <a:pt x="1060" y="803"/>
                </a:cubicBezTo>
                <a:cubicBezTo>
                  <a:pt x="999" y="760"/>
                  <a:pt x="943" y="751"/>
                  <a:pt x="867" y="760"/>
                </a:cubicBezTo>
                <a:cubicBezTo>
                  <a:pt x="713" y="777"/>
                  <a:pt x="556" y="848"/>
                  <a:pt x="433" y="940"/>
                </a:cubicBezTo>
                <a:cubicBezTo>
                  <a:pt x="338" y="1011"/>
                  <a:pt x="269" y="1109"/>
                  <a:pt x="252" y="1228"/>
                </a:cubicBezTo>
                <a:cubicBezTo>
                  <a:pt x="236" y="1339"/>
                  <a:pt x="274" y="1447"/>
                  <a:pt x="349" y="1529"/>
                </a:cubicBezTo>
                <a:cubicBezTo>
                  <a:pt x="433" y="1620"/>
                  <a:pt x="557" y="1660"/>
                  <a:pt x="678" y="1660"/>
                </a:cubicBezTo>
                <a:cubicBezTo>
                  <a:pt x="821" y="1660"/>
                  <a:pt x="968" y="1600"/>
                  <a:pt x="1091" y="1532"/>
                </a:cubicBezTo>
                <a:cubicBezTo>
                  <a:pt x="1190" y="1477"/>
                  <a:pt x="1308" y="1396"/>
                  <a:pt x="1357" y="1289"/>
                </a:cubicBezTo>
                <a:cubicBezTo>
                  <a:pt x="1398" y="1199"/>
                  <a:pt x="1358" y="1115"/>
                  <a:pt x="1293" y="1050"/>
                </a:cubicBezTo>
                <a:cubicBezTo>
                  <a:pt x="1206" y="964"/>
                  <a:pt x="1088" y="910"/>
                  <a:pt x="971" y="879"/>
                </a:cubicBezTo>
                <a:cubicBezTo>
                  <a:pt x="780" y="829"/>
                  <a:pt x="568" y="842"/>
                  <a:pt x="391" y="933"/>
                </a:cubicBezTo>
                <a:cubicBezTo>
                  <a:pt x="306" y="977"/>
                  <a:pt x="233" y="1046"/>
                  <a:pt x="209" y="1141"/>
                </a:cubicBezTo>
                <a:cubicBezTo>
                  <a:pt x="186" y="1232"/>
                  <a:pt x="212" y="1336"/>
                  <a:pt x="261" y="1414"/>
                </a:cubicBezTo>
                <a:cubicBezTo>
                  <a:pt x="322" y="1510"/>
                  <a:pt x="421" y="1577"/>
                  <a:pt x="532" y="1600"/>
                </a:cubicBezTo>
                <a:cubicBezTo>
                  <a:pt x="710" y="1637"/>
                  <a:pt x="890" y="1556"/>
                  <a:pt x="1036" y="1461"/>
                </a:cubicBezTo>
                <a:cubicBezTo>
                  <a:pt x="1150" y="1387"/>
                  <a:pt x="1269" y="1285"/>
                  <a:pt x="1330" y="1160"/>
                </a:cubicBezTo>
                <a:cubicBezTo>
                  <a:pt x="1379" y="1060"/>
                  <a:pt x="1367" y="957"/>
                  <a:pt x="1294" y="875"/>
                </a:cubicBezTo>
                <a:cubicBezTo>
                  <a:pt x="1211" y="781"/>
                  <a:pt x="1080" y="744"/>
                  <a:pt x="959" y="746"/>
                </a:cubicBezTo>
                <a:cubicBezTo>
                  <a:pt x="742" y="750"/>
                  <a:pt x="550" y="897"/>
                  <a:pt x="431" y="1069"/>
                </a:cubicBezTo>
                <a:cubicBezTo>
                  <a:pt x="354" y="1180"/>
                  <a:pt x="341" y="1263"/>
                  <a:pt x="358" y="1391"/>
                </a:cubicBezTo>
              </a:path>
              <a:path w="13777" h="1846" extrusionOk="0">
                <a:moveTo>
                  <a:pt x="3213" y="534"/>
                </a:moveTo>
                <a:cubicBezTo>
                  <a:pt x="3210" y="544"/>
                  <a:pt x="3209" y="547"/>
                  <a:pt x="3207" y="554"/>
                </a:cubicBezTo>
              </a:path>
              <a:path w="13777" h="1846" extrusionOk="0">
                <a:moveTo>
                  <a:pt x="3207" y="554"/>
                </a:moveTo>
                <a:cubicBezTo>
                  <a:pt x="3191" y="530"/>
                  <a:pt x="3199" y="577"/>
                  <a:pt x="3200" y="593"/>
                </a:cubicBezTo>
                <a:cubicBezTo>
                  <a:pt x="3202" y="623"/>
                  <a:pt x="3204" y="652"/>
                  <a:pt x="3206" y="682"/>
                </a:cubicBezTo>
                <a:cubicBezTo>
                  <a:pt x="3208" y="702"/>
                  <a:pt x="3211" y="723"/>
                  <a:pt x="3213" y="743"/>
                </a:cubicBezTo>
                <a:cubicBezTo>
                  <a:pt x="3216" y="771"/>
                  <a:pt x="3212" y="717"/>
                  <a:pt x="3212" y="713"/>
                </a:cubicBezTo>
                <a:cubicBezTo>
                  <a:pt x="3213" y="678"/>
                  <a:pt x="3214" y="642"/>
                  <a:pt x="3223" y="608"/>
                </a:cubicBezTo>
                <a:cubicBezTo>
                  <a:pt x="3231" y="576"/>
                  <a:pt x="3245" y="538"/>
                  <a:pt x="3271" y="516"/>
                </a:cubicBezTo>
                <a:cubicBezTo>
                  <a:pt x="3293" y="497"/>
                  <a:pt x="3325" y="499"/>
                  <a:pt x="3350" y="509"/>
                </a:cubicBezTo>
                <a:cubicBezTo>
                  <a:pt x="3384" y="522"/>
                  <a:pt x="3410" y="548"/>
                  <a:pt x="3430" y="577"/>
                </a:cubicBezTo>
                <a:cubicBezTo>
                  <a:pt x="3474" y="640"/>
                  <a:pt x="3434" y="748"/>
                  <a:pt x="3469" y="795"/>
                </a:cubicBezTo>
                <a:cubicBezTo>
                  <a:pt x="3470" y="791"/>
                  <a:pt x="3471" y="786"/>
                  <a:pt x="3472" y="782"/>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ounded Rectangle 1"/>
          <p:cNvSpPr>
            <a:spLocks noChangeArrowheads="1"/>
          </p:cNvSpPr>
          <p:nvPr/>
        </p:nvSpPr>
        <p:spPr bwMode="auto">
          <a:xfrm>
            <a:off x="5224463" y="2698750"/>
            <a:ext cx="2501900" cy="595313"/>
          </a:xfrm>
          <a:prstGeom prst="roundRect">
            <a:avLst>
              <a:gd name="adj" fmla="val 16667"/>
            </a:avLst>
          </a:prstGeom>
          <a:solidFill>
            <a:srgbClr val="CCECFF"/>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p>
        </p:txBody>
      </p:sp>
      <p:sp>
        <p:nvSpPr>
          <p:cNvPr id="22531" name="Text Box 5"/>
          <p:cNvSpPr txBox="1">
            <a:spLocks noChangeArrowheads="1"/>
          </p:cNvSpPr>
          <p:nvPr/>
        </p:nvSpPr>
        <p:spPr bwMode="auto">
          <a:xfrm>
            <a:off x="609600" y="288925"/>
            <a:ext cx="81534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dirty="0">
                <a:latin typeface="Cambria" pitchFamily="18" charset="0"/>
              </a:rPr>
              <a:t>That's why they're called </a:t>
            </a:r>
            <a:r>
              <a:rPr lang="en-US" sz="3600" b="1" i="1" dirty="0">
                <a:latin typeface="Cambria" pitchFamily="18" charset="0"/>
              </a:rPr>
              <a:t>variables</a:t>
            </a:r>
            <a:endParaRPr lang="en-US" sz="3600" b="1" dirty="0">
              <a:latin typeface="Cambria" pitchFamily="18" charset="0"/>
            </a:endParaRPr>
          </a:p>
        </p:txBody>
      </p:sp>
      <p:sp>
        <p:nvSpPr>
          <p:cNvPr id="22532" name="Text Box 7"/>
          <p:cNvSpPr txBox="1">
            <a:spLocks noChangeArrowheads="1"/>
          </p:cNvSpPr>
          <p:nvPr/>
        </p:nvSpPr>
        <p:spPr bwMode="auto">
          <a:xfrm>
            <a:off x="533400" y="1676400"/>
            <a:ext cx="4144963"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200" b="1" dirty="0">
                <a:latin typeface="Courier New" pitchFamily="49" charset="0"/>
              </a:rPr>
              <a:t>age = </a:t>
            </a:r>
            <a:r>
              <a:rPr lang="en-US" sz="3200" b="1" dirty="0" smtClean="0">
                <a:latin typeface="Courier New" pitchFamily="49" charset="0"/>
              </a:rPr>
              <a:t>41</a:t>
            </a:r>
            <a:endParaRPr lang="en-US" sz="3200" b="1" dirty="0">
              <a:latin typeface="Courier New" pitchFamily="49" charset="0"/>
            </a:endParaRPr>
          </a:p>
          <a:p>
            <a:pPr algn="l">
              <a:spcBef>
                <a:spcPct val="50000"/>
              </a:spcBef>
            </a:pPr>
            <a:r>
              <a:rPr lang="en-US" sz="3200" b="1" dirty="0">
                <a:latin typeface="Courier New" pitchFamily="49" charset="0"/>
              </a:rPr>
              <a:t>age = age + 1</a:t>
            </a:r>
            <a:endParaRPr lang="en-US" sz="3200" b="1" dirty="0">
              <a:solidFill>
                <a:srgbClr val="0A04EB"/>
              </a:solidFill>
              <a:latin typeface="Courier New" pitchFamily="49" charset="0"/>
            </a:endParaRPr>
          </a:p>
        </p:txBody>
      </p:sp>
      <p:sp>
        <p:nvSpPr>
          <p:cNvPr id="22533" name="Text Box 9"/>
          <p:cNvSpPr txBox="1">
            <a:spLocks noChangeArrowheads="1"/>
          </p:cNvSpPr>
          <p:nvPr/>
        </p:nvSpPr>
        <p:spPr bwMode="auto">
          <a:xfrm>
            <a:off x="609600" y="4343400"/>
            <a:ext cx="4419600" cy="220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800" b="1" dirty="0" err="1">
                <a:latin typeface="Courier New" pitchFamily="49" charset="0"/>
              </a:rPr>
              <a:t>hwToGo</a:t>
            </a:r>
            <a:r>
              <a:rPr lang="en-US" sz="1800" b="1" dirty="0">
                <a:latin typeface="Courier New" pitchFamily="49" charset="0"/>
              </a:rPr>
              <a:t> = 7</a:t>
            </a:r>
          </a:p>
          <a:p>
            <a:pPr algn="l">
              <a:lnSpc>
                <a:spcPct val="50000"/>
              </a:lnSpc>
              <a:spcBef>
                <a:spcPct val="50000"/>
              </a:spcBef>
            </a:pPr>
            <a:r>
              <a:rPr lang="en-US" sz="1800" b="1" dirty="0" err="1">
                <a:latin typeface="Courier New" pitchFamily="49" charset="0"/>
              </a:rPr>
              <a:t>hwToGo</a:t>
            </a:r>
            <a:r>
              <a:rPr lang="en-US" sz="1800" b="1" dirty="0">
                <a:latin typeface="Courier New" pitchFamily="49" charset="0"/>
              </a:rPr>
              <a:t> = </a:t>
            </a:r>
            <a:r>
              <a:rPr lang="en-US" sz="1800" b="1" dirty="0" err="1">
                <a:latin typeface="Courier New" pitchFamily="49" charset="0"/>
              </a:rPr>
              <a:t>hwToGo</a:t>
            </a:r>
            <a:r>
              <a:rPr lang="en-US" sz="1800" b="1" dirty="0">
                <a:latin typeface="Courier New" pitchFamily="49" charset="0"/>
              </a:rPr>
              <a:t> - 1</a:t>
            </a:r>
          </a:p>
          <a:p>
            <a:pPr algn="l">
              <a:lnSpc>
                <a:spcPct val="50000"/>
              </a:lnSpc>
              <a:spcBef>
                <a:spcPct val="50000"/>
              </a:spcBef>
            </a:pPr>
            <a:endParaRPr lang="en-US" sz="1800" b="1" dirty="0">
              <a:latin typeface="Courier New" pitchFamily="49" charset="0"/>
            </a:endParaRPr>
          </a:p>
          <a:p>
            <a:pPr algn="l">
              <a:lnSpc>
                <a:spcPct val="50000"/>
              </a:lnSpc>
              <a:spcBef>
                <a:spcPct val="50000"/>
              </a:spcBef>
            </a:pPr>
            <a:r>
              <a:rPr lang="en-US" sz="1800" b="1" dirty="0">
                <a:latin typeface="Courier New" pitchFamily="49" charset="0"/>
              </a:rPr>
              <a:t>amoebas = </a:t>
            </a:r>
            <a:r>
              <a:rPr lang="en-US" sz="1800" b="1" dirty="0" smtClean="0">
                <a:latin typeface="Courier New" pitchFamily="49" charset="0"/>
              </a:rPr>
              <a:t>21000000</a:t>
            </a:r>
            <a:endParaRPr lang="en-US" sz="1800" b="1" dirty="0">
              <a:latin typeface="Courier New" pitchFamily="49" charset="0"/>
            </a:endParaRPr>
          </a:p>
          <a:p>
            <a:pPr algn="l">
              <a:lnSpc>
                <a:spcPct val="50000"/>
              </a:lnSpc>
              <a:spcBef>
                <a:spcPct val="50000"/>
              </a:spcBef>
            </a:pPr>
            <a:r>
              <a:rPr lang="en-US" sz="1800" b="1" dirty="0">
                <a:latin typeface="Courier New" pitchFamily="49" charset="0"/>
              </a:rPr>
              <a:t>amoebas = amoebas * 2</a:t>
            </a:r>
          </a:p>
          <a:p>
            <a:pPr algn="l">
              <a:lnSpc>
                <a:spcPct val="50000"/>
              </a:lnSpc>
              <a:spcBef>
                <a:spcPct val="50000"/>
              </a:spcBef>
            </a:pPr>
            <a:endParaRPr lang="en-US" sz="1800" b="1" dirty="0">
              <a:latin typeface="Courier New" pitchFamily="49" charset="0"/>
            </a:endParaRPr>
          </a:p>
          <a:p>
            <a:pPr algn="l">
              <a:lnSpc>
                <a:spcPct val="50000"/>
              </a:lnSpc>
              <a:spcBef>
                <a:spcPct val="50000"/>
              </a:spcBef>
            </a:pPr>
            <a:r>
              <a:rPr lang="en-US" sz="1800" b="1" dirty="0">
                <a:latin typeface="Courier New" pitchFamily="49" charset="0"/>
              </a:rPr>
              <a:t>u235 = </a:t>
            </a:r>
            <a:r>
              <a:rPr lang="en-US" sz="1800" b="1" dirty="0" smtClean="0">
                <a:latin typeface="Courier New" pitchFamily="49" charset="0"/>
              </a:rPr>
              <a:t>84000000000000000;</a:t>
            </a:r>
            <a:endParaRPr lang="en-US" sz="1800" b="1" dirty="0">
              <a:latin typeface="Courier New" pitchFamily="49" charset="0"/>
            </a:endParaRPr>
          </a:p>
          <a:p>
            <a:pPr algn="l">
              <a:lnSpc>
                <a:spcPct val="50000"/>
              </a:lnSpc>
              <a:spcBef>
                <a:spcPct val="50000"/>
              </a:spcBef>
            </a:pPr>
            <a:r>
              <a:rPr lang="en-US" sz="1800" b="1" dirty="0">
                <a:latin typeface="Courier New" pitchFamily="49" charset="0"/>
              </a:rPr>
              <a:t>u235 = u235 / 2</a:t>
            </a:r>
          </a:p>
        </p:txBody>
      </p:sp>
      <p:sp>
        <p:nvSpPr>
          <p:cNvPr id="22534" name="Line 10"/>
          <p:cNvSpPr>
            <a:spLocks noChangeShapeType="1"/>
          </p:cNvSpPr>
          <p:nvPr/>
        </p:nvSpPr>
        <p:spPr bwMode="auto">
          <a:xfrm>
            <a:off x="520700" y="3810000"/>
            <a:ext cx="8093075" cy="0"/>
          </a:xfrm>
          <a:prstGeom prst="line">
            <a:avLst/>
          </a:prstGeom>
          <a:noFill/>
          <a:ln w="19050">
            <a:solidFill>
              <a:srgbClr val="0504F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37" name="Line 35"/>
          <p:cNvSpPr>
            <a:spLocks noChangeShapeType="1"/>
          </p:cNvSpPr>
          <p:nvPr/>
        </p:nvSpPr>
        <p:spPr bwMode="auto">
          <a:xfrm flipH="1">
            <a:off x="2520950" y="2051050"/>
            <a:ext cx="920750" cy="4413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2538" name="Text Box 36"/>
          <p:cNvSpPr txBox="1">
            <a:spLocks noChangeArrowheads="1"/>
          </p:cNvSpPr>
          <p:nvPr/>
        </p:nvSpPr>
        <p:spPr bwMode="auto">
          <a:xfrm>
            <a:off x="3454400" y="1846263"/>
            <a:ext cx="15573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dirty="0"/>
              <a:t>The "old" value (</a:t>
            </a:r>
            <a:r>
              <a:rPr lang="en-US" sz="1200" dirty="0" smtClean="0"/>
              <a:t>41)</a:t>
            </a:r>
            <a:endParaRPr lang="en-US" sz="1200" dirty="0"/>
          </a:p>
        </p:txBody>
      </p:sp>
      <p:sp>
        <p:nvSpPr>
          <p:cNvPr id="22539" name="Text Box 37"/>
          <p:cNvSpPr txBox="1">
            <a:spLocks noChangeArrowheads="1"/>
          </p:cNvSpPr>
          <p:nvPr/>
        </p:nvSpPr>
        <p:spPr bwMode="auto">
          <a:xfrm>
            <a:off x="1457325" y="3316288"/>
            <a:ext cx="2082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dirty="0"/>
              <a:t>The "new" value  (</a:t>
            </a:r>
            <a:r>
              <a:rPr lang="en-US" sz="1200" dirty="0" smtClean="0"/>
              <a:t>42)</a:t>
            </a:r>
            <a:endParaRPr lang="en-US" sz="1200" dirty="0"/>
          </a:p>
        </p:txBody>
      </p:sp>
      <p:sp>
        <p:nvSpPr>
          <p:cNvPr id="22540" name="Line 38"/>
          <p:cNvSpPr>
            <a:spLocks noChangeShapeType="1"/>
          </p:cNvSpPr>
          <p:nvPr/>
        </p:nvSpPr>
        <p:spPr bwMode="auto">
          <a:xfrm flipH="1" flipV="1">
            <a:off x="1001713" y="2955925"/>
            <a:ext cx="465137" cy="4318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41" name="Rectangle 39"/>
          <p:cNvSpPr>
            <a:spLocks noChangeArrowheads="1"/>
          </p:cNvSpPr>
          <p:nvPr/>
        </p:nvSpPr>
        <p:spPr bwMode="auto">
          <a:xfrm>
            <a:off x="5556250" y="3594100"/>
            <a:ext cx="1795463" cy="3698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b="1" i="1">
                <a:solidFill>
                  <a:srgbClr val="0504FD"/>
                </a:solidFill>
              </a:rPr>
              <a:t>Python shortcuts</a:t>
            </a:r>
            <a:endParaRPr lang="en-US" sz="1800" b="1">
              <a:solidFill>
                <a:srgbClr val="0504FD"/>
              </a:solidFill>
            </a:endParaRPr>
          </a:p>
        </p:txBody>
      </p:sp>
      <p:sp>
        <p:nvSpPr>
          <p:cNvPr id="22542" name="Rectangle 40"/>
          <p:cNvSpPr>
            <a:spLocks noChangeArrowheads="1"/>
          </p:cNvSpPr>
          <p:nvPr/>
        </p:nvSpPr>
        <p:spPr bwMode="auto">
          <a:xfrm>
            <a:off x="5010711" y="5176838"/>
            <a:ext cx="3066489" cy="461962"/>
          </a:xfrm>
          <a:prstGeom prst="rect">
            <a:avLst/>
          </a:prstGeom>
          <a:solidFill>
            <a:schemeClr val="bg1">
              <a:lumMod val="95000"/>
            </a:schemeClr>
          </a:solidFill>
          <a:ln>
            <a:noFill/>
          </a:ln>
          <a:extLst/>
        </p:spPr>
        <p:txBody>
          <a:bodyPr wrap="square">
            <a:spAutoFit/>
          </a:bodyPr>
          <a:lstStyle/>
          <a:p>
            <a:pPr algn="l"/>
            <a:r>
              <a:rPr lang="en-US" b="1" dirty="0" smtClean="0">
                <a:latin typeface="Courier New" pitchFamily="49" charset="0"/>
              </a:rPr>
              <a:t>amoebas </a:t>
            </a:r>
            <a:r>
              <a:rPr lang="en-US" b="1" dirty="0" smtClean="0">
                <a:solidFill>
                  <a:srgbClr val="0000FF"/>
                </a:solidFill>
                <a:latin typeface="Courier New" pitchFamily="49" charset="0"/>
              </a:rPr>
              <a:t>*=</a:t>
            </a:r>
            <a:r>
              <a:rPr lang="en-US" b="1" dirty="0" smtClean="0">
                <a:latin typeface="Courier New" pitchFamily="49" charset="0"/>
              </a:rPr>
              <a:t> 2</a:t>
            </a:r>
            <a:endParaRPr lang="en-US" b="1" dirty="0">
              <a:latin typeface="Courier New" pitchFamily="49" charset="0"/>
            </a:endParaRPr>
          </a:p>
        </p:txBody>
      </p:sp>
      <p:sp>
        <p:nvSpPr>
          <p:cNvPr id="22543" name="Rectangle 41"/>
          <p:cNvSpPr>
            <a:spLocks noChangeArrowheads="1"/>
          </p:cNvSpPr>
          <p:nvPr/>
        </p:nvSpPr>
        <p:spPr bwMode="auto">
          <a:xfrm>
            <a:off x="5010711" y="4354513"/>
            <a:ext cx="3066489" cy="461962"/>
          </a:xfrm>
          <a:prstGeom prst="rect">
            <a:avLst/>
          </a:prstGeom>
          <a:solidFill>
            <a:schemeClr val="bg1">
              <a:lumMod val="95000"/>
            </a:schemeClr>
          </a:solidFill>
          <a:ln>
            <a:noFill/>
          </a:ln>
          <a:extLst/>
        </p:spPr>
        <p:txBody>
          <a:bodyPr wrap="square">
            <a:spAutoFit/>
          </a:bodyPr>
          <a:lstStyle/>
          <a:p>
            <a:pPr algn="l"/>
            <a:r>
              <a:rPr lang="en-US" b="1" dirty="0" err="1" smtClean="0">
                <a:latin typeface="Courier New" pitchFamily="49" charset="0"/>
              </a:rPr>
              <a:t>hwToGo</a:t>
            </a:r>
            <a:r>
              <a:rPr lang="en-US" b="1" dirty="0" smtClean="0">
                <a:latin typeface="Courier New" pitchFamily="49" charset="0"/>
              </a:rPr>
              <a:t> </a:t>
            </a:r>
            <a:r>
              <a:rPr lang="en-US" b="1" dirty="0" smtClean="0">
                <a:solidFill>
                  <a:srgbClr val="0000FF"/>
                </a:solidFill>
                <a:latin typeface="Courier New" pitchFamily="49" charset="0"/>
              </a:rPr>
              <a:t>-=</a:t>
            </a:r>
            <a:r>
              <a:rPr lang="en-US" b="1" dirty="0" smtClean="0">
                <a:latin typeface="Courier New" pitchFamily="49" charset="0"/>
              </a:rPr>
              <a:t> 1</a:t>
            </a:r>
            <a:endParaRPr lang="en-US" b="1" dirty="0">
              <a:latin typeface="Courier New" pitchFamily="49" charset="0"/>
            </a:endParaRPr>
          </a:p>
        </p:txBody>
      </p:sp>
      <p:sp>
        <p:nvSpPr>
          <p:cNvPr id="22544" name="Rectangle 42"/>
          <p:cNvSpPr>
            <a:spLocks noChangeArrowheads="1"/>
          </p:cNvSpPr>
          <p:nvPr/>
        </p:nvSpPr>
        <p:spPr bwMode="auto">
          <a:xfrm>
            <a:off x="5010710" y="5984875"/>
            <a:ext cx="3066490" cy="461963"/>
          </a:xfrm>
          <a:prstGeom prst="rect">
            <a:avLst/>
          </a:prstGeom>
          <a:solidFill>
            <a:schemeClr val="bg1">
              <a:lumMod val="95000"/>
            </a:schemeClr>
          </a:solidFill>
          <a:ln>
            <a:noFill/>
          </a:ln>
          <a:extLst/>
        </p:spPr>
        <p:txBody>
          <a:bodyPr wrap="square">
            <a:spAutoFit/>
          </a:bodyPr>
          <a:lstStyle/>
          <a:p>
            <a:pPr algn="l"/>
            <a:r>
              <a:rPr lang="en-US" b="1" dirty="0" smtClean="0">
                <a:latin typeface="Courier New" pitchFamily="49" charset="0"/>
              </a:rPr>
              <a:t>u235 </a:t>
            </a:r>
            <a:r>
              <a:rPr lang="en-US" b="1" dirty="0" smtClean="0">
                <a:solidFill>
                  <a:srgbClr val="0000FF"/>
                </a:solidFill>
                <a:latin typeface="Courier New" pitchFamily="49" charset="0"/>
              </a:rPr>
              <a:t>/=</a:t>
            </a:r>
            <a:r>
              <a:rPr lang="en-US" b="1" dirty="0" smtClean="0">
                <a:latin typeface="Courier New" pitchFamily="49" charset="0"/>
              </a:rPr>
              <a:t> 2</a:t>
            </a:r>
            <a:endParaRPr lang="en-US" b="1" dirty="0">
              <a:latin typeface="Courier New" pitchFamily="49" charset="0"/>
            </a:endParaRPr>
          </a:p>
        </p:txBody>
      </p:sp>
      <p:sp>
        <p:nvSpPr>
          <p:cNvPr id="22545" name="Rectangle 43"/>
          <p:cNvSpPr>
            <a:spLocks noChangeArrowheads="1"/>
          </p:cNvSpPr>
          <p:nvPr/>
        </p:nvSpPr>
        <p:spPr bwMode="auto">
          <a:xfrm>
            <a:off x="5386388" y="2720975"/>
            <a:ext cx="21351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b="1">
                <a:solidFill>
                  <a:srgbClr val="0A04EB"/>
                </a:solidFill>
                <a:latin typeface="Courier New" pitchFamily="49" charset="0"/>
              </a:rPr>
              <a:t>age += 1</a:t>
            </a:r>
          </a:p>
        </p:txBody>
      </p:sp>
      <p:grpSp>
        <p:nvGrpSpPr>
          <p:cNvPr id="36" name="Group 13"/>
          <p:cNvGrpSpPr>
            <a:grpSpLocks/>
          </p:cNvGrpSpPr>
          <p:nvPr/>
        </p:nvGrpSpPr>
        <p:grpSpPr bwMode="auto">
          <a:xfrm>
            <a:off x="8314744" y="1846863"/>
            <a:ext cx="425450" cy="469900"/>
            <a:chOff x="3456" y="1784"/>
            <a:chExt cx="952" cy="1048"/>
          </a:xfrm>
        </p:grpSpPr>
        <p:sp>
          <p:nvSpPr>
            <p:cNvPr id="37" name="Freeform 14"/>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8" name="Freeform 15"/>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9" name="Freeform 16"/>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40" name="Freeform 17"/>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1" name="Oval 18"/>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2" name="Oval 19"/>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 name="Oval 20"/>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4" name="Oval 21"/>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5" name="Oval 22"/>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6" name="Oval 23"/>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7" name="Oval 24"/>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8" name="AutoShape 25"/>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9" name="Freeform 26"/>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0" name="Freeform 27"/>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 name="Freeform 28"/>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 name="Freeform 29"/>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3" name="Freeform 30"/>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4" name="Text Box 31"/>
          <p:cNvSpPr txBox="1">
            <a:spLocks noChangeArrowheads="1"/>
          </p:cNvSpPr>
          <p:nvPr/>
        </p:nvSpPr>
        <p:spPr bwMode="auto">
          <a:xfrm>
            <a:off x="7060772" y="1409749"/>
            <a:ext cx="1684338" cy="65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110000"/>
              </a:lnSpc>
              <a:spcBef>
                <a:spcPct val="50000"/>
              </a:spcBef>
            </a:pPr>
            <a:r>
              <a:rPr lang="en-US" sz="1100" dirty="0">
                <a:solidFill>
                  <a:srgbClr val="067B0E"/>
                </a:solidFill>
                <a:latin typeface="Cambria" pitchFamily="18" charset="0"/>
              </a:rPr>
              <a:t>Only in </a:t>
            </a:r>
            <a:r>
              <a:rPr lang="en-US" sz="1100" dirty="0" smtClean="0">
                <a:solidFill>
                  <a:srgbClr val="067B0E"/>
                </a:solidFill>
                <a:latin typeface="Cambria" pitchFamily="18" charset="0"/>
              </a:rPr>
              <a:t>code can </a:t>
            </a:r>
            <a:r>
              <a:rPr lang="en-US" sz="1100" dirty="0">
                <a:solidFill>
                  <a:srgbClr val="067B0E"/>
                </a:solidFill>
                <a:latin typeface="Cambria" pitchFamily="18" charset="0"/>
              </a:rPr>
              <a:t>one's </a:t>
            </a:r>
            <a:r>
              <a:rPr lang="en-US" sz="1100" dirty="0" smtClean="0">
                <a:solidFill>
                  <a:srgbClr val="067B0E"/>
                </a:solidFill>
                <a:latin typeface="Cambria" pitchFamily="18" charset="0"/>
              </a:rPr>
              <a:t>newer </a:t>
            </a:r>
            <a:r>
              <a:rPr lang="en-US" sz="1100" dirty="0">
                <a:solidFill>
                  <a:srgbClr val="067B0E"/>
                </a:solidFill>
                <a:latin typeface="Cambria" pitchFamily="18" charset="0"/>
              </a:rPr>
              <a:t>age be older than one's </a:t>
            </a:r>
            <a:r>
              <a:rPr lang="en-US" sz="1100" dirty="0" smtClean="0">
                <a:solidFill>
                  <a:srgbClr val="067B0E"/>
                </a:solidFill>
                <a:latin typeface="Cambria" pitchFamily="18" charset="0"/>
              </a:rPr>
              <a:t>older </a:t>
            </a:r>
            <a:r>
              <a:rPr lang="en-US" sz="1100" dirty="0">
                <a:solidFill>
                  <a:srgbClr val="067B0E"/>
                </a:solidFill>
                <a:latin typeface="Cambria" pitchFamily="18" charset="0"/>
              </a:rPr>
              <a:t>age… !</a:t>
            </a:r>
          </a:p>
        </p:txBody>
      </p:sp>
    </p:spTree>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6674" name="Group 2"/>
          <p:cNvGrpSpPr>
            <a:grpSpLocks/>
          </p:cNvGrpSpPr>
          <p:nvPr>
            <p:custDataLst>
              <p:tags r:id="rId1"/>
            </p:custDataLst>
          </p:nvPr>
        </p:nvGrpSpPr>
        <p:grpSpPr bwMode="auto">
          <a:xfrm>
            <a:off x="381000" y="838200"/>
            <a:ext cx="8382000" cy="193675"/>
            <a:chOff x="295" y="1311"/>
            <a:chExt cx="5177" cy="114"/>
          </a:xfrm>
        </p:grpSpPr>
        <p:sp>
          <p:nvSpPr>
            <p:cNvPr id="156699"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6700"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6675" name="Text Box 5"/>
          <p:cNvSpPr txBox="1">
            <a:spLocks noChangeArrowheads="1"/>
          </p:cNvSpPr>
          <p:nvPr>
            <p:custDataLst>
              <p:tags r:id="rId2"/>
            </p:custDataLst>
          </p:nvPr>
        </p:nvSpPr>
        <p:spPr bwMode="auto">
          <a:xfrm>
            <a:off x="1600200" y="0"/>
            <a:ext cx="61531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latin typeface="Times New Roman" pitchFamily="18" charset="0"/>
              </a:rPr>
              <a:t>Hmmm Detectives</a:t>
            </a:r>
          </a:p>
        </p:txBody>
      </p:sp>
      <p:grpSp>
        <p:nvGrpSpPr>
          <p:cNvPr id="156676" name="Group 6"/>
          <p:cNvGrpSpPr>
            <a:grpSpLocks/>
          </p:cNvGrpSpPr>
          <p:nvPr/>
        </p:nvGrpSpPr>
        <p:grpSpPr bwMode="auto">
          <a:xfrm>
            <a:off x="304800" y="0"/>
            <a:ext cx="596900" cy="749300"/>
            <a:chOff x="3456" y="1784"/>
            <a:chExt cx="952" cy="1048"/>
          </a:xfrm>
        </p:grpSpPr>
        <p:sp>
          <p:nvSpPr>
            <p:cNvPr id="156682" name="Freeform 7"/>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56683" name="Freeform 8"/>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56684" name="Freeform 9"/>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56685" name="Freeform 10"/>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686" name="Oval 11"/>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687" name="Oval 12"/>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88" name="Oval 13"/>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89" name="Oval 14"/>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0" name="Oval 15"/>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1" name="Oval 16"/>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2" name="Oval 17"/>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3" name="AutoShape 18"/>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694" name="Freeform 19"/>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695" name="Freeform 20"/>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696" name="Freeform 21"/>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697" name="Freeform 22"/>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698" name="Freeform 23"/>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6677" name="Text Box 24"/>
          <p:cNvSpPr txBox="1">
            <a:spLocks noChangeArrowheads="1"/>
          </p:cNvSpPr>
          <p:nvPr/>
        </p:nvSpPr>
        <p:spPr bwMode="auto">
          <a:xfrm>
            <a:off x="901700" y="139700"/>
            <a:ext cx="1600200"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latin typeface="Comic Sans MS" pitchFamily="66" charset="0"/>
              </a:rPr>
              <a:t>Hmmm, I'm not sure about this game</a:t>
            </a:r>
          </a:p>
        </p:txBody>
      </p:sp>
      <p:sp>
        <p:nvSpPr>
          <p:cNvPr id="156678" name="Rectangle 25"/>
          <p:cNvSpPr>
            <a:spLocks noChangeArrowheads="1"/>
          </p:cNvSpPr>
          <p:nvPr/>
        </p:nvSpPr>
        <p:spPr bwMode="auto">
          <a:xfrm>
            <a:off x="381000" y="1371600"/>
            <a:ext cx="8382000" cy="311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b="1">
                <a:latin typeface="Courier New" pitchFamily="49" charset="0"/>
              </a:rPr>
              <a:t>00 read r1          # get an integer from the user</a:t>
            </a:r>
          </a:p>
          <a:p>
            <a:pPr algn="l"/>
            <a:r>
              <a:rPr lang="en-US" sz="1800" b="1">
                <a:latin typeface="Courier New" pitchFamily="49" charset="0"/>
              </a:rPr>
              <a:t>                    # and hold it in register r1</a:t>
            </a:r>
          </a:p>
          <a:p>
            <a:pPr algn="l"/>
            <a:r>
              <a:rPr lang="en-US" sz="1800" b="1">
                <a:latin typeface="Courier New" pitchFamily="49" charset="0"/>
              </a:rPr>
              <a:t>01 loadn r2 2        # put 2 in r2</a:t>
            </a:r>
          </a:p>
          <a:p>
            <a:pPr algn="l"/>
            <a:r>
              <a:rPr lang="en-US" sz="1800" b="1">
                <a:latin typeface="Courier New" pitchFamily="49" charset="0"/>
              </a:rPr>
              <a:t>02 mul r1 r2 r1     # r1 = r1 * r2</a:t>
            </a:r>
          </a:p>
          <a:p>
            <a:pPr algn="l"/>
            <a:r>
              <a:rPr lang="en-US" sz="1800" b="1">
                <a:latin typeface="Courier New" pitchFamily="49" charset="0"/>
              </a:rPr>
              <a:t>03 load r3 42       # put 42 in r3</a:t>
            </a:r>
          </a:p>
          <a:p>
            <a:pPr algn="l"/>
            <a:r>
              <a:rPr lang="en-US" sz="1800" b="1">
                <a:latin typeface="Courier New" pitchFamily="49" charset="0"/>
              </a:rPr>
              <a:t>04 storei r1 r3     # store the value of r1 at </a:t>
            </a:r>
          </a:p>
          <a:p>
            <a:pPr algn="l"/>
            <a:r>
              <a:rPr lang="en-US" sz="1800" b="1">
                <a:latin typeface="Courier New" pitchFamily="49" charset="0"/>
              </a:rPr>
              <a:t>			# memory location 42</a:t>
            </a:r>
          </a:p>
          <a:p>
            <a:pPr algn="l"/>
            <a:r>
              <a:rPr lang="en-US" sz="1800" b="1">
                <a:latin typeface="Courier New" pitchFamily="49" charset="0"/>
              </a:rPr>
              <a:t>05 load r4 42       # load the value from memory </a:t>
            </a:r>
          </a:p>
          <a:p>
            <a:pPr algn="l"/>
            <a:r>
              <a:rPr lang="en-US" sz="1800" b="1">
                <a:latin typeface="Courier New" pitchFamily="49" charset="0"/>
              </a:rPr>
              <a:t>                    # location 42 into r4</a:t>
            </a:r>
          </a:p>
          <a:p>
            <a:pPr algn="l"/>
            <a:r>
              <a:rPr lang="en-US" sz="1800" b="1">
                <a:latin typeface="Courier New" pitchFamily="49" charset="0"/>
              </a:rPr>
              <a:t>06 write r4         # write out (print) the contents of r4</a:t>
            </a:r>
          </a:p>
          <a:p>
            <a:pPr algn="l"/>
            <a:r>
              <a:rPr lang="en-US" sz="1800" b="1">
                <a:latin typeface="Courier New" pitchFamily="49" charset="0"/>
              </a:rPr>
              <a:t>07 halt             # stop here.</a:t>
            </a:r>
          </a:p>
        </p:txBody>
      </p:sp>
      <p:sp>
        <p:nvSpPr>
          <p:cNvPr id="156679" name="Text Box 26"/>
          <p:cNvSpPr txBox="1">
            <a:spLocks noChangeArrowheads="1"/>
          </p:cNvSpPr>
          <p:nvPr/>
        </p:nvSpPr>
        <p:spPr bwMode="auto">
          <a:xfrm>
            <a:off x="457200" y="4876800"/>
            <a:ext cx="6548438"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i="1"/>
              <a:t>Hmmm says:</a:t>
            </a:r>
          </a:p>
          <a:p>
            <a:pPr algn="l"/>
            <a:r>
              <a:rPr lang="en-US">
                <a:solidFill>
                  <a:srgbClr val="0508FB"/>
                </a:solidFill>
              </a:rPr>
              <a:t>Invalid store target at pc 4: 0</a:t>
            </a:r>
          </a:p>
          <a:p>
            <a:pPr algn="l"/>
            <a:r>
              <a:rPr lang="en-US">
                <a:solidFill>
                  <a:srgbClr val="0508FB"/>
                </a:solidFill>
              </a:rPr>
              <a:t>Halting program execution.</a:t>
            </a:r>
          </a:p>
        </p:txBody>
      </p:sp>
      <p:sp>
        <p:nvSpPr>
          <p:cNvPr id="156680" name="Ink 27"/>
          <p:cNvSpPr>
            <a:spLocks noRot="1" noChangeAspect="1" noEditPoints="1" noChangeArrowheads="1" noChangeShapeType="1" noTextEdit="1"/>
          </p:cNvSpPr>
          <p:nvPr/>
        </p:nvSpPr>
        <p:spPr bwMode="auto">
          <a:xfrm>
            <a:off x="2178050" y="2751138"/>
            <a:ext cx="469900" cy="393700"/>
          </a:xfrm>
          <a:custGeom>
            <a:avLst/>
            <a:gdLst>
              <a:gd name="T0" fmla="*/ 2147483647 w 1304"/>
              <a:gd name="T1" fmla="*/ 2147483647 h 1096"/>
              <a:gd name="T2" fmla="*/ 2147483647 w 1304"/>
              <a:gd name="T3" fmla="*/ 2147483647 h 1096"/>
              <a:gd name="T4" fmla="*/ 2147483647 w 1304"/>
              <a:gd name="T5" fmla="*/ 2147483647 h 1096"/>
              <a:gd name="T6" fmla="*/ 2147483647 w 1304"/>
              <a:gd name="T7" fmla="*/ 2147483647 h 1096"/>
              <a:gd name="T8" fmla="*/ 2147483647 w 1304"/>
              <a:gd name="T9" fmla="*/ 2147483647 h 1096"/>
              <a:gd name="T10" fmla="*/ 2147483647 w 1304"/>
              <a:gd name="T11" fmla="*/ 2147483647 h 1096"/>
              <a:gd name="T12" fmla="*/ 2147483647 w 1304"/>
              <a:gd name="T13" fmla="*/ 2147483647 h 1096"/>
              <a:gd name="T14" fmla="*/ 2147483647 w 1304"/>
              <a:gd name="T15" fmla="*/ 2147483647 h 1096"/>
              <a:gd name="T16" fmla="*/ 2147483647 w 1304"/>
              <a:gd name="T17" fmla="*/ 2147483647 h 1096"/>
              <a:gd name="T18" fmla="*/ 2147483647 w 1304"/>
              <a:gd name="T19" fmla="*/ 2147483647 h 1096"/>
              <a:gd name="T20" fmla="*/ 2147483647 w 1304"/>
              <a:gd name="T21" fmla="*/ 2147483647 h 1096"/>
              <a:gd name="T22" fmla="*/ 2147483647 w 1304"/>
              <a:gd name="T23" fmla="*/ 2147483647 h 1096"/>
              <a:gd name="T24" fmla="*/ 2147483647 w 1304"/>
              <a:gd name="T25" fmla="*/ 2147483647 h 1096"/>
              <a:gd name="T26" fmla="*/ 2147483647 w 1304"/>
              <a:gd name="T27" fmla="*/ 2147483647 h 10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04"/>
              <a:gd name="T43" fmla="*/ 0 h 1096"/>
              <a:gd name="T44" fmla="*/ 1304 w 1304"/>
              <a:gd name="T45" fmla="*/ 1096 h 10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04" h="1096" extrusionOk="0">
                <a:moveTo>
                  <a:pt x="147" y="924"/>
                </a:moveTo>
                <a:cubicBezTo>
                  <a:pt x="136" y="907"/>
                  <a:pt x="126" y="891"/>
                  <a:pt x="113" y="875"/>
                </a:cubicBezTo>
                <a:cubicBezTo>
                  <a:pt x="113" y="883"/>
                  <a:pt x="100" y="902"/>
                  <a:pt x="111" y="927"/>
                </a:cubicBezTo>
                <a:cubicBezTo>
                  <a:pt x="127" y="964"/>
                  <a:pt x="158" y="992"/>
                  <a:pt x="193" y="1011"/>
                </a:cubicBezTo>
                <a:cubicBezTo>
                  <a:pt x="257" y="1047"/>
                  <a:pt x="340" y="1046"/>
                  <a:pt x="411" y="1039"/>
                </a:cubicBezTo>
                <a:cubicBezTo>
                  <a:pt x="594" y="1020"/>
                  <a:pt x="771" y="937"/>
                  <a:pt x="932" y="852"/>
                </a:cubicBezTo>
                <a:cubicBezTo>
                  <a:pt x="1063" y="783"/>
                  <a:pt x="1209" y="692"/>
                  <a:pt x="1276" y="553"/>
                </a:cubicBezTo>
                <a:cubicBezTo>
                  <a:pt x="1350" y="400"/>
                  <a:pt x="1273" y="218"/>
                  <a:pt x="1144" y="123"/>
                </a:cubicBezTo>
                <a:cubicBezTo>
                  <a:pt x="1038" y="46"/>
                  <a:pt x="904" y="11"/>
                  <a:pt x="775" y="2"/>
                </a:cubicBezTo>
                <a:cubicBezTo>
                  <a:pt x="663" y="-6"/>
                  <a:pt x="553" y="7"/>
                  <a:pt x="449" y="52"/>
                </a:cubicBezTo>
                <a:cubicBezTo>
                  <a:pt x="265" y="131"/>
                  <a:pt x="134" y="297"/>
                  <a:pt x="59" y="478"/>
                </a:cubicBezTo>
                <a:cubicBezTo>
                  <a:pt x="6" y="605"/>
                  <a:pt x="-25" y="770"/>
                  <a:pt x="16" y="905"/>
                </a:cubicBezTo>
                <a:cubicBezTo>
                  <a:pt x="48" y="1010"/>
                  <a:pt x="161" y="1109"/>
                  <a:pt x="277" y="1095"/>
                </a:cubicBezTo>
                <a:cubicBezTo>
                  <a:pt x="310" y="1091"/>
                  <a:pt x="305" y="1071"/>
                  <a:pt x="325" y="1058"/>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681" name="Ink 28"/>
          <p:cNvSpPr>
            <a:spLocks noRot="1" noChangeAspect="1" noEditPoints="1" noChangeArrowheads="1" noChangeShapeType="1" noTextEdit="1"/>
          </p:cNvSpPr>
          <p:nvPr/>
        </p:nvSpPr>
        <p:spPr bwMode="auto">
          <a:xfrm>
            <a:off x="1427163" y="2608263"/>
            <a:ext cx="76200" cy="130175"/>
          </a:xfrm>
          <a:custGeom>
            <a:avLst/>
            <a:gdLst>
              <a:gd name="T0" fmla="*/ 2147483647 w 210"/>
              <a:gd name="T1" fmla="*/ 2147483647 h 359"/>
              <a:gd name="T2" fmla="*/ 2147483647 w 210"/>
              <a:gd name="T3" fmla="*/ 2147483647 h 359"/>
              <a:gd name="T4" fmla="*/ 2147483647 w 210"/>
              <a:gd name="T5" fmla="*/ 2147483647 h 359"/>
              <a:gd name="T6" fmla="*/ 2147483647 w 210"/>
              <a:gd name="T7" fmla="*/ 2147483647 h 359"/>
              <a:gd name="T8" fmla="*/ 2147483647 w 210"/>
              <a:gd name="T9" fmla="*/ 2147483647 h 359"/>
              <a:gd name="T10" fmla="*/ 2147483647 w 210"/>
              <a:gd name="T11" fmla="*/ 2147483647 h 359"/>
              <a:gd name="T12" fmla="*/ 2147483647 w 210"/>
              <a:gd name="T13" fmla="*/ 2147483647 h 359"/>
              <a:gd name="T14" fmla="*/ 2147483647 w 210"/>
              <a:gd name="T15" fmla="*/ 2147483647 h 359"/>
              <a:gd name="T16" fmla="*/ 2147483647 w 210"/>
              <a:gd name="T17" fmla="*/ 0 h 359"/>
              <a:gd name="T18" fmla="*/ 2147483647 w 210"/>
              <a:gd name="T19" fmla="*/ 2147483647 h 359"/>
              <a:gd name="T20" fmla="*/ 2147483647 w 210"/>
              <a:gd name="T21" fmla="*/ 2147483647 h 359"/>
              <a:gd name="T22" fmla="*/ 2147483647 w 210"/>
              <a:gd name="T23" fmla="*/ 2147483647 h 359"/>
              <a:gd name="T24" fmla="*/ 2147483647 w 210"/>
              <a:gd name="T25" fmla="*/ 2147483647 h 3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0"/>
              <a:gd name="T40" fmla="*/ 0 h 359"/>
              <a:gd name="T41" fmla="*/ 210 w 210"/>
              <a:gd name="T42" fmla="*/ 359 h 3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0" h="359" extrusionOk="0">
                <a:moveTo>
                  <a:pt x="6" y="118"/>
                </a:moveTo>
                <a:cubicBezTo>
                  <a:pt x="2" y="72"/>
                  <a:pt x="1" y="141"/>
                  <a:pt x="1" y="148"/>
                </a:cubicBezTo>
                <a:cubicBezTo>
                  <a:pt x="0" y="177"/>
                  <a:pt x="2" y="205"/>
                  <a:pt x="3" y="234"/>
                </a:cubicBezTo>
                <a:cubicBezTo>
                  <a:pt x="4" y="258"/>
                  <a:pt x="6" y="282"/>
                  <a:pt x="8" y="306"/>
                </a:cubicBezTo>
                <a:cubicBezTo>
                  <a:pt x="8" y="309"/>
                  <a:pt x="8" y="313"/>
                  <a:pt x="8" y="316"/>
                </a:cubicBezTo>
                <a:cubicBezTo>
                  <a:pt x="11" y="293"/>
                  <a:pt x="10" y="270"/>
                  <a:pt x="11" y="247"/>
                </a:cubicBezTo>
                <a:cubicBezTo>
                  <a:pt x="13" y="208"/>
                  <a:pt x="17" y="168"/>
                  <a:pt x="25" y="130"/>
                </a:cubicBezTo>
                <a:cubicBezTo>
                  <a:pt x="32" y="97"/>
                  <a:pt x="44" y="62"/>
                  <a:pt x="62" y="33"/>
                </a:cubicBezTo>
                <a:cubicBezTo>
                  <a:pt x="72" y="18"/>
                  <a:pt x="89" y="-3"/>
                  <a:pt x="110" y="0"/>
                </a:cubicBezTo>
                <a:cubicBezTo>
                  <a:pt x="130" y="3"/>
                  <a:pt x="148" y="32"/>
                  <a:pt x="155" y="48"/>
                </a:cubicBezTo>
                <a:cubicBezTo>
                  <a:pt x="171" y="84"/>
                  <a:pt x="177" y="128"/>
                  <a:pt x="184" y="166"/>
                </a:cubicBezTo>
                <a:cubicBezTo>
                  <a:pt x="193" y="215"/>
                  <a:pt x="198" y="265"/>
                  <a:pt x="200" y="315"/>
                </a:cubicBezTo>
                <a:cubicBezTo>
                  <a:pt x="201" y="333"/>
                  <a:pt x="202" y="342"/>
                  <a:pt x="209" y="358"/>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698" name="Group 2"/>
          <p:cNvGrpSpPr>
            <a:grpSpLocks/>
          </p:cNvGrpSpPr>
          <p:nvPr>
            <p:custDataLst>
              <p:tags r:id="rId1"/>
            </p:custDataLst>
          </p:nvPr>
        </p:nvGrpSpPr>
        <p:grpSpPr bwMode="auto">
          <a:xfrm>
            <a:off x="381000" y="838200"/>
            <a:ext cx="8382000" cy="193675"/>
            <a:chOff x="295" y="1311"/>
            <a:chExt cx="5177" cy="114"/>
          </a:xfrm>
        </p:grpSpPr>
        <p:sp>
          <p:nvSpPr>
            <p:cNvPr id="157725"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7726"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7699" name="Text Box 5"/>
          <p:cNvSpPr txBox="1">
            <a:spLocks noChangeArrowheads="1"/>
          </p:cNvSpPr>
          <p:nvPr>
            <p:custDataLst>
              <p:tags r:id="rId2"/>
            </p:custDataLst>
          </p:nvPr>
        </p:nvSpPr>
        <p:spPr bwMode="auto">
          <a:xfrm>
            <a:off x="1600200" y="0"/>
            <a:ext cx="61531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latin typeface="Times New Roman" pitchFamily="18" charset="0"/>
              </a:rPr>
              <a:t>Hmmm Detectives</a:t>
            </a:r>
          </a:p>
        </p:txBody>
      </p:sp>
      <p:grpSp>
        <p:nvGrpSpPr>
          <p:cNvPr id="157700" name="Group 6"/>
          <p:cNvGrpSpPr>
            <a:grpSpLocks/>
          </p:cNvGrpSpPr>
          <p:nvPr/>
        </p:nvGrpSpPr>
        <p:grpSpPr bwMode="auto">
          <a:xfrm>
            <a:off x="304800" y="0"/>
            <a:ext cx="596900" cy="749300"/>
            <a:chOff x="3456" y="1784"/>
            <a:chExt cx="952" cy="1048"/>
          </a:xfrm>
        </p:grpSpPr>
        <p:sp>
          <p:nvSpPr>
            <p:cNvPr id="157708" name="Freeform 7"/>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57709" name="Freeform 8"/>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57710" name="Freeform 9"/>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57711" name="Freeform 10"/>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7712" name="Oval 11"/>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7713" name="Oval 12"/>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7714" name="Oval 13"/>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7715" name="Oval 14"/>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7716" name="Oval 15"/>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7717" name="Oval 16"/>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7718" name="Oval 17"/>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7719" name="AutoShape 18"/>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7720" name="Freeform 19"/>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7721" name="Freeform 20"/>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7722" name="Freeform 21"/>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23" name="Freeform 22"/>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7724" name="Freeform 23"/>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7701" name="Text Box 24"/>
          <p:cNvSpPr txBox="1">
            <a:spLocks noChangeArrowheads="1"/>
          </p:cNvSpPr>
          <p:nvPr/>
        </p:nvSpPr>
        <p:spPr bwMode="auto">
          <a:xfrm>
            <a:off x="901700" y="139700"/>
            <a:ext cx="1600200"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latin typeface="Comic Sans MS" pitchFamily="66" charset="0"/>
              </a:rPr>
              <a:t>Hmmm, I'm not sure about this game</a:t>
            </a:r>
          </a:p>
        </p:txBody>
      </p:sp>
      <p:sp>
        <p:nvSpPr>
          <p:cNvPr id="157702" name="Rectangle 25"/>
          <p:cNvSpPr>
            <a:spLocks noChangeArrowheads="1"/>
          </p:cNvSpPr>
          <p:nvPr/>
        </p:nvSpPr>
        <p:spPr bwMode="auto">
          <a:xfrm>
            <a:off x="304800" y="1143000"/>
            <a:ext cx="8382000" cy="243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 get an integer from the user</a:t>
            </a:r>
          </a:p>
          <a:p>
            <a:pPr algn="l"/>
            <a:r>
              <a:rPr lang="en-US" sz="1400" b="1">
                <a:latin typeface="Courier New" pitchFamily="49" charset="0"/>
              </a:rPr>
              <a:t>                    # and hold it in register r1</a:t>
            </a:r>
          </a:p>
          <a:p>
            <a:pPr algn="l"/>
            <a:r>
              <a:rPr lang="en-US" sz="1400" b="1">
                <a:latin typeface="Courier New" pitchFamily="49" charset="0"/>
              </a:rPr>
              <a:t>01 loadn r2 2        # put 2 in r2</a:t>
            </a:r>
          </a:p>
          <a:p>
            <a:pPr algn="l"/>
            <a:r>
              <a:rPr lang="en-US" sz="1400" b="1">
                <a:latin typeface="Courier New" pitchFamily="49" charset="0"/>
              </a:rPr>
              <a:t>02 mul r1 r2 r1     # r1 = r1 * r2</a:t>
            </a:r>
          </a:p>
          <a:p>
            <a:pPr algn="l"/>
            <a:r>
              <a:rPr lang="en-US" sz="1400" b="1">
                <a:latin typeface="Courier New" pitchFamily="49" charset="0"/>
              </a:rPr>
              <a:t>03 load r3 42       # put 42 in r3</a:t>
            </a:r>
          </a:p>
          <a:p>
            <a:pPr algn="l"/>
            <a:r>
              <a:rPr lang="en-US" sz="1400" b="1">
                <a:latin typeface="Courier New" pitchFamily="49" charset="0"/>
              </a:rPr>
              <a:t>04 store r1 r3     # store the value of r1 at </a:t>
            </a:r>
          </a:p>
          <a:p>
            <a:pPr algn="l"/>
            <a:r>
              <a:rPr lang="en-US" sz="1400" b="1">
                <a:latin typeface="Courier New" pitchFamily="49" charset="0"/>
              </a:rPr>
              <a:t>			# memory location 42</a:t>
            </a:r>
          </a:p>
          <a:p>
            <a:pPr algn="l"/>
            <a:r>
              <a:rPr lang="en-US" sz="1400" b="1">
                <a:latin typeface="Courier New" pitchFamily="49" charset="0"/>
              </a:rPr>
              <a:t>05 load r4 42       # load the value from memory </a:t>
            </a:r>
          </a:p>
          <a:p>
            <a:pPr algn="l"/>
            <a:r>
              <a:rPr lang="en-US" sz="1400" b="1">
                <a:latin typeface="Courier New" pitchFamily="49" charset="0"/>
              </a:rPr>
              <a:t>                    # location 42 into r4</a:t>
            </a:r>
          </a:p>
          <a:p>
            <a:pPr algn="l"/>
            <a:r>
              <a:rPr lang="en-US" sz="1400" b="1">
                <a:latin typeface="Courier New" pitchFamily="49" charset="0"/>
              </a:rPr>
              <a:t>06 write r4         # write out (print) the contents of r4</a:t>
            </a:r>
          </a:p>
          <a:p>
            <a:pPr algn="l"/>
            <a:r>
              <a:rPr lang="en-US" sz="1400" b="1">
                <a:latin typeface="Courier New" pitchFamily="49" charset="0"/>
              </a:rPr>
              <a:t>07 halt             # stop here.</a:t>
            </a:r>
          </a:p>
        </p:txBody>
      </p:sp>
      <p:sp>
        <p:nvSpPr>
          <p:cNvPr id="157703" name="Text Box 26"/>
          <p:cNvSpPr txBox="1">
            <a:spLocks noChangeArrowheads="1"/>
          </p:cNvSpPr>
          <p:nvPr/>
        </p:nvSpPr>
        <p:spPr bwMode="auto">
          <a:xfrm>
            <a:off x="304800" y="3581400"/>
            <a:ext cx="8305800" cy="307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sz="1400" b="1">
                <a:solidFill>
                  <a:srgbClr val="0508FB"/>
                </a:solidFill>
                <a:latin typeface="Courier New" pitchFamily="49" charset="0"/>
              </a:rPr>
              <a:t>ARGUMENT ERROR:</a:t>
            </a:r>
          </a:p>
          <a:p>
            <a:pPr algn="l"/>
            <a:r>
              <a:rPr lang="en-US" sz="1400" b="1">
                <a:solidFill>
                  <a:srgbClr val="0508FB"/>
                </a:solidFill>
                <a:latin typeface="Courier New" pitchFamily="49" charset="0"/>
              </a:rPr>
              <a:t>'r3' IS NOT A VALID NUMBER.</a:t>
            </a:r>
          </a:p>
          <a:p>
            <a:pPr algn="l"/>
            <a:endParaRPr lang="en-US" sz="1400" b="1">
              <a:solidFill>
                <a:srgbClr val="0508FB"/>
              </a:solidFill>
              <a:latin typeface="Courier New" pitchFamily="49" charset="0"/>
            </a:endParaRPr>
          </a:p>
          <a:p>
            <a:pPr algn="l"/>
            <a:r>
              <a:rPr lang="en-US" sz="1400" b="1">
                <a:solidFill>
                  <a:srgbClr val="0508FB"/>
                </a:solidFill>
                <a:latin typeface="Courier New" pitchFamily="49" charset="0"/>
              </a:rPr>
              <a:t>***** ASSEMBLY TERMINATED UNSUCCESSFULLY *****</a:t>
            </a:r>
          </a:p>
          <a:p>
            <a:pPr algn="l"/>
            <a:r>
              <a:rPr lang="en-US" sz="1400" b="1">
                <a:solidFill>
                  <a:srgbClr val="0508FB"/>
                </a:solidFill>
                <a:latin typeface="Courier New" pitchFamily="49" charset="0"/>
              </a:rPr>
              <a:t>              ASSEMBLY RESULTS:</a:t>
            </a:r>
          </a:p>
          <a:p>
            <a:pPr algn="l"/>
            <a:endParaRPr lang="en-US" sz="1400" b="1">
              <a:solidFill>
                <a:srgbClr val="0508FB"/>
              </a:solidFill>
              <a:latin typeface="Courier New" pitchFamily="49" charset="0"/>
            </a:endParaRPr>
          </a:p>
          <a:p>
            <a:pPr algn="l"/>
            <a:r>
              <a:rPr lang="en-US" sz="1400" b="1">
                <a:solidFill>
                  <a:srgbClr val="0508FB"/>
                </a:solidFill>
                <a:latin typeface="Courier New" pitchFamily="49" charset="0"/>
              </a:rPr>
              <a:t>0 : 0000 0001 0000 0001            00 read r1          # get an integer from</a:t>
            </a:r>
          </a:p>
          <a:p>
            <a:pPr algn="l"/>
            <a:r>
              <a:rPr lang="en-US" sz="1400" b="1">
                <a:solidFill>
                  <a:srgbClr val="0508FB"/>
                </a:solidFill>
                <a:latin typeface="Courier New" pitchFamily="49" charset="0"/>
              </a:rPr>
              <a:t>1 : 0001 0010 0000 0010            01 loadn r2 2       # put 2 in r2</a:t>
            </a:r>
          </a:p>
          <a:p>
            <a:pPr algn="l"/>
            <a:r>
              <a:rPr lang="en-US" sz="1400" b="1">
                <a:solidFill>
                  <a:srgbClr val="0508FB"/>
                </a:solidFill>
                <a:latin typeface="Courier New" pitchFamily="49" charset="0"/>
              </a:rPr>
              <a:t>2 : 1000 0001 0010 0001            02 mul r1 r2 r1     # r1 = r1 * r2</a:t>
            </a:r>
          </a:p>
          <a:p>
            <a:pPr algn="l"/>
            <a:r>
              <a:rPr lang="en-US" sz="1400" b="1">
                <a:solidFill>
                  <a:srgbClr val="0508FB"/>
                </a:solidFill>
                <a:latin typeface="Courier New" pitchFamily="49" charset="0"/>
              </a:rPr>
              <a:t>3 : 0001 0011 0010 1010            03 loadn r3 42      # put 42 in r3</a:t>
            </a:r>
          </a:p>
          <a:p>
            <a:pPr algn="l"/>
            <a:r>
              <a:rPr lang="en-US" sz="1400" b="1">
                <a:solidFill>
                  <a:srgbClr val="0508FB"/>
                </a:solidFill>
                <a:latin typeface="Courier New" pitchFamily="49" charset="0"/>
              </a:rPr>
              <a:t>4 : ***ARGUMENT ERROR HERE***      04 store r1 r3     # store the value of</a:t>
            </a:r>
          </a:p>
          <a:p>
            <a:pPr algn="l"/>
            <a:r>
              <a:rPr lang="en-US" sz="1400" b="1">
                <a:solidFill>
                  <a:srgbClr val="0508FB"/>
                </a:solidFill>
                <a:latin typeface="Courier New" pitchFamily="49" charset="0"/>
              </a:rPr>
              <a:t>5 : 0010 0100 0010 1010            05 load r4 42       # load the value from</a:t>
            </a:r>
          </a:p>
          <a:p>
            <a:pPr algn="l"/>
            <a:r>
              <a:rPr lang="en-US" sz="1400" b="1">
                <a:solidFill>
                  <a:srgbClr val="0508FB"/>
                </a:solidFill>
                <a:latin typeface="Courier New" pitchFamily="49" charset="0"/>
              </a:rPr>
              <a:t>6 : 0000 0100 0000 0010            06 write r4         # write out (print)</a:t>
            </a:r>
          </a:p>
          <a:p>
            <a:pPr algn="l"/>
            <a:r>
              <a:rPr lang="en-US" sz="1400" b="1">
                <a:solidFill>
                  <a:srgbClr val="0508FB"/>
                </a:solidFill>
                <a:latin typeface="Courier New" pitchFamily="49" charset="0"/>
              </a:rPr>
              <a:t>7 : 0000 0000 0000 0000            07 halt             # stop here.</a:t>
            </a:r>
          </a:p>
        </p:txBody>
      </p:sp>
      <p:sp>
        <p:nvSpPr>
          <p:cNvPr id="157704" name="Line 27"/>
          <p:cNvSpPr>
            <a:spLocks noChangeShapeType="1"/>
          </p:cNvSpPr>
          <p:nvPr/>
        </p:nvSpPr>
        <p:spPr bwMode="auto">
          <a:xfrm>
            <a:off x="0" y="3505200"/>
            <a:ext cx="8686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57705" name="Ink 28"/>
          <p:cNvSpPr>
            <a:spLocks noRot="1" noChangeAspect="1" noEditPoints="1" noChangeArrowheads="1" noChangeShapeType="1" noTextEdit="1"/>
          </p:cNvSpPr>
          <p:nvPr/>
        </p:nvSpPr>
        <p:spPr bwMode="auto">
          <a:xfrm>
            <a:off x="1279525" y="2336800"/>
            <a:ext cx="1588" cy="1588"/>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extrusionOk="0">
                <a:moveTo>
                  <a:pt x="0" y="0"/>
                </a:moveTo>
                <a:lnTo>
                  <a:pt x="0" y="0"/>
                </a:ln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06" name="Ink 29"/>
          <p:cNvSpPr>
            <a:spLocks noRot="1" noChangeAspect="1" noEditPoints="1" noChangeArrowheads="1" noChangeShapeType="1" noTextEdit="1"/>
          </p:cNvSpPr>
          <p:nvPr/>
        </p:nvSpPr>
        <p:spPr bwMode="auto">
          <a:xfrm>
            <a:off x="660400" y="2098675"/>
            <a:ext cx="1309688" cy="392113"/>
          </a:xfrm>
          <a:custGeom>
            <a:avLst/>
            <a:gdLst>
              <a:gd name="T0" fmla="*/ 2147483647 w 3640"/>
              <a:gd name="T1" fmla="*/ 2147483647 h 1090"/>
              <a:gd name="T2" fmla="*/ 2147483647 w 3640"/>
              <a:gd name="T3" fmla="*/ 2147483647 h 1090"/>
              <a:gd name="T4" fmla="*/ 2147483647 w 3640"/>
              <a:gd name="T5" fmla="*/ 2147483647 h 1090"/>
              <a:gd name="T6" fmla="*/ 2147483647 w 3640"/>
              <a:gd name="T7" fmla="*/ 2147483647 h 1090"/>
              <a:gd name="T8" fmla="*/ 2147483647 w 3640"/>
              <a:gd name="T9" fmla="*/ 2147483647 h 1090"/>
              <a:gd name="T10" fmla="*/ 2147483647 w 3640"/>
              <a:gd name="T11" fmla="*/ 2147483647 h 1090"/>
              <a:gd name="T12" fmla="*/ 2147483647 w 3640"/>
              <a:gd name="T13" fmla="*/ 2147483647 h 1090"/>
              <a:gd name="T14" fmla="*/ 2147483647 w 3640"/>
              <a:gd name="T15" fmla="*/ 2147483647 h 1090"/>
              <a:gd name="T16" fmla="*/ 2147483647 w 3640"/>
              <a:gd name="T17" fmla="*/ 2147483647 h 1090"/>
              <a:gd name="T18" fmla="*/ 2147483647 w 3640"/>
              <a:gd name="T19" fmla="*/ 2147483647 h 1090"/>
              <a:gd name="T20" fmla="*/ 2147483647 w 3640"/>
              <a:gd name="T21" fmla="*/ 2147483647 h 1090"/>
              <a:gd name="T22" fmla="*/ 2147483647 w 3640"/>
              <a:gd name="T23" fmla="*/ 2147483647 h 1090"/>
              <a:gd name="T24" fmla="*/ 2147483647 w 3640"/>
              <a:gd name="T25" fmla="*/ 2147483647 h 1090"/>
              <a:gd name="T26" fmla="*/ 2147483647 w 3640"/>
              <a:gd name="T27" fmla="*/ 2147483647 h 1090"/>
              <a:gd name="T28" fmla="*/ 2147483647 w 3640"/>
              <a:gd name="T29" fmla="*/ 2147483647 h 1090"/>
              <a:gd name="T30" fmla="*/ 2147483647 w 3640"/>
              <a:gd name="T31" fmla="*/ 2147483647 h 1090"/>
              <a:gd name="T32" fmla="*/ 2147483647 w 3640"/>
              <a:gd name="T33" fmla="*/ 2147483647 h 1090"/>
              <a:gd name="T34" fmla="*/ 2147483647 w 3640"/>
              <a:gd name="T35" fmla="*/ 2147483647 h 1090"/>
              <a:gd name="T36" fmla="*/ 2147483647 w 3640"/>
              <a:gd name="T37" fmla="*/ 2147483647 h 1090"/>
              <a:gd name="T38" fmla="*/ 2147483647 w 3640"/>
              <a:gd name="T39" fmla="*/ 2147483647 h 1090"/>
              <a:gd name="T40" fmla="*/ 2147483647 w 3640"/>
              <a:gd name="T41" fmla="*/ 2147483647 h 1090"/>
              <a:gd name="T42" fmla="*/ 2147483647 w 3640"/>
              <a:gd name="T43" fmla="*/ 2147483647 h 1090"/>
              <a:gd name="T44" fmla="*/ 2147483647 w 3640"/>
              <a:gd name="T45" fmla="*/ 2147483647 h 1090"/>
              <a:gd name="T46" fmla="*/ 2147483647 w 3640"/>
              <a:gd name="T47" fmla="*/ 2147483647 h 1090"/>
              <a:gd name="T48" fmla="*/ 2147483647 w 3640"/>
              <a:gd name="T49" fmla="*/ 2147483647 h 1090"/>
              <a:gd name="T50" fmla="*/ 2147483647 w 3640"/>
              <a:gd name="T51" fmla="*/ 2147483647 h 1090"/>
              <a:gd name="T52" fmla="*/ 2147483647 w 3640"/>
              <a:gd name="T53" fmla="*/ 2147483647 h 1090"/>
              <a:gd name="T54" fmla="*/ 2147483647 w 3640"/>
              <a:gd name="T55" fmla="*/ 2147483647 h 1090"/>
              <a:gd name="T56" fmla="*/ 2147483647 w 3640"/>
              <a:gd name="T57" fmla="*/ 2147483647 h 1090"/>
              <a:gd name="T58" fmla="*/ 2147483647 w 3640"/>
              <a:gd name="T59" fmla="*/ 2147483647 h 1090"/>
              <a:gd name="T60" fmla="*/ 2147483647 w 3640"/>
              <a:gd name="T61" fmla="*/ 2147483647 h 1090"/>
              <a:gd name="T62" fmla="*/ 2147483647 w 3640"/>
              <a:gd name="T63" fmla="*/ 2147483647 h 1090"/>
              <a:gd name="T64" fmla="*/ 2147483647 w 3640"/>
              <a:gd name="T65" fmla="*/ 2147483647 h 1090"/>
              <a:gd name="T66" fmla="*/ 2147483647 w 3640"/>
              <a:gd name="T67" fmla="*/ 2147483647 h 1090"/>
              <a:gd name="T68" fmla="*/ 2147483647 w 3640"/>
              <a:gd name="T69" fmla="*/ 2147483647 h 1090"/>
              <a:gd name="T70" fmla="*/ 2147483647 w 3640"/>
              <a:gd name="T71" fmla="*/ 2147483647 h 1090"/>
              <a:gd name="T72" fmla="*/ 2147483647 w 3640"/>
              <a:gd name="T73" fmla="*/ 2147483647 h 1090"/>
              <a:gd name="T74" fmla="*/ 2147483647 w 3640"/>
              <a:gd name="T75" fmla="*/ 2147483647 h 1090"/>
              <a:gd name="T76" fmla="*/ 2147483647 w 3640"/>
              <a:gd name="T77" fmla="*/ 2147483647 h 1090"/>
              <a:gd name="T78" fmla="*/ 2147483647 w 3640"/>
              <a:gd name="T79" fmla="*/ 2147483647 h 1090"/>
              <a:gd name="T80" fmla="*/ 2147483647 w 3640"/>
              <a:gd name="T81" fmla="*/ 2147483647 h 1090"/>
              <a:gd name="T82" fmla="*/ 2147483647 w 3640"/>
              <a:gd name="T83" fmla="*/ 2147483647 h 1090"/>
              <a:gd name="T84" fmla="*/ 2147483647 w 3640"/>
              <a:gd name="T85" fmla="*/ 2147483647 h 1090"/>
              <a:gd name="T86" fmla="*/ 2147483647 w 3640"/>
              <a:gd name="T87" fmla="*/ 2147483647 h 1090"/>
              <a:gd name="T88" fmla="*/ 2147483647 w 3640"/>
              <a:gd name="T89" fmla="*/ 2147483647 h 1090"/>
              <a:gd name="T90" fmla="*/ 2147483647 w 3640"/>
              <a:gd name="T91" fmla="*/ 2147483647 h 1090"/>
              <a:gd name="T92" fmla="*/ 2147483647 w 3640"/>
              <a:gd name="T93" fmla="*/ 2147483647 h 1090"/>
              <a:gd name="T94" fmla="*/ 2147483647 w 3640"/>
              <a:gd name="T95" fmla="*/ 2147483647 h 1090"/>
              <a:gd name="T96" fmla="*/ 2147483647 w 3640"/>
              <a:gd name="T97" fmla="*/ 2147483647 h 1090"/>
              <a:gd name="T98" fmla="*/ 2147483647 w 3640"/>
              <a:gd name="T99" fmla="*/ 2147483647 h 1090"/>
              <a:gd name="T100" fmla="*/ 2147483647 w 3640"/>
              <a:gd name="T101" fmla="*/ 2147483647 h 10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40"/>
              <a:gd name="T154" fmla="*/ 0 h 1090"/>
              <a:gd name="T155" fmla="*/ 3640 w 3640"/>
              <a:gd name="T156" fmla="*/ 1090 h 10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40" h="1090" extrusionOk="0">
                <a:moveTo>
                  <a:pt x="1346" y="38"/>
                </a:moveTo>
                <a:cubicBezTo>
                  <a:pt x="1348" y="57"/>
                  <a:pt x="1348" y="78"/>
                  <a:pt x="1347" y="97"/>
                </a:cubicBezTo>
                <a:cubicBezTo>
                  <a:pt x="1345" y="121"/>
                  <a:pt x="1347" y="144"/>
                  <a:pt x="1346" y="168"/>
                </a:cubicBezTo>
                <a:cubicBezTo>
                  <a:pt x="1345" y="191"/>
                  <a:pt x="1343" y="214"/>
                  <a:pt x="1342" y="237"/>
                </a:cubicBezTo>
                <a:cubicBezTo>
                  <a:pt x="1342" y="242"/>
                  <a:pt x="1341" y="248"/>
                  <a:pt x="1341" y="253"/>
                </a:cubicBezTo>
                <a:cubicBezTo>
                  <a:pt x="1348" y="225"/>
                  <a:pt x="1350" y="196"/>
                  <a:pt x="1356" y="167"/>
                </a:cubicBezTo>
                <a:cubicBezTo>
                  <a:pt x="1362" y="137"/>
                  <a:pt x="1370" y="107"/>
                  <a:pt x="1378" y="78"/>
                </a:cubicBezTo>
                <a:cubicBezTo>
                  <a:pt x="1383" y="58"/>
                  <a:pt x="1390" y="31"/>
                  <a:pt x="1404" y="15"/>
                </a:cubicBezTo>
                <a:cubicBezTo>
                  <a:pt x="1416" y="1"/>
                  <a:pt x="1436" y="-5"/>
                  <a:pt x="1453" y="4"/>
                </a:cubicBezTo>
                <a:cubicBezTo>
                  <a:pt x="1469" y="13"/>
                  <a:pt x="1479" y="33"/>
                  <a:pt x="1485" y="50"/>
                </a:cubicBezTo>
                <a:cubicBezTo>
                  <a:pt x="1494" y="77"/>
                  <a:pt x="1496" y="107"/>
                  <a:pt x="1498" y="135"/>
                </a:cubicBezTo>
                <a:cubicBezTo>
                  <a:pt x="1500" y="164"/>
                  <a:pt x="1499" y="192"/>
                  <a:pt x="1498" y="221"/>
                </a:cubicBezTo>
                <a:cubicBezTo>
                  <a:pt x="1497" y="252"/>
                  <a:pt x="1495" y="282"/>
                  <a:pt x="1492" y="312"/>
                </a:cubicBezTo>
                <a:cubicBezTo>
                  <a:pt x="1492" y="316"/>
                  <a:pt x="1489" y="362"/>
                  <a:pt x="1476" y="351"/>
                </a:cubicBezTo>
                <a:cubicBezTo>
                  <a:pt x="1471" y="339"/>
                  <a:pt x="1470" y="336"/>
                  <a:pt x="1470" y="327"/>
                </a:cubicBezTo>
              </a:path>
              <a:path w="3640" h="1090" extrusionOk="0">
                <a:moveTo>
                  <a:pt x="2033" y="936"/>
                </a:moveTo>
                <a:cubicBezTo>
                  <a:pt x="2025" y="952"/>
                  <a:pt x="1998" y="949"/>
                  <a:pt x="2026" y="959"/>
                </a:cubicBezTo>
                <a:cubicBezTo>
                  <a:pt x="2059" y="971"/>
                  <a:pt x="2118" y="965"/>
                  <a:pt x="2152" y="964"/>
                </a:cubicBezTo>
                <a:cubicBezTo>
                  <a:pt x="2236" y="963"/>
                  <a:pt x="2321" y="959"/>
                  <a:pt x="2404" y="951"/>
                </a:cubicBezTo>
                <a:cubicBezTo>
                  <a:pt x="2477" y="944"/>
                  <a:pt x="2551" y="938"/>
                  <a:pt x="2624" y="929"/>
                </a:cubicBezTo>
                <a:cubicBezTo>
                  <a:pt x="2646" y="926"/>
                  <a:pt x="2668" y="924"/>
                  <a:pt x="2690" y="922"/>
                </a:cubicBezTo>
                <a:cubicBezTo>
                  <a:pt x="2648" y="941"/>
                  <a:pt x="2603" y="945"/>
                  <a:pt x="2558" y="955"/>
                </a:cubicBezTo>
                <a:cubicBezTo>
                  <a:pt x="2463" y="975"/>
                  <a:pt x="2367" y="991"/>
                  <a:pt x="2272" y="1009"/>
                </a:cubicBezTo>
                <a:cubicBezTo>
                  <a:pt x="2189" y="1025"/>
                  <a:pt x="2105" y="1041"/>
                  <a:pt x="2022" y="1059"/>
                </a:cubicBezTo>
                <a:cubicBezTo>
                  <a:pt x="1986" y="1067"/>
                  <a:pt x="1950" y="1076"/>
                  <a:pt x="1913" y="1084"/>
                </a:cubicBezTo>
                <a:cubicBezTo>
                  <a:pt x="1948" y="1086"/>
                  <a:pt x="1984" y="1071"/>
                  <a:pt x="2020" y="1062"/>
                </a:cubicBezTo>
                <a:cubicBezTo>
                  <a:pt x="2037" y="1058"/>
                  <a:pt x="2054" y="1054"/>
                  <a:pt x="2071" y="1050"/>
                </a:cubicBezTo>
              </a:path>
              <a:path w="3640" h="1090" extrusionOk="0">
                <a:moveTo>
                  <a:pt x="2907" y="970"/>
                </a:moveTo>
                <a:cubicBezTo>
                  <a:pt x="2886" y="977"/>
                  <a:pt x="2841" y="963"/>
                  <a:pt x="2850" y="983"/>
                </a:cubicBezTo>
                <a:cubicBezTo>
                  <a:pt x="2861" y="990"/>
                  <a:pt x="2865" y="992"/>
                  <a:pt x="2870" y="979"/>
                </a:cubicBezTo>
                <a:cubicBezTo>
                  <a:pt x="2927" y="967"/>
                  <a:pt x="2983" y="949"/>
                  <a:pt x="3040" y="937"/>
                </a:cubicBezTo>
                <a:cubicBezTo>
                  <a:pt x="3135" y="917"/>
                  <a:pt x="3230" y="898"/>
                  <a:pt x="3325" y="883"/>
                </a:cubicBezTo>
                <a:cubicBezTo>
                  <a:pt x="3390" y="873"/>
                  <a:pt x="3457" y="861"/>
                  <a:pt x="3523" y="867"/>
                </a:cubicBezTo>
                <a:cubicBezTo>
                  <a:pt x="3485" y="892"/>
                  <a:pt x="3434" y="892"/>
                  <a:pt x="3389" y="895"/>
                </a:cubicBezTo>
                <a:cubicBezTo>
                  <a:pt x="3283" y="902"/>
                  <a:pt x="3178" y="906"/>
                  <a:pt x="3072" y="909"/>
                </a:cubicBezTo>
                <a:cubicBezTo>
                  <a:pt x="3000" y="911"/>
                  <a:pt x="2917" y="903"/>
                  <a:pt x="2846" y="920"/>
                </a:cubicBezTo>
                <a:cubicBezTo>
                  <a:pt x="2842" y="922"/>
                  <a:pt x="2839" y="925"/>
                  <a:pt x="2835" y="927"/>
                </a:cubicBezTo>
                <a:cubicBezTo>
                  <a:pt x="2911" y="936"/>
                  <a:pt x="2989" y="927"/>
                  <a:pt x="3065" y="921"/>
                </a:cubicBezTo>
                <a:cubicBezTo>
                  <a:pt x="3156" y="914"/>
                  <a:pt x="3247" y="903"/>
                  <a:pt x="3338" y="894"/>
                </a:cubicBezTo>
                <a:cubicBezTo>
                  <a:pt x="3371" y="891"/>
                  <a:pt x="3411" y="875"/>
                  <a:pt x="3371" y="905"/>
                </a:cubicBezTo>
                <a:cubicBezTo>
                  <a:pt x="3293" y="928"/>
                  <a:pt x="3215" y="943"/>
                  <a:pt x="3134" y="953"/>
                </a:cubicBezTo>
                <a:cubicBezTo>
                  <a:pt x="3067" y="961"/>
                  <a:pt x="3006" y="958"/>
                  <a:pt x="2940" y="953"/>
                </a:cubicBezTo>
              </a:path>
              <a:path w="3640" h="1090" extrusionOk="0">
                <a:moveTo>
                  <a:pt x="87" y="945"/>
                </a:moveTo>
                <a:cubicBezTo>
                  <a:pt x="73" y="945"/>
                  <a:pt x="51" y="943"/>
                  <a:pt x="35" y="945"/>
                </a:cubicBezTo>
                <a:cubicBezTo>
                  <a:pt x="31" y="947"/>
                  <a:pt x="28" y="949"/>
                  <a:pt x="24" y="951"/>
                </a:cubicBezTo>
                <a:cubicBezTo>
                  <a:pt x="50" y="967"/>
                  <a:pt x="64" y="974"/>
                  <a:pt x="97" y="979"/>
                </a:cubicBezTo>
                <a:cubicBezTo>
                  <a:pt x="144" y="985"/>
                  <a:pt x="191" y="989"/>
                  <a:pt x="238" y="992"/>
                </a:cubicBezTo>
                <a:cubicBezTo>
                  <a:pt x="303" y="996"/>
                  <a:pt x="369" y="1001"/>
                  <a:pt x="434" y="1005"/>
                </a:cubicBezTo>
                <a:cubicBezTo>
                  <a:pt x="500" y="1009"/>
                  <a:pt x="566" y="1013"/>
                  <a:pt x="632" y="1017"/>
                </a:cubicBezTo>
                <a:cubicBezTo>
                  <a:pt x="771" y="1026"/>
                  <a:pt x="909" y="1027"/>
                  <a:pt x="1048" y="1019"/>
                </a:cubicBezTo>
                <a:cubicBezTo>
                  <a:pt x="1119" y="1015"/>
                  <a:pt x="1189" y="1010"/>
                  <a:pt x="1260" y="1005"/>
                </a:cubicBezTo>
                <a:cubicBezTo>
                  <a:pt x="1313" y="1001"/>
                  <a:pt x="1365" y="999"/>
                  <a:pt x="1418" y="999"/>
                </a:cubicBezTo>
                <a:cubicBezTo>
                  <a:pt x="1457" y="999"/>
                  <a:pt x="1496" y="1002"/>
                  <a:pt x="1535" y="1004"/>
                </a:cubicBezTo>
                <a:cubicBezTo>
                  <a:pt x="1568" y="1006"/>
                  <a:pt x="1601" y="1005"/>
                  <a:pt x="1634" y="1004"/>
                </a:cubicBezTo>
                <a:cubicBezTo>
                  <a:pt x="1616" y="1001"/>
                  <a:pt x="1595" y="998"/>
                  <a:pt x="1575" y="996"/>
                </a:cubicBezTo>
                <a:cubicBezTo>
                  <a:pt x="1499" y="988"/>
                  <a:pt x="1423" y="977"/>
                  <a:pt x="1348" y="964"/>
                </a:cubicBezTo>
                <a:cubicBezTo>
                  <a:pt x="1244" y="947"/>
                  <a:pt x="1140" y="936"/>
                  <a:pt x="1035" y="927"/>
                </a:cubicBezTo>
                <a:cubicBezTo>
                  <a:pt x="844" y="910"/>
                  <a:pt x="657" y="915"/>
                  <a:pt x="467" y="936"/>
                </a:cubicBezTo>
                <a:cubicBezTo>
                  <a:pt x="353" y="949"/>
                  <a:pt x="242" y="972"/>
                  <a:pt x="129" y="993"/>
                </a:cubicBezTo>
                <a:cubicBezTo>
                  <a:pt x="90" y="1000"/>
                  <a:pt x="51" y="1008"/>
                  <a:pt x="13" y="1015"/>
                </a:cubicBezTo>
                <a:cubicBezTo>
                  <a:pt x="9" y="1016"/>
                  <a:pt x="4" y="1016"/>
                  <a:pt x="0" y="1017"/>
                </a:cubicBezTo>
                <a:cubicBezTo>
                  <a:pt x="25" y="1026"/>
                  <a:pt x="45" y="1035"/>
                  <a:pt x="74" y="1040"/>
                </a:cubicBezTo>
                <a:cubicBezTo>
                  <a:pt x="288" y="1078"/>
                  <a:pt x="511" y="1074"/>
                  <a:pt x="728" y="1076"/>
                </a:cubicBezTo>
                <a:cubicBezTo>
                  <a:pt x="934" y="1078"/>
                  <a:pt x="1187" y="1114"/>
                  <a:pt x="1389" y="1060"/>
                </a:cubicBezTo>
                <a:cubicBezTo>
                  <a:pt x="1412" y="1054"/>
                  <a:pt x="1429" y="1055"/>
                  <a:pt x="1439" y="1042"/>
                </a:cubicBezTo>
                <a:cubicBezTo>
                  <a:pt x="1437" y="1039"/>
                  <a:pt x="1435" y="1036"/>
                  <a:pt x="1433" y="1033"/>
                </a:cubicBezTo>
              </a:path>
              <a:path w="3640" h="1090" extrusionOk="0">
                <a:moveTo>
                  <a:pt x="3303" y="431"/>
                </a:moveTo>
                <a:cubicBezTo>
                  <a:pt x="3321" y="435"/>
                  <a:pt x="3341" y="443"/>
                  <a:pt x="3357" y="446"/>
                </a:cubicBezTo>
                <a:cubicBezTo>
                  <a:pt x="3361" y="446"/>
                  <a:pt x="3366" y="446"/>
                  <a:pt x="3370" y="446"/>
                </a:cubicBezTo>
                <a:cubicBezTo>
                  <a:pt x="3362" y="425"/>
                  <a:pt x="3363" y="413"/>
                  <a:pt x="3340" y="393"/>
                </a:cubicBezTo>
                <a:cubicBezTo>
                  <a:pt x="3273" y="335"/>
                  <a:pt x="3188" y="313"/>
                  <a:pt x="3101" y="329"/>
                </a:cubicBezTo>
                <a:cubicBezTo>
                  <a:pt x="2976" y="353"/>
                  <a:pt x="2857" y="436"/>
                  <a:pt x="2784" y="538"/>
                </a:cubicBezTo>
                <a:cubicBezTo>
                  <a:pt x="2738" y="602"/>
                  <a:pt x="2713" y="675"/>
                  <a:pt x="2713" y="754"/>
                </a:cubicBezTo>
                <a:cubicBezTo>
                  <a:pt x="2714" y="892"/>
                  <a:pt x="2784" y="1016"/>
                  <a:pt x="2917" y="1063"/>
                </a:cubicBezTo>
                <a:cubicBezTo>
                  <a:pt x="3054" y="1112"/>
                  <a:pt x="3213" y="1077"/>
                  <a:pt x="3344" y="1028"/>
                </a:cubicBezTo>
                <a:cubicBezTo>
                  <a:pt x="3453" y="988"/>
                  <a:pt x="3575" y="923"/>
                  <a:pt x="3624" y="810"/>
                </a:cubicBezTo>
                <a:cubicBezTo>
                  <a:pt x="3663" y="721"/>
                  <a:pt x="3626" y="628"/>
                  <a:pt x="3575" y="554"/>
                </a:cubicBezTo>
                <a:cubicBezTo>
                  <a:pt x="3529" y="487"/>
                  <a:pt x="3465" y="436"/>
                  <a:pt x="3390" y="405"/>
                </a:cubicBezTo>
                <a:cubicBezTo>
                  <a:pt x="3290" y="363"/>
                  <a:pt x="3178" y="365"/>
                  <a:pt x="3074" y="391"/>
                </a:cubicBezTo>
                <a:cubicBezTo>
                  <a:pt x="2989" y="412"/>
                  <a:pt x="2917" y="452"/>
                  <a:pt x="2852" y="511"/>
                </a:cubicBezTo>
                <a:cubicBezTo>
                  <a:pt x="2800" y="558"/>
                  <a:pt x="2755" y="624"/>
                  <a:pt x="2737" y="693"/>
                </a:cubicBezTo>
                <a:cubicBezTo>
                  <a:pt x="2702" y="827"/>
                  <a:pt x="2770" y="954"/>
                  <a:pt x="2884" y="1023"/>
                </a:cubicBezTo>
                <a:cubicBezTo>
                  <a:pt x="3028" y="1110"/>
                  <a:pt x="3205" y="1103"/>
                  <a:pt x="3360" y="1052"/>
                </a:cubicBezTo>
                <a:cubicBezTo>
                  <a:pt x="3489" y="1010"/>
                  <a:pt x="3609" y="906"/>
                  <a:pt x="3604" y="760"/>
                </a:cubicBezTo>
                <a:cubicBezTo>
                  <a:pt x="3600" y="648"/>
                  <a:pt x="3523" y="532"/>
                  <a:pt x="3444" y="457"/>
                </a:cubicBezTo>
                <a:cubicBezTo>
                  <a:pt x="3343" y="361"/>
                  <a:pt x="3209" y="330"/>
                  <a:pt x="3079" y="383"/>
                </a:cubicBezTo>
                <a:cubicBezTo>
                  <a:pt x="2990" y="419"/>
                  <a:pt x="2924" y="488"/>
                  <a:pt x="2864" y="560"/>
                </a:cubicBezTo>
                <a:cubicBezTo>
                  <a:pt x="2811" y="623"/>
                  <a:pt x="2784" y="709"/>
                  <a:pt x="2785" y="792"/>
                </a:cubicBezTo>
                <a:cubicBezTo>
                  <a:pt x="2791" y="836"/>
                  <a:pt x="2793" y="851"/>
                  <a:pt x="2811" y="876"/>
                </a:cubicBezTo>
              </a:path>
              <a:path w="3640" h="1090" extrusionOk="0">
                <a:moveTo>
                  <a:pt x="1733" y="648"/>
                </a:moveTo>
                <a:cubicBezTo>
                  <a:pt x="1737" y="626"/>
                  <a:pt x="1741" y="634"/>
                  <a:pt x="1734" y="617"/>
                </a:cubicBezTo>
                <a:cubicBezTo>
                  <a:pt x="1730" y="654"/>
                  <a:pt x="1718" y="689"/>
                  <a:pt x="1713" y="726"/>
                </a:cubicBezTo>
                <a:cubicBezTo>
                  <a:pt x="1708" y="758"/>
                  <a:pt x="1704" y="790"/>
                  <a:pt x="1706" y="822"/>
                </a:cubicBezTo>
                <a:cubicBezTo>
                  <a:pt x="1707" y="841"/>
                  <a:pt x="1709" y="873"/>
                  <a:pt x="1725" y="887"/>
                </a:cubicBezTo>
                <a:cubicBezTo>
                  <a:pt x="1743" y="898"/>
                  <a:pt x="1748" y="902"/>
                  <a:pt x="1763" y="900"/>
                </a:cubicBezTo>
                <a:cubicBezTo>
                  <a:pt x="1759" y="882"/>
                  <a:pt x="1762" y="868"/>
                  <a:pt x="1765" y="848"/>
                </a:cubicBezTo>
              </a:path>
              <a:path w="3640" h="1090" extrusionOk="0">
                <a:moveTo>
                  <a:pt x="1772" y="363"/>
                </a:moveTo>
                <a:cubicBezTo>
                  <a:pt x="1775" y="359"/>
                  <a:pt x="1778" y="356"/>
                  <a:pt x="1781" y="352"/>
                </a:cubicBezTo>
                <a:cubicBezTo>
                  <a:pt x="1776" y="371"/>
                  <a:pt x="1766" y="389"/>
                  <a:pt x="1766" y="410"/>
                </a:cubicBezTo>
                <a:cubicBezTo>
                  <a:pt x="1766" y="429"/>
                  <a:pt x="1780" y="447"/>
                  <a:pt x="1801" y="441"/>
                </a:cubicBezTo>
                <a:cubicBezTo>
                  <a:pt x="1804" y="439"/>
                  <a:pt x="1808" y="436"/>
                  <a:pt x="1811" y="434"/>
                </a:cubicBezTo>
                <a:cubicBezTo>
                  <a:pt x="1808" y="412"/>
                  <a:pt x="1796" y="405"/>
                  <a:pt x="1771" y="411"/>
                </a:cubicBezTo>
                <a:cubicBezTo>
                  <a:pt x="1750" y="416"/>
                  <a:pt x="1738" y="432"/>
                  <a:pt x="1740" y="441"/>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07" name="Ink 30"/>
          <p:cNvSpPr>
            <a:spLocks noRot="1" noChangeAspect="1" noEditPoints="1" noChangeArrowheads="1" noChangeShapeType="1" noTextEdit="1"/>
          </p:cNvSpPr>
          <p:nvPr/>
        </p:nvSpPr>
        <p:spPr bwMode="auto">
          <a:xfrm>
            <a:off x="942975" y="5889625"/>
            <a:ext cx="4895850" cy="250825"/>
          </a:xfrm>
          <a:custGeom>
            <a:avLst/>
            <a:gdLst>
              <a:gd name="T0" fmla="*/ 2147483647 w 13598"/>
              <a:gd name="T1" fmla="*/ 2147483647 h 695"/>
              <a:gd name="T2" fmla="*/ 2147483647 w 13598"/>
              <a:gd name="T3" fmla="*/ 2147483647 h 695"/>
              <a:gd name="T4" fmla="*/ 2147483647 w 13598"/>
              <a:gd name="T5" fmla="*/ 2147483647 h 695"/>
              <a:gd name="T6" fmla="*/ 2147483647 w 13598"/>
              <a:gd name="T7" fmla="*/ 2147483647 h 695"/>
              <a:gd name="T8" fmla="*/ 2147483647 w 13598"/>
              <a:gd name="T9" fmla="*/ 2147483647 h 695"/>
              <a:gd name="T10" fmla="*/ 2147483647 w 13598"/>
              <a:gd name="T11" fmla="*/ 2147483647 h 695"/>
              <a:gd name="T12" fmla="*/ 2147483647 w 13598"/>
              <a:gd name="T13" fmla="*/ 2147483647 h 695"/>
              <a:gd name="T14" fmla="*/ 2147483647 w 13598"/>
              <a:gd name="T15" fmla="*/ 2147483647 h 695"/>
              <a:gd name="T16" fmla="*/ 2147483647 w 13598"/>
              <a:gd name="T17" fmla="*/ 2147483647 h 695"/>
              <a:gd name="T18" fmla="*/ 2147483647 w 13598"/>
              <a:gd name="T19" fmla="*/ 2147483647 h 695"/>
              <a:gd name="T20" fmla="*/ 2147483647 w 13598"/>
              <a:gd name="T21" fmla="*/ 2147483647 h 695"/>
              <a:gd name="T22" fmla="*/ 2147483647 w 13598"/>
              <a:gd name="T23" fmla="*/ 2147483647 h 695"/>
              <a:gd name="T24" fmla="*/ 2147483647 w 13598"/>
              <a:gd name="T25" fmla="*/ 2147483647 h 695"/>
              <a:gd name="T26" fmla="*/ 2147483647 w 13598"/>
              <a:gd name="T27" fmla="*/ 2147483647 h 695"/>
              <a:gd name="T28" fmla="*/ 2147483647 w 13598"/>
              <a:gd name="T29" fmla="*/ 2147483647 h 695"/>
              <a:gd name="T30" fmla="*/ 2147483647 w 13598"/>
              <a:gd name="T31" fmla="*/ 2147483647 h 695"/>
              <a:gd name="T32" fmla="*/ 2147483647 w 13598"/>
              <a:gd name="T33" fmla="*/ 2147483647 h 695"/>
              <a:gd name="T34" fmla="*/ 2147483647 w 13598"/>
              <a:gd name="T35" fmla="*/ 2147483647 h 695"/>
              <a:gd name="T36" fmla="*/ 2147483647 w 13598"/>
              <a:gd name="T37" fmla="*/ 2147483647 h 695"/>
              <a:gd name="T38" fmla="*/ 2147483647 w 13598"/>
              <a:gd name="T39" fmla="*/ 2147483647 h 695"/>
              <a:gd name="T40" fmla="*/ 2147483647 w 13598"/>
              <a:gd name="T41" fmla="*/ 2147483647 h 695"/>
              <a:gd name="T42" fmla="*/ 2147483647 w 13598"/>
              <a:gd name="T43" fmla="*/ 2147483647 h 695"/>
              <a:gd name="T44" fmla="*/ 2147483647 w 13598"/>
              <a:gd name="T45" fmla="*/ 2147483647 h 69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598"/>
              <a:gd name="T70" fmla="*/ 0 h 695"/>
              <a:gd name="T71" fmla="*/ 13598 w 13598"/>
              <a:gd name="T72" fmla="*/ 695 h 69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598" h="695" extrusionOk="0">
                <a:moveTo>
                  <a:pt x="98" y="32"/>
                </a:moveTo>
                <a:cubicBezTo>
                  <a:pt x="60" y="32"/>
                  <a:pt x="35" y="38"/>
                  <a:pt x="5" y="41"/>
                </a:cubicBezTo>
                <a:cubicBezTo>
                  <a:pt x="26" y="49"/>
                  <a:pt x="72" y="113"/>
                  <a:pt x="125" y="126"/>
                </a:cubicBezTo>
                <a:cubicBezTo>
                  <a:pt x="604" y="241"/>
                  <a:pt x="1147" y="239"/>
                  <a:pt x="1637" y="227"/>
                </a:cubicBezTo>
                <a:cubicBezTo>
                  <a:pt x="2029" y="217"/>
                  <a:pt x="2428" y="209"/>
                  <a:pt x="2819" y="239"/>
                </a:cubicBezTo>
                <a:cubicBezTo>
                  <a:pt x="3434" y="286"/>
                  <a:pt x="4053" y="345"/>
                  <a:pt x="4667" y="404"/>
                </a:cubicBezTo>
                <a:cubicBezTo>
                  <a:pt x="5131" y="448"/>
                  <a:pt x="5586" y="519"/>
                  <a:pt x="6053" y="548"/>
                </a:cubicBezTo>
                <a:cubicBezTo>
                  <a:pt x="6510" y="576"/>
                  <a:pt x="6967" y="606"/>
                  <a:pt x="7423" y="636"/>
                </a:cubicBezTo>
                <a:cubicBezTo>
                  <a:pt x="7947" y="671"/>
                  <a:pt x="8470" y="701"/>
                  <a:pt x="8995" y="683"/>
                </a:cubicBezTo>
                <a:cubicBezTo>
                  <a:pt x="9595" y="663"/>
                  <a:pt x="10190" y="645"/>
                  <a:pt x="10790" y="638"/>
                </a:cubicBezTo>
                <a:cubicBezTo>
                  <a:pt x="11677" y="628"/>
                  <a:pt x="12647" y="462"/>
                  <a:pt x="13523" y="529"/>
                </a:cubicBezTo>
                <a:cubicBezTo>
                  <a:pt x="13555" y="531"/>
                  <a:pt x="13555" y="551"/>
                  <a:pt x="13587" y="555"/>
                </a:cubicBezTo>
                <a:cubicBezTo>
                  <a:pt x="13602" y="557"/>
                  <a:pt x="13528" y="562"/>
                  <a:pt x="13543" y="564"/>
                </a:cubicBezTo>
              </a:path>
              <a:path w="13598" h="695" extrusionOk="0">
                <a:moveTo>
                  <a:pt x="1755" y="239"/>
                </a:moveTo>
                <a:cubicBezTo>
                  <a:pt x="1780" y="232"/>
                  <a:pt x="1805" y="228"/>
                  <a:pt x="1828" y="220"/>
                </a:cubicBezTo>
                <a:cubicBezTo>
                  <a:pt x="1889" y="200"/>
                  <a:pt x="1950" y="176"/>
                  <a:pt x="2013" y="159"/>
                </a:cubicBezTo>
                <a:cubicBezTo>
                  <a:pt x="2111" y="132"/>
                  <a:pt x="2211" y="111"/>
                  <a:pt x="2311" y="94"/>
                </a:cubicBezTo>
                <a:cubicBezTo>
                  <a:pt x="2436" y="73"/>
                  <a:pt x="2561" y="57"/>
                  <a:pt x="2687" y="43"/>
                </a:cubicBezTo>
                <a:cubicBezTo>
                  <a:pt x="3258" y="-18"/>
                  <a:pt x="3784" y="31"/>
                  <a:pt x="4350" y="86"/>
                </a:cubicBezTo>
                <a:cubicBezTo>
                  <a:pt x="4819" y="131"/>
                  <a:pt x="5274" y="-12"/>
                  <a:pt x="5745" y="60"/>
                </a:cubicBezTo>
                <a:cubicBezTo>
                  <a:pt x="5911" y="86"/>
                  <a:pt x="6384" y="220"/>
                  <a:pt x="6540" y="137"/>
                </a:cubicBezTo>
                <a:cubicBezTo>
                  <a:pt x="6582" y="115"/>
                  <a:pt x="6537" y="137"/>
                  <a:pt x="6551" y="118"/>
                </a:cubicBezTo>
                <a:cubicBezTo>
                  <a:pt x="6543" y="111"/>
                  <a:pt x="6536" y="104"/>
                  <a:pt x="6528" y="97"/>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8722" name="Group 2"/>
          <p:cNvGrpSpPr>
            <a:grpSpLocks/>
          </p:cNvGrpSpPr>
          <p:nvPr>
            <p:custDataLst>
              <p:tags r:id="rId1"/>
            </p:custDataLst>
          </p:nvPr>
        </p:nvGrpSpPr>
        <p:grpSpPr bwMode="auto">
          <a:xfrm>
            <a:off x="381000" y="838200"/>
            <a:ext cx="8382000" cy="193675"/>
            <a:chOff x="295" y="1311"/>
            <a:chExt cx="5177" cy="114"/>
          </a:xfrm>
        </p:grpSpPr>
        <p:sp>
          <p:nvSpPr>
            <p:cNvPr id="158752"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53"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8723" name="Text Box 5"/>
          <p:cNvSpPr txBox="1">
            <a:spLocks noChangeArrowheads="1"/>
          </p:cNvSpPr>
          <p:nvPr>
            <p:custDataLst>
              <p:tags r:id="rId2"/>
            </p:custDataLst>
          </p:nvPr>
        </p:nvSpPr>
        <p:spPr bwMode="auto">
          <a:xfrm>
            <a:off x="1600200" y="0"/>
            <a:ext cx="61531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latin typeface="Times New Roman" pitchFamily="18" charset="0"/>
              </a:rPr>
              <a:t>Hmmm Detectives</a:t>
            </a:r>
          </a:p>
        </p:txBody>
      </p:sp>
      <p:grpSp>
        <p:nvGrpSpPr>
          <p:cNvPr id="158724" name="Group 6"/>
          <p:cNvGrpSpPr>
            <a:grpSpLocks/>
          </p:cNvGrpSpPr>
          <p:nvPr/>
        </p:nvGrpSpPr>
        <p:grpSpPr bwMode="auto">
          <a:xfrm>
            <a:off x="304800" y="0"/>
            <a:ext cx="596900" cy="749300"/>
            <a:chOff x="3456" y="1784"/>
            <a:chExt cx="952" cy="1048"/>
          </a:xfrm>
        </p:grpSpPr>
        <p:sp>
          <p:nvSpPr>
            <p:cNvPr id="158735" name="Freeform 7"/>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58736" name="Freeform 8"/>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58737" name="Freeform 9"/>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58738" name="Freeform 10"/>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8739" name="Oval 11"/>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8740" name="Oval 12"/>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8741" name="Oval 13"/>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8742" name="Oval 14"/>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8743" name="Oval 15"/>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8744" name="Oval 16"/>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8745" name="Oval 17"/>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8746" name="AutoShape 18"/>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8747" name="Freeform 19"/>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8748" name="Freeform 20"/>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8749" name="Freeform 21"/>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50" name="Freeform 22"/>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8751" name="Freeform 23"/>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8725" name="Text Box 24"/>
          <p:cNvSpPr txBox="1">
            <a:spLocks noChangeArrowheads="1"/>
          </p:cNvSpPr>
          <p:nvPr/>
        </p:nvSpPr>
        <p:spPr bwMode="auto">
          <a:xfrm>
            <a:off x="901700" y="139700"/>
            <a:ext cx="1600200"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latin typeface="Comic Sans MS" pitchFamily="66" charset="0"/>
              </a:rPr>
              <a:t>Hmmm, I'm not sure about this game</a:t>
            </a:r>
          </a:p>
        </p:txBody>
      </p:sp>
      <p:sp>
        <p:nvSpPr>
          <p:cNvPr id="158726" name="Rectangle 25"/>
          <p:cNvSpPr>
            <a:spLocks noChangeArrowheads="1"/>
          </p:cNvSpPr>
          <p:nvPr/>
        </p:nvSpPr>
        <p:spPr bwMode="auto">
          <a:xfrm>
            <a:off x="381000" y="1371600"/>
            <a:ext cx="8382000" cy="311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b="1">
                <a:latin typeface="Courier New" pitchFamily="49" charset="0"/>
              </a:rPr>
              <a:t>00 read r1          # get an integer from the user</a:t>
            </a:r>
          </a:p>
          <a:p>
            <a:pPr algn="l"/>
            <a:r>
              <a:rPr lang="en-US" sz="1800" b="1">
                <a:latin typeface="Courier New" pitchFamily="49" charset="0"/>
              </a:rPr>
              <a:t>                    # and hold it in register r1</a:t>
            </a:r>
          </a:p>
          <a:p>
            <a:pPr algn="l"/>
            <a:r>
              <a:rPr lang="en-US" sz="1800" b="1">
                <a:latin typeface="Courier New" pitchFamily="49" charset="0"/>
              </a:rPr>
              <a:t>01 loadn r2 2       # put 2 in r2</a:t>
            </a:r>
          </a:p>
          <a:p>
            <a:pPr algn="l"/>
            <a:r>
              <a:rPr lang="en-US" sz="1800" b="1">
                <a:latin typeface="Courier New" pitchFamily="49" charset="0"/>
              </a:rPr>
              <a:t>02 mul r1 r2 r1     # r1 = r1 * r2</a:t>
            </a:r>
          </a:p>
          <a:p>
            <a:pPr algn="l"/>
            <a:r>
              <a:rPr lang="en-US" sz="1800" b="1">
                <a:latin typeface="Courier New" pitchFamily="49" charset="0"/>
              </a:rPr>
              <a:t>03 load r3 42       # put 42 in r3</a:t>
            </a:r>
          </a:p>
          <a:p>
            <a:pPr algn="l"/>
            <a:r>
              <a:rPr lang="en-US" sz="1800" b="1">
                <a:latin typeface="Courier New" pitchFamily="49" charset="0"/>
              </a:rPr>
              <a:t>04 storei r1 r3     # store the value of r1 at </a:t>
            </a:r>
          </a:p>
          <a:p>
            <a:pPr algn="l"/>
            <a:r>
              <a:rPr lang="en-US" sz="1800" b="1">
                <a:latin typeface="Courier New" pitchFamily="49" charset="0"/>
              </a:rPr>
              <a:t>			# memory location 42</a:t>
            </a:r>
          </a:p>
          <a:p>
            <a:pPr algn="l"/>
            <a:r>
              <a:rPr lang="en-US" sz="1800" b="1">
                <a:latin typeface="Courier New" pitchFamily="49" charset="0"/>
              </a:rPr>
              <a:t>05 load r4 42       # load the value from memory </a:t>
            </a:r>
          </a:p>
          <a:p>
            <a:pPr algn="l"/>
            <a:r>
              <a:rPr lang="en-US" sz="1800" b="1">
                <a:latin typeface="Courier New" pitchFamily="49" charset="0"/>
              </a:rPr>
              <a:t>                    # location 42 into r4</a:t>
            </a:r>
          </a:p>
          <a:p>
            <a:pPr algn="l"/>
            <a:r>
              <a:rPr lang="en-US" sz="1800" b="1">
                <a:latin typeface="Courier New" pitchFamily="49" charset="0"/>
              </a:rPr>
              <a:t>06 write r4         # write out (print) the contents of r4</a:t>
            </a:r>
          </a:p>
          <a:p>
            <a:pPr algn="l"/>
            <a:r>
              <a:rPr lang="en-US" sz="1800" b="1">
                <a:latin typeface="Courier New" pitchFamily="49" charset="0"/>
              </a:rPr>
              <a:t>07 halt             # stop here.</a:t>
            </a:r>
          </a:p>
        </p:txBody>
      </p:sp>
      <p:sp>
        <p:nvSpPr>
          <p:cNvPr id="158727" name="Text Box 26"/>
          <p:cNvSpPr txBox="1">
            <a:spLocks noChangeArrowheads="1"/>
          </p:cNvSpPr>
          <p:nvPr/>
        </p:nvSpPr>
        <p:spPr bwMode="auto">
          <a:xfrm>
            <a:off x="457200" y="4876800"/>
            <a:ext cx="6548438"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i="1"/>
              <a:t>Hmmm says:</a:t>
            </a:r>
          </a:p>
          <a:p>
            <a:pPr algn="l"/>
            <a:r>
              <a:rPr lang="en-US">
                <a:solidFill>
                  <a:srgbClr val="0508FB"/>
                </a:solidFill>
              </a:rPr>
              <a:t>Invalid store target at pc 4: 6</a:t>
            </a:r>
          </a:p>
          <a:p>
            <a:pPr algn="l"/>
            <a:r>
              <a:rPr lang="en-US">
                <a:solidFill>
                  <a:srgbClr val="0508FB"/>
                </a:solidFill>
              </a:rPr>
              <a:t>Halting program execution.</a:t>
            </a:r>
          </a:p>
        </p:txBody>
      </p:sp>
      <p:sp>
        <p:nvSpPr>
          <p:cNvPr id="158728" name="Ink 27"/>
          <p:cNvSpPr>
            <a:spLocks noRot="1" noChangeAspect="1" noEditPoints="1" noChangeArrowheads="1" noChangeShapeType="1" noTextEdit="1"/>
          </p:cNvSpPr>
          <p:nvPr/>
        </p:nvSpPr>
        <p:spPr bwMode="auto">
          <a:xfrm>
            <a:off x="2043113" y="1225550"/>
            <a:ext cx="309562" cy="263525"/>
          </a:xfrm>
          <a:custGeom>
            <a:avLst/>
            <a:gdLst>
              <a:gd name="T0" fmla="*/ 2147483647 w 860"/>
              <a:gd name="T1" fmla="*/ 2147483647 h 733"/>
              <a:gd name="T2" fmla="*/ 0 w 860"/>
              <a:gd name="T3" fmla="*/ 2147483647 h 733"/>
              <a:gd name="T4" fmla="*/ 2147483647 w 860"/>
              <a:gd name="T5" fmla="*/ 2147483647 h 733"/>
              <a:gd name="T6" fmla="*/ 2147483647 w 860"/>
              <a:gd name="T7" fmla="*/ 2147483647 h 733"/>
              <a:gd name="T8" fmla="*/ 2147483647 w 860"/>
              <a:gd name="T9" fmla="*/ 0 h 733"/>
              <a:gd name="T10" fmla="*/ 2147483647 w 860"/>
              <a:gd name="T11" fmla="*/ 2147483647 h 733"/>
              <a:gd name="T12" fmla="*/ 2147483647 w 860"/>
              <a:gd name="T13" fmla="*/ 2147483647 h 733"/>
              <a:gd name="T14" fmla="*/ 2147483647 w 860"/>
              <a:gd name="T15" fmla="*/ 2147483647 h 733"/>
              <a:gd name="T16" fmla="*/ 2147483647 w 860"/>
              <a:gd name="T17" fmla="*/ 2147483647 h 733"/>
              <a:gd name="T18" fmla="*/ 2147483647 w 860"/>
              <a:gd name="T19" fmla="*/ 2147483647 h 733"/>
              <a:gd name="T20" fmla="*/ 2147483647 w 860"/>
              <a:gd name="T21" fmla="*/ 2147483647 h 733"/>
              <a:gd name="T22" fmla="*/ 2147483647 w 860"/>
              <a:gd name="T23" fmla="*/ 2147483647 h 733"/>
              <a:gd name="T24" fmla="*/ 2147483647 w 860"/>
              <a:gd name="T25" fmla="*/ 2147483647 h 733"/>
              <a:gd name="T26" fmla="*/ 2147483647 w 860"/>
              <a:gd name="T27" fmla="*/ 2147483647 h 733"/>
              <a:gd name="T28" fmla="*/ 2147483647 w 860"/>
              <a:gd name="T29" fmla="*/ 2147483647 h 733"/>
              <a:gd name="T30" fmla="*/ 2147483647 w 860"/>
              <a:gd name="T31" fmla="*/ 2147483647 h 733"/>
              <a:gd name="T32" fmla="*/ 2147483647 w 860"/>
              <a:gd name="T33" fmla="*/ 2147483647 h 733"/>
              <a:gd name="T34" fmla="*/ 2147483647 w 860"/>
              <a:gd name="T35" fmla="*/ 2147483647 h 733"/>
              <a:gd name="T36" fmla="*/ 2147483647 w 860"/>
              <a:gd name="T37" fmla="*/ 2147483647 h 733"/>
              <a:gd name="T38" fmla="*/ 2147483647 w 860"/>
              <a:gd name="T39" fmla="*/ 2147483647 h 73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60"/>
              <a:gd name="T61" fmla="*/ 0 h 733"/>
              <a:gd name="T62" fmla="*/ 860 w 860"/>
              <a:gd name="T63" fmla="*/ 733 h 73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60" h="733" extrusionOk="0">
                <a:moveTo>
                  <a:pt x="12" y="33"/>
                </a:moveTo>
                <a:cubicBezTo>
                  <a:pt x="5" y="70"/>
                  <a:pt x="0" y="110"/>
                  <a:pt x="0" y="147"/>
                </a:cubicBezTo>
                <a:cubicBezTo>
                  <a:pt x="0" y="201"/>
                  <a:pt x="11" y="250"/>
                  <a:pt x="25" y="301"/>
                </a:cubicBezTo>
                <a:cubicBezTo>
                  <a:pt x="37" y="343"/>
                  <a:pt x="54" y="332"/>
                  <a:pt x="83" y="313"/>
                </a:cubicBezTo>
              </a:path>
              <a:path w="860" h="733" extrusionOk="0">
                <a:moveTo>
                  <a:pt x="201" y="0"/>
                </a:moveTo>
                <a:cubicBezTo>
                  <a:pt x="204" y="56"/>
                  <a:pt x="203" y="107"/>
                  <a:pt x="216" y="162"/>
                </a:cubicBezTo>
                <a:cubicBezTo>
                  <a:pt x="224" y="196"/>
                  <a:pt x="234" y="217"/>
                  <a:pt x="253" y="245"/>
                </a:cubicBezTo>
              </a:path>
              <a:path w="860" h="733" extrusionOk="0">
                <a:moveTo>
                  <a:pt x="604" y="143"/>
                </a:moveTo>
                <a:cubicBezTo>
                  <a:pt x="586" y="141"/>
                  <a:pt x="589" y="140"/>
                  <a:pt x="574" y="133"/>
                </a:cubicBezTo>
                <a:cubicBezTo>
                  <a:pt x="582" y="105"/>
                  <a:pt x="596" y="91"/>
                  <a:pt x="623" y="76"/>
                </a:cubicBezTo>
                <a:cubicBezTo>
                  <a:pt x="658" y="56"/>
                  <a:pt x="701" y="44"/>
                  <a:pt x="742" y="46"/>
                </a:cubicBezTo>
                <a:cubicBezTo>
                  <a:pt x="778" y="48"/>
                  <a:pt x="809" y="66"/>
                  <a:pt x="813" y="104"/>
                </a:cubicBezTo>
                <a:cubicBezTo>
                  <a:pt x="817" y="145"/>
                  <a:pt x="795" y="189"/>
                  <a:pt x="773" y="222"/>
                </a:cubicBezTo>
                <a:cubicBezTo>
                  <a:pt x="751" y="256"/>
                  <a:pt x="723" y="286"/>
                  <a:pt x="699" y="319"/>
                </a:cubicBezTo>
                <a:cubicBezTo>
                  <a:pt x="685" y="338"/>
                  <a:pt x="673" y="356"/>
                  <a:pt x="688" y="378"/>
                </a:cubicBezTo>
                <a:cubicBezTo>
                  <a:pt x="706" y="404"/>
                  <a:pt x="751" y="419"/>
                  <a:pt x="776" y="437"/>
                </a:cubicBezTo>
                <a:cubicBezTo>
                  <a:pt x="813" y="463"/>
                  <a:pt x="845" y="497"/>
                  <a:pt x="856" y="542"/>
                </a:cubicBezTo>
                <a:cubicBezTo>
                  <a:pt x="867" y="587"/>
                  <a:pt x="849" y="637"/>
                  <a:pt x="825" y="674"/>
                </a:cubicBezTo>
                <a:cubicBezTo>
                  <a:pt x="802" y="710"/>
                  <a:pt x="756" y="751"/>
                  <a:pt x="712" y="722"/>
                </a:cubicBezTo>
                <a:cubicBezTo>
                  <a:pt x="680" y="701"/>
                  <a:pt x="679" y="643"/>
                  <a:pt x="674" y="611"/>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29" name="Ink 28"/>
          <p:cNvSpPr>
            <a:spLocks noRot="1" noChangeAspect="1" noEditPoints="1" noChangeArrowheads="1" noChangeShapeType="1" noTextEdit="1"/>
          </p:cNvSpPr>
          <p:nvPr/>
        </p:nvSpPr>
        <p:spPr bwMode="auto">
          <a:xfrm>
            <a:off x="2401888" y="1130300"/>
            <a:ext cx="80962" cy="79375"/>
          </a:xfrm>
          <a:custGeom>
            <a:avLst/>
            <a:gdLst>
              <a:gd name="T0" fmla="*/ 2147483647 w 223"/>
              <a:gd name="T1" fmla="*/ 0 h 220"/>
              <a:gd name="T2" fmla="*/ 2147483647 w 223"/>
              <a:gd name="T3" fmla="*/ 2147483647 h 220"/>
              <a:gd name="T4" fmla="*/ 2147483647 w 223"/>
              <a:gd name="T5" fmla="*/ 2147483647 h 220"/>
              <a:gd name="T6" fmla="*/ 2147483647 w 223"/>
              <a:gd name="T7" fmla="*/ 2147483647 h 220"/>
              <a:gd name="T8" fmla="*/ 2147483647 w 223"/>
              <a:gd name="T9" fmla="*/ 2147483647 h 220"/>
              <a:gd name="T10" fmla="*/ 2147483647 w 223"/>
              <a:gd name="T11" fmla="*/ 2147483647 h 220"/>
              <a:gd name="T12" fmla="*/ 2147483647 w 223"/>
              <a:gd name="T13" fmla="*/ 2147483647 h 220"/>
              <a:gd name="T14" fmla="*/ 0 60000 65536"/>
              <a:gd name="T15" fmla="*/ 0 60000 65536"/>
              <a:gd name="T16" fmla="*/ 0 60000 65536"/>
              <a:gd name="T17" fmla="*/ 0 60000 65536"/>
              <a:gd name="T18" fmla="*/ 0 60000 65536"/>
              <a:gd name="T19" fmla="*/ 0 60000 65536"/>
              <a:gd name="T20" fmla="*/ 0 60000 65536"/>
              <a:gd name="T21" fmla="*/ 0 w 223"/>
              <a:gd name="T22" fmla="*/ 0 h 220"/>
              <a:gd name="T23" fmla="*/ 223 w 223"/>
              <a:gd name="T24" fmla="*/ 220 h 2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3" h="220" extrusionOk="0">
                <a:moveTo>
                  <a:pt x="11" y="0"/>
                </a:moveTo>
                <a:cubicBezTo>
                  <a:pt x="3" y="27"/>
                  <a:pt x="3" y="43"/>
                  <a:pt x="5" y="71"/>
                </a:cubicBezTo>
                <a:cubicBezTo>
                  <a:pt x="8" y="111"/>
                  <a:pt x="9" y="151"/>
                  <a:pt x="25" y="189"/>
                </a:cubicBezTo>
                <a:cubicBezTo>
                  <a:pt x="35" y="212"/>
                  <a:pt x="45" y="214"/>
                  <a:pt x="66" y="218"/>
                </a:cubicBezTo>
              </a:path>
              <a:path w="223" h="220" extrusionOk="0">
                <a:moveTo>
                  <a:pt x="169" y="21"/>
                </a:moveTo>
                <a:cubicBezTo>
                  <a:pt x="165" y="47"/>
                  <a:pt x="171" y="79"/>
                  <a:pt x="180" y="106"/>
                </a:cubicBezTo>
                <a:cubicBezTo>
                  <a:pt x="191" y="138"/>
                  <a:pt x="207" y="169"/>
                  <a:pt x="222" y="200"/>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30" name="Ink 29"/>
          <p:cNvSpPr>
            <a:spLocks noRot="1" noChangeAspect="1" noEditPoints="1" noChangeArrowheads="1" noChangeShapeType="1" noTextEdit="1"/>
          </p:cNvSpPr>
          <p:nvPr/>
        </p:nvSpPr>
        <p:spPr bwMode="auto">
          <a:xfrm>
            <a:off x="1443038" y="2617788"/>
            <a:ext cx="85725" cy="119062"/>
          </a:xfrm>
          <a:custGeom>
            <a:avLst/>
            <a:gdLst>
              <a:gd name="T0" fmla="*/ 0 w 237"/>
              <a:gd name="T1" fmla="*/ 2147483647 h 329"/>
              <a:gd name="T2" fmla="*/ 2147483647 w 237"/>
              <a:gd name="T3" fmla="*/ 2147483647 h 329"/>
              <a:gd name="T4" fmla="*/ 2147483647 w 237"/>
              <a:gd name="T5" fmla="*/ 2147483647 h 329"/>
              <a:gd name="T6" fmla="*/ 2147483647 w 237"/>
              <a:gd name="T7" fmla="*/ 2147483647 h 329"/>
              <a:gd name="T8" fmla="*/ 2147483647 w 237"/>
              <a:gd name="T9" fmla="*/ 2147483647 h 329"/>
              <a:gd name="T10" fmla="*/ 2147483647 w 237"/>
              <a:gd name="T11" fmla="*/ 2147483647 h 329"/>
              <a:gd name="T12" fmla="*/ 2147483647 w 237"/>
              <a:gd name="T13" fmla="*/ 2147483647 h 329"/>
              <a:gd name="T14" fmla="*/ 2147483647 w 237"/>
              <a:gd name="T15" fmla="*/ 2147483647 h 329"/>
              <a:gd name="T16" fmla="*/ 2147483647 w 237"/>
              <a:gd name="T17" fmla="*/ 2147483647 h 329"/>
              <a:gd name="T18" fmla="*/ 2147483647 w 237"/>
              <a:gd name="T19" fmla="*/ 2147483647 h 329"/>
              <a:gd name="T20" fmla="*/ 2147483647 w 237"/>
              <a:gd name="T21" fmla="*/ 2147483647 h 329"/>
              <a:gd name="T22" fmla="*/ 2147483647 w 237"/>
              <a:gd name="T23" fmla="*/ 2147483647 h 3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7"/>
              <a:gd name="T37" fmla="*/ 0 h 329"/>
              <a:gd name="T38" fmla="*/ 237 w 237"/>
              <a:gd name="T39" fmla="*/ 329 h 32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7" h="329" extrusionOk="0">
                <a:moveTo>
                  <a:pt x="0" y="71"/>
                </a:moveTo>
                <a:cubicBezTo>
                  <a:pt x="9" y="103"/>
                  <a:pt x="6" y="126"/>
                  <a:pt x="8" y="158"/>
                </a:cubicBezTo>
                <a:cubicBezTo>
                  <a:pt x="9" y="189"/>
                  <a:pt x="13" y="221"/>
                  <a:pt x="17" y="252"/>
                </a:cubicBezTo>
                <a:cubicBezTo>
                  <a:pt x="20" y="274"/>
                  <a:pt x="23" y="296"/>
                  <a:pt x="25" y="318"/>
                </a:cubicBezTo>
                <a:cubicBezTo>
                  <a:pt x="25" y="321"/>
                  <a:pt x="26" y="325"/>
                  <a:pt x="26" y="328"/>
                </a:cubicBezTo>
                <a:cubicBezTo>
                  <a:pt x="22" y="305"/>
                  <a:pt x="19" y="282"/>
                  <a:pt x="17" y="259"/>
                </a:cubicBezTo>
                <a:cubicBezTo>
                  <a:pt x="11" y="187"/>
                  <a:pt x="13" y="105"/>
                  <a:pt x="43" y="38"/>
                </a:cubicBezTo>
                <a:cubicBezTo>
                  <a:pt x="52" y="17"/>
                  <a:pt x="66" y="-5"/>
                  <a:pt x="92" y="2"/>
                </a:cubicBezTo>
                <a:cubicBezTo>
                  <a:pt x="123" y="11"/>
                  <a:pt x="143" y="42"/>
                  <a:pt x="160" y="66"/>
                </a:cubicBezTo>
                <a:cubicBezTo>
                  <a:pt x="186" y="103"/>
                  <a:pt x="204" y="146"/>
                  <a:pt x="216" y="190"/>
                </a:cubicBezTo>
                <a:cubicBezTo>
                  <a:pt x="224" y="221"/>
                  <a:pt x="240" y="269"/>
                  <a:pt x="236" y="302"/>
                </a:cubicBezTo>
                <a:cubicBezTo>
                  <a:pt x="233" y="309"/>
                  <a:pt x="231" y="315"/>
                  <a:pt x="228" y="322"/>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31" name="Ink 30"/>
          <p:cNvSpPr>
            <a:spLocks noRot="1" noChangeAspect="1" noEditPoints="1" noChangeArrowheads="1" noChangeShapeType="1" noTextEdit="1"/>
          </p:cNvSpPr>
          <p:nvPr/>
        </p:nvSpPr>
        <p:spPr bwMode="auto">
          <a:xfrm>
            <a:off x="420688" y="3560763"/>
            <a:ext cx="392112" cy="19050"/>
          </a:xfrm>
          <a:custGeom>
            <a:avLst/>
            <a:gdLst>
              <a:gd name="T0" fmla="*/ 2147483647 w 1087"/>
              <a:gd name="T1" fmla="*/ 2147483647 h 55"/>
              <a:gd name="T2" fmla="*/ 2147483647 w 1087"/>
              <a:gd name="T3" fmla="*/ 2147483647 h 55"/>
              <a:gd name="T4" fmla="*/ 2147483647 w 1087"/>
              <a:gd name="T5" fmla="*/ 2147483647 h 55"/>
              <a:gd name="T6" fmla="*/ 2147483647 w 1087"/>
              <a:gd name="T7" fmla="*/ 2147483647 h 55"/>
              <a:gd name="T8" fmla="*/ 2147483647 w 1087"/>
              <a:gd name="T9" fmla="*/ 2147483647 h 55"/>
              <a:gd name="T10" fmla="*/ 2147483647 w 1087"/>
              <a:gd name="T11" fmla="*/ 0 h 55"/>
              <a:gd name="T12" fmla="*/ 2147483647 w 1087"/>
              <a:gd name="T13" fmla="*/ 2147483647 h 55"/>
              <a:gd name="T14" fmla="*/ 2147483647 w 1087"/>
              <a:gd name="T15" fmla="*/ 2147483647 h 55"/>
              <a:gd name="T16" fmla="*/ 2147483647 w 1087"/>
              <a:gd name="T17" fmla="*/ 2147483647 h 55"/>
              <a:gd name="T18" fmla="*/ 2147483647 w 1087"/>
              <a:gd name="T19" fmla="*/ 2147483647 h 55"/>
              <a:gd name="T20" fmla="*/ 0 w 1087"/>
              <a:gd name="T21" fmla="*/ 2147483647 h 55"/>
              <a:gd name="T22" fmla="*/ 2147483647 w 1087"/>
              <a:gd name="T23" fmla="*/ 2147483647 h 55"/>
              <a:gd name="T24" fmla="*/ 2147483647 w 1087"/>
              <a:gd name="T25" fmla="*/ 2147483647 h 55"/>
              <a:gd name="T26" fmla="*/ 2147483647 w 1087"/>
              <a:gd name="T27" fmla="*/ 2147483647 h 55"/>
              <a:gd name="T28" fmla="*/ 2147483647 w 1087"/>
              <a:gd name="T29" fmla="*/ 2147483647 h 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87"/>
              <a:gd name="T46" fmla="*/ 0 h 55"/>
              <a:gd name="T47" fmla="*/ 1087 w 1087"/>
              <a:gd name="T48" fmla="*/ 55 h 5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87" h="55" extrusionOk="0">
                <a:moveTo>
                  <a:pt x="54" y="32"/>
                </a:moveTo>
                <a:cubicBezTo>
                  <a:pt x="34" y="10"/>
                  <a:pt x="24" y="12"/>
                  <a:pt x="52" y="20"/>
                </a:cubicBezTo>
                <a:cubicBezTo>
                  <a:pt x="78" y="28"/>
                  <a:pt x="102" y="33"/>
                  <a:pt x="129" y="37"/>
                </a:cubicBezTo>
                <a:cubicBezTo>
                  <a:pt x="178" y="44"/>
                  <a:pt x="227" y="45"/>
                  <a:pt x="277" y="46"/>
                </a:cubicBezTo>
                <a:cubicBezTo>
                  <a:pt x="347" y="47"/>
                  <a:pt x="419" y="46"/>
                  <a:pt x="489" y="42"/>
                </a:cubicBezTo>
                <a:cubicBezTo>
                  <a:pt x="674" y="31"/>
                  <a:pt x="862" y="-6"/>
                  <a:pt x="1048" y="0"/>
                </a:cubicBezTo>
                <a:cubicBezTo>
                  <a:pt x="1069" y="2"/>
                  <a:pt x="1073" y="2"/>
                  <a:pt x="1086" y="4"/>
                </a:cubicBezTo>
                <a:cubicBezTo>
                  <a:pt x="1031" y="20"/>
                  <a:pt x="977" y="22"/>
                  <a:pt x="919" y="26"/>
                </a:cubicBezTo>
                <a:cubicBezTo>
                  <a:pt x="783" y="35"/>
                  <a:pt x="646" y="40"/>
                  <a:pt x="510" y="44"/>
                </a:cubicBezTo>
                <a:cubicBezTo>
                  <a:pt x="404" y="47"/>
                  <a:pt x="298" y="53"/>
                  <a:pt x="192" y="54"/>
                </a:cubicBezTo>
                <a:cubicBezTo>
                  <a:pt x="128" y="55"/>
                  <a:pt x="64" y="54"/>
                  <a:pt x="0" y="51"/>
                </a:cubicBezTo>
                <a:cubicBezTo>
                  <a:pt x="44" y="41"/>
                  <a:pt x="89" y="36"/>
                  <a:pt x="136" y="31"/>
                </a:cubicBezTo>
                <a:cubicBezTo>
                  <a:pt x="219" y="23"/>
                  <a:pt x="303" y="14"/>
                  <a:pt x="387" y="11"/>
                </a:cubicBezTo>
                <a:cubicBezTo>
                  <a:pt x="448" y="9"/>
                  <a:pt x="505" y="9"/>
                  <a:pt x="565" y="23"/>
                </a:cubicBezTo>
                <a:cubicBezTo>
                  <a:pt x="583" y="29"/>
                  <a:pt x="587" y="30"/>
                  <a:pt x="598" y="34"/>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32" name="Ink 31"/>
          <p:cNvSpPr>
            <a:spLocks noRot="1" noChangeAspect="1" noEditPoints="1" noChangeArrowheads="1" noChangeShapeType="1" noTextEdit="1"/>
          </p:cNvSpPr>
          <p:nvPr/>
        </p:nvSpPr>
        <p:spPr bwMode="auto">
          <a:xfrm>
            <a:off x="1935163" y="2808288"/>
            <a:ext cx="131762" cy="223837"/>
          </a:xfrm>
          <a:custGeom>
            <a:avLst/>
            <a:gdLst>
              <a:gd name="T0" fmla="*/ 2147483647 w 366"/>
              <a:gd name="T1" fmla="*/ 2147483647 h 620"/>
              <a:gd name="T2" fmla="*/ 2147483647 w 366"/>
              <a:gd name="T3" fmla="*/ 2147483647 h 620"/>
              <a:gd name="T4" fmla="*/ 2147483647 w 366"/>
              <a:gd name="T5" fmla="*/ 2147483647 h 620"/>
              <a:gd name="T6" fmla="*/ 2147483647 w 366"/>
              <a:gd name="T7" fmla="*/ 2147483647 h 620"/>
              <a:gd name="T8" fmla="*/ 2147483647 w 366"/>
              <a:gd name="T9" fmla="*/ 2147483647 h 620"/>
              <a:gd name="T10" fmla="*/ 2147483647 w 366"/>
              <a:gd name="T11" fmla="*/ 2147483647 h 620"/>
              <a:gd name="T12" fmla="*/ 2147483647 w 366"/>
              <a:gd name="T13" fmla="*/ 2147483647 h 620"/>
              <a:gd name="T14" fmla="*/ 2147483647 w 366"/>
              <a:gd name="T15" fmla="*/ 2147483647 h 620"/>
              <a:gd name="T16" fmla="*/ 2147483647 w 366"/>
              <a:gd name="T17" fmla="*/ 2147483647 h 620"/>
              <a:gd name="T18" fmla="*/ 2147483647 w 366"/>
              <a:gd name="T19" fmla="*/ 2147483647 h 620"/>
              <a:gd name="T20" fmla="*/ 2147483647 w 366"/>
              <a:gd name="T21" fmla="*/ 2147483647 h 620"/>
              <a:gd name="T22" fmla="*/ 2147483647 w 366"/>
              <a:gd name="T23" fmla="*/ 2147483647 h 620"/>
              <a:gd name="T24" fmla="*/ 2147483647 w 366"/>
              <a:gd name="T25" fmla="*/ 2147483647 h 620"/>
              <a:gd name="T26" fmla="*/ 2147483647 w 366"/>
              <a:gd name="T27" fmla="*/ 2147483647 h 620"/>
              <a:gd name="T28" fmla="*/ 2147483647 w 366"/>
              <a:gd name="T29" fmla="*/ 2147483647 h 620"/>
              <a:gd name="T30" fmla="*/ 2147483647 w 366"/>
              <a:gd name="T31" fmla="*/ 2147483647 h 620"/>
              <a:gd name="T32" fmla="*/ 2147483647 w 366"/>
              <a:gd name="T33" fmla="*/ 2147483647 h 620"/>
              <a:gd name="T34" fmla="*/ 2147483647 w 366"/>
              <a:gd name="T35" fmla="*/ 2147483647 h 620"/>
              <a:gd name="T36" fmla="*/ 2147483647 w 366"/>
              <a:gd name="T37" fmla="*/ 2147483647 h 620"/>
              <a:gd name="T38" fmla="*/ 2147483647 w 366"/>
              <a:gd name="T39" fmla="*/ 2147483647 h 620"/>
              <a:gd name="T40" fmla="*/ 2147483647 w 366"/>
              <a:gd name="T41" fmla="*/ 2147483647 h 620"/>
              <a:gd name="T42" fmla="*/ 2147483647 w 366"/>
              <a:gd name="T43" fmla="*/ 2147483647 h 620"/>
              <a:gd name="T44" fmla="*/ 2147483647 w 366"/>
              <a:gd name="T45" fmla="*/ 2147483647 h 620"/>
              <a:gd name="T46" fmla="*/ 2147483647 w 366"/>
              <a:gd name="T47" fmla="*/ 2147483647 h 620"/>
              <a:gd name="T48" fmla="*/ 2147483647 w 366"/>
              <a:gd name="T49" fmla="*/ 2147483647 h 620"/>
              <a:gd name="T50" fmla="*/ 2147483647 w 366"/>
              <a:gd name="T51" fmla="*/ 2147483647 h 620"/>
              <a:gd name="T52" fmla="*/ 2147483647 w 366"/>
              <a:gd name="T53" fmla="*/ 2147483647 h 620"/>
              <a:gd name="T54" fmla="*/ 2147483647 w 366"/>
              <a:gd name="T55" fmla="*/ 2147483647 h 620"/>
              <a:gd name="T56" fmla="*/ 2147483647 w 366"/>
              <a:gd name="T57" fmla="*/ 2147483647 h 620"/>
              <a:gd name="T58" fmla="*/ 2147483647 w 366"/>
              <a:gd name="T59" fmla="*/ 2147483647 h 620"/>
              <a:gd name="T60" fmla="*/ 2147483647 w 366"/>
              <a:gd name="T61" fmla="*/ 2147483647 h 620"/>
              <a:gd name="T62" fmla="*/ 2147483647 w 366"/>
              <a:gd name="T63" fmla="*/ 2147483647 h 620"/>
              <a:gd name="T64" fmla="*/ 0 w 366"/>
              <a:gd name="T65" fmla="*/ 2147483647 h 620"/>
              <a:gd name="T66" fmla="*/ 2147483647 w 366"/>
              <a:gd name="T67" fmla="*/ 2147483647 h 620"/>
              <a:gd name="T68" fmla="*/ 2147483647 w 366"/>
              <a:gd name="T69" fmla="*/ 2147483647 h 620"/>
              <a:gd name="T70" fmla="*/ 2147483647 w 366"/>
              <a:gd name="T71" fmla="*/ 2147483647 h 620"/>
              <a:gd name="T72" fmla="*/ 2147483647 w 366"/>
              <a:gd name="T73" fmla="*/ 2147483647 h 620"/>
              <a:gd name="T74" fmla="*/ 2147483647 w 366"/>
              <a:gd name="T75" fmla="*/ 2147483647 h 620"/>
              <a:gd name="T76" fmla="*/ 2147483647 w 366"/>
              <a:gd name="T77" fmla="*/ 2147483647 h 620"/>
              <a:gd name="T78" fmla="*/ 2147483647 w 366"/>
              <a:gd name="T79" fmla="*/ 2147483647 h 620"/>
              <a:gd name="T80" fmla="*/ 2147483647 w 366"/>
              <a:gd name="T81" fmla="*/ 2147483647 h 620"/>
              <a:gd name="T82" fmla="*/ 2147483647 w 366"/>
              <a:gd name="T83" fmla="*/ 2147483647 h 620"/>
              <a:gd name="T84" fmla="*/ 2147483647 w 366"/>
              <a:gd name="T85" fmla="*/ 2147483647 h 620"/>
              <a:gd name="T86" fmla="*/ 2147483647 w 366"/>
              <a:gd name="T87" fmla="*/ 2147483647 h 620"/>
              <a:gd name="T88" fmla="*/ 2147483647 w 366"/>
              <a:gd name="T89" fmla="*/ 2147483647 h 620"/>
              <a:gd name="T90" fmla="*/ 2147483647 w 366"/>
              <a:gd name="T91" fmla="*/ 2147483647 h 620"/>
              <a:gd name="T92" fmla="*/ 2147483647 w 366"/>
              <a:gd name="T93" fmla="*/ 2147483647 h 620"/>
              <a:gd name="T94" fmla="*/ 2147483647 w 366"/>
              <a:gd name="T95" fmla="*/ 0 h 620"/>
              <a:gd name="T96" fmla="*/ 2147483647 w 366"/>
              <a:gd name="T97" fmla="*/ 2147483647 h 620"/>
              <a:gd name="T98" fmla="*/ 2147483647 w 366"/>
              <a:gd name="T99" fmla="*/ 2147483647 h 620"/>
              <a:gd name="T100" fmla="*/ 2147483647 w 366"/>
              <a:gd name="T101" fmla="*/ 2147483647 h 620"/>
              <a:gd name="T102" fmla="*/ 2147483647 w 366"/>
              <a:gd name="T103" fmla="*/ 2147483647 h 620"/>
              <a:gd name="T104" fmla="*/ 2147483647 w 366"/>
              <a:gd name="T105" fmla="*/ 2147483647 h 620"/>
              <a:gd name="T106" fmla="*/ 2147483647 w 366"/>
              <a:gd name="T107" fmla="*/ 2147483647 h 620"/>
              <a:gd name="T108" fmla="*/ 2147483647 w 366"/>
              <a:gd name="T109" fmla="*/ 2147483647 h 620"/>
              <a:gd name="T110" fmla="*/ 2147483647 w 366"/>
              <a:gd name="T111" fmla="*/ 2147483647 h 6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6"/>
              <a:gd name="T169" fmla="*/ 0 h 620"/>
              <a:gd name="T170" fmla="*/ 366 w 366"/>
              <a:gd name="T171" fmla="*/ 620 h 6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6" h="620" extrusionOk="0">
                <a:moveTo>
                  <a:pt x="119" y="227"/>
                </a:moveTo>
                <a:cubicBezTo>
                  <a:pt x="91" y="221"/>
                  <a:pt x="100" y="221"/>
                  <a:pt x="76" y="228"/>
                </a:cubicBezTo>
                <a:cubicBezTo>
                  <a:pt x="77" y="206"/>
                  <a:pt x="79" y="189"/>
                  <a:pt x="92" y="170"/>
                </a:cubicBezTo>
                <a:cubicBezTo>
                  <a:pt x="116" y="135"/>
                  <a:pt x="159" y="109"/>
                  <a:pt x="202" y="105"/>
                </a:cubicBezTo>
                <a:cubicBezTo>
                  <a:pt x="239" y="101"/>
                  <a:pt x="280" y="110"/>
                  <a:pt x="309" y="135"/>
                </a:cubicBezTo>
                <a:cubicBezTo>
                  <a:pt x="330" y="153"/>
                  <a:pt x="342" y="178"/>
                  <a:pt x="337" y="206"/>
                </a:cubicBezTo>
                <a:cubicBezTo>
                  <a:pt x="327" y="259"/>
                  <a:pt x="274" y="296"/>
                  <a:pt x="231" y="322"/>
                </a:cubicBezTo>
                <a:cubicBezTo>
                  <a:pt x="205" y="338"/>
                  <a:pt x="175" y="353"/>
                  <a:pt x="146" y="360"/>
                </a:cubicBezTo>
                <a:cubicBezTo>
                  <a:pt x="134" y="362"/>
                  <a:pt x="130" y="362"/>
                  <a:pt x="123" y="366"/>
                </a:cubicBezTo>
                <a:cubicBezTo>
                  <a:pt x="144" y="368"/>
                  <a:pt x="165" y="369"/>
                  <a:pt x="186" y="370"/>
                </a:cubicBezTo>
                <a:cubicBezTo>
                  <a:pt x="220" y="371"/>
                  <a:pt x="255" y="374"/>
                  <a:pt x="287" y="386"/>
                </a:cubicBezTo>
                <a:cubicBezTo>
                  <a:pt x="325" y="400"/>
                  <a:pt x="354" y="428"/>
                  <a:pt x="354" y="471"/>
                </a:cubicBezTo>
                <a:cubicBezTo>
                  <a:pt x="353" y="530"/>
                  <a:pt x="294" y="567"/>
                  <a:pt x="244" y="581"/>
                </a:cubicBezTo>
                <a:cubicBezTo>
                  <a:pt x="194" y="595"/>
                  <a:pt x="139" y="593"/>
                  <a:pt x="89" y="581"/>
                </a:cubicBezTo>
                <a:cubicBezTo>
                  <a:pt x="68" y="576"/>
                  <a:pt x="31" y="564"/>
                  <a:pt x="28" y="538"/>
                </a:cubicBezTo>
                <a:cubicBezTo>
                  <a:pt x="26" y="524"/>
                  <a:pt x="69" y="496"/>
                  <a:pt x="77" y="490"/>
                </a:cubicBezTo>
              </a:path>
              <a:path w="366" h="620" extrusionOk="0">
                <a:moveTo>
                  <a:pt x="120" y="150"/>
                </a:moveTo>
                <a:cubicBezTo>
                  <a:pt x="103" y="146"/>
                  <a:pt x="85" y="144"/>
                  <a:pt x="68" y="138"/>
                </a:cubicBezTo>
                <a:cubicBezTo>
                  <a:pt x="51" y="132"/>
                  <a:pt x="54" y="127"/>
                  <a:pt x="41" y="117"/>
                </a:cubicBezTo>
                <a:cubicBezTo>
                  <a:pt x="50" y="78"/>
                  <a:pt x="75" y="54"/>
                  <a:pt x="110" y="35"/>
                </a:cubicBezTo>
                <a:cubicBezTo>
                  <a:pt x="137" y="20"/>
                  <a:pt x="176" y="9"/>
                  <a:pt x="207" y="12"/>
                </a:cubicBezTo>
                <a:cubicBezTo>
                  <a:pt x="242" y="16"/>
                  <a:pt x="274" y="36"/>
                  <a:pt x="293" y="65"/>
                </a:cubicBezTo>
                <a:cubicBezTo>
                  <a:pt x="330" y="121"/>
                  <a:pt x="324" y="199"/>
                  <a:pt x="305" y="260"/>
                </a:cubicBezTo>
                <a:cubicBezTo>
                  <a:pt x="289" y="312"/>
                  <a:pt x="258" y="371"/>
                  <a:pt x="207" y="396"/>
                </a:cubicBezTo>
                <a:cubicBezTo>
                  <a:pt x="191" y="404"/>
                  <a:pt x="164" y="415"/>
                  <a:pt x="145" y="410"/>
                </a:cubicBezTo>
                <a:cubicBezTo>
                  <a:pt x="141" y="407"/>
                  <a:pt x="136" y="403"/>
                  <a:pt x="132" y="400"/>
                </a:cubicBezTo>
                <a:cubicBezTo>
                  <a:pt x="145" y="379"/>
                  <a:pt x="150" y="365"/>
                  <a:pt x="177" y="353"/>
                </a:cubicBezTo>
                <a:cubicBezTo>
                  <a:pt x="201" y="342"/>
                  <a:pt x="229" y="337"/>
                  <a:pt x="255" y="336"/>
                </a:cubicBezTo>
                <a:cubicBezTo>
                  <a:pt x="308" y="333"/>
                  <a:pt x="357" y="364"/>
                  <a:pt x="364" y="419"/>
                </a:cubicBezTo>
                <a:cubicBezTo>
                  <a:pt x="368" y="448"/>
                  <a:pt x="359" y="476"/>
                  <a:pt x="341" y="499"/>
                </a:cubicBezTo>
                <a:cubicBezTo>
                  <a:pt x="308" y="542"/>
                  <a:pt x="251" y="558"/>
                  <a:pt x="199" y="562"/>
                </a:cubicBezTo>
                <a:cubicBezTo>
                  <a:pt x="145" y="566"/>
                  <a:pt x="84" y="556"/>
                  <a:pt x="34" y="533"/>
                </a:cubicBezTo>
                <a:cubicBezTo>
                  <a:pt x="22" y="528"/>
                  <a:pt x="12" y="524"/>
                  <a:pt x="0" y="519"/>
                </a:cubicBezTo>
                <a:cubicBezTo>
                  <a:pt x="11" y="537"/>
                  <a:pt x="21" y="554"/>
                  <a:pt x="38" y="569"/>
                </a:cubicBezTo>
                <a:cubicBezTo>
                  <a:pt x="59" y="587"/>
                  <a:pt x="84" y="600"/>
                  <a:pt x="110" y="609"/>
                </a:cubicBezTo>
                <a:cubicBezTo>
                  <a:pt x="169" y="628"/>
                  <a:pt x="223" y="618"/>
                  <a:pt x="268" y="575"/>
                </a:cubicBezTo>
                <a:cubicBezTo>
                  <a:pt x="296" y="549"/>
                  <a:pt x="310" y="511"/>
                  <a:pt x="318" y="474"/>
                </a:cubicBezTo>
                <a:cubicBezTo>
                  <a:pt x="325" y="441"/>
                  <a:pt x="332" y="395"/>
                  <a:pt x="321" y="362"/>
                </a:cubicBezTo>
                <a:cubicBezTo>
                  <a:pt x="311" y="331"/>
                  <a:pt x="283" y="325"/>
                  <a:pt x="255" y="318"/>
                </a:cubicBezTo>
                <a:cubicBezTo>
                  <a:pt x="234" y="313"/>
                  <a:pt x="211" y="318"/>
                  <a:pt x="190" y="322"/>
                </a:cubicBezTo>
                <a:cubicBezTo>
                  <a:pt x="157" y="328"/>
                  <a:pt x="128" y="336"/>
                  <a:pt x="98" y="349"/>
                </a:cubicBezTo>
                <a:cubicBezTo>
                  <a:pt x="88" y="351"/>
                  <a:pt x="84" y="352"/>
                  <a:pt x="79" y="357"/>
                </a:cubicBezTo>
                <a:cubicBezTo>
                  <a:pt x="94" y="356"/>
                  <a:pt x="109" y="357"/>
                  <a:pt x="125" y="351"/>
                </a:cubicBezTo>
                <a:cubicBezTo>
                  <a:pt x="145" y="344"/>
                  <a:pt x="162" y="335"/>
                  <a:pt x="178" y="321"/>
                </a:cubicBezTo>
                <a:cubicBezTo>
                  <a:pt x="212" y="290"/>
                  <a:pt x="241" y="247"/>
                  <a:pt x="254" y="203"/>
                </a:cubicBezTo>
                <a:cubicBezTo>
                  <a:pt x="260" y="181"/>
                  <a:pt x="263" y="156"/>
                  <a:pt x="262" y="133"/>
                </a:cubicBezTo>
                <a:cubicBezTo>
                  <a:pt x="260" y="95"/>
                  <a:pt x="250" y="35"/>
                  <a:pt x="213" y="13"/>
                </a:cubicBezTo>
                <a:cubicBezTo>
                  <a:pt x="197" y="4"/>
                  <a:pt x="177" y="0"/>
                  <a:pt x="159" y="0"/>
                </a:cubicBezTo>
                <a:cubicBezTo>
                  <a:pt x="136" y="0"/>
                  <a:pt x="114" y="6"/>
                  <a:pt x="95" y="19"/>
                </a:cubicBezTo>
                <a:cubicBezTo>
                  <a:pt x="66" y="39"/>
                  <a:pt x="44" y="65"/>
                  <a:pt x="28" y="97"/>
                </a:cubicBezTo>
                <a:cubicBezTo>
                  <a:pt x="17" y="120"/>
                  <a:pt x="15" y="138"/>
                  <a:pt x="12" y="162"/>
                </a:cubicBezTo>
                <a:cubicBezTo>
                  <a:pt x="26" y="149"/>
                  <a:pt x="37" y="141"/>
                  <a:pt x="47" y="119"/>
                </a:cubicBezTo>
                <a:cubicBezTo>
                  <a:pt x="57" y="98"/>
                  <a:pt x="65" y="77"/>
                  <a:pt x="75" y="56"/>
                </a:cubicBezTo>
                <a:cubicBezTo>
                  <a:pt x="86" y="33"/>
                  <a:pt x="97" y="14"/>
                  <a:pt x="124" y="8"/>
                </a:cubicBezTo>
                <a:cubicBezTo>
                  <a:pt x="149" y="3"/>
                  <a:pt x="162" y="9"/>
                  <a:pt x="185" y="15"/>
                </a:cubicBezTo>
                <a:cubicBezTo>
                  <a:pt x="208" y="22"/>
                  <a:pt x="220" y="23"/>
                  <a:pt x="240" y="35"/>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33" name="Ink 32"/>
          <p:cNvSpPr>
            <a:spLocks noRot="1" noChangeAspect="1" noEditPoints="1" noChangeArrowheads="1" noChangeShapeType="1" noTextEdit="1"/>
          </p:cNvSpPr>
          <p:nvPr/>
        </p:nvSpPr>
        <p:spPr bwMode="auto">
          <a:xfrm>
            <a:off x="2419350" y="2820988"/>
            <a:ext cx="28575" cy="215900"/>
          </a:xfrm>
          <a:custGeom>
            <a:avLst/>
            <a:gdLst>
              <a:gd name="T0" fmla="*/ 2147483647 w 80"/>
              <a:gd name="T1" fmla="*/ 2147483647 h 601"/>
              <a:gd name="T2" fmla="*/ 2147483647 w 80"/>
              <a:gd name="T3" fmla="*/ 2147483647 h 601"/>
              <a:gd name="T4" fmla="*/ 2147483647 w 80"/>
              <a:gd name="T5" fmla="*/ 2147483647 h 601"/>
              <a:gd name="T6" fmla="*/ 2147483647 w 80"/>
              <a:gd name="T7" fmla="*/ 2147483647 h 601"/>
              <a:gd name="T8" fmla="*/ 2147483647 w 80"/>
              <a:gd name="T9" fmla="*/ 2147483647 h 601"/>
              <a:gd name="T10" fmla="*/ 2147483647 w 80"/>
              <a:gd name="T11" fmla="*/ 2147483647 h 601"/>
              <a:gd name="T12" fmla="*/ 2147483647 w 80"/>
              <a:gd name="T13" fmla="*/ 2147483647 h 601"/>
              <a:gd name="T14" fmla="*/ 2147483647 w 80"/>
              <a:gd name="T15" fmla="*/ 2147483647 h 601"/>
              <a:gd name="T16" fmla="*/ 2147483647 w 80"/>
              <a:gd name="T17" fmla="*/ 2147483647 h 601"/>
              <a:gd name="T18" fmla="*/ 2147483647 w 80"/>
              <a:gd name="T19" fmla="*/ 2147483647 h 601"/>
              <a:gd name="T20" fmla="*/ 2147483647 w 80"/>
              <a:gd name="T21" fmla="*/ 2147483647 h 601"/>
              <a:gd name="T22" fmla="*/ 2147483647 w 80"/>
              <a:gd name="T23" fmla="*/ 2147483647 h 601"/>
              <a:gd name="T24" fmla="*/ 2147483647 w 80"/>
              <a:gd name="T25" fmla="*/ 2147483647 h 601"/>
              <a:gd name="T26" fmla="*/ 2147483647 w 80"/>
              <a:gd name="T27" fmla="*/ 2147483647 h 601"/>
              <a:gd name="T28" fmla="*/ 2147483647 w 80"/>
              <a:gd name="T29" fmla="*/ 2147483647 h 601"/>
              <a:gd name="T30" fmla="*/ 2147483647 w 80"/>
              <a:gd name="T31" fmla="*/ 2147483647 h 601"/>
              <a:gd name="T32" fmla="*/ 2147483647 w 80"/>
              <a:gd name="T33" fmla="*/ 2147483647 h 601"/>
              <a:gd name="T34" fmla="*/ 2147483647 w 80"/>
              <a:gd name="T35" fmla="*/ 2147483647 h 601"/>
              <a:gd name="T36" fmla="*/ 2147483647 w 80"/>
              <a:gd name="T37" fmla="*/ 2147483647 h 601"/>
              <a:gd name="T38" fmla="*/ 2147483647 w 80"/>
              <a:gd name="T39" fmla="*/ 2147483647 h 601"/>
              <a:gd name="T40" fmla="*/ 2147483647 w 80"/>
              <a:gd name="T41" fmla="*/ 2147483647 h 601"/>
              <a:gd name="T42" fmla="*/ 2147483647 w 80"/>
              <a:gd name="T43" fmla="*/ 2147483647 h 601"/>
              <a:gd name="T44" fmla="*/ 2147483647 w 80"/>
              <a:gd name="T45" fmla="*/ 2147483647 h 601"/>
              <a:gd name="T46" fmla="*/ 2147483647 w 80"/>
              <a:gd name="T47" fmla="*/ 2147483647 h 601"/>
              <a:gd name="T48" fmla="*/ 2147483647 w 80"/>
              <a:gd name="T49" fmla="*/ 2147483647 h 601"/>
              <a:gd name="T50" fmla="*/ 2147483647 w 80"/>
              <a:gd name="T51" fmla="*/ 2147483647 h 601"/>
              <a:gd name="T52" fmla="*/ 2147483647 w 80"/>
              <a:gd name="T53" fmla="*/ 2147483647 h 601"/>
              <a:gd name="T54" fmla="*/ 2147483647 w 80"/>
              <a:gd name="T55" fmla="*/ 2147483647 h 601"/>
              <a:gd name="T56" fmla="*/ 2147483647 w 80"/>
              <a:gd name="T57" fmla="*/ 2147483647 h 601"/>
              <a:gd name="T58" fmla="*/ 2147483647 w 80"/>
              <a:gd name="T59" fmla="*/ 2147483647 h 601"/>
              <a:gd name="T60" fmla="*/ 2147483647 w 80"/>
              <a:gd name="T61" fmla="*/ 2147483647 h 601"/>
              <a:gd name="T62" fmla="*/ 2147483647 w 80"/>
              <a:gd name="T63" fmla="*/ 2147483647 h 601"/>
              <a:gd name="T64" fmla="*/ 2147483647 w 80"/>
              <a:gd name="T65" fmla="*/ 0 h 601"/>
              <a:gd name="T66" fmla="*/ 2147483647 w 80"/>
              <a:gd name="T67" fmla="*/ 2147483647 h 601"/>
              <a:gd name="T68" fmla="*/ 2147483647 w 80"/>
              <a:gd name="T69" fmla="*/ 2147483647 h 601"/>
              <a:gd name="T70" fmla="*/ 2147483647 w 80"/>
              <a:gd name="T71" fmla="*/ 2147483647 h 601"/>
              <a:gd name="T72" fmla="*/ 2147483647 w 80"/>
              <a:gd name="T73" fmla="*/ 2147483647 h 601"/>
              <a:gd name="T74" fmla="*/ 2147483647 w 80"/>
              <a:gd name="T75" fmla="*/ 2147483647 h 601"/>
              <a:gd name="T76" fmla="*/ 2147483647 w 80"/>
              <a:gd name="T77" fmla="*/ 2147483647 h 601"/>
              <a:gd name="T78" fmla="*/ 2147483647 w 80"/>
              <a:gd name="T79" fmla="*/ 2147483647 h 601"/>
              <a:gd name="T80" fmla="*/ 2147483647 w 80"/>
              <a:gd name="T81" fmla="*/ 2147483647 h 601"/>
              <a:gd name="T82" fmla="*/ 2147483647 w 80"/>
              <a:gd name="T83" fmla="*/ 2147483647 h 601"/>
              <a:gd name="T84" fmla="*/ 2147483647 w 80"/>
              <a:gd name="T85" fmla="*/ 2147483647 h 6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0"/>
              <a:gd name="T130" fmla="*/ 0 h 601"/>
              <a:gd name="T131" fmla="*/ 80 w 80"/>
              <a:gd name="T132" fmla="*/ 601 h 6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0" h="601" extrusionOk="0">
                <a:moveTo>
                  <a:pt x="66" y="35"/>
                </a:moveTo>
                <a:cubicBezTo>
                  <a:pt x="66" y="47"/>
                  <a:pt x="57" y="57"/>
                  <a:pt x="56" y="79"/>
                </a:cubicBezTo>
                <a:cubicBezTo>
                  <a:pt x="53" y="126"/>
                  <a:pt x="51" y="175"/>
                  <a:pt x="51" y="222"/>
                </a:cubicBezTo>
                <a:cubicBezTo>
                  <a:pt x="51" y="286"/>
                  <a:pt x="48" y="351"/>
                  <a:pt x="48" y="415"/>
                </a:cubicBezTo>
                <a:cubicBezTo>
                  <a:pt x="48" y="452"/>
                  <a:pt x="47" y="488"/>
                  <a:pt x="44" y="525"/>
                </a:cubicBezTo>
                <a:cubicBezTo>
                  <a:pt x="26" y="492"/>
                  <a:pt x="23" y="458"/>
                  <a:pt x="18" y="420"/>
                </a:cubicBezTo>
                <a:cubicBezTo>
                  <a:pt x="10" y="358"/>
                  <a:pt x="5" y="297"/>
                  <a:pt x="2" y="235"/>
                </a:cubicBezTo>
                <a:cubicBezTo>
                  <a:pt x="0" y="188"/>
                  <a:pt x="-2" y="141"/>
                  <a:pt x="1" y="94"/>
                </a:cubicBezTo>
                <a:cubicBezTo>
                  <a:pt x="2" y="89"/>
                  <a:pt x="2" y="84"/>
                  <a:pt x="3" y="79"/>
                </a:cubicBezTo>
                <a:cubicBezTo>
                  <a:pt x="15" y="113"/>
                  <a:pt x="14" y="152"/>
                  <a:pt x="17" y="189"/>
                </a:cubicBezTo>
                <a:cubicBezTo>
                  <a:pt x="23" y="273"/>
                  <a:pt x="27" y="358"/>
                  <a:pt x="31" y="442"/>
                </a:cubicBezTo>
                <a:cubicBezTo>
                  <a:pt x="33" y="475"/>
                  <a:pt x="33" y="508"/>
                  <a:pt x="36" y="541"/>
                </a:cubicBezTo>
                <a:cubicBezTo>
                  <a:pt x="38" y="488"/>
                  <a:pt x="35" y="436"/>
                  <a:pt x="36" y="383"/>
                </a:cubicBezTo>
                <a:cubicBezTo>
                  <a:pt x="37" y="307"/>
                  <a:pt x="40" y="232"/>
                  <a:pt x="43" y="157"/>
                </a:cubicBezTo>
                <a:cubicBezTo>
                  <a:pt x="45" y="116"/>
                  <a:pt x="46" y="74"/>
                  <a:pt x="57" y="35"/>
                </a:cubicBezTo>
                <a:cubicBezTo>
                  <a:pt x="69" y="73"/>
                  <a:pt x="70" y="110"/>
                  <a:pt x="70" y="150"/>
                </a:cubicBezTo>
                <a:cubicBezTo>
                  <a:pt x="71" y="220"/>
                  <a:pt x="69" y="290"/>
                  <a:pt x="63" y="359"/>
                </a:cubicBezTo>
                <a:cubicBezTo>
                  <a:pt x="59" y="408"/>
                  <a:pt x="56" y="459"/>
                  <a:pt x="48" y="508"/>
                </a:cubicBezTo>
                <a:cubicBezTo>
                  <a:pt x="47" y="513"/>
                  <a:pt x="45" y="518"/>
                  <a:pt x="44" y="523"/>
                </a:cubicBezTo>
                <a:cubicBezTo>
                  <a:pt x="35" y="478"/>
                  <a:pt x="38" y="433"/>
                  <a:pt x="38" y="387"/>
                </a:cubicBezTo>
                <a:cubicBezTo>
                  <a:pt x="38" y="314"/>
                  <a:pt x="44" y="243"/>
                  <a:pt x="49" y="170"/>
                </a:cubicBezTo>
                <a:cubicBezTo>
                  <a:pt x="52" y="133"/>
                  <a:pt x="53" y="96"/>
                  <a:pt x="55" y="59"/>
                </a:cubicBezTo>
                <a:cubicBezTo>
                  <a:pt x="57" y="98"/>
                  <a:pt x="56" y="137"/>
                  <a:pt x="56" y="176"/>
                </a:cubicBezTo>
                <a:cubicBezTo>
                  <a:pt x="56" y="250"/>
                  <a:pt x="57" y="323"/>
                  <a:pt x="56" y="397"/>
                </a:cubicBezTo>
                <a:cubicBezTo>
                  <a:pt x="55" y="440"/>
                  <a:pt x="53" y="484"/>
                  <a:pt x="53" y="527"/>
                </a:cubicBezTo>
                <a:cubicBezTo>
                  <a:pt x="65" y="489"/>
                  <a:pt x="68" y="450"/>
                  <a:pt x="72" y="410"/>
                </a:cubicBezTo>
                <a:cubicBezTo>
                  <a:pt x="78" y="345"/>
                  <a:pt x="80" y="282"/>
                  <a:pt x="76" y="217"/>
                </a:cubicBezTo>
                <a:cubicBezTo>
                  <a:pt x="76" y="210"/>
                  <a:pt x="72" y="110"/>
                  <a:pt x="52" y="154"/>
                </a:cubicBezTo>
                <a:cubicBezTo>
                  <a:pt x="32" y="199"/>
                  <a:pt x="40" y="266"/>
                  <a:pt x="37" y="313"/>
                </a:cubicBezTo>
                <a:cubicBezTo>
                  <a:pt x="33" y="380"/>
                  <a:pt x="31" y="446"/>
                  <a:pt x="29" y="513"/>
                </a:cubicBezTo>
                <a:cubicBezTo>
                  <a:pt x="28" y="533"/>
                  <a:pt x="7" y="619"/>
                  <a:pt x="18" y="558"/>
                </a:cubicBezTo>
                <a:cubicBezTo>
                  <a:pt x="23" y="532"/>
                  <a:pt x="24" y="503"/>
                  <a:pt x="23" y="472"/>
                </a:cubicBezTo>
              </a:path>
              <a:path w="80" h="601" extrusionOk="0">
                <a:moveTo>
                  <a:pt x="24" y="0"/>
                </a:moveTo>
                <a:cubicBezTo>
                  <a:pt x="12" y="31"/>
                  <a:pt x="24" y="38"/>
                  <a:pt x="22" y="68"/>
                </a:cubicBezTo>
                <a:cubicBezTo>
                  <a:pt x="19" y="111"/>
                  <a:pt x="20" y="155"/>
                  <a:pt x="21" y="200"/>
                </a:cubicBezTo>
                <a:cubicBezTo>
                  <a:pt x="22" y="256"/>
                  <a:pt x="23" y="312"/>
                  <a:pt x="24" y="368"/>
                </a:cubicBezTo>
                <a:cubicBezTo>
                  <a:pt x="25" y="410"/>
                  <a:pt x="25" y="451"/>
                  <a:pt x="22" y="492"/>
                </a:cubicBezTo>
                <a:cubicBezTo>
                  <a:pt x="21" y="457"/>
                  <a:pt x="20" y="423"/>
                  <a:pt x="21" y="388"/>
                </a:cubicBezTo>
                <a:cubicBezTo>
                  <a:pt x="22" y="326"/>
                  <a:pt x="27" y="263"/>
                  <a:pt x="28" y="201"/>
                </a:cubicBezTo>
                <a:cubicBezTo>
                  <a:pt x="28" y="180"/>
                  <a:pt x="28" y="175"/>
                  <a:pt x="30" y="162"/>
                </a:cubicBezTo>
                <a:cubicBezTo>
                  <a:pt x="35" y="216"/>
                  <a:pt x="32" y="270"/>
                  <a:pt x="31" y="324"/>
                </a:cubicBezTo>
                <a:cubicBezTo>
                  <a:pt x="29" y="384"/>
                  <a:pt x="26" y="443"/>
                  <a:pt x="23" y="503"/>
                </a:cubicBezTo>
                <a:cubicBezTo>
                  <a:pt x="21" y="535"/>
                  <a:pt x="25" y="575"/>
                  <a:pt x="9" y="600"/>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34" name="Ink 33"/>
          <p:cNvSpPr>
            <a:spLocks noRot="1" noChangeAspect="1" noEditPoints="1" noChangeArrowheads="1" noChangeShapeType="1" noTextEdit="1"/>
          </p:cNvSpPr>
          <p:nvPr/>
        </p:nvSpPr>
        <p:spPr bwMode="auto">
          <a:xfrm>
            <a:off x="341313" y="1714500"/>
            <a:ext cx="1749425" cy="38100"/>
          </a:xfrm>
          <a:custGeom>
            <a:avLst/>
            <a:gdLst>
              <a:gd name="T0" fmla="*/ 2147483647 w 4859"/>
              <a:gd name="T1" fmla="*/ 2147483647 h 106"/>
              <a:gd name="T2" fmla="*/ 2147483647 w 4859"/>
              <a:gd name="T3" fmla="*/ 2147483647 h 106"/>
              <a:gd name="T4" fmla="*/ 0 w 4859"/>
              <a:gd name="T5" fmla="*/ 2147483647 h 106"/>
              <a:gd name="T6" fmla="*/ 2147483647 w 4859"/>
              <a:gd name="T7" fmla="*/ 2147483647 h 106"/>
              <a:gd name="T8" fmla="*/ 2147483647 w 4859"/>
              <a:gd name="T9" fmla="*/ 2147483647 h 106"/>
              <a:gd name="T10" fmla="*/ 2147483647 w 4859"/>
              <a:gd name="T11" fmla="*/ 2147483647 h 106"/>
              <a:gd name="T12" fmla="*/ 2147483647 w 4859"/>
              <a:gd name="T13" fmla="*/ 2147483647 h 106"/>
              <a:gd name="T14" fmla="*/ 0 60000 65536"/>
              <a:gd name="T15" fmla="*/ 0 60000 65536"/>
              <a:gd name="T16" fmla="*/ 0 60000 65536"/>
              <a:gd name="T17" fmla="*/ 0 60000 65536"/>
              <a:gd name="T18" fmla="*/ 0 60000 65536"/>
              <a:gd name="T19" fmla="*/ 0 60000 65536"/>
              <a:gd name="T20" fmla="*/ 0 60000 65536"/>
              <a:gd name="T21" fmla="*/ 0 w 4859"/>
              <a:gd name="T22" fmla="*/ 0 h 106"/>
              <a:gd name="T23" fmla="*/ 4859 w 4859"/>
              <a:gd name="T24" fmla="*/ 106 h 1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59" h="106" extrusionOk="0">
                <a:moveTo>
                  <a:pt x="394" y="45"/>
                </a:moveTo>
                <a:cubicBezTo>
                  <a:pt x="316" y="34"/>
                  <a:pt x="238" y="22"/>
                  <a:pt x="160" y="12"/>
                </a:cubicBezTo>
                <a:cubicBezTo>
                  <a:pt x="103" y="5"/>
                  <a:pt x="59" y="3"/>
                  <a:pt x="0" y="2"/>
                </a:cubicBezTo>
                <a:cubicBezTo>
                  <a:pt x="71" y="8"/>
                  <a:pt x="151" y="16"/>
                  <a:pt x="228" y="16"/>
                </a:cubicBezTo>
                <a:cubicBezTo>
                  <a:pt x="882" y="17"/>
                  <a:pt x="1533" y="29"/>
                  <a:pt x="2186" y="55"/>
                </a:cubicBezTo>
                <a:cubicBezTo>
                  <a:pt x="3043" y="89"/>
                  <a:pt x="3937" y="166"/>
                  <a:pt x="4793" y="99"/>
                </a:cubicBezTo>
                <a:cubicBezTo>
                  <a:pt x="4830" y="95"/>
                  <a:pt x="4838" y="96"/>
                  <a:pt x="4858" y="85"/>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746" name="Group 2"/>
          <p:cNvGrpSpPr>
            <a:grpSpLocks/>
          </p:cNvGrpSpPr>
          <p:nvPr>
            <p:custDataLst>
              <p:tags r:id="rId1"/>
            </p:custDataLst>
          </p:nvPr>
        </p:nvGrpSpPr>
        <p:grpSpPr bwMode="auto">
          <a:xfrm>
            <a:off x="468313" y="1066800"/>
            <a:ext cx="8070850" cy="180975"/>
            <a:chOff x="295" y="1311"/>
            <a:chExt cx="5177" cy="114"/>
          </a:xfrm>
        </p:grpSpPr>
        <p:sp>
          <p:nvSpPr>
            <p:cNvPr id="159751"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9752"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974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59748" name="Rectangle 6"/>
          <p:cNvSpPr>
            <a:spLocks noChangeArrowheads="1"/>
          </p:cNvSpPr>
          <p:nvPr>
            <p:custDataLst>
              <p:tags r:id="rId3"/>
            </p:custDataLst>
          </p:nvPr>
        </p:nvSpPr>
        <p:spPr bwMode="auto">
          <a:xfrm>
            <a:off x="527050" y="334963"/>
            <a:ext cx="7997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8" charset="0"/>
              </a:rPr>
              <a:t>iPhone, </a:t>
            </a:r>
            <a:r>
              <a:rPr lang="en-US" sz="3200" i="1">
                <a:solidFill>
                  <a:schemeClr val="tx2"/>
                </a:solidFill>
                <a:latin typeface="Times New Roman" pitchFamily="18" charset="0"/>
              </a:rPr>
              <a:t>geohot, </a:t>
            </a:r>
            <a:r>
              <a:rPr lang="en-US" sz="3200">
                <a:solidFill>
                  <a:schemeClr val="tx2"/>
                </a:solidFill>
                <a:latin typeface="Times New Roman" pitchFamily="18" charset="0"/>
              </a:rPr>
              <a:t>and Von Neumann</a:t>
            </a:r>
          </a:p>
        </p:txBody>
      </p:sp>
      <p:pic>
        <p:nvPicPr>
          <p:cNvPr id="159749" name="Picture 7"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4141788" y="2293938"/>
            <a:ext cx="1808162" cy="315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9750" name="Text Box 16"/>
          <p:cNvSpPr txBox="1">
            <a:spLocks noChangeArrowheads="1"/>
          </p:cNvSpPr>
          <p:nvPr/>
        </p:nvSpPr>
        <p:spPr bwMode="auto">
          <a:xfrm>
            <a:off x="3973513" y="5492750"/>
            <a:ext cx="20780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i="1">
                <a:solidFill>
                  <a:srgbClr val="0F02E4"/>
                </a:solidFill>
                <a:latin typeface="Comic Sans MS" pitchFamily="66" charset="0"/>
              </a:rPr>
              <a:t>geohot</a:t>
            </a:r>
            <a:r>
              <a:rPr lang="en-US" sz="1800">
                <a:solidFill>
                  <a:srgbClr val="0F02E4"/>
                </a:solidFill>
                <a:latin typeface="Comic Sans MS" pitchFamily="66" charset="0"/>
              </a:rPr>
              <a:t>'s iPhone</a:t>
            </a:r>
          </a:p>
        </p:txBody>
      </p:sp>
    </p:spTree>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0770" name="Group 2"/>
          <p:cNvGrpSpPr>
            <a:grpSpLocks/>
          </p:cNvGrpSpPr>
          <p:nvPr>
            <p:custDataLst>
              <p:tags r:id="rId1"/>
            </p:custDataLst>
          </p:nvPr>
        </p:nvGrpSpPr>
        <p:grpSpPr bwMode="auto">
          <a:xfrm>
            <a:off x="468313" y="1066800"/>
            <a:ext cx="8070850" cy="180975"/>
            <a:chOff x="295" y="1311"/>
            <a:chExt cx="5177" cy="114"/>
          </a:xfrm>
        </p:grpSpPr>
        <p:sp>
          <p:nvSpPr>
            <p:cNvPr id="160777"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0778"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6077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0772" name="Rectangle 6"/>
          <p:cNvSpPr>
            <a:spLocks noChangeArrowheads="1"/>
          </p:cNvSpPr>
          <p:nvPr>
            <p:custDataLst>
              <p:tags r:id="rId3"/>
            </p:custDataLst>
          </p:nvPr>
        </p:nvSpPr>
        <p:spPr bwMode="auto">
          <a:xfrm>
            <a:off x="527050" y="334963"/>
            <a:ext cx="7997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8" charset="0"/>
              </a:rPr>
              <a:t>iPhone, </a:t>
            </a:r>
            <a:r>
              <a:rPr lang="en-US" sz="3200" i="1">
                <a:solidFill>
                  <a:schemeClr val="tx2"/>
                </a:solidFill>
                <a:latin typeface="Times New Roman" pitchFamily="18" charset="0"/>
              </a:rPr>
              <a:t>geohot, </a:t>
            </a:r>
            <a:r>
              <a:rPr lang="en-US" sz="3200">
                <a:solidFill>
                  <a:schemeClr val="tx2"/>
                </a:solidFill>
                <a:latin typeface="Times New Roman" pitchFamily="18" charset="0"/>
              </a:rPr>
              <a:t>and Von Neumann</a:t>
            </a:r>
          </a:p>
        </p:txBody>
      </p:sp>
      <p:pic>
        <p:nvPicPr>
          <p:cNvPr id="160773" name="Picture 7"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4141788" y="2293938"/>
            <a:ext cx="1808162" cy="315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0774" name="Text Box 8"/>
          <p:cNvSpPr txBox="1">
            <a:spLocks noChangeArrowheads="1"/>
          </p:cNvSpPr>
          <p:nvPr/>
        </p:nvSpPr>
        <p:spPr bwMode="auto">
          <a:xfrm>
            <a:off x="3833813" y="1493838"/>
            <a:ext cx="17764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solidFill>
                  <a:srgbClr val="0F02E4"/>
                </a:solidFill>
                <a:latin typeface="Comic Sans MS" pitchFamily="66" charset="0"/>
              </a:rPr>
              <a:t>George Hotz</a:t>
            </a:r>
          </a:p>
        </p:txBody>
      </p:sp>
      <p:pic>
        <p:nvPicPr>
          <p:cNvPr id="160775" name="Picture 9" descr="geohot"/>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81000" y="1447800"/>
            <a:ext cx="3402013" cy="508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0776" name="Text Box 10"/>
          <p:cNvSpPr txBox="1">
            <a:spLocks noChangeArrowheads="1"/>
          </p:cNvSpPr>
          <p:nvPr/>
        </p:nvSpPr>
        <p:spPr bwMode="auto">
          <a:xfrm>
            <a:off x="3973513" y="5492750"/>
            <a:ext cx="20780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0F02E4"/>
                </a:solidFill>
                <a:latin typeface="Comic Sans MS" pitchFamily="66" charset="0"/>
              </a:rPr>
              <a:t>George Hotz's iPhone</a:t>
            </a:r>
          </a:p>
        </p:txBody>
      </p:sp>
    </p:spTree>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1794" name="Group 2"/>
          <p:cNvGrpSpPr>
            <a:grpSpLocks/>
          </p:cNvGrpSpPr>
          <p:nvPr>
            <p:custDataLst>
              <p:tags r:id="rId1"/>
            </p:custDataLst>
          </p:nvPr>
        </p:nvGrpSpPr>
        <p:grpSpPr bwMode="auto">
          <a:xfrm>
            <a:off x="468313" y="1066800"/>
            <a:ext cx="8070850" cy="180975"/>
            <a:chOff x="295" y="1311"/>
            <a:chExt cx="5177" cy="114"/>
          </a:xfrm>
        </p:grpSpPr>
        <p:sp>
          <p:nvSpPr>
            <p:cNvPr id="161805"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1806"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6179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1796" name="Rectangle 6"/>
          <p:cNvSpPr>
            <a:spLocks noChangeArrowheads="1"/>
          </p:cNvSpPr>
          <p:nvPr>
            <p:custDataLst>
              <p:tags r:id="rId3"/>
            </p:custDataLst>
          </p:nvPr>
        </p:nvSpPr>
        <p:spPr bwMode="auto">
          <a:xfrm>
            <a:off x="527050" y="334963"/>
            <a:ext cx="7997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8" charset="0"/>
              </a:rPr>
              <a:t>iPhone, </a:t>
            </a:r>
            <a:r>
              <a:rPr lang="en-US" sz="3200" i="1">
                <a:solidFill>
                  <a:schemeClr val="tx2"/>
                </a:solidFill>
                <a:latin typeface="Times New Roman" pitchFamily="18" charset="0"/>
              </a:rPr>
              <a:t>geohot, </a:t>
            </a:r>
            <a:r>
              <a:rPr lang="en-US" sz="3200">
                <a:solidFill>
                  <a:schemeClr val="tx2"/>
                </a:solidFill>
                <a:latin typeface="Times New Roman" pitchFamily="18" charset="0"/>
              </a:rPr>
              <a:t>and Von Neumann</a:t>
            </a:r>
          </a:p>
        </p:txBody>
      </p:sp>
      <p:pic>
        <p:nvPicPr>
          <p:cNvPr id="161797" name="Picture 7"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4141788" y="2293938"/>
            <a:ext cx="1808162" cy="315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1798" name="Text Box 8"/>
          <p:cNvSpPr txBox="1">
            <a:spLocks noChangeArrowheads="1"/>
          </p:cNvSpPr>
          <p:nvPr/>
        </p:nvSpPr>
        <p:spPr bwMode="auto">
          <a:xfrm>
            <a:off x="3833813" y="1493838"/>
            <a:ext cx="17764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solidFill>
                  <a:srgbClr val="0F02E4"/>
                </a:solidFill>
                <a:latin typeface="Comic Sans MS" pitchFamily="66" charset="0"/>
              </a:rPr>
              <a:t>George Hotz</a:t>
            </a:r>
          </a:p>
        </p:txBody>
      </p:sp>
      <p:pic>
        <p:nvPicPr>
          <p:cNvPr id="161799" name="Picture 9" descr="geohot"/>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81000" y="1447800"/>
            <a:ext cx="3402013" cy="508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1800" name="Text Box 10"/>
          <p:cNvSpPr txBox="1">
            <a:spLocks noChangeArrowheads="1"/>
          </p:cNvSpPr>
          <p:nvPr/>
        </p:nvSpPr>
        <p:spPr bwMode="auto">
          <a:xfrm>
            <a:off x="3973513" y="5492750"/>
            <a:ext cx="20780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0F02E4"/>
                </a:solidFill>
                <a:latin typeface="Comic Sans MS" pitchFamily="66" charset="0"/>
              </a:rPr>
              <a:t>George Hotz's iPhone</a:t>
            </a:r>
          </a:p>
        </p:txBody>
      </p:sp>
      <p:pic>
        <p:nvPicPr>
          <p:cNvPr id="161801" name="Picture 11" descr="att-logo"/>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248400" y="1905000"/>
            <a:ext cx="2689225" cy="3649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1802" name="Text Box 12"/>
          <p:cNvSpPr txBox="1">
            <a:spLocks noChangeArrowheads="1"/>
          </p:cNvSpPr>
          <p:nvPr/>
        </p:nvSpPr>
        <p:spPr bwMode="auto">
          <a:xfrm>
            <a:off x="6718300" y="5492750"/>
            <a:ext cx="18081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0F02E4"/>
                </a:solidFill>
                <a:latin typeface="Comic Sans MS" pitchFamily="66" charset="0"/>
              </a:rPr>
              <a:t>George Hotz's Nemesis</a:t>
            </a:r>
          </a:p>
        </p:txBody>
      </p:sp>
      <p:sp>
        <p:nvSpPr>
          <p:cNvPr id="161803" name="Rectangle 13"/>
          <p:cNvSpPr>
            <a:spLocks noChangeArrowheads="1"/>
          </p:cNvSpPr>
          <p:nvPr/>
        </p:nvSpPr>
        <p:spPr bwMode="auto">
          <a:xfrm>
            <a:off x="4514850" y="6354763"/>
            <a:ext cx="3867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a:latin typeface="Comic Sans MS" pitchFamily="66" charset="0"/>
              </a:rPr>
              <a:t>first unlocked iPhone, Summer '07</a:t>
            </a:r>
          </a:p>
        </p:txBody>
      </p:sp>
      <p:sp>
        <p:nvSpPr>
          <p:cNvPr id="161804" name="Line 14"/>
          <p:cNvSpPr>
            <a:spLocks noChangeShapeType="1"/>
          </p:cNvSpPr>
          <p:nvPr/>
        </p:nvSpPr>
        <p:spPr bwMode="auto">
          <a:xfrm>
            <a:off x="3886200" y="6248400"/>
            <a:ext cx="628650" cy="2555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2818" name="Group 2"/>
          <p:cNvGrpSpPr>
            <a:grpSpLocks/>
          </p:cNvGrpSpPr>
          <p:nvPr>
            <p:custDataLst>
              <p:tags r:id="rId1"/>
            </p:custDataLst>
          </p:nvPr>
        </p:nvGrpSpPr>
        <p:grpSpPr bwMode="auto">
          <a:xfrm>
            <a:off x="468313" y="1066800"/>
            <a:ext cx="8101012" cy="180975"/>
            <a:chOff x="295" y="1311"/>
            <a:chExt cx="5177" cy="114"/>
          </a:xfrm>
        </p:grpSpPr>
        <p:sp>
          <p:nvSpPr>
            <p:cNvPr id="162833"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2834"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6281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2820" name="Rectangle 6"/>
          <p:cNvSpPr>
            <a:spLocks noChangeArrowheads="1"/>
          </p:cNvSpPr>
          <p:nvPr>
            <p:custDataLst>
              <p:tags r:id="rId3"/>
            </p:custDataLst>
          </p:nvPr>
        </p:nvSpPr>
        <p:spPr bwMode="auto">
          <a:xfrm>
            <a:off x="527050" y="334963"/>
            <a:ext cx="80835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8" charset="0"/>
              </a:rPr>
              <a:t>iPhone, </a:t>
            </a:r>
            <a:r>
              <a:rPr lang="en-US" sz="3200" i="1">
                <a:solidFill>
                  <a:schemeClr val="tx2"/>
                </a:solidFill>
                <a:latin typeface="Times New Roman" pitchFamily="18" charset="0"/>
              </a:rPr>
              <a:t>geohot, </a:t>
            </a:r>
            <a:r>
              <a:rPr lang="en-US" sz="3200">
                <a:solidFill>
                  <a:schemeClr val="tx2"/>
                </a:solidFill>
                <a:latin typeface="Times New Roman" pitchFamily="18" charset="0"/>
              </a:rPr>
              <a:t>and Von Neumann</a:t>
            </a:r>
          </a:p>
        </p:txBody>
      </p:sp>
      <p:pic>
        <p:nvPicPr>
          <p:cNvPr id="162821" name="Picture 9" descr="step3a"/>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73525" y="1816100"/>
            <a:ext cx="4800600" cy="340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822" name="Text Box 15"/>
          <p:cNvSpPr txBox="1">
            <a:spLocks noChangeArrowheads="1"/>
          </p:cNvSpPr>
          <p:nvPr/>
        </p:nvSpPr>
        <p:spPr bwMode="auto">
          <a:xfrm>
            <a:off x="4565650" y="1384300"/>
            <a:ext cx="38893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i="1">
                <a:solidFill>
                  <a:srgbClr val="0F02E4"/>
                </a:solidFill>
                <a:latin typeface="Comic Sans MS" pitchFamily="66" charset="0"/>
              </a:rPr>
              <a:t>inside</a:t>
            </a:r>
            <a:r>
              <a:rPr lang="en-US" sz="1800">
                <a:solidFill>
                  <a:srgbClr val="0F02E4"/>
                </a:solidFill>
                <a:latin typeface="Comic Sans MS" pitchFamily="66" charset="0"/>
              </a:rPr>
              <a:t> George Hotz's iPhone</a:t>
            </a:r>
          </a:p>
        </p:txBody>
      </p:sp>
      <p:sp>
        <p:nvSpPr>
          <p:cNvPr id="162823" name="Rectangle 16"/>
          <p:cNvSpPr>
            <a:spLocks noChangeArrowheads="1"/>
          </p:cNvSpPr>
          <p:nvPr/>
        </p:nvSpPr>
        <p:spPr bwMode="auto">
          <a:xfrm>
            <a:off x="290513" y="1447800"/>
            <a:ext cx="3505200" cy="155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pitchFamily="34" charset="0"/>
              </a:rPr>
              <a:t>When starting, the phone checks 4 specific spots in </a:t>
            </a:r>
            <a:r>
              <a:rPr lang="en-US" sz="1600" b="1" i="1">
                <a:latin typeface="Arial" pitchFamily="34" charset="0"/>
              </a:rPr>
              <a:t>read-only </a:t>
            </a:r>
            <a:r>
              <a:rPr lang="en-US" sz="1600">
                <a:latin typeface="Arial" pitchFamily="34" charset="0"/>
              </a:rPr>
              <a:t>memory. </a:t>
            </a:r>
          </a:p>
          <a:p>
            <a:pPr algn="l"/>
            <a:endParaRPr lang="en-US" sz="1600">
              <a:latin typeface="Arial" pitchFamily="34" charset="0"/>
            </a:endParaRPr>
          </a:p>
          <a:p>
            <a:pPr algn="l"/>
            <a:r>
              <a:rPr lang="en-US" sz="1600">
                <a:latin typeface="Arial" pitchFamily="34" charset="0"/>
              </a:rPr>
              <a:t>Those locations hold values that tell it the locations in </a:t>
            </a:r>
            <a:r>
              <a:rPr lang="en-US" sz="1600" i="1">
                <a:latin typeface="Arial" pitchFamily="34" charset="0"/>
              </a:rPr>
              <a:t>read-only memory </a:t>
            </a:r>
            <a:r>
              <a:rPr lang="en-US" sz="1600">
                <a:latin typeface="Arial" pitchFamily="34" charset="0"/>
              </a:rPr>
              <a:t>from which</a:t>
            </a:r>
            <a:r>
              <a:rPr lang="en-US" sz="1600" i="1">
                <a:latin typeface="Arial" pitchFamily="34" charset="0"/>
              </a:rPr>
              <a:t> </a:t>
            </a:r>
            <a:r>
              <a:rPr lang="en-US" sz="1600">
                <a:latin typeface="Arial" pitchFamily="34" charset="0"/>
              </a:rPr>
              <a:t>to load its software. </a:t>
            </a:r>
          </a:p>
        </p:txBody>
      </p:sp>
      <p:sp>
        <p:nvSpPr>
          <p:cNvPr id="162824" name="Rectangle 17"/>
          <p:cNvSpPr>
            <a:spLocks noChangeArrowheads="1"/>
          </p:cNvSpPr>
          <p:nvPr/>
        </p:nvSpPr>
        <p:spPr bwMode="auto">
          <a:xfrm>
            <a:off x="1101725" y="5800725"/>
            <a:ext cx="3214688"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600">
                <a:latin typeface="Arial" pitchFamily="34" charset="0"/>
              </a:rPr>
              <a:t>These are the 4 32-bit memory locations it checks on start-up:</a:t>
            </a:r>
          </a:p>
        </p:txBody>
      </p:sp>
      <p:sp>
        <p:nvSpPr>
          <p:cNvPr id="162825" name="Rectangle 22"/>
          <p:cNvSpPr>
            <a:spLocks noChangeArrowheads="1"/>
          </p:cNvSpPr>
          <p:nvPr/>
        </p:nvSpPr>
        <p:spPr bwMode="auto">
          <a:xfrm>
            <a:off x="304800" y="4095750"/>
            <a:ext cx="3543300" cy="131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b="1" i="1">
                <a:latin typeface="Arial" pitchFamily="34" charset="0"/>
              </a:rPr>
              <a:t>But, </a:t>
            </a:r>
            <a:r>
              <a:rPr lang="en-US" sz="1600">
                <a:latin typeface="Arial" pitchFamily="34" charset="0"/>
              </a:rPr>
              <a:t>to make it easy to load software at the factory, if </a:t>
            </a:r>
            <a:r>
              <a:rPr lang="en-US" sz="1600" i="1">
                <a:latin typeface="Arial" pitchFamily="34" charset="0"/>
              </a:rPr>
              <a:t>nothing </a:t>
            </a:r>
            <a:r>
              <a:rPr lang="en-US" sz="1600">
                <a:latin typeface="Arial" pitchFamily="34" charset="0"/>
              </a:rPr>
              <a:t>is at those locations, then the phone defaults to loading its operating software from ordinary read/write memory.</a:t>
            </a:r>
          </a:p>
        </p:txBody>
      </p:sp>
      <p:sp>
        <p:nvSpPr>
          <p:cNvPr id="162826" name="Rectangle 23"/>
          <p:cNvSpPr>
            <a:spLocks noChangeArrowheads="1"/>
          </p:cNvSpPr>
          <p:nvPr/>
        </p:nvSpPr>
        <p:spPr bwMode="auto">
          <a:xfrm>
            <a:off x="5483225" y="5689600"/>
            <a:ext cx="28971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Arial" pitchFamily="34" charset="0"/>
              </a:rPr>
              <a:t>101000000</a:t>
            </a:r>
            <a:r>
              <a:rPr lang="en-US" sz="1200" b="1">
                <a:solidFill>
                  <a:srgbClr val="E30E1F"/>
                </a:solidFill>
                <a:latin typeface="Arial" pitchFamily="34" charset="0"/>
              </a:rPr>
              <a:t>0</a:t>
            </a:r>
            <a:r>
              <a:rPr lang="en-US" sz="1200" b="1">
                <a:solidFill>
                  <a:srgbClr val="0F02E4"/>
                </a:solidFill>
                <a:latin typeface="Arial" pitchFamily="34" charset="0"/>
              </a:rPr>
              <a:t>0000000000000000110000</a:t>
            </a:r>
          </a:p>
          <a:p>
            <a:pPr algn="l"/>
            <a:r>
              <a:rPr lang="en-US" sz="1200" b="1">
                <a:solidFill>
                  <a:srgbClr val="0F02E4"/>
                </a:solidFill>
                <a:latin typeface="Arial" pitchFamily="34" charset="0"/>
              </a:rPr>
              <a:t>101000000</a:t>
            </a:r>
            <a:r>
              <a:rPr lang="en-US" sz="1200" b="1">
                <a:solidFill>
                  <a:srgbClr val="E30E1F"/>
                </a:solidFill>
                <a:latin typeface="Arial" pitchFamily="34" charset="0"/>
              </a:rPr>
              <a:t>0</a:t>
            </a:r>
            <a:r>
              <a:rPr lang="en-US" sz="1200" b="1">
                <a:solidFill>
                  <a:srgbClr val="0F02E4"/>
                </a:solidFill>
                <a:latin typeface="Arial" pitchFamily="34" charset="0"/>
              </a:rPr>
              <a:t>0000001010010110100000</a:t>
            </a:r>
          </a:p>
          <a:p>
            <a:pPr algn="l"/>
            <a:r>
              <a:rPr lang="en-US" sz="1200" b="1">
                <a:solidFill>
                  <a:srgbClr val="0F02E4"/>
                </a:solidFill>
                <a:latin typeface="Arial" pitchFamily="34" charset="0"/>
              </a:rPr>
              <a:t>101000000</a:t>
            </a:r>
            <a:r>
              <a:rPr lang="en-US" sz="1200" b="1">
                <a:solidFill>
                  <a:srgbClr val="E30E1F"/>
                </a:solidFill>
                <a:latin typeface="Arial" pitchFamily="34" charset="0"/>
              </a:rPr>
              <a:t>0</a:t>
            </a:r>
            <a:r>
              <a:rPr lang="en-US" sz="1200" b="1">
                <a:solidFill>
                  <a:srgbClr val="0F02E4"/>
                </a:solidFill>
                <a:latin typeface="Arial" pitchFamily="34" charset="0"/>
              </a:rPr>
              <a:t>0000010101110001011000</a:t>
            </a:r>
          </a:p>
          <a:p>
            <a:pPr algn="l"/>
            <a:r>
              <a:rPr lang="en-US" sz="1200" b="1">
                <a:solidFill>
                  <a:srgbClr val="0F02E4"/>
                </a:solidFill>
                <a:latin typeface="Arial" pitchFamily="34" charset="0"/>
              </a:rPr>
              <a:t>101000000</a:t>
            </a:r>
            <a:r>
              <a:rPr lang="en-US" sz="1200" b="1">
                <a:solidFill>
                  <a:srgbClr val="E30E1F"/>
                </a:solidFill>
                <a:latin typeface="Arial" pitchFamily="34" charset="0"/>
              </a:rPr>
              <a:t>0</a:t>
            </a:r>
            <a:r>
              <a:rPr lang="en-US" sz="1200" b="1">
                <a:solidFill>
                  <a:srgbClr val="0F02E4"/>
                </a:solidFill>
                <a:latin typeface="Arial" pitchFamily="34" charset="0"/>
              </a:rPr>
              <a:t>0000010111001101110000</a:t>
            </a:r>
          </a:p>
        </p:txBody>
      </p:sp>
      <p:sp>
        <p:nvSpPr>
          <p:cNvPr id="162827" name="Rectangle 24"/>
          <p:cNvSpPr>
            <a:spLocks noChangeArrowheads="1"/>
          </p:cNvSpPr>
          <p:nvPr/>
        </p:nvSpPr>
        <p:spPr bwMode="auto">
          <a:xfrm>
            <a:off x="4616450" y="5691188"/>
            <a:ext cx="92551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nSpc>
                <a:spcPct val="120000"/>
              </a:lnSpc>
            </a:pPr>
            <a:r>
              <a:rPr lang="en-US" sz="1000">
                <a:latin typeface="Arial" pitchFamily="34" charset="0"/>
              </a:rPr>
              <a:t>0xA0000030</a:t>
            </a:r>
          </a:p>
          <a:p>
            <a:pPr>
              <a:lnSpc>
                <a:spcPct val="120000"/>
              </a:lnSpc>
            </a:pPr>
            <a:r>
              <a:rPr lang="en-US" sz="1000">
                <a:latin typeface="Arial" pitchFamily="34" charset="0"/>
              </a:rPr>
              <a:t>0xA000A5A0</a:t>
            </a:r>
          </a:p>
          <a:p>
            <a:pPr>
              <a:lnSpc>
                <a:spcPct val="120000"/>
              </a:lnSpc>
            </a:pPr>
            <a:r>
              <a:rPr lang="en-US" sz="1000">
                <a:latin typeface="Arial" pitchFamily="34" charset="0"/>
              </a:rPr>
              <a:t>0xA0015C58</a:t>
            </a:r>
          </a:p>
          <a:p>
            <a:pPr>
              <a:lnSpc>
                <a:spcPct val="120000"/>
              </a:lnSpc>
            </a:pPr>
            <a:r>
              <a:rPr lang="en-US" sz="1000">
                <a:latin typeface="Arial" pitchFamily="34" charset="0"/>
              </a:rPr>
              <a:t>0xA0017370</a:t>
            </a:r>
          </a:p>
        </p:txBody>
      </p:sp>
      <p:sp>
        <p:nvSpPr>
          <p:cNvPr id="162828" name="Rectangle 25"/>
          <p:cNvSpPr>
            <a:spLocks noChangeArrowheads="1"/>
          </p:cNvSpPr>
          <p:nvPr/>
        </p:nvSpPr>
        <p:spPr bwMode="auto">
          <a:xfrm>
            <a:off x="4887913" y="5499100"/>
            <a:ext cx="403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Arial" pitchFamily="34" charset="0"/>
              </a:rPr>
              <a:t>hex</a:t>
            </a:r>
            <a:endParaRPr lang="en-US" sz="1000">
              <a:latin typeface="Arial" pitchFamily="34" charset="0"/>
            </a:endParaRPr>
          </a:p>
        </p:txBody>
      </p:sp>
      <p:sp>
        <p:nvSpPr>
          <p:cNvPr id="162829" name="Rectangle 26"/>
          <p:cNvSpPr>
            <a:spLocks noChangeArrowheads="1"/>
          </p:cNvSpPr>
          <p:nvPr/>
        </p:nvSpPr>
        <p:spPr bwMode="auto">
          <a:xfrm>
            <a:off x="6540500" y="5486400"/>
            <a:ext cx="565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F02E4"/>
                </a:solidFill>
                <a:latin typeface="Arial" pitchFamily="34" charset="0"/>
              </a:rPr>
              <a:t>binary</a:t>
            </a:r>
          </a:p>
        </p:txBody>
      </p:sp>
      <p:sp>
        <p:nvSpPr>
          <p:cNvPr id="162830" name="Line 27"/>
          <p:cNvSpPr>
            <a:spLocks noChangeShapeType="1"/>
          </p:cNvSpPr>
          <p:nvPr/>
        </p:nvSpPr>
        <p:spPr bwMode="auto">
          <a:xfrm flipH="1">
            <a:off x="6389688" y="3097213"/>
            <a:ext cx="1431925" cy="2609850"/>
          </a:xfrm>
          <a:prstGeom prst="line">
            <a:avLst/>
          </a:prstGeom>
          <a:noFill/>
          <a:ln w="19050">
            <a:solidFill>
              <a:srgbClr val="E30E1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62831" name="Text Box 11"/>
          <p:cNvSpPr txBox="1">
            <a:spLocks noChangeArrowheads="1"/>
          </p:cNvSpPr>
          <p:nvPr/>
        </p:nvSpPr>
        <p:spPr bwMode="auto">
          <a:xfrm>
            <a:off x="4276725" y="4760913"/>
            <a:ext cx="4437063" cy="366712"/>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i="1">
                <a:solidFill>
                  <a:srgbClr val="FF0515"/>
                </a:solidFill>
              </a:rPr>
              <a:t>In red:</a:t>
            </a:r>
            <a:r>
              <a:rPr lang="en-US" sz="1800"/>
              <a:t>  one wire in the phone's memory bus</a:t>
            </a:r>
            <a:endParaRPr lang="en-US"/>
          </a:p>
        </p:txBody>
      </p:sp>
      <p:sp>
        <p:nvSpPr>
          <p:cNvPr id="162832" name="Rectangle 28"/>
          <p:cNvSpPr>
            <a:spLocks noChangeArrowheads="1"/>
          </p:cNvSpPr>
          <p:nvPr/>
        </p:nvSpPr>
        <p:spPr bwMode="auto">
          <a:xfrm>
            <a:off x="290513" y="3260725"/>
            <a:ext cx="3544887"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pitchFamily="34" charset="0"/>
              </a:rPr>
              <a:t>There's not much you can do to change what's in </a:t>
            </a:r>
            <a:r>
              <a:rPr lang="en-US" sz="1600" b="1" i="1">
                <a:latin typeface="Arial" pitchFamily="34" charset="0"/>
              </a:rPr>
              <a:t>read-only </a:t>
            </a:r>
            <a:r>
              <a:rPr lang="en-US" sz="1600">
                <a:latin typeface="Arial" pitchFamily="34" charset="0"/>
              </a:rPr>
              <a:t>memory.</a:t>
            </a:r>
          </a:p>
        </p:txBody>
      </p:sp>
    </p:spTree>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3842" name="Group 2"/>
          <p:cNvGrpSpPr>
            <a:grpSpLocks/>
          </p:cNvGrpSpPr>
          <p:nvPr>
            <p:custDataLst>
              <p:tags r:id="rId1"/>
            </p:custDataLst>
          </p:nvPr>
        </p:nvGrpSpPr>
        <p:grpSpPr bwMode="auto">
          <a:xfrm>
            <a:off x="468313" y="1066800"/>
            <a:ext cx="8078787" cy="180975"/>
            <a:chOff x="295" y="1311"/>
            <a:chExt cx="5177" cy="114"/>
          </a:xfrm>
        </p:grpSpPr>
        <p:sp>
          <p:nvSpPr>
            <p:cNvPr id="163857"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3858"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6384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3844" name="Rectangle 6"/>
          <p:cNvSpPr>
            <a:spLocks noChangeArrowheads="1"/>
          </p:cNvSpPr>
          <p:nvPr>
            <p:custDataLst>
              <p:tags r:id="rId3"/>
            </p:custDataLst>
          </p:nvPr>
        </p:nvSpPr>
        <p:spPr bwMode="auto">
          <a:xfrm>
            <a:off x="527050" y="334963"/>
            <a:ext cx="80279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8" charset="0"/>
              </a:rPr>
              <a:t>iPhone, </a:t>
            </a:r>
            <a:r>
              <a:rPr lang="en-US" sz="3200" i="1">
                <a:solidFill>
                  <a:schemeClr val="tx2"/>
                </a:solidFill>
                <a:latin typeface="Times New Roman" pitchFamily="18" charset="0"/>
              </a:rPr>
              <a:t>geohot, </a:t>
            </a:r>
            <a:r>
              <a:rPr lang="en-US" sz="3200">
                <a:solidFill>
                  <a:schemeClr val="tx2"/>
                </a:solidFill>
                <a:latin typeface="Times New Roman" pitchFamily="18" charset="0"/>
              </a:rPr>
              <a:t>and Von Neumann</a:t>
            </a:r>
          </a:p>
        </p:txBody>
      </p:sp>
      <p:pic>
        <p:nvPicPr>
          <p:cNvPr id="163845" name="Picture 9" descr="step3a"/>
          <p:cNvPicPr>
            <a:picLocks noChangeAspect="1" noChangeArrowheads="1"/>
          </p:cNvPicPr>
          <p:nvPr/>
        </p:nvPicPr>
        <p:blipFill>
          <a:blip r:embed="rId8">
            <a:extLst>
              <a:ext uri="{28A0092B-C50C-407E-A947-70E740481C1C}">
                <a14:useLocalDpi xmlns:a14="http://schemas.microsoft.com/office/drawing/2010/main" val="0"/>
              </a:ext>
            </a:extLst>
          </a:blip>
          <a:srcRect l="8116" t="5325" r="34567" b="47586"/>
          <a:stretch>
            <a:fillRect/>
          </a:stretch>
        </p:blipFill>
        <p:spPr bwMode="auto">
          <a:xfrm>
            <a:off x="284163" y="1939925"/>
            <a:ext cx="2363787" cy="273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46" name="Picture 10" descr="step3d_sml"/>
          <p:cNvPicPr>
            <a:picLocks noChangeAspect="1" noChangeArrowheads="1"/>
          </p:cNvPicPr>
          <p:nvPr/>
        </p:nvPicPr>
        <p:blipFill>
          <a:blip r:embed="rId9">
            <a:extLst>
              <a:ext uri="{28A0092B-C50C-407E-A947-70E740481C1C}">
                <a14:useLocalDpi xmlns:a14="http://schemas.microsoft.com/office/drawing/2010/main" val="0"/>
              </a:ext>
            </a:extLst>
          </a:blip>
          <a:srcRect l="20555" r="15602"/>
          <a:stretch>
            <a:fillRect/>
          </a:stretch>
        </p:blipFill>
        <p:spPr bwMode="auto">
          <a:xfrm>
            <a:off x="3033713" y="1949450"/>
            <a:ext cx="2530475" cy="273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47" name="Text Box 12"/>
          <p:cNvSpPr txBox="1">
            <a:spLocks noChangeArrowheads="1"/>
          </p:cNvSpPr>
          <p:nvPr/>
        </p:nvSpPr>
        <p:spPr bwMode="auto">
          <a:xfrm>
            <a:off x="3795713" y="1447800"/>
            <a:ext cx="10255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i="1">
                <a:solidFill>
                  <a:srgbClr val="0F02E4"/>
                </a:solidFill>
              </a:rPr>
              <a:t>After</a:t>
            </a:r>
            <a:endParaRPr lang="en-US">
              <a:solidFill>
                <a:srgbClr val="0F02E4"/>
              </a:solidFill>
            </a:endParaRPr>
          </a:p>
        </p:txBody>
      </p:sp>
      <p:sp>
        <p:nvSpPr>
          <p:cNvPr id="163848" name="Text Box 13"/>
          <p:cNvSpPr txBox="1">
            <a:spLocks noChangeArrowheads="1"/>
          </p:cNvSpPr>
          <p:nvPr/>
        </p:nvSpPr>
        <p:spPr bwMode="auto">
          <a:xfrm>
            <a:off x="703263" y="1447800"/>
            <a:ext cx="1565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i="1">
                <a:solidFill>
                  <a:srgbClr val="0F02E4"/>
                </a:solidFill>
              </a:rPr>
              <a:t>Before</a:t>
            </a:r>
            <a:endParaRPr lang="en-US">
              <a:solidFill>
                <a:srgbClr val="0F02E4"/>
              </a:solidFill>
            </a:endParaRPr>
          </a:p>
        </p:txBody>
      </p:sp>
      <p:sp>
        <p:nvSpPr>
          <p:cNvPr id="163849" name="Rectangle 14"/>
          <p:cNvSpPr>
            <a:spLocks noChangeArrowheads="1"/>
          </p:cNvSpPr>
          <p:nvPr/>
        </p:nvSpPr>
        <p:spPr bwMode="auto">
          <a:xfrm>
            <a:off x="498475" y="4864100"/>
            <a:ext cx="4940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a:t>The bit in red, soldered to be +1.8v (</a:t>
            </a:r>
            <a:r>
              <a:rPr lang="en-US" b="1">
                <a:latin typeface="Courier New" pitchFamily="49" charset="0"/>
              </a:rPr>
              <a:t>1</a:t>
            </a:r>
            <a:r>
              <a:rPr lang="en-US"/>
              <a:t>)</a:t>
            </a:r>
          </a:p>
        </p:txBody>
      </p:sp>
      <p:sp>
        <p:nvSpPr>
          <p:cNvPr id="163850" name="Rectangle 15"/>
          <p:cNvSpPr>
            <a:spLocks noChangeArrowheads="1"/>
          </p:cNvSpPr>
          <p:nvPr/>
        </p:nvSpPr>
        <p:spPr bwMode="auto">
          <a:xfrm>
            <a:off x="5795963" y="1624013"/>
            <a:ext cx="3271837" cy="155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pitchFamily="34" charset="0"/>
              </a:rPr>
              <a:t>There's not much you can do to change read-only</a:t>
            </a:r>
            <a:r>
              <a:rPr lang="en-US" sz="1600" b="1" i="1">
                <a:latin typeface="Arial" pitchFamily="34" charset="0"/>
              </a:rPr>
              <a:t> </a:t>
            </a:r>
            <a:r>
              <a:rPr lang="en-US" sz="1600">
                <a:latin typeface="Arial" pitchFamily="34" charset="0"/>
              </a:rPr>
              <a:t>memory. </a:t>
            </a:r>
          </a:p>
          <a:p>
            <a:pPr algn="l"/>
            <a:endParaRPr lang="en-US" sz="1600">
              <a:latin typeface="Arial" pitchFamily="34" charset="0"/>
            </a:endParaRPr>
          </a:p>
          <a:p>
            <a:pPr algn="l"/>
            <a:r>
              <a:rPr lang="en-US" sz="1600">
                <a:latin typeface="Arial" pitchFamily="34" charset="0"/>
              </a:rPr>
              <a:t>Instead, the idea was to change that </a:t>
            </a:r>
            <a:r>
              <a:rPr lang="en-US" sz="1600" b="1" i="1">
                <a:latin typeface="Arial" pitchFamily="34" charset="0"/>
              </a:rPr>
              <a:t>address line</a:t>
            </a:r>
            <a:r>
              <a:rPr lang="en-US" sz="1600">
                <a:latin typeface="Arial" pitchFamily="34" charset="0"/>
              </a:rPr>
              <a:t> </a:t>
            </a:r>
            <a:r>
              <a:rPr lang="en-US" sz="1600" i="1">
                <a:latin typeface="Arial" pitchFamily="34" charset="0"/>
              </a:rPr>
              <a:t>while the phone check those four locations</a:t>
            </a:r>
            <a:r>
              <a:rPr lang="en-US" sz="1600">
                <a:latin typeface="Arial" pitchFamily="34" charset="0"/>
              </a:rPr>
              <a:t>!</a:t>
            </a:r>
          </a:p>
        </p:txBody>
      </p:sp>
      <p:sp>
        <p:nvSpPr>
          <p:cNvPr id="163851" name="Rectangle 16"/>
          <p:cNvSpPr>
            <a:spLocks noChangeArrowheads="1"/>
          </p:cNvSpPr>
          <p:nvPr/>
        </p:nvSpPr>
        <p:spPr bwMode="auto">
          <a:xfrm>
            <a:off x="5795963" y="3378200"/>
            <a:ext cx="3113087" cy="180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pitchFamily="34" charset="0"/>
              </a:rPr>
              <a:t>The altered locations are in read/write memory -- so, they can be written to the "reset" signal. This reloads the phone's start-up software from read/write memory -- allowing arbitrary network access, not just AT&amp;T. </a:t>
            </a:r>
          </a:p>
        </p:txBody>
      </p:sp>
      <p:sp>
        <p:nvSpPr>
          <p:cNvPr id="163852" name="Rectangle 18"/>
          <p:cNvSpPr>
            <a:spLocks noChangeArrowheads="1"/>
          </p:cNvSpPr>
          <p:nvPr/>
        </p:nvSpPr>
        <p:spPr bwMode="auto">
          <a:xfrm>
            <a:off x="1041400" y="5954713"/>
            <a:ext cx="292735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pitchFamily="34" charset="0"/>
              </a:rPr>
              <a:t>The </a:t>
            </a:r>
            <a:r>
              <a:rPr lang="en-US" sz="1600" b="1" i="1">
                <a:latin typeface="Arial" pitchFamily="34" charset="0"/>
              </a:rPr>
              <a:t>altered</a:t>
            </a:r>
            <a:r>
              <a:rPr lang="en-US" sz="1600">
                <a:latin typeface="Arial" pitchFamily="34" charset="0"/>
              </a:rPr>
              <a:t> memory locations the phone checks are these:</a:t>
            </a:r>
          </a:p>
        </p:txBody>
      </p:sp>
      <p:sp>
        <p:nvSpPr>
          <p:cNvPr id="163853" name="Rectangle 19"/>
          <p:cNvSpPr>
            <a:spLocks noChangeArrowheads="1"/>
          </p:cNvSpPr>
          <p:nvPr/>
        </p:nvSpPr>
        <p:spPr bwMode="auto">
          <a:xfrm>
            <a:off x="4981575" y="5805488"/>
            <a:ext cx="28971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Arial" pitchFamily="34" charset="0"/>
              </a:rPr>
              <a:t>101000000</a:t>
            </a:r>
            <a:r>
              <a:rPr lang="en-US" sz="1200" b="1">
                <a:solidFill>
                  <a:srgbClr val="E30E1F"/>
                </a:solidFill>
                <a:latin typeface="Arial" pitchFamily="34" charset="0"/>
              </a:rPr>
              <a:t>1</a:t>
            </a:r>
            <a:r>
              <a:rPr lang="en-US" sz="1200" b="1">
                <a:solidFill>
                  <a:srgbClr val="0F02E4"/>
                </a:solidFill>
                <a:latin typeface="Arial" pitchFamily="34" charset="0"/>
              </a:rPr>
              <a:t>0000000000000000110000</a:t>
            </a:r>
          </a:p>
          <a:p>
            <a:pPr algn="l"/>
            <a:r>
              <a:rPr lang="en-US" sz="1200" b="1">
                <a:solidFill>
                  <a:srgbClr val="0F02E4"/>
                </a:solidFill>
                <a:latin typeface="Arial" pitchFamily="34" charset="0"/>
              </a:rPr>
              <a:t>101000000</a:t>
            </a:r>
            <a:r>
              <a:rPr lang="en-US" sz="1200" b="1">
                <a:solidFill>
                  <a:srgbClr val="E30E1F"/>
                </a:solidFill>
                <a:latin typeface="Arial" pitchFamily="34" charset="0"/>
              </a:rPr>
              <a:t>1</a:t>
            </a:r>
            <a:r>
              <a:rPr lang="en-US" sz="1200" b="1">
                <a:solidFill>
                  <a:srgbClr val="0F02E4"/>
                </a:solidFill>
                <a:latin typeface="Arial" pitchFamily="34" charset="0"/>
              </a:rPr>
              <a:t>0000001010010110100000</a:t>
            </a:r>
          </a:p>
          <a:p>
            <a:pPr algn="l"/>
            <a:r>
              <a:rPr lang="en-US" sz="1200" b="1">
                <a:solidFill>
                  <a:srgbClr val="0F02E4"/>
                </a:solidFill>
                <a:latin typeface="Arial" pitchFamily="34" charset="0"/>
              </a:rPr>
              <a:t>101000000</a:t>
            </a:r>
            <a:r>
              <a:rPr lang="en-US" sz="1200" b="1">
                <a:solidFill>
                  <a:srgbClr val="E30E1F"/>
                </a:solidFill>
                <a:latin typeface="Arial" pitchFamily="34" charset="0"/>
              </a:rPr>
              <a:t>1</a:t>
            </a:r>
            <a:r>
              <a:rPr lang="en-US" sz="1200" b="1">
                <a:solidFill>
                  <a:srgbClr val="0F02E4"/>
                </a:solidFill>
                <a:latin typeface="Arial" pitchFamily="34" charset="0"/>
              </a:rPr>
              <a:t>0000010101110001011000</a:t>
            </a:r>
          </a:p>
          <a:p>
            <a:pPr algn="l"/>
            <a:r>
              <a:rPr lang="en-US" sz="1200" b="1">
                <a:solidFill>
                  <a:srgbClr val="0F02E4"/>
                </a:solidFill>
                <a:latin typeface="Arial" pitchFamily="34" charset="0"/>
              </a:rPr>
              <a:t>101000000</a:t>
            </a:r>
            <a:r>
              <a:rPr lang="en-US" sz="1200" b="1">
                <a:solidFill>
                  <a:srgbClr val="E30E1F"/>
                </a:solidFill>
                <a:latin typeface="Arial" pitchFamily="34" charset="0"/>
              </a:rPr>
              <a:t>1</a:t>
            </a:r>
            <a:r>
              <a:rPr lang="en-US" sz="1200" b="1">
                <a:solidFill>
                  <a:srgbClr val="0F02E4"/>
                </a:solidFill>
                <a:latin typeface="Arial" pitchFamily="34" charset="0"/>
              </a:rPr>
              <a:t>0000010111001101110000</a:t>
            </a:r>
          </a:p>
        </p:txBody>
      </p:sp>
      <p:sp>
        <p:nvSpPr>
          <p:cNvPr id="163854" name="Rectangle 20"/>
          <p:cNvSpPr>
            <a:spLocks noChangeArrowheads="1"/>
          </p:cNvSpPr>
          <p:nvPr/>
        </p:nvSpPr>
        <p:spPr bwMode="auto">
          <a:xfrm>
            <a:off x="4114800" y="5807075"/>
            <a:ext cx="92551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nSpc>
                <a:spcPct val="120000"/>
              </a:lnSpc>
            </a:pPr>
            <a:r>
              <a:rPr lang="en-US" sz="1000">
                <a:latin typeface="Arial" pitchFamily="34" charset="0"/>
              </a:rPr>
              <a:t>0xA0000030</a:t>
            </a:r>
          </a:p>
          <a:p>
            <a:pPr>
              <a:lnSpc>
                <a:spcPct val="120000"/>
              </a:lnSpc>
            </a:pPr>
            <a:r>
              <a:rPr lang="en-US" sz="1000">
                <a:latin typeface="Arial" pitchFamily="34" charset="0"/>
              </a:rPr>
              <a:t>0xA000A5A0</a:t>
            </a:r>
          </a:p>
          <a:p>
            <a:pPr>
              <a:lnSpc>
                <a:spcPct val="120000"/>
              </a:lnSpc>
            </a:pPr>
            <a:r>
              <a:rPr lang="en-US" sz="1000">
                <a:latin typeface="Arial" pitchFamily="34" charset="0"/>
              </a:rPr>
              <a:t>0xA0015C58</a:t>
            </a:r>
          </a:p>
          <a:p>
            <a:pPr>
              <a:lnSpc>
                <a:spcPct val="120000"/>
              </a:lnSpc>
            </a:pPr>
            <a:r>
              <a:rPr lang="en-US" sz="1000">
                <a:latin typeface="Arial" pitchFamily="34" charset="0"/>
              </a:rPr>
              <a:t>0xA0017370</a:t>
            </a:r>
          </a:p>
        </p:txBody>
      </p:sp>
      <p:sp>
        <p:nvSpPr>
          <p:cNvPr id="163855" name="Rectangle 21"/>
          <p:cNvSpPr>
            <a:spLocks noChangeArrowheads="1"/>
          </p:cNvSpPr>
          <p:nvPr/>
        </p:nvSpPr>
        <p:spPr bwMode="auto">
          <a:xfrm>
            <a:off x="4386263" y="5614988"/>
            <a:ext cx="403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Arial" pitchFamily="34" charset="0"/>
              </a:rPr>
              <a:t>hex</a:t>
            </a:r>
            <a:endParaRPr lang="en-US" sz="1000">
              <a:latin typeface="Arial" pitchFamily="34" charset="0"/>
            </a:endParaRPr>
          </a:p>
        </p:txBody>
      </p:sp>
      <p:sp>
        <p:nvSpPr>
          <p:cNvPr id="163856" name="Rectangle 22"/>
          <p:cNvSpPr>
            <a:spLocks noChangeArrowheads="1"/>
          </p:cNvSpPr>
          <p:nvPr/>
        </p:nvSpPr>
        <p:spPr bwMode="auto">
          <a:xfrm>
            <a:off x="6038850" y="5602288"/>
            <a:ext cx="565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F02E4"/>
                </a:solidFill>
                <a:latin typeface="Arial" pitchFamily="34" charset="0"/>
              </a:rPr>
              <a:t>binary</a:t>
            </a:r>
          </a:p>
        </p:txBody>
      </p:sp>
    </p:spTree>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4866" name="Group 2"/>
          <p:cNvGrpSpPr>
            <a:grpSpLocks/>
          </p:cNvGrpSpPr>
          <p:nvPr>
            <p:custDataLst>
              <p:tags r:id="rId1"/>
            </p:custDataLst>
          </p:nvPr>
        </p:nvGrpSpPr>
        <p:grpSpPr bwMode="auto">
          <a:xfrm>
            <a:off x="468313" y="1066800"/>
            <a:ext cx="6615112" cy="180975"/>
            <a:chOff x="295" y="1311"/>
            <a:chExt cx="5177" cy="114"/>
          </a:xfrm>
        </p:grpSpPr>
        <p:sp>
          <p:nvSpPr>
            <p:cNvPr id="164874"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4875"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6486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4868"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8" charset="0"/>
              </a:rPr>
              <a:t>iPhone, </a:t>
            </a:r>
            <a:r>
              <a:rPr lang="en-US" sz="3200" i="1">
                <a:solidFill>
                  <a:schemeClr val="tx2"/>
                </a:solidFill>
                <a:latin typeface="Times New Roman" pitchFamily="18" charset="0"/>
              </a:rPr>
              <a:t>geohot, </a:t>
            </a:r>
            <a:r>
              <a:rPr lang="en-US" sz="3200">
                <a:solidFill>
                  <a:schemeClr val="tx2"/>
                </a:solidFill>
                <a:latin typeface="Times New Roman" pitchFamily="18" charset="0"/>
              </a:rPr>
              <a:t>and Von Neumann</a:t>
            </a:r>
          </a:p>
        </p:txBody>
      </p:sp>
      <p:pic>
        <p:nvPicPr>
          <p:cNvPr id="164869" name="Picture 7"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4870" name="Text Box 8"/>
          <p:cNvSpPr txBox="1">
            <a:spLocks noChangeArrowheads="1"/>
          </p:cNvSpPr>
          <p:nvPr/>
        </p:nvSpPr>
        <p:spPr bwMode="auto">
          <a:xfrm>
            <a:off x="7246938" y="2835275"/>
            <a:ext cx="1776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F02E4"/>
                </a:solidFill>
              </a:rPr>
              <a:t>George Hotz's iPhone</a:t>
            </a:r>
          </a:p>
        </p:txBody>
      </p:sp>
      <p:pic>
        <p:nvPicPr>
          <p:cNvPr id="164871" name="Picture 9" descr="myca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0600" y="1752600"/>
            <a:ext cx="5715000" cy="4573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4872" name="Text Box 10"/>
          <p:cNvSpPr txBox="1">
            <a:spLocks noChangeArrowheads="1"/>
          </p:cNvSpPr>
          <p:nvPr/>
        </p:nvSpPr>
        <p:spPr bwMode="auto">
          <a:xfrm>
            <a:off x="6757988" y="5999163"/>
            <a:ext cx="1776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solidFill>
                  <a:srgbClr val="0F02E4"/>
                </a:solidFill>
              </a:rPr>
              <a:t>the trade</a:t>
            </a:r>
          </a:p>
        </p:txBody>
      </p:sp>
      <p:sp>
        <p:nvSpPr>
          <p:cNvPr id="164873" name="Line 11"/>
          <p:cNvSpPr>
            <a:spLocks noChangeShapeType="1"/>
          </p:cNvSpPr>
          <p:nvPr/>
        </p:nvSpPr>
        <p:spPr bwMode="auto">
          <a:xfrm flipH="1">
            <a:off x="7151688" y="3222625"/>
            <a:ext cx="698500" cy="2738438"/>
          </a:xfrm>
          <a:prstGeom prst="line">
            <a:avLst/>
          </a:prstGeom>
          <a:noFill/>
          <a:ln w="19050">
            <a:solidFill>
              <a:srgbClr val="0F02E4"/>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custDataLst>
              <p:tags r:id="rId1"/>
            </p:custDataLst>
          </p:nvPr>
        </p:nvSpPr>
        <p:spPr>
          <a:xfrm>
            <a:off x="609600" y="0"/>
            <a:ext cx="7772400" cy="1143000"/>
          </a:xfrm>
        </p:spPr>
        <p:txBody>
          <a:bodyPr/>
          <a:lstStyle/>
          <a:p>
            <a:pPr eaLnBrk="1" hangingPunct="1"/>
            <a:r>
              <a:rPr lang="en-US" sz="3600" smtClean="0">
                <a:latin typeface="Times New Roman" pitchFamily="18" charset="0"/>
              </a:rPr>
              <a:t>Factorial with Recursion</a:t>
            </a:r>
          </a:p>
        </p:txBody>
      </p:sp>
      <p:sp>
        <p:nvSpPr>
          <p:cNvPr id="165891" name="Text Box 3"/>
          <p:cNvSpPr txBox="1">
            <a:spLocks noChangeArrowheads="1"/>
          </p:cNvSpPr>
          <p:nvPr>
            <p:custDataLst>
              <p:tags r:id="rId2"/>
            </p:custDataLst>
          </p:nvPr>
        </p:nvSpPr>
        <p:spPr bwMode="auto">
          <a:xfrm>
            <a:off x="517525" y="1276350"/>
            <a:ext cx="4711700" cy="228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sz="1800" b="1">
                <a:latin typeface="Courier New" pitchFamily="49" charset="0"/>
              </a:rPr>
              <a:t>def factorial( n ):</a:t>
            </a:r>
          </a:p>
          <a:p>
            <a:pPr algn="l"/>
            <a:r>
              <a:rPr lang="en-US" sz="1800" b="1">
                <a:latin typeface="Courier New" pitchFamily="49" charset="0"/>
              </a:rPr>
              <a:t>   if n == 0:</a:t>
            </a:r>
          </a:p>
          <a:p>
            <a:pPr algn="l"/>
            <a:r>
              <a:rPr lang="en-US" sz="1800" b="1">
                <a:latin typeface="Courier New" pitchFamily="49" charset="0"/>
              </a:rPr>
              <a:t>      return 1</a:t>
            </a:r>
          </a:p>
          <a:p>
            <a:pPr algn="l"/>
            <a:r>
              <a:rPr lang="en-US" sz="1800" b="1">
                <a:latin typeface="Courier New" pitchFamily="49" charset="0"/>
              </a:rPr>
              <a:t>   else</a:t>
            </a:r>
          </a:p>
          <a:p>
            <a:pPr algn="l"/>
            <a:r>
              <a:rPr lang="en-US" sz="1800" b="1">
                <a:latin typeface="Courier New" pitchFamily="49" charset="0"/>
              </a:rPr>
              <a:t>      answer = factorial( n – 1 )</a:t>
            </a:r>
          </a:p>
          <a:p>
            <a:pPr algn="l"/>
            <a:r>
              <a:rPr lang="en-US" sz="1800" b="1">
                <a:latin typeface="Courier New" pitchFamily="49" charset="0"/>
              </a:rPr>
              <a:t>      return n * answer</a:t>
            </a:r>
          </a:p>
          <a:p>
            <a:pPr algn="l"/>
            <a:endParaRPr lang="en-US" sz="1800" b="1">
              <a:latin typeface="Courier New" pitchFamily="49" charset="0"/>
            </a:endParaRPr>
          </a:p>
          <a:p>
            <a:pPr algn="l"/>
            <a:r>
              <a:rPr lang="en-US" sz="1800" b="1">
                <a:latin typeface="Courier New" pitchFamily="49" charset="0"/>
              </a:rPr>
              <a:t>factorial( 3 )</a:t>
            </a:r>
          </a:p>
        </p:txBody>
      </p:sp>
      <p:sp>
        <p:nvSpPr>
          <p:cNvPr id="165892" name="Text Box 4"/>
          <p:cNvSpPr txBox="1">
            <a:spLocks noChangeArrowheads="1"/>
          </p:cNvSpPr>
          <p:nvPr>
            <p:custDataLst>
              <p:tags r:id="rId3"/>
            </p:custDataLst>
          </p:nvPr>
        </p:nvSpPr>
        <p:spPr bwMode="auto">
          <a:xfrm>
            <a:off x="457200" y="3733800"/>
            <a:ext cx="3976688"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508FB"/>
                </a:solidFill>
                <a:latin typeface="Arial" pitchFamily="34" charset="0"/>
              </a:rPr>
              <a:t>What is the maximum number of n's (on the stack or in the register) at </a:t>
            </a:r>
          </a:p>
          <a:p>
            <a:pPr algn="l"/>
            <a:r>
              <a:rPr lang="en-US">
                <a:solidFill>
                  <a:srgbClr val="0508FB"/>
                </a:solidFill>
                <a:latin typeface="Arial" pitchFamily="34" charset="0"/>
              </a:rPr>
              <a:t>any time for factorial(3)?</a:t>
            </a:r>
          </a:p>
        </p:txBody>
      </p:sp>
      <p:sp>
        <p:nvSpPr>
          <p:cNvPr id="165893" name="Rectangle 5"/>
          <p:cNvSpPr>
            <a:spLocks noChangeArrowheads="1"/>
          </p:cNvSpPr>
          <p:nvPr>
            <p:custDataLst>
              <p:tags r:id="rId4"/>
            </p:custDataLst>
          </p:nvPr>
        </p:nvSpPr>
        <p:spPr bwMode="auto">
          <a:xfrm>
            <a:off x="6096000" y="1828800"/>
            <a:ext cx="2362200" cy="3352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5894" name="Line 6"/>
          <p:cNvSpPr>
            <a:spLocks noChangeShapeType="1"/>
          </p:cNvSpPr>
          <p:nvPr>
            <p:custDataLst>
              <p:tags r:id="rId5"/>
            </p:custDataLst>
          </p:nvPr>
        </p:nvSpPr>
        <p:spPr bwMode="auto">
          <a:xfrm>
            <a:off x="6096000" y="1828800"/>
            <a:ext cx="23622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895" name="Line 7"/>
          <p:cNvSpPr>
            <a:spLocks noChangeShapeType="1"/>
          </p:cNvSpPr>
          <p:nvPr>
            <p:custDataLst>
              <p:tags r:id="rId6"/>
            </p:custDataLst>
          </p:nvPr>
        </p:nvSpPr>
        <p:spPr bwMode="auto">
          <a:xfrm>
            <a:off x="6096000" y="2590800"/>
            <a:ext cx="23622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896" name="Text Box 8"/>
          <p:cNvSpPr txBox="1">
            <a:spLocks noChangeArrowheads="1"/>
          </p:cNvSpPr>
          <p:nvPr>
            <p:custDataLst>
              <p:tags r:id="rId7"/>
            </p:custDataLst>
          </p:nvPr>
        </p:nvSpPr>
        <p:spPr bwMode="auto">
          <a:xfrm>
            <a:off x="6705600" y="1981200"/>
            <a:ext cx="912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latin typeface="Arial" pitchFamily="34" charset="0"/>
              </a:rPr>
              <a:t>Code</a:t>
            </a:r>
          </a:p>
        </p:txBody>
      </p:sp>
      <p:sp>
        <p:nvSpPr>
          <p:cNvPr id="165897" name="AutoShape 9"/>
          <p:cNvSpPr>
            <a:spLocks/>
          </p:cNvSpPr>
          <p:nvPr>
            <p:custDataLst>
              <p:tags r:id="rId8"/>
            </p:custDataLst>
          </p:nvPr>
        </p:nvSpPr>
        <p:spPr bwMode="auto">
          <a:xfrm>
            <a:off x="5715000" y="2590800"/>
            <a:ext cx="304800" cy="2590800"/>
          </a:xfrm>
          <a:prstGeom prst="leftBrace">
            <a:avLst>
              <a:gd name="adj1" fmla="val 70833"/>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5898" name="Text Box 10"/>
          <p:cNvSpPr txBox="1">
            <a:spLocks noChangeArrowheads="1"/>
          </p:cNvSpPr>
          <p:nvPr>
            <p:custDataLst>
              <p:tags r:id="rId9"/>
            </p:custDataLst>
          </p:nvPr>
        </p:nvSpPr>
        <p:spPr bwMode="auto">
          <a:xfrm>
            <a:off x="4876800" y="3657600"/>
            <a:ext cx="7762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sz="2000">
                <a:latin typeface="Arial" pitchFamily="34" charset="0"/>
              </a:rPr>
              <a:t>stack</a:t>
            </a:r>
          </a:p>
        </p:txBody>
      </p:sp>
      <p:sp>
        <p:nvSpPr>
          <p:cNvPr id="165899" name="Rectangle 11"/>
          <p:cNvSpPr>
            <a:spLocks noChangeArrowheads="1"/>
          </p:cNvSpPr>
          <p:nvPr>
            <p:custDataLst>
              <p:tags r:id="rId10"/>
            </p:custDataLst>
          </p:nvPr>
        </p:nvSpPr>
        <p:spPr bwMode="auto">
          <a:xfrm>
            <a:off x="6858000" y="5486400"/>
            <a:ext cx="1295400"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5900" name="Text Box 12"/>
          <p:cNvSpPr txBox="1">
            <a:spLocks noChangeArrowheads="1"/>
          </p:cNvSpPr>
          <p:nvPr>
            <p:custDataLst>
              <p:tags r:id="rId11"/>
            </p:custDataLst>
          </p:nvPr>
        </p:nvSpPr>
        <p:spPr bwMode="auto">
          <a:xfrm>
            <a:off x="5715000" y="5562600"/>
            <a:ext cx="1006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sz="1800">
                <a:latin typeface="Courier New" pitchFamily="49" charset="0"/>
              </a:rPr>
              <a:t>n (r1)</a:t>
            </a:r>
          </a:p>
        </p:txBody>
      </p:sp>
      <p:sp>
        <p:nvSpPr>
          <p:cNvPr id="165901" name="Rectangle 13"/>
          <p:cNvSpPr>
            <a:spLocks noChangeArrowheads="1"/>
          </p:cNvSpPr>
          <p:nvPr>
            <p:custDataLst>
              <p:tags r:id="rId12"/>
            </p:custDataLst>
          </p:nvPr>
        </p:nvSpPr>
        <p:spPr bwMode="auto">
          <a:xfrm>
            <a:off x="6858000" y="6096000"/>
            <a:ext cx="1295400"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5902" name="Text Box 14"/>
          <p:cNvSpPr txBox="1">
            <a:spLocks noChangeArrowheads="1"/>
          </p:cNvSpPr>
          <p:nvPr>
            <p:custDataLst>
              <p:tags r:id="rId13"/>
            </p:custDataLst>
          </p:nvPr>
        </p:nvSpPr>
        <p:spPr bwMode="auto">
          <a:xfrm>
            <a:off x="5029200" y="6172200"/>
            <a:ext cx="18303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sz="1800">
                <a:latin typeface="Courier New" pitchFamily="49" charset="0"/>
              </a:rPr>
              <a:t>answer (r13)</a:t>
            </a:r>
          </a:p>
        </p:txBody>
      </p:sp>
      <p:sp>
        <p:nvSpPr>
          <p:cNvPr id="165903" name="Text Box 15"/>
          <p:cNvSpPr txBox="1">
            <a:spLocks noChangeArrowheads="1"/>
          </p:cNvSpPr>
          <p:nvPr>
            <p:custDataLst>
              <p:tags r:id="rId14"/>
            </p:custDataLst>
          </p:nvPr>
        </p:nvSpPr>
        <p:spPr bwMode="auto">
          <a:xfrm>
            <a:off x="6689725" y="1258888"/>
            <a:ext cx="862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latin typeface="Arial" pitchFamily="34" charset="0"/>
              </a:rPr>
              <a:t>RAM</a:t>
            </a:r>
          </a:p>
        </p:txBody>
      </p:sp>
      <p:grpSp>
        <p:nvGrpSpPr>
          <p:cNvPr id="165904" name="Group 16"/>
          <p:cNvGrpSpPr>
            <a:grpSpLocks/>
          </p:cNvGrpSpPr>
          <p:nvPr>
            <p:custDataLst>
              <p:tags r:id="rId15"/>
            </p:custDataLst>
          </p:nvPr>
        </p:nvGrpSpPr>
        <p:grpSpPr bwMode="auto">
          <a:xfrm>
            <a:off x="381000" y="838200"/>
            <a:ext cx="8534400" cy="193675"/>
            <a:chOff x="295" y="1311"/>
            <a:chExt cx="5177" cy="114"/>
          </a:xfrm>
        </p:grpSpPr>
        <p:sp>
          <p:nvSpPr>
            <p:cNvPr id="165906" name="Rectangle 17"/>
            <p:cNvSpPr>
              <a:spLocks noChangeArrowheads="1"/>
            </p:cNvSpPr>
            <p:nvPr>
              <p:custDataLst>
                <p:tags r:id="rId1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5907" name="Rectangle 18"/>
            <p:cNvSpPr>
              <a:spLocks noChangeArrowheads="1"/>
            </p:cNvSpPr>
            <p:nvPr>
              <p:custDataLst>
                <p:tags r:id="rId1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65905" name="Ink 19"/>
          <p:cNvSpPr>
            <a:spLocks noRot="1" noChangeAspect="1" noEditPoints="1" noChangeArrowheads="1" noChangeShapeType="1" noTextEdit="1"/>
          </p:cNvSpPr>
          <p:nvPr/>
        </p:nvSpPr>
        <p:spPr bwMode="auto">
          <a:xfrm>
            <a:off x="3997325" y="5027613"/>
            <a:ext cx="182563" cy="496887"/>
          </a:xfrm>
          <a:custGeom>
            <a:avLst/>
            <a:gdLst>
              <a:gd name="T0" fmla="*/ 2147483647 w 509"/>
              <a:gd name="T1" fmla="*/ 2147483647 h 1382"/>
              <a:gd name="T2" fmla="*/ 2147483647 w 509"/>
              <a:gd name="T3" fmla="*/ 2147483647 h 1382"/>
              <a:gd name="T4" fmla="*/ 2147483647 w 509"/>
              <a:gd name="T5" fmla="*/ 2147483647 h 1382"/>
              <a:gd name="T6" fmla="*/ 2147483647 w 509"/>
              <a:gd name="T7" fmla="*/ 2147483647 h 1382"/>
              <a:gd name="T8" fmla="*/ 2147483647 w 509"/>
              <a:gd name="T9" fmla="*/ 2147483647 h 1382"/>
              <a:gd name="T10" fmla="*/ 2147483647 w 509"/>
              <a:gd name="T11" fmla="*/ 2147483647 h 1382"/>
              <a:gd name="T12" fmla="*/ 2147483647 w 509"/>
              <a:gd name="T13" fmla="*/ 0 h 1382"/>
              <a:gd name="T14" fmla="*/ 2147483647 w 509"/>
              <a:gd name="T15" fmla="*/ 2147483647 h 1382"/>
              <a:gd name="T16" fmla="*/ 2147483647 w 509"/>
              <a:gd name="T17" fmla="*/ 2147483647 h 1382"/>
              <a:gd name="T18" fmla="*/ 2147483647 w 509"/>
              <a:gd name="T19" fmla="*/ 2147483647 h 1382"/>
              <a:gd name="T20" fmla="*/ 2147483647 w 509"/>
              <a:gd name="T21" fmla="*/ 2147483647 h 13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9"/>
              <a:gd name="T34" fmla="*/ 0 h 1382"/>
              <a:gd name="T35" fmla="*/ 509 w 509"/>
              <a:gd name="T36" fmla="*/ 1382 h 13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9" h="1382" extrusionOk="0">
                <a:moveTo>
                  <a:pt x="97" y="159"/>
                </a:moveTo>
                <a:cubicBezTo>
                  <a:pt x="117" y="188"/>
                  <a:pt x="116" y="192"/>
                  <a:pt x="111" y="229"/>
                </a:cubicBezTo>
                <a:cubicBezTo>
                  <a:pt x="102" y="293"/>
                  <a:pt x="84" y="353"/>
                  <a:pt x="68" y="415"/>
                </a:cubicBezTo>
                <a:cubicBezTo>
                  <a:pt x="47" y="496"/>
                  <a:pt x="-30" y="662"/>
                  <a:pt x="4" y="746"/>
                </a:cubicBezTo>
                <a:cubicBezTo>
                  <a:pt x="20" y="786"/>
                  <a:pt x="78" y="746"/>
                  <a:pt x="98" y="739"/>
                </a:cubicBezTo>
                <a:cubicBezTo>
                  <a:pt x="177" y="711"/>
                  <a:pt x="235" y="668"/>
                  <a:pt x="301" y="616"/>
                </a:cubicBezTo>
              </a:path>
              <a:path w="509" h="1382" extrusionOk="0">
                <a:moveTo>
                  <a:pt x="508" y="0"/>
                </a:moveTo>
                <a:cubicBezTo>
                  <a:pt x="493" y="83"/>
                  <a:pt x="492" y="166"/>
                  <a:pt x="485" y="250"/>
                </a:cubicBezTo>
                <a:cubicBezTo>
                  <a:pt x="471" y="413"/>
                  <a:pt x="450" y="575"/>
                  <a:pt x="432" y="738"/>
                </a:cubicBezTo>
                <a:cubicBezTo>
                  <a:pt x="412" y="920"/>
                  <a:pt x="375" y="1099"/>
                  <a:pt x="348" y="1281"/>
                </a:cubicBezTo>
                <a:cubicBezTo>
                  <a:pt x="343" y="1314"/>
                  <a:pt x="339" y="1348"/>
                  <a:pt x="334" y="1381"/>
                </a:cubicBezTo>
              </a:path>
            </a:pathLst>
          </a:custGeom>
          <a:noFill/>
          <a:ln w="19050" cap="rnd">
            <a:solidFill>
              <a:srgbClr val="B81FF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ext Box 2"/>
          <p:cNvSpPr txBox="1">
            <a:spLocks noChangeArrowheads="1"/>
          </p:cNvSpPr>
          <p:nvPr/>
        </p:nvSpPr>
        <p:spPr bwMode="auto">
          <a:xfrm>
            <a:off x="1614487" y="268288"/>
            <a:ext cx="592931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a:latin typeface="Cambria" pitchFamily="18" charset="0"/>
              </a:rPr>
              <a:t>four questions for </a:t>
            </a:r>
            <a:r>
              <a:rPr lang="en-US" sz="4200" b="1" dirty="0" err="1">
                <a:latin typeface="Courier New" pitchFamily="49" charset="0"/>
              </a:rPr>
              <a:t>for</a:t>
            </a:r>
            <a:endParaRPr lang="en-US" sz="4000" dirty="0"/>
          </a:p>
        </p:txBody>
      </p:sp>
      <p:sp>
        <p:nvSpPr>
          <p:cNvPr id="23555" name="Text Box 7"/>
          <p:cNvSpPr txBox="1">
            <a:spLocks noChangeArrowheads="1"/>
          </p:cNvSpPr>
          <p:nvPr/>
        </p:nvSpPr>
        <p:spPr bwMode="auto">
          <a:xfrm>
            <a:off x="674688" y="2057400"/>
            <a:ext cx="72358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b="1" dirty="0">
                <a:solidFill>
                  <a:srgbClr val="F68B09"/>
                </a:solidFill>
                <a:latin typeface="Courier New" pitchFamily="49" charset="0"/>
              </a:rPr>
              <a:t>for</a:t>
            </a:r>
            <a:r>
              <a:rPr lang="en-US" sz="3600" b="1" dirty="0">
                <a:latin typeface="Courier New" pitchFamily="49" charset="0"/>
              </a:rPr>
              <a:t> x </a:t>
            </a:r>
            <a:r>
              <a:rPr lang="en-US" sz="3600" b="1" dirty="0">
                <a:solidFill>
                  <a:srgbClr val="F68B09"/>
                </a:solidFill>
                <a:latin typeface="Courier New" pitchFamily="49" charset="0"/>
              </a:rPr>
              <a:t>in</a:t>
            </a:r>
            <a:r>
              <a:rPr lang="en-US" sz="3600" b="1" dirty="0">
                <a:latin typeface="Courier New" pitchFamily="49" charset="0"/>
              </a:rPr>
              <a:t> [1,2,3,4,5,6,7]:</a:t>
            </a:r>
          </a:p>
        </p:txBody>
      </p:sp>
      <p:sp>
        <p:nvSpPr>
          <p:cNvPr id="23556" name="Text Box 12"/>
          <p:cNvSpPr txBox="1">
            <a:spLocks noChangeArrowheads="1"/>
          </p:cNvSpPr>
          <p:nvPr/>
        </p:nvSpPr>
        <p:spPr bwMode="auto">
          <a:xfrm>
            <a:off x="4368800" y="5384800"/>
            <a:ext cx="4495800" cy="1277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dirty="0">
                <a:solidFill>
                  <a:schemeClr val="bg2"/>
                </a:solidFill>
                <a:latin typeface="Arial" pitchFamily="34" charset="0"/>
              </a:rPr>
              <a:t>avoid writing the whole list?</a:t>
            </a:r>
          </a:p>
          <a:p>
            <a:pPr algn="r">
              <a:spcBef>
                <a:spcPct val="50000"/>
              </a:spcBef>
            </a:pPr>
            <a:r>
              <a:rPr lang="en-US" sz="1400" dirty="0">
                <a:solidFill>
                  <a:schemeClr val="bg2"/>
                </a:solidFill>
                <a:latin typeface="Arial" pitchFamily="34" charset="0"/>
              </a:rPr>
              <a:t>find the sum of the list</a:t>
            </a:r>
            <a:r>
              <a:rPr lang="en-US" sz="1400" dirty="0" smtClean="0">
                <a:solidFill>
                  <a:schemeClr val="bg2"/>
                </a:solidFill>
                <a:latin typeface="Arial" pitchFamily="34" charset="0"/>
              </a:rPr>
              <a:t>?</a:t>
            </a:r>
          </a:p>
          <a:p>
            <a:pPr algn="r">
              <a:spcBef>
                <a:spcPct val="50000"/>
              </a:spcBef>
            </a:pPr>
            <a:r>
              <a:rPr lang="en-US" sz="1400" dirty="0">
                <a:solidFill>
                  <a:schemeClr val="bg2"/>
                </a:solidFill>
                <a:latin typeface="Arial" pitchFamily="34" charset="0"/>
              </a:rPr>
              <a:t>showing partial </a:t>
            </a:r>
            <a:r>
              <a:rPr lang="en-US" sz="1400" dirty="0" smtClean="0">
                <a:solidFill>
                  <a:schemeClr val="bg2"/>
                </a:solidFill>
                <a:latin typeface="Arial" pitchFamily="34" charset="0"/>
              </a:rPr>
              <a:t>sums?</a:t>
            </a:r>
            <a:endParaRPr lang="en-US" sz="1400" dirty="0">
              <a:solidFill>
                <a:schemeClr val="bg2"/>
              </a:solidFill>
              <a:latin typeface="Arial" pitchFamily="34" charset="0"/>
            </a:endParaRPr>
          </a:p>
          <a:p>
            <a:pPr algn="r">
              <a:spcBef>
                <a:spcPct val="50000"/>
              </a:spcBef>
            </a:pPr>
            <a:r>
              <a:rPr lang="en-US" sz="1400" dirty="0">
                <a:solidFill>
                  <a:schemeClr val="bg2"/>
                </a:solidFill>
                <a:latin typeface="Arial" pitchFamily="34" charset="0"/>
              </a:rPr>
              <a:t>factorial function</a:t>
            </a:r>
            <a:r>
              <a:rPr lang="en-US" sz="1400" dirty="0" smtClean="0">
                <a:solidFill>
                  <a:schemeClr val="bg2"/>
                </a:solidFill>
                <a:latin typeface="Arial" pitchFamily="34" charset="0"/>
              </a:rPr>
              <a:t>?</a:t>
            </a:r>
            <a:endParaRPr lang="en-US" sz="1400" dirty="0">
              <a:solidFill>
                <a:schemeClr val="bg2"/>
              </a:solidFill>
              <a:latin typeface="Arial" pitchFamily="34" charset="0"/>
            </a:endParaRPr>
          </a:p>
        </p:txBody>
      </p:sp>
      <p:sp>
        <p:nvSpPr>
          <p:cNvPr id="23557" name="Rectangle 13"/>
          <p:cNvSpPr>
            <a:spLocks noChangeArrowheads="1"/>
          </p:cNvSpPr>
          <p:nvPr/>
        </p:nvSpPr>
        <p:spPr bwMode="auto">
          <a:xfrm>
            <a:off x="1722438" y="3625850"/>
            <a:ext cx="462177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3600" b="1" dirty="0" smtClean="0">
                <a:solidFill>
                  <a:srgbClr val="6105A5"/>
                </a:solidFill>
                <a:latin typeface="Courier New" pitchFamily="49" charset="0"/>
              </a:rPr>
              <a:t>print</a:t>
            </a:r>
            <a:r>
              <a:rPr lang="en-US" sz="3600" b="1" dirty="0">
                <a:latin typeface="Courier New" pitchFamily="49" charset="0"/>
              </a:rPr>
              <a:t>(</a:t>
            </a:r>
            <a:r>
              <a:rPr lang="en-US" sz="3600" b="1" dirty="0" smtClean="0">
                <a:solidFill>
                  <a:srgbClr val="067B0E"/>
                </a:solidFill>
                <a:latin typeface="Courier New" pitchFamily="49" charset="0"/>
              </a:rPr>
              <a:t>'x </a:t>
            </a:r>
            <a:r>
              <a:rPr lang="en-US" sz="3600" b="1" dirty="0">
                <a:solidFill>
                  <a:srgbClr val="067B0E"/>
                </a:solidFill>
                <a:latin typeface="Courier New" pitchFamily="49" charset="0"/>
              </a:rPr>
              <a:t>is'</a:t>
            </a:r>
            <a:r>
              <a:rPr lang="en-US" sz="3600" b="1" dirty="0">
                <a:latin typeface="Courier New" pitchFamily="49" charset="0"/>
              </a:rPr>
              <a:t>, </a:t>
            </a:r>
            <a:r>
              <a:rPr lang="en-US" sz="3600" b="1" dirty="0" smtClean="0">
                <a:latin typeface="Courier New" pitchFamily="49" charset="0"/>
              </a:rPr>
              <a:t>x)</a:t>
            </a:r>
            <a:endParaRPr lang="en-US" sz="3600" b="1" dirty="0">
              <a:latin typeface="Courier New" pitchFamily="49" charset="0"/>
            </a:endParaRPr>
          </a:p>
        </p:txBody>
      </p:sp>
    </p:spTree>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6914" name="Group 2"/>
          <p:cNvGrpSpPr>
            <a:grpSpLocks/>
          </p:cNvGrpSpPr>
          <p:nvPr/>
        </p:nvGrpSpPr>
        <p:grpSpPr bwMode="auto">
          <a:xfrm>
            <a:off x="533400" y="1114425"/>
            <a:ext cx="6572250" cy="180975"/>
            <a:chOff x="295" y="1311"/>
            <a:chExt cx="5177" cy="114"/>
          </a:xfrm>
        </p:grpSpPr>
        <p:sp>
          <p:nvSpPr>
            <p:cNvPr id="167130"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7131"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66915" name="Rectangle 6"/>
          <p:cNvSpPr>
            <a:spLocks noChangeArrowheads="1"/>
          </p:cNvSpPr>
          <p:nvPr/>
        </p:nvSpPr>
        <p:spPr bwMode="auto">
          <a:xfrm>
            <a:off x="1219200" y="152400"/>
            <a:ext cx="52832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800">
                <a:latin typeface="Calibri" pitchFamily="34" charset="0"/>
              </a:rPr>
              <a:t>CS5</a:t>
            </a:r>
            <a:r>
              <a:rPr lang="en-US" sz="3600" b="1">
                <a:latin typeface="Calibri" pitchFamily="34" charset="0"/>
              </a:rPr>
              <a:t>      </a:t>
            </a:r>
            <a:r>
              <a:rPr lang="en-US" sz="3600" i="1">
                <a:latin typeface="Calibri" pitchFamily="34" charset="0"/>
              </a:rPr>
              <a:t>thinking in circles…</a:t>
            </a:r>
            <a:endParaRPr lang="en-US" sz="3600">
              <a:latin typeface="Calibri" pitchFamily="34" charset="0"/>
            </a:endParaRPr>
          </a:p>
        </p:txBody>
      </p:sp>
      <p:grpSp>
        <p:nvGrpSpPr>
          <p:cNvPr id="166916" name="Group 7"/>
          <p:cNvGrpSpPr>
            <a:grpSpLocks/>
          </p:cNvGrpSpPr>
          <p:nvPr/>
        </p:nvGrpSpPr>
        <p:grpSpPr bwMode="auto">
          <a:xfrm>
            <a:off x="3621088" y="2935288"/>
            <a:ext cx="596900" cy="749300"/>
            <a:chOff x="3456" y="1784"/>
            <a:chExt cx="952" cy="1048"/>
          </a:xfrm>
        </p:grpSpPr>
        <p:sp>
          <p:nvSpPr>
            <p:cNvPr id="167113"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7114"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7115"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7116"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7117"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7118"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119"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120"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121"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122"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123"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124"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7125"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7126"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7127"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128"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7129"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6917" name="Text Box 25"/>
          <p:cNvSpPr txBox="1">
            <a:spLocks noChangeArrowheads="1"/>
          </p:cNvSpPr>
          <p:nvPr/>
        </p:nvSpPr>
        <p:spPr bwMode="auto">
          <a:xfrm>
            <a:off x="304800" y="1600200"/>
            <a:ext cx="8077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buFontTx/>
              <a:buChar char="•"/>
            </a:pPr>
            <a:r>
              <a:rPr lang="en-US" sz="2800"/>
              <a:t>  Thinking </a:t>
            </a:r>
            <a:r>
              <a:rPr lang="en-US" sz="2800" i="1"/>
              <a:t>loopily                 </a:t>
            </a:r>
            <a:r>
              <a:rPr lang="en-US" sz="2800"/>
              <a:t>and </a:t>
            </a:r>
            <a:r>
              <a:rPr lang="en-US" sz="2800" i="1"/>
              <a:t>cumulatively</a:t>
            </a:r>
            <a:endParaRPr lang="en-US" sz="2800" i="1">
              <a:solidFill>
                <a:schemeClr val="accent2"/>
              </a:solidFill>
            </a:endParaRPr>
          </a:p>
        </p:txBody>
      </p:sp>
      <p:grpSp>
        <p:nvGrpSpPr>
          <p:cNvPr id="166918" name="Group 26"/>
          <p:cNvGrpSpPr>
            <a:grpSpLocks/>
          </p:cNvGrpSpPr>
          <p:nvPr/>
        </p:nvGrpSpPr>
        <p:grpSpPr bwMode="auto">
          <a:xfrm>
            <a:off x="7523163" y="2286000"/>
            <a:ext cx="444500" cy="444500"/>
            <a:chOff x="3456" y="1784"/>
            <a:chExt cx="952" cy="1048"/>
          </a:xfrm>
        </p:grpSpPr>
        <p:sp>
          <p:nvSpPr>
            <p:cNvPr id="167096" name="Freeform 27"/>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7097" name="Freeform 28"/>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7098" name="Freeform 29"/>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7099" name="Freeform 30"/>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7100" name="Oval 31"/>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7101" name="Oval 32"/>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102" name="Oval 33"/>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103" name="Oval 34"/>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104" name="Oval 35"/>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105" name="Oval 36"/>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106" name="Oval 37"/>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107" name="AutoShape 38"/>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7108" name="Freeform 39"/>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7109" name="Freeform 40"/>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7110" name="Freeform 41"/>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111" name="Freeform 42"/>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7112" name="Freeform 43"/>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66919" name="Group 44"/>
          <p:cNvGrpSpPr>
            <a:grpSpLocks/>
          </p:cNvGrpSpPr>
          <p:nvPr/>
        </p:nvGrpSpPr>
        <p:grpSpPr bwMode="auto">
          <a:xfrm>
            <a:off x="7086600" y="2286000"/>
            <a:ext cx="444500" cy="444500"/>
            <a:chOff x="3456" y="1784"/>
            <a:chExt cx="952" cy="1048"/>
          </a:xfrm>
        </p:grpSpPr>
        <p:sp>
          <p:nvSpPr>
            <p:cNvPr id="167079" name="Freeform 45"/>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7080" name="Freeform 46"/>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7081" name="Freeform 47"/>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7082" name="Freeform 48"/>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7083" name="Oval 49"/>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7084" name="Oval 50"/>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85" name="Oval 51"/>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86" name="Oval 52"/>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87" name="Oval 53"/>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88" name="Oval 54"/>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89" name="Oval 55"/>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90" name="AutoShape 56"/>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7091" name="Freeform 57"/>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7092" name="Freeform 58"/>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7093" name="Freeform 59"/>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094" name="Freeform 60"/>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7095" name="Freeform 61"/>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66920" name="Group 62"/>
          <p:cNvGrpSpPr>
            <a:grpSpLocks/>
          </p:cNvGrpSpPr>
          <p:nvPr/>
        </p:nvGrpSpPr>
        <p:grpSpPr bwMode="auto">
          <a:xfrm>
            <a:off x="8394700" y="2286000"/>
            <a:ext cx="444500" cy="444500"/>
            <a:chOff x="3456" y="1784"/>
            <a:chExt cx="952" cy="1048"/>
          </a:xfrm>
        </p:grpSpPr>
        <p:sp>
          <p:nvSpPr>
            <p:cNvPr id="167062" name="Freeform 63"/>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7063" name="Freeform 64"/>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7064" name="Freeform 65"/>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7065" name="Freeform 66"/>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7066" name="Oval 67"/>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7067" name="Oval 68"/>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68" name="Oval 69"/>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69" name="Oval 70"/>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70" name="Oval 71"/>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71" name="Oval 72"/>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72" name="Oval 73"/>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73" name="AutoShape 74"/>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7074" name="Freeform 75"/>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7075" name="Freeform 76"/>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7076" name="Freeform 77"/>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077" name="Freeform 78"/>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7078" name="Freeform 79"/>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66921" name="Group 80"/>
          <p:cNvGrpSpPr>
            <a:grpSpLocks/>
          </p:cNvGrpSpPr>
          <p:nvPr/>
        </p:nvGrpSpPr>
        <p:grpSpPr bwMode="auto">
          <a:xfrm>
            <a:off x="7959725" y="2286000"/>
            <a:ext cx="444500" cy="444500"/>
            <a:chOff x="3456" y="1784"/>
            <a:chExt cx="952" cy="1048"/>
          </a:xfrm>
        </p:grpSpPr>
        <p:sp>
          <p:nvSpPr>
            <p:cNvPr id="167045" name="Freeform 81"/>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7046" name="Freeform 82"/>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7047" name="Freeform 83"/>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7048" name="Freeform 84"/>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7049" name="Oval 85"/>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7050" name="Oval 86"/>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51" name="Oval 87"/>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52" name="Oval 88"/>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53" name="Oval 89"/>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54" name="Oval 90"/>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55" name="Oval 91"/>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56" name="AutoShape 92"/>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7057" name="Freeform 93"/>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7058" name="Freeform 94"/>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7059" name="Freeform 95"/>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060" name="Freeform 96"/>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7061" name="Freeform 97"/>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66922" name="Group 98"/>
          <p:cNvGrpSpPr>
            <a:grpSpLocks/>
          </p:cNvGrpSpPr>
          <p:nvPr/>
        </p:nvGrpSpPr>
        <p:grpSpPr bwMode="auto">
          <a:xfrm>
            <a:off x="7289800" y="2527300"/>
            <a:ext cx="444500" cy="444500"/>
            <a:chOff x="3456" y="1784"/>
            <a:chExt cx="952" cy="1048"/>
          </a:xfrm>
        </p:grpSpPr>
        <p:sp>
          <p:nvSpPr>
            <p:cNvPr id="167028" name="Freeform 9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7029" name="Freeform 10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7030" name="Freeform 10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7031" name="Freeform 10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7032" name="Oval 10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7033" name="Oval 10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34" name="Oval 10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35" name="Oval 10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36" name="Oval 10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37" name="Oval 10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38" name="Oval 10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39" name="AutoShape 11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7040" name="Freeform 11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7041" name="Freeform 11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7042" name="Freeform 11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043" name="Freeform 11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7044" name="Freeform 11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66923" name="Group 116"/>
          <p:cNvGrpSpPr>
            <a:grpSpLocks/>
          </p:cNvGrpSpPr>
          <p:nvPr/>
        </p:nvGrpSpPr>
        <p:grpSpPr bwMode="auto">
          <a:xfrm>
            <a:off x="8161338" y="2527300"/>
            <a:ext cx="444500" cy="444500"/>
            <a:chOff x="3456" y="1784"/>
            <a:chExt cx="952" cy="1048"/>
          </a:xfrm>
        </p:grpSpPr>
        <p:sp>
          <p:nvSpPr>
            <p:cNvPr id="167011" name="Freeform 117"/>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7012" name="Freeform 118"/>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7013" name="Freeform 119"/>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7014" name="Freeform 120"/>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7015" name="Oval 121"/>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7016" name="Oval 122"/>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17" name="Oval 123"/>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18" name="Oval 124"/>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19" name="Oval 125"/>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20" name="Oval 126"/>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21" name="Oval 127"/>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22" name="AutoShape 128"/>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7023" name="Freeform 129"/>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7024" name="Freeform 130"/>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7025" name="Freeform 131"/>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026" name="Freeform 132"/>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7027" name="Freeform 133"/>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66924" name="Group 134"/>
          <p:cNvGrpSpPr>
            <a:grpSpLocks/>
          </p:cNvGrpSpPr>
          <p:nvPr/>
        </p:nvGrpSpPr>
        <p:grpSpPr bwMode="auto">
          <a:xfrm>
            <a:off x="7726363" y="2527300"/>
            <a:ext cx="444500" cy="444500"/>
            <a:chOff x="3456" y="1784"/>
            <a:chExt cx="952" cy="1048"/>
          </a:xfrm>
        </p:grpSpPr>
        <p:sp>
          <p:nvSpPr>
            <p:cNvPr id="166994" name="Freeform 135"/>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6995" name="Freeform 136"/>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6996" name="Freeform 137"/>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6997" name="Freeform 138"/>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6998" name="Oval 139"/>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6999" name="Oval 140"/>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00" name="Oval 141"/>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01" name="Oval 142"/>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02" name="Oval 143"/>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03" name="Oval 144"/>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04" name="Oval 145"/>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005" name="AutoShape 146"/>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7006" name="Freeform 147"/>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7007" name="Freeform 148"/>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7008" name="Freeform 149"/>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009" name="Freeform 150"/>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7010" name="Freeform 151"/>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66925" name="Group 152"/>
          <p:cNvGrpSpPr>
            <a:grpSpLocks/>
          </p:cNvGrpSpPr>
          <p:nvPr/>
        </p:nvGrpSpPr>
        <p:grpSpPr bwMode="auto">
          <a:xfrm>
            <a:off x="7915275" y="2832100"/>
            <a:ext cx="444500" cy="444500"/>
            <a:chOff x="3456" y="1784"/>
            <a:chExt cx="952" cy="1048"/>
          </a:xfrm>
        </p:grpSpPr>
        <p:sp>
          <p:nvSpPr>
            <p:cNvPr id="166977" name="Freeform 153"/>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6978" name="Freeform 154"/>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6979" name="Freeform 155"/>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6980" name="Freeform 156"/>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6981" name="Oval 157"/>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6982" name="Oval 158"/>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83" name="Oval 159"/>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84" name="Oval 160"/>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85" name="Oval 161"/>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86" name="Oval 162"/>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87" name="Oval 163"/>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88" name="AutoShape 164"/>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6989" name="Freeform 165"/>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6990" name="Freeform 166"/>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6991" name="Freeform 167"/>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92" name="Freeform 168"/>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6993" name="Freeform 169"/>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66926" name="Group 170"/>
          <p:cNvGrpSpPr>
            <a:grpSpLocks/>
          </p:cNvGrpSpPr>
          <p:nvPr/>
        </p:nvGrpSpPr>
        <p:grpSpPr bwMode="auto">
          <a:xfrm>
            <a:off x="7480300" y="2832100"/>
            <a:ext cx="444500" cy="444500"/>
            <a:chOff x="3456" y="1784"/>
            <a:chExt cx="952" cy="1048"/>
          </a:xfrm>
        </p:grpSpPr>
        <p:sp>
          <p:nvSpPr>
            <p:cNvPr id="166960" name="Freeform 171"/>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6961" name="Freeform 172"/>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6962" name="Freeform 173"/>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6963" name="Freeform 174"/>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6964" name="Oval 175"/>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6965" name="Oval 176"/>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66" name="Oval 177"/>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67" name="Oval 178"/>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68" name="Oval 179"/>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69" name="Oval 180"/>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70" name="Oval 181"/>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71" name="AutoShape 182"/>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6972" name="Freeform 183"/>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6973" name="Freeform 184"/>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6974" name="Freeform 185"/>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75" name="Freeform 186"/>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6976" name="Freeform 187"/>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66927" name="Group 188"/>
          <p:cNvGrpSpPr>
            <a:grpSpLocks/>
          </p:cNvGrpSpPr>
          <p:nvPr/>
        </p:nvGrpSpPr>
        <p:grpSpPr bwMode="auto">
          <a:xfrm>
            <a:off x="7670800" y="3136900"/>
            <a:ext cx="444500" cy="444500"/>
            <a:chOff x="3456" y="1784"/>
            <a:chExt cx="952" cy="1048"/>
          </a:xfrm>
        </p:grpSpPr>
        <p:sp>
          <p:nvSpPr>
            <p:cNvPr id="166943"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6944"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6945"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6946"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6947"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6948"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49"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0"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1"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2"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3"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4"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6955"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6956"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6957"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58"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6959"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6928" name="Text Box 206"/>
          <p:cNvSpPr txBox="1">
            <a:spLocks noChangeArrowheads="1"/>
          </p:cNvSpPr>
          <p:nvPr/>
        </p:nvSpPr>
        <p:spPr bwMode="auto">
          <a:xfrm>
            <a:off x="4208463" y="2986088"/>
            <a:ext cx="1609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solidFill>
                  <a:srgbClr val="047F0A"/>
                </a:solidFill>
                <a:latin typeface="Comic Sans MS" pitchFamily="66" charset="0"/>
              </a:rPr>
              <a:t>sounds natural enough to me!</a:t>
            </a:r>
          </a:p>
        </p:txBody>
      </p:sp>
      <p:sp>
        <p:nvSpPr>
          <p:cNvPr id="166929" name="AutoShape 207"/>
          <p:cNvSpPr>
            <a:spLocks noChangeArrowheads="1"/>
          </p:cNvSpPr>
          <p:nvPr/>
        </p:nvSpPr>
        <p:spPr bwMode="auto">
          <a:xfrm rot="1316922">
            <a:off x="3524250" y="2343150"/>
            <a:ext cx="609600" cy="431800"/>
          </a:xfrm>
          <a:prstGeom prst="sun">
            <a:avLst>
              <a:gd name="adj" fmla="val 25000"/>
            </a:avLst>
          </a:prstGeom>
          <a:solidFill>
            <a:srgbClr val="FFCC00"/>
          </a:solidFill>
          <a:ln w="9525">
            <a:solidFill>
              <a:schemeClr val="tx1"/>
            </a:solidFill>
            <a:miter lim="800000"/>
            <a:headEnd/>
            <a:tailEnd/>
          </a:ln>
        </p:spPr>
        <p:txBody>
          <a:bodyPr wrap="none" anchor="ctr"/>
          <a:lstStyle/>
          <a:p>
            <a:endParaRPr lang="en-US">
              <a:solidFill>
                <a:srgbClr val="FFCC00"/>
              </a:solidFill>
            </a:endParaRPr>
          </a:p>
        </p:txBody>
      </p:sp>
      <p:sp>
        <p:nvSpPr>
          <p:cNvPr id="166930" name="Oval 208"/>
          <p:cNvSpPr>
            <a:spLocks noChangeArrowheads="1"/>
          </p:cNvSpPr>
          <p:nvPr/>
        </p:nvSpPr>
        <p:spPr bwMode="auto">
          <a:xfrm rot="1166402">
            <a:off x="3200400" y="2354263"/>
            <a:ext cx="1338263" cy="411162"/>
          </a:xfrm>
          <a:prstGeom prst="ellipse">
            <a:avLst/>
          </a:prstGeom>
          <a:noFill/>
          <a:ln w="19050">
            <a:solidFill>
              <a:srgbClr val="80008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1" name="Oval 209"/>
          <p:cNvSpPr>
            <a:spLocks noChangeArrowheads="1"/>
          </p:cNvSpPr>
          <p:nvPr/>
        </p:nvSpPr>
        <p:spPr bwMode="auto">
          <a:xfrm>
            <a:off x="4191000" y="2794000"/>
            <a:ext cx="100013" cy="100013"/>
          </a:xfrm>
          <a:prstGeom prst="ellipse">
            <a:avLst/>
          </a:pr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32" name="Oval 210"/>
          <p:cNvSpPr>
            <a:spLocks noChangeArrowheads="1"/>
          </p:cNvSpPr>
          <p:nvPr/>
        </p:nvSpPr>
        <p:spPr bwMode="auto">
          <a:xfrm>
            <a:off x="3200400" y="2338388"/>
            <a:ext cx="100013" cy="10001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33" name="Oval 211"/>
          <p:cNvSpPr>
            <a:spLocks noChangeArrowheads="1"/>
          </p:cNvSpPr>
          <p:nvPr/>
        </p:nvSpPr>
        <p:spPr bwMode="auto">
          <a:xfrm>
            <a:off x="4357688" y="2566988"/>
            <a:ext cx="100012" cy="10001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34" name="Rectangle 216"/>
          <p:cNvSpPr>
            <a:spLocks noChangeArrowheads="1"/>
          </p:cNvSpPr>
          <p:nvPr/>
        </p:nvSpPr>
        <p:spPr bwMode="auto">
          <a:xfrm>
            <a:off x="806450" y="2133600"/>
            <a:ext cx="2165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E03FC"/>
                </a:solidFill>
                <a:latin typeface="Courier New" pitchFamily="49" charset="0"/>
              </a:rPr>
              <a:t>for </a:t>
            </a:r>
            <a:r>
              <a:rPr lang="en-US" b="1">
                <a:latin typeface="Times New Roman" pitchFamily="18" charset="0"/>
              </a:rPr>
              <a:t>a</a:t>
            </a:r>
            <a:r>
              <a:rPr lang="en-US" b="1">
                <a:solidFill>
                  <a:srgbClr val="0E03FC"/>
                </a:solidFill>
                <a:latin typeface="Courier New" pitchFamily="49" charset="0"/>
              </a:rPr>
              <a:t> while</a:t>
            </a:r>
          </a:p>
        </p:txBody>
      </p:sp>
      <p:sp>
        <p:nvSpPr>
          <p:cNvPr id="166935" name="Rectangle 218"/>
          <p:cNvSpPr>
            <a:spLocks noChangeArrowheads="1"/>
          </p:cNvSpPr>
          <p:nvPr/>
        </p:nvSpPr>
        <p:spPr bwMode="auto">
          <a:xfrm>
            <a:off x="5710238" y="2133600"/>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E03FC"/>
                </a:solidFill>
                <a:latin typeface="Courier New" pitchFamily="49" charset="0"/>
              </a:rPr>
              <a:t>+=</a:t>
            </a:r>
          </a:p>
        </p:txBody>
      </p:sp>
      <p:sp>
        <p:nvSpPr>
          <p:cNvPr id="166936" name="Text Box 227"/>
          <p:cNvSpPr txBox="1">
            <a:spLocks noChangeArrowheads="1"/>
          </p:cNvSpPr>
          <p:nvPr/>
        </p:nvSpPr>
        <p:spPr bwMode="auto">
          <a:xfrm>
            <a:off x="741363" y="3638550"/>
            <a:ext cx="7908925"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170000"/>
              </a:lnSpc>
            </a:pPr>
            <a:r>
              <a:rPr lang="en-US" i="1">
                <a:solidFill>
                  <a:srgbClr val="0508FB"/>
                </a:solidFill>
              </a:rPr>
              <a:t>Today</a:t>
            </a:r>
            <a:r>
              <a:rPr lang="en-US">
                <a:solidFill>
                  <a:srgbClr val="0508FB"/>
                </a:solidFill>
              </a:rPr>
              <a:t>:</a:t>
            </a:r>
            <a:r>
              <a:rPr lang="en-US"/>
              <a:t>   </a:t>
            </a:r>
            <a:r>
              <a:rPr lang="en-US" b="1"/>
              <a:t>Loops:    </a:t>
            </a:r>
            <a:r>
              <a:rPr lang="en-US"/>
              <a:t> </a:t>
            </a:r>
            <a:r>
              <a:rPr lang="en-US" i="1"/>
              <a:t>Imperative</a:t>
            </a:r>
            <a:r>
              <a:rPr lang="en-US"/>
              <a:t> programming has arrived! </a:t>
            </a:r>
          </a:p>
          <a:p>
            <a:pPr algn="l">
              <a:lnSpc>
                <a:spcPct val="170000"/>
              </a:lnSpc>
            </a:pPr>
            <a:r>
              <a:rPr lang="en-US" i="1">
                <a:solidFill>
                  <a:srgbClr val="0508FB"/>
                </a:solidFill>
              </a:rPr>
              <a:t>Next week</a:t>
            </a:r>
            <a:r>
              <a:rPr lang="en-US">
                <a:solidFill>
                  <a:srgbClr val="0508FB"/>
                </a:solidFill>
              </a:rPr>
              <a:t>:</a:t>
            </a:r>
            <a:r>
              <a:rPr lang="en-US"/>
              <a:t>    putting loops to good use..</a:t>
            </a:r>
          </a:p>
        </p:txBody>
      </p:sp>
      <p:pic>
        <p:nvPicPr>
          <p:cNvPr id="166937" name="Picture 22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5257800"/>
            <a:ext cx="1362075"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166938" name="Picture 23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98700" y="5334000"/>
            <a:ext cx="12382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166939" name="Picture 231" descr="Picture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14800" y="5334000"/>
            <a:ext cx="2970213" cy="1143000"/>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pic>
      <p:sp>
        <p:nvSpPr>
          <p:cNvPr id="166940" name="Rectangle 237"/>
          <p:cNvSpPr>
            <a:spLocks noChangeArrowheads="1"/>
          </p:cNvSpPr>
          <p:nvPr/>
        </p:nvSpPr>
        <p:spPr bwMode="auto">
          <a:xfrm>
            <a:off x="7329488" y="155575"/>
            <a:ext cx="1539875"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800">
                <a:solidFill>
                  <a:srgbClr val="047F0A"/>
                </a:solidFill>
              </a:rPr>
              <a:t>This week's HmmmWork #6 due Mon.</a:t>
            </a:r>
          </a:p>
        </p:txBody>
      </p:sp>
      <p:sp>
        <p:nvSpPr>
          <p:cNvPr id="166941" name="Rectangle 238"/>
          <p:cNvSpPr>
            <a:spLocks noChangeArrowheads="1"/>
          </p:cNvSpPr>
          <p:nvPr/>
        </p:nvSpPr>
        <p:spPr bwMode="auto">
          <a:xfrm>
            <a:off x="7232650" y="1131888"/>
            <a:ext cx="1776413"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400">
                <a:solidFill>
                  <a:srgbClr val="047F0A"/>
                </a:solidFill>
                <a:latin typeface="Arial" pitchFamily="34" charset="0"/>
              </a:rPr>
              <a:t>tutoring hours available through the week(end)…</a:t>
            </a:r>
          </a:p>
        </p:txBody>
      </p:sp>
      <p:pic>
        <p:nvPicPr>
          <p:cNvPr id="166942" name="Picture 219" descr="ascii-mona.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543800" y="5181600"/>
            <a:ext cx="1109663" cy="146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3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4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4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4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4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4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4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46"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47"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48"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49"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0"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1"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2"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3"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4" name="Text Box 22"/>
          <p:cNvSpPr txBox="1">
            <a:spLocks noChangeArrowheads="1"/>
          </p:cNvSpPr>
          <p:nvPr>
            <p:custDataLst>
              <p:tags r:id="rId17"/>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latin typeface="Comic Sans MS" pitchFamily="66" charset="0"/>
              </a:rPr>
              <a:t>PC</a:t>
            </a:r>
          </a:p>
        </p:txBody>
      </p:sp>
      <p:sp>
        <p:nvSpPr>
          <p:cNvPr id="167955" name="Text Box 23"/>
          <p:cNvSpPr txBox="1">
            <a:spLocks noChangeArrowheads="1"/>
          </p:cNvSpPr>
          <p:nvPr>
            <p:custDataLst>
              <p:tags r:id="rId18"/>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167956" name="Text Box 25"/>
          <p:cNvSpPr txBox="1">
            <a:spLocks noChangeArrowheads="1"/>
          </p:cNvSpPr>
          <p:nvPr>
            <p:custDataLst>
              <p:tags r:id="rId19"/>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latin typeface="Comic Sans MS" pitchFamily="66" charset="0"/>
              </a:rPr>
              <a:t>1</a:t>
            </a:r>
          </a:p>
        </p:txBody>
      </p:sp>
      <p:sp>
        <p:nvSpPr>
          <p:cNvPr id="167957" name="Text Box 26"/>
          <p:cNvSpPr txBox="1">
            <a:spLocks noChangeArrowheads="1"/>
          </p:cNvSpPr>
          <p:nvPr>
            <p:custDataLst>
              <p:tags r:id="rId20"/>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latin typeface="Comic Sans MS" pitchFamily="66" charset="0"/>
              </a:rPr>
              <a:t>1</a:t>
            </a:r>
          </a:p>
        </p:txBody>
      </p:sp>
      <p:sp>
        <p:nvSpPr>
          <p:cNvPr id="167958" name="Text Box 27"/>
          <p:cNvSpPr txBox="1">
            <a:spLocks noChangeArrowheads="1"/>
          </p:cNvSpPr>
          <p:nvPr>
            <p:custDataLst>
              <p:tags r:id="rId21"/>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latin typeface="Comic Sans MS" pitchFamily="66" charset="0"/>
              </a:rPr>
              <a:t>0</a:t>
            </a:r>
          </a:p>
        </p:txBody>
      </p:sp>
      <p:sp>
        <p:nvSpPr>
          <p:cNvPr id="167959" name="Text Box 28"/>
          <p:cNvSpPr txBox="1">
            <a:spLocks noChangeArrowheads="1"/>
          </p:cNvSpPr>
          <p:nvPr>
            <p:custDataLst>
              <p:tags r:id="rId22"/>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rgbClr val="0000FF"/>
                </a:solidFill>
                <a:latin typeface="Comic Sans MS" pitchFamily="66" charset="0"/>
              </a:rPr>
              <a:t>1</a:t>
            </a:r>
          </a:p>
        </p:txBody>
      </p:sp>
      <p:sp>
        <p:nvSpPr>
          <p:cNvPr id="167960" name="Text Box 29"/>
          <p:cNvSpPr txBox="1">
            <a:spLocks noChangeArrowheads="1"/>
          </p:cNvSpPr>
          <p:nvPr>
            <p:custDataLst>
              <p:tags r:id="rId23"/>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rgbClr val="0000FF"/>
                </a:solidFill>
                <a:latin typeface="Comic Sans MS" pitchFamily="66" charset="0"/>
              </a:rPr>
              <a:t>0</a:t>
            </a:r>
          </a:p>
        </p:txBody>
      </p:sp>
      <p:sp>
        <p:nvSpPr>
          <p:cNvPr id="167961" name="Text Box 30"/>
          <p:cNvSpPr txBox="1">
            <a:spLocks noChangeArrowheads="1"/>
          </p:cNvSpPr>
          <p:nvPr>
            <p:custDataLst>
              <p:tags r:id="rId24"/>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rgbClr val="0000FF"/>
                </a:solidFill>
                <a:latin typeface="Comic Sans MS" pitchFamily="66" charset="0"/>
              </a:rPr>
              <a:t>0</a:t>
            </a:r>
          </a:p>
        </p:txBody>
      </p:sp>
      <p:sp>
        <p:nvSpPr>
          <p:cNvPr id="167962" name="Text Box 31"/>
          <p:cNvSpPr txBox="1">
            <a:spLocks noChangeArrowheads="1"/>
          </p:cNvSpPr>
          <p:nvPr>
            <p:custDataLst>
              <p:tags r:id="rId25"/>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rgbClr val="0000FF"/>
                </a:solidFill>
                <a:latin typeface="Comic Sans MS" pitchFamily="66" charset="0"/>
              </a:rPr>
              <a:t>1</a:t>
            </a:r>
          </a:p>
        </p:txBody>
      </p:sp>
      <p:sp>
        <p:nvSpPr>
          <p:cNvPr id="167963" name="Text Box 32"/>
          <p:cNvSpPr txBox="1">
            <a:spLocks noChangeArrowheads="1"/>
          </p:cNvSpPr>
          <p:nvPr>
            <p:custDataLst>
              <p:tags r:id="rId26"/>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rgbClr val="0000FF"/>
                </a:solidFill>
                <a:latin typeface="Comic Sans MS" pitchFamily="66" charset="0"/>
              </a:rPr>
              <a:t>1</a:t>
            </a:r>
          </a:p>
        </p:txBody>
      </p:sp>
      <p:sp>
        <p:nvSpPr>
          <p:cNvPr id="167964" name="Text Box 33"/>
          <p:cNvSpPr txBox="1">
            <a:spLocks noChangeArrowheads="1"/>
          </p:cNvSpPr>
          <p:nvPr>
            <p:custDataLst>
              <p:tags r:id="rId27"/>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rgbClr val="0000FF"/>
                </a:solidFill>
                <a:latin typeface="Comic Sans MS" pitchFamily="66" charset="0"/>
              </a:rPr>
              <a:t>1</a:t>
            </a:r>
          </a:p>
        </p:txBody>
      </p:sp>
      <p:sp>
        <p:nvSpPr>
          <p:cNvPr id="167965" name="Text Box 34"/>
          <p:cNvSpPr txBox="1">
            <a:spLocks noChangeArrowheads="1"/>
          </p:cNvSpPr>
          <p:nvPr>
            <p:custDataLst>
              <p:tags r:id="rId28"/>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rgbClr val="0000FF"/>
                </a:solidFill>
                <a:latin typeface="Comic Sans MS" pitchFamily="66" charset="0"/>
              </a:rPr>
              <a:t>0</a:t>
            </a:r>
          </a:p>
        </p:txBody>
      </p:sp>
      <p:sp>
        <p:nvSpPr>
          <p:cNvPr id="167966" name="Text Box 35"/>
          <p:cNvSpPr txBox="1">
            <a:spLocks noChangeArrowheads="1"/>
          </p:cNvSpPr>
          <p:nvPr>
            <p:custDataLst>
              <p:tags r:id="rId29"/>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rgbClr val="0000FF"/>
                </a:solidFill>
                <a:latin typeface="Comic Sans MS" pitchFamily="66" charset="0"/>
              </a:rPr>
              <a:t>0</a:t>
            </a:r>
          </a:p>
        </p:txBody>
      </p:sp>
      <p:sp>
        <p:nvSpPr>
          <p:cNvPr id="167967" name="Text Box 36"/>
          <p:cNvSpPr txBox="1">
            <a:spLocks noChangeArrowheads="1"/>
          </p:cNvSpPr>
          <p:nvPr>
            <p:custDataLst>
              <p:tags r:id="rId30"/>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latin typeface="Comic Sans MS" pitchFamily="66" charset="0"/>
              </a:rPr>
              <a:t>The instruction</a:t>
            </a:r>
          </a:p>
        </p:txBody>
      </p:sp>
      <p:sp>
        <p:nvSpPr>
          <p:cNvPr id="167968" name="Text Box 39"/>
          <p:cNvSpPr txBox="1">
            <a:spLocks noChangeArrowheads="1"/>
          </p:cNvSpPr>
          <p:nvPr>
            <p:custDataLst>
              <p:tags r:id="rId31"/>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000">
                <a:solidFill>
                  <a:srgbClr val="0508FB"/>
                </a:solidFill>
                <a:latin typeface="Comic Sans MS" pitchFamily="66" charset="0"/>
              </a:rPr>
              <a:t>10  =  add a constant (addn)  </a:t>
            </a:r>
          </a:p>
        </p:txBody>
      </p:sp>
      <p:sp>
        <p:nvSpPr>
          <p:cNvPr id="167969" name="Text Box 41"/>
          <p:cNvSpPr txBox="1">
            <a:spLocks noChangeArrowheads="1"/>
          </p:cNvSpPr>
          <p:nvPr>
            <p:custDataLst>
              <p:tags r:id="rId32"/>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latin typeface="Comic Sans MS" pitchFamily="66" charset="0"/>
              </a:rPr>
              <a:t>Argument 1</a:t>
            </a:r>
          </a:p>
        </p:txBody>
      </p:sp>
      <p:sp>
        <p:nvSpPr>
          <p:cNvPr id="167970" name="Text Box 42"/>
          <p:cNvSpPr txBox="1">
            <a:spLocks noChangeArrowheads="1"/>
          </p:cNvSpPr>
          <p:nvPr>
            <p:custDataLst>
              <p:tags r:id="rId33"/>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latin typeface="Comic Sans MS" pitchFamily="66" charset="0"/>
              </a:rPr>
              <a:t>Argument 2</a:t>
            </a:r>
          </a:p>
        </p:txBody>
      </p:sp>
      <p:sp>
        <p:nvSpPr>
          <p:cNvPr id="167971" name="Rectangle 48"/>
          <p:cNvSpPr>
            <a:spLocks noChangeArrowheads="1"/>
          </p:cNvSpPr>
          <p:nvPr>
            <p:custDataLst>
              <p:tags r:id="rId34"/>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167972" name="Rectangle 49"/>
          <p:cNvSpPr>
            <a:spLocks noChangeArrowheads="1"/>
          </p:cNvSpPr>
          <p:nvPr>
            <p:custDataLst>
              <p:tags r:id="rId35"/>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167973" name="AutoShape 50"/>
          <p:cNvSpPr>
            <a:spLocks/>
          </p:cNvSpPr>
          <p:nvPr>
            <p:custDataLst>
              <p:tags r:id="rId3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74" name="AutoShape 51"/>
          <p:cNvSpPr>
            <a:spLocks/>
          </p:cNvSpPr>
          <p:nvPr>
            <p:custDataLst>
              <p:tags r:id="rId3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75" name="AutoShape 52"/>
          <p:cNvSpPr>
            <a:spLocks/>
          </p:cNvSpPr>
          <p:nvPr>
            <p:custDataLst>
              <p:tags r:id="rId3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76" name="Rectangle 53"/>
          <p:cNvSpPr>
            <a:spLocks noChangeArrowheads="1"/>
          </p:cNvSpPr>
          <p:nvPr>
            <p:custDataLst>
              <p:tags r:id="rId3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register</a:t>
            </a:r>
          </a:p>
        </p:txBody>
      </p:sp>
      <p:sp>
        <p:nvSpPr>
          <p:cNvPr id="167977" name="Rectangle 54"/>
          <p:cNvSpPr>
            <a:spLocks noChangeArrowheads="1"/>
          </p:cNvSpPr>
          <p:nvPr>
            <p:custDataLst>
              <p:tags r:id="rId40"/>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constant</a:t>
            </a:r>
          </a:p>
        </p:txBody>
      </p:sp>
      <p:sp>
        <p:nvSpPr>
          <p:cNvPr id="167978" name="Text Box 63"/>
          <p:cNvSpPr txBox="1">
            <a:spLocks noChangeArrowheads="1"/>
          </p:cNvSpPr>
          <p:nvPr>
            <p:custDataLst>
              <p:tags r:id="rId41"/>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0508FB"/>
                </a:solidFill>
                <a:latin typeface="Courier New" pitchFamily="49" charset="0"/>
              </a:rPr>
              <a:t>4</a:t>
            </a:r>
          </a:p>
        </p:txBody>
      </p:sp>
      <p:sp>
        <p:nvSpPr>
          <p:cNvPr id="167979" name="Rectangle 66"/>
          <p:cNvSpPr>
            <a:spLocks noChangeArrowheads="1"/>
          </p:cNvSpPr>
          <p:nvPr>
            <p:custDataLst>
              <p:tags r:id="rId4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80" name="Text Box 67"/>
          <p:cNvSpPr txBox="1">
            <a:spLocks noChangeArrowheads="1"/>
          </p:cNvSpPr>
          <p:nvPr>
            <p:custDataLst>
              <p:tags r:id="rId4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clock</a:t>
            </a:r>
          </a:p>
        </p:txBody>
      </p:sp>
      <p:sp>
        <p:nvSpPr>
          <p:cNvPr id="167981" name="Line 68"/>
          <p:cNvSpPr>
            <a:spLocks noChangeShapeType="1"/>
          </p:cNvSpPr>
          <p:nvPr>
            <p:custDataLst>
              <p:tags r:id="rId4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7982" name="Line 69"/>
          <p:cNvSpPr>
            <a:spLocks noChangeShapeType="1"/>
          </p:cNvSpPr>
          <p:nvPr>
            <p:custDataLst>
              <p:tags r:id="rId4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7983" name="Line 70"/>
          <p:cNvSpPr>
            <a:spLocks noChangeShapeType="1"/>
          </p:cNvSpPr>
          <p:nvPr>
            <p:custDataLst>
              <p:tags r:id="rId4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7984" name="Line 71"/>
          <p:cNvSpPr>
            <a:spLocks noChangeShapeType="1"/>
          </p:cNvSpPr>
          <p:nvPr>
            <p:custDataLst>
              <p:tags r:id="rId4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7985" name="Line 72"/>
          <p:cNvSpPr>
            <a:spLocks noChangeShapeType="1"/>
          </p:cNvSpPr>
          <p:nvPr>
            <p:custDataLst>
              <p:tags r:id="rId4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7986" name="Text Box 73"/>
          <p:cNvSpPr txBox="1">
            <a:spLocks noChangeArrowheads="1"/>
          </p:cNvSpPr>
          <p:nvPr>
            <p:custDataLst>
              <p:tags r:id="rId4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latin typeface="Comic Sans MS" pitchFamily="66" charset="0"/>
              </a:rPr>
              <a:t>0</a:t>
            </a:r>
          </a:p>
        </p:txBody>
      </p:sp>
      <p:sp>
        <p:nvSpPr>
          <p:cNvPr id="167987" name="Text Box 74"/>
          <p:cNvSpPr txBox="1">
            <a:spLocks noChangeArrowheads="1"/>
          </p:cNvSpPr>
          <p:nvPr>
            <p:custDataLst>
              <p:tags r:id="rId5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latin typeface="Comic Sans MS" pitchFamily="66" charset="0"/>
              </a:rPr>
              <a:t>0</a:t>
            </a:r>
          </a:p>
        </p:txBody>
      </p:sp>
      <p:sp>
        <p:nvSpPr>
          <p:cNvPr id="167988" name="Text Box 75"/>
          <p:cNvSpPr txBox="1">
            <a:spLocks noChangeArrowheads="1"/>
          </p:cNvSpPr>
          <p:nvPr>
            <p:custDataLst>
              <p:tags r:id="rId5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latin typeface="Comic Sans MS" pitchFamily="66" charset="0"/>
              </a:rPr>
              <a:t>0</a:t>
            </a:r>
          </a:p>
        </p:txBody>
      </p:sp>
      <p:sp>
        <p:nvSpPr>
          <p:cNvPr id="167989" name="Text Box 76"/>
          <p:cNvSpPr txBox="1">
            <a:spLocks noChangeArrowheads="1"/>
          </p:cNvSpPr>
          <p:nvPr>
            <p:custDataLst>
              <p:tags r:id="rId5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latin typeface="Comic Sans MS" pitchFamily="66" charset="0"/>
              </a:rPr>
              <a:t>0</a:t>
            </a:r>
          </a:p>
        </p:txBody>
      </p:sp>
      <p:sp>
        <p:nvSpPr>
          <p:cNvPr id="167990" name="Text Box 77"/>
          <p:cNvSpPr txBox="1">
            <a:spLocks noChangeArrowheads="1"/>
          </p:cNvSpPr>
          <p:nvPr>
            <p:custDataLst>
              <p:tags r:id="rId5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latin typeface="Comic Sans MS" pitchFamily="66" charset="0"/>
              </a:rPr>
              <a:t>0</a:t>
            </a:r>
          </a:p>
        </p:txBody>
      </p:sp>
      <p:sp>
        <p:nvSpPr>
          <p:cNvPr id="167991" name="Rectangle 78"/>
          <p:cNvSpPr>
            <a:spLocks noChangeArrowheads="1"/>
          </p:cNvSpPr>
          <p:nvPr>
            <p:custDataLst>
              <p:tags r:id="rId5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167992" name="Line 79"/>
          <p:cNvSpPr>
            <a:spLocks noChangeShapeType="1"/>
          </p:cNvSpPr>
          <p:nvPr>
            <p:custDataLst>
              <p:tags r:id="rId5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7993" name="Line 80"/>
          <p:cNvSpPr>
            <a:spLocks noChangeShapeType="1"/>
          </p:cNvSpPr>
          <p:nvPr>
            <p:custDataLst>
              <p:tags r:id="rId5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7994" name="Text Box 81"/>
          <p:cNvSpPr txBox="1">
            <a:spLocks noChangeArrowheads="1"/>
          </p:cNvSpPr>
          <p:nvPr>
            <p:custDataLst>
              <p:tags r:id="rId5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167995" name="Text Box 82"/>
          <p:cNvSpPr txBox="1">
            <a:spLocks noChangeArrowheads="1"/>
          </p:cNvSpPr>
          <p:nvPr>
            <p:custDataLst>
              <p:tags r:id="rId5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RAM</a:t>
            </a:r>
          </a:p>
        </p:txBody>
      </p:sp>
      <p:sp>
        <p:nvSpPr>
          <p:cNvPr id="167996" name="Rectangle 83"/>
          <p:cNvSpPr>
            <a:spLocks noChangeArrowheads="1"/>
          </p:cNvSpPr>
          <p:nvPr>
            <p:custDataLst>
              <p:tags r:id="rId5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97" name="Rectangle 84"/>
          <p:cNvSpPr>
            <a:spLocks noChangeArrowheads="1"/>
          </p:cNvSpPr>
          <p:nvPr>
            <p:custDataLst>
              <p:tags r:id="rId6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98" name="Rectangle 85"/>
          <p:cNvSpPr>
            <a:spLocks noChangeArrowheads="1"/>
          </p:cNvSpPr>
          <p:nvPr>
            <p:custDataLst>
              <p:tags r:id="rId6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99" name="Rectangle 86"/>
          <p:cNvSpPr>
            <a:spLocks noChangeArrowheads="1"/>
          </p:cNvSpPr>
          <p:nvPr>
            <p:custDataLst>
              <p:tags r:id="rId6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8000" name="Rectangle 87"/>
          <p:cNvSpPr>
            <a:spLocks noChangeArrowheads="1"/>
          </p:cNvSpPr>
          <p:nvPr>
            <p:custDataLst>
              <p:tags r:id="rId6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8001" name="Rectangle 88"/>
          <p:cNvSpPr>
            <a:spLocks noChangeArrowheads="1"/>
          </p:cNvSpPr>
          <p:nvPr>
            <p:custDataLst>
              <p:tags r:id="rId6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8002" name="Rectangle 89"/>
          <p:cNvSpPr>
            <a:spLocks noChangeArrowheads="1"/>
          </p:cNvSpPr>
          <p:nvPr>
            <p:custDataLst>
              <p:tags r:id="rId6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8003" name="Rectangle 90"/>
          <p:cNvSpPr>
            <a:spLocks noChangeArrowheads="1"/>
          </p:cNvSpPr>
          <p:nvPr>
            <p:custDataLst>
              <p:tags r:id="rId6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8004" name="Text Box 91"/>
          <p:cNvSpPr txBox="1">
            <a:spLocks noChangeArrowheads="1"/>
          </p:cNvSpPr>
          <p:nvPr>
            <p:custDataLst>
              <p:tags r:id="rId6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rgbClr val="0000FF"/>
                </a:solidFill>
                <a:latin typeface="Comic Sans MS" pitchFamily="66" charset="0"/>
              </a:rPr>
              <a:t>IR</a:t>
            </a:r>
          </a:p>
        </p:txBody>
      </p:sp>
      <p:sp>
        <p:nvSpPr>
          <p:cNvPr id="168005" name="Line 92"/>
          <p:cNvSpPr>
            <a:spLocks noChangeShapeType="1"/>
          </p:cNvSpPr>
          <p:nvPr>
            <p:custDataLst>
              <p:tags r:id="rId6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06" name="Line 93"/>
          <p:cNvSpPr>
            <a:spLocks noChangeShapeType="1"/>
          </p:cNvSpPr>
          <p:nvPr>
            <p:custDataLst>
              <p:tags r:id="rId6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07" name="Line 94"/>
          <p:cNvSpPr>
            <a:spLocks noChangeShapeType="1"/>
          </p:cNvSpPr>
          <p:nvPr>
            <p:custDataLst>
              <p:tags r:id="rId7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08" name="Line 95"/>
          <p:cNvSpPr>
            <a:spLocks noChangeShapeType="1"/>
          </p:cNvSpPr>
          <p:nvPr>
            <p:custDataLst>
              <p:tags r:id="rId7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09" name="Line 96"/>
          <p:cNvSpPr>
            <a:spLocks noChangeShapeType="1"/>
          </p:cNvSpPr>
          <p:nvPr>
            <p:custDataLst>
              <p:tags r:id="rId7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10" name="Line 97"/>
          <p:cNvSpPr>
            <a:spLocks noChangeShapeType="1"/>
          </p:cNvSpPr>
          <p:nvPr>
            <p:custDataLst>
              <p:tags r:id="rId7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11" name="Line 98"/>
          <p:cNvSpPr>
            <a:spLocks noChangeShapeType="1"/>
          </p:cNvSpPr>
          <p:nvPr>
            <p:custDataLst>
              <p:tags r:id="rId7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12" name="Line 99"/>
          <p:cNvSpPr>
            <a:spLocks noChangeShapeType="1"/>
          </p:cNvSpPr>
          <p:nvPr>
            <p:custDataLst>
              <p:tags r:id="rId7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13" name="Line 100"/>
          <p:cNvSpPr>
            <a:spLocks noChangeShapeType="1"/>
          </p:cNvSpPr>
          <p:nvPr>
            <p:custDataLst>
              <p:tags r:id="rId7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14" name="Line 101"/>
          <p:cNvSpPr>
            <a:spLocks noChangeShapeType="1"/>
          </p:cNvSpPr>
          <p:nvPr>
            <p:custDataLst>
              <p:tags r:id="rId7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15" name="Line 102"/>
          <p:cNvSpPr>
            <a:spLocks noChangeShapeType="1"/>
          </p:cNvSpPr>
          <p:nvPr>
            <p:custDataLst>
              <p:tags r:id="rId7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16" name="Line 103"/>
          <p:cNvSpPr>
            <a:spLocks noChangeShapeType="1"/>
          </p:cNvSpPr>
          <p:nvPr>
            <p:custDataLst>
              <p:tags r:id="rId7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17" name="Text Box 105"/>
          <p:cNvSpPr txBox="1">
            <a:spLocks noChangeArrowheads="1"/>
          </p:cNvSpPr>
          <p:nvPr>
            <p:custDataLst>
              <p:tags r:id="rId8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latin typeface="Comic Sans MS" pitchFamily="66" charset="0"/>
              </a:rPr>
              <a:t>8 address bits</a:t>
            </a:r>
          </a:p>
        </p:txBody>
      </p:sp>
      <p:sp>
        <p:nvSpPr>
          <p:cNvPr id="168018" name="Line 106"/>
          <p:cNvSpPr>
            <a:spLocks noChangeShapeType="1"/>
          </p:cNvSpPr>
          <p:nvPr>
            <p:custDataLst>
              <p:tags r:id="rId8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19" name="Line 107"/>
          <p:cNvSpPr>
            <a:spLocks noChangeShapeType="1"/>
          </p:cNvSpPr>
          <p:nvPr>
            <p:custDataLst>
              <p:tags r:id="rId8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20" name="Line 108"/>
          <p:cNvSpPr>
            <a:spLocks noChangeShapeType="1"/>
          </p:cNvSpPr>
          <p:nvPr>
            <p:custDataLst>
              <p:tags r:id="rId8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21" name="Line 109"/>
          <p:cNvSpPr>
            <a:spLocks noChangeShapeType="1"/>
          </p:cNvSpPr>
          <p:nvPr>
            <p:custDataLst>
              <p:tags r:id="rId8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22" name="Line 110"/>
          <p:cNvSpPr>
            <a:spLocks noChangeShapeType="1"/>
          </p:cNvSpPr>
          <p:nvPr>
            <p:custDataLst>
              <p:tags r:id="rId8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23" name="Line 111"/>
          <p:cNvSpPr>
            <a:spLocks noChangeShapeType="1"/>
          </p:cNvSpPr>
          <p:nvPr>
            <p:custDataLst>
              <p:tags r:id="rId8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24" name="Line 112"/>
          <p:cNvSpPr>
            <a:spLocks noChangeShapeType="1"/>
          </p:cNvSpPr>
          <p:nvPr>
            <p:custDataLst>
              <p:tags r:id="rId8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25" name="Line 113"/>
          <p:cNvSpPr>
            <a:spLocks noChangeShapeType="1"/>
          </p:cNvSpPr>
          <p:nvPr>
            <p:custDataLst>
              <p:tags r:id="rId8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26" name="Line 114"/>
          <p:cNvSpPr>
            <a:spLocks noChangeShapeType="1"/>
          </p:cNvSpPr>
          <p:nvPr>
            <p:custDataLst>
              <p:tags r:id="rId8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27" name="Line 115"/>
          <p:cNvSpPr>
            <a:spLocks noChangeShapeType="1"/>
          </p:cNvSpPr>
          <p:nvPr>
            <p:custDataLst>
              <p:tags r:id="rId9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28" name="Line 116"/>
          <p:cNvSpPr>
            <a:spLocks noChangeShapeType="1"/>
          </p:cNvSpPr>
          <p:nvPr>
            <p:custDataLst>
              <p:tags r:id="rId9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29" name="Line 148"/>
          <p:cNvSpPr>
            <a:spLocks noChangeShapeType="1"/>
          </p:cNvSpPr>
          <p:nvPr>
            <p:custDataLst>
              <p:tags r:id="rId92"/>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30" name="Line 149"/>
          <p:cNvSpPr>
            <a:spLocks noChangeShapeType="1"/>
          </p:cNvSpPr>
          <p:nvPr>
            <p:custDataLst>
              <p:tags r:id="rId93"/>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31" name="Freeform 150"/>
          <p:cNvSpPr>
            <a:spLocks/>
          </p:cNvSpPr>
          <p:nvPr>
            <p:custDataLst>
              <p:tags r:id="rId94"/>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8032" name="Freeform 151"/>
          <p:cNvSpPr>
            <a:spLocks/>
          </p:cNvSpPr>
          <p:nvPr>
            <p:custDataLst>
              <p:tags r:id="rId95"/>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8033" name="Freeform 152"/>
          <p:cNvSpPr>
            <a:spLocks/>
          </p:cNvSpPr>
          <p:nvPr>
            <p:custDataLst>
              <p:tags r:id="rId96"/>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8034" name="Freeform 153"/>
          <p:cNvSpPr>
            <a:spLocks/>
          </p:cNvSpPr>
          <p:nvPr>
            <p:custDataLst>
              <p:tags r:id="rId97"/>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8035" name="Freeform 154"/>
          <p:cNvSpPr>
            <a:spLocks/>
          </p:cNvSpPr>
          <p:nvPr>
            <p:custDataLst>
              <p:tags r:id="rId98"/>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8036" name="Freeform 155"/>
          <p:cNvSpPr>
            <a:spLocks/>
          </p:cNvSpPr>
          <p:nvPr>
            <p:custDataLst>
              <p:tags r:id="rId99"/>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8037" name="Freeform 156"/>
          <p:cNvSpPr>
            <a:spLocks/>
          </p:cNvSpPr>
          <p:nvPr>
            <p:custDataLst>
              <p:tags r:id="rId100"/>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8038" name="Freeform 157"/>
          <p:cNvSpPr>
            <a:spLocks/>
          </p:cNvSpPr>
          <p:nvPr>
            <p:custDataLst>
              <p:tags r:id="rId101"/>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8039" name="Text Box 158"/>
          <p:cNvSpPr txBox="1">
            <a:spLocks noChangeArrowheads="1"/>
          </p:cNvSpPr>
          <p:nvPr>
            <p:custDataLst>
              <p:tags r:id="rId102"/>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168040" name="Text Box 169"/>
          <p:cNvSpPr txBox="1">
            <a:spLocks noChangeArrowheads="1"/>
          </p:cNvSpPr>
          <p:nvPr>
            <p:custDataLst>
              <p:tags r:id="rId103"/>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rgbClr val="0000FF"/>
                </a:solidFill>
                <a:latin typeface="Comic Sans MS" pitchFamily="66" charset="0"/>
              </a:rPr>
              <a:t>1</a:t>
            </a:r>
          </a:p>
        </p:txBody>
      </p:sp>
      <p:sp>
        <p:nvSpPr>
          <p:cNvPr id="168041" name="Text Box 170"/>
          <p:cNvSpPr txBox="1">
            <a:spLocks noChangeArrowheads="1"/>
          </p:cNvSpPr>
          <p:nvPr>
            <p:custDataLst>
              <p:tags r:id="rId104"/>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rgbClr val="0000FF"/>
                </a:solidFill>
                <a:latin typeface="Comic Sans MS" pitchFamily="66" charset="0"/>
              </a:rPr>
              <a:t>0</a:t>
            </a:r>
          </a:p>
        </p:txBody>
      </p:sp>
      <p:sp>
        <p:nvSpPr>
          <p:cNvPr id="168042" name="Text Box 171"/>
          <p:cNvSpPr txBox="1">
            <a:spLocks noChangeArrowheads="1"/>
          </p:cNvSpPr>
          <p:nvPr>
            <p:custDataLst>
              <p:tags r:id="rId105"/>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rgbClr val="0000FF"/>
                </a:solidFill>
                <a:latin typeface="Comic Sans MS" pitchFamily="66" charset="0"/>
              </a:rPr>
              <a:t>0</a:t>
            </a:r>
          </a:p>
        </p:txBody>
      </p:sp>
      <p:sp>
        <p:nvSpPr>
          <p:cNvPr id="168043" name="Text Box 172"/>
          <p:cNvSpPr txBox="1">
            <a:spLocks noChangeArrowheads="1"/>
          </p:cNvSpPr>
          <p:nvPr>
            <p:custDataLst>
              <p:tags r:id="rId106"/>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rgbClr val="0000FF"/>
                </a:solidFill>
                <a:latin typeface="Comic Sans MS" pitchFamily="66" charset="0"/>
              </a:rPr>
              <a:t>1</a:t>
            </a:r>
          </a:p>
        </p:txBody>
      </p:sp>
      <p:sp>
        <p:nvSpPr>
          <p:cNvPr id="168044" name="Text Box 173"/>
          <p:cNvSpPr txBox="1">
            <a:spLocks noChangeArrowheads="1"/>
          </p:cNvSpPr>
          <p:nvPr>
            <p:custDataLst>
              <p:tags r:id="rId107"/>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rgbClr val="0000FF"/>
                </a:solidFill>
                <a:latin typeface="Comic Sans MS" pitchFamily="66" charset="0"/>
              </a:rPr>
              <a:t>1</a:t>
            </a:r>
          </a:p>
        </p:txBody>
      </p:sp>
      <p:sp>
        <p:nvSpPr>
          <p:cNvPr id="168045" name="Text Box 174"/>
          <p:cNvSpPr txBox="1">
            <a:spLocks noChangeArrowheads="1"/>
          </p:cNvSpPr>
          <p:nvPr>
            <p:custDataLst>
              <p:tags r:id="rId108"/>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rgbClr val="0000FF"/>
                </a:solidFill>
                <a:latin typeface="Comic Sans MS" pitchFamily="66" charset="0"/>
              </a:rPr>
              <a:t>1</a:t>
            </a:r>
          </a:p>
        </p:txBody>
      </p:sp>
      <p:sp>
        <p:nvSpPr>
          <p:cNvPr id="168046" name="Text Box 175"/>
          <p:cNvSpPr txBox="1">
            <a:spLocks noChangeArrowheads="1"/>
          </p:cNvSpPr>
          <p:nvPr>
            <p:custDataLst>
              <p:tags r:id="rId109"/>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rgbClr val="0000FF"/>
                </a:solidFill>
                <a:latin typeface="Comic Sans MS" pitchFamily="66" charset="0"/>
              </a:rPr>
              <a:t>0</a:t>
            </a:r>
          </a:p>
        </p:txBody>
      </p:sp>
      <p:sp>
        <p:nvSpPr>
          <p:cNvPr id="168047" name="Text Box 176"/>
          <p:cNvSpPr txBox="1">
            <a:spLocks noChangeArrowheads="1"/>
          </p:cNvSpPr>
          <p:nvPr>
            <p:custDataLst>
              <p:tags r:id="rId110"/>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rgbClr val="0000FF"/>
                </a:solidFill>
                <a:latin typeface="Comic Sans MS" pitchFamily="66" charset="0"/>
              </a:rPr>
              <a:t>0</a:t>
            </a:r>
          </a:p>
        </p:txBody>
      </p:sp>
      <p:sp>
        <p:nvSpPr>
          <p:cNvPr id="168048" name="Rectangle 177"/>
          <p:cNvSpPr>
            <a:spLocks noChangeArrowheads="1"/>
          </p:cNvSpPr>
          <p:nvPr>
            <p:custDataLst>
              <p:tags r:id="rId111"/>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8049" name="Freeform 178"/>
          <p:cNvSpPr>
            <a:spLocks/>
          </p:cNvSpPr>
          <p:nvPr>
            <p:custDataLst>
              <p:tags r:id="rId112"/>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8050" name="Line 179"/>
          <p:cNvSpPr>
            <a:spLocks noChangeShapeType="1"/>
          </p:cNvSpPr>
          <p:nvPr>
            <p:custDataLst>
              <p:tags r:id="rId113"/>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51" name="Line 180"/>
          <p:cNvSpPr>
            <a:spLocks noChangeShapeType="1"/>
          </p:cNvSpPr>
          <p:nvPr>
            <p:custDataLst>
              <p:tags r:id="rId114"/>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52" name="Text Box 181"/>
          <p:cNvSpPr txBox="1">
            <a:spLocks noChangeArrowheads="1"/>
          </p:cNvSpPr>
          <p:nvPr>
            <p:custDataLst>
              <p:tags r:id="rId115"/>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000">
                <a:latin typeface="Comic Sans MS" pitchFamily="66" charset="0"/>
              </a:rPr>
              <a:t>D in</a:t>
            </a:r>
          </a:p>
        </p:txBody>
      </p:sp>
      <p:sp>
        <p:nvSpPr>
          <p:cNvPr id="168053" name="Text Box 182"/>
          <p:cNvSpPr txBox="1">
            <a:spLocks noChangeArrowheads="1"/>
          </p:cNvSpPr>
          <p:nvPr>
            <p:custDataLst>
              <p:tags r:id="rId116"/>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000">
                <a:latin typeface="Comic Sans MS" pitchFamily="66" charset="0"/>
              </a:rPr>
              <a:t>Q out</a:t>
            </a:r>
          </a:p>
        </p:txBody>
      </p:sp>
      <p:sp>
        <p:nvSpPr>
          <p:cNvPr id="168054" name="Text Box 183"/>
          <p:cNvSpPr txBox="1">
            <a:spLocks noChangeArrowheads="1"/>
          </p:cNvSpPr>
          <p:nvPr>
            <p:custDataLst>
              <p:tags r:id="rId117"/>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000">
                <a:latin typeface="Comic Sans MS" pitchFamily="66" charset="0"/>
              </a:rPr>
              <a:t>strobe</a:t>
            </a:r>
          </a:p>
        </p:txBody>
      </p:sp>
      <p:sp>
        <p:nvSpPr>
          <p:cNvPr id="168055" name="Line 262"/>
          <p:cNvSpPr>
            <a:spLocks noChangeShapeType="1"/>
          </p:cNvSpPr>
          <p:nvPr>
            <p:custDataLst>
              <p:tags r:id="rId118"/>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56" name="Line 263"/>
          <p:cNvSpPr>
            <a:spLocks noChangeShapeType="1"/>
          </p:cNvSpPr>
          <p:nvPr>
            <p:custDataLst>
              <p:tags r:id="rId119"/>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57" name="Line 264"/>
          <p:cNvSpPr>
            <a:spLocks noChangeShapeType="1"/>
          </p:cNvSpPr>
          <p:nvPr>
            <p:custDataLst>
              <p:tags r:id="rId120"/>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58" name="Line 265"/>
          <p:cNvSpPr>
            <a:spLocks noChangeShapeType="1"/>
          </p:cNvSpPr>
          <p:nvPr>
            <p:custDataLst>
              <p:tags r:id="rId121"/>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59" name="Line 266"/>
          <p:cNvSpPr>
            <a:spLocks noChangeShapeType="1"/>
          </p:cNvSpPr>
          <p:nvPr>
            <p:custDataLst>
              <p:tags r:id="rId122"/>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60" name="Text Box 267"/>
          <p:cNvSpPr txBox="1">
            <a:spLocks noChangeArrowheads="1"/>
          </p:cNvSpPr>
          <p:nvPr>
            <p:custDataLst>
              <p:tags r:id="rId123"/>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latin typeface="Comic Sans MS" pitchFamily="66" charset="0"/>
              </a:rPr>
              <a:t>flip-flop</a:t>
            </a:r>
          </a:p>
        </p:txBody>
      </p:sp>
      <p:sp>
        <p:nvSpPr>
          <p:cNvPr id="168061" name="Line 268"/>
          <p:cNvSpPr>
            <a:spLocks noChangeShapeType="1"/>
          </p:cNvSpPr>
          <p:nvPr>
            <p:custDataLst>
              <p:tags r:id="rId124"/>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62" name="Line 269"/>
          <p:cNvSpPr>
            <a:spLocks noChangeShapeType="1"/>
          </p:cNvSpPr>
          <p:nvPr>
            <p:custDataLst>
              <p:tags r:id="rId125"/>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63" name="Freeform 270"/>
          <p:cNvSpPr>
            <a:spLocks/>
          </p:cNvSpPr>
          <p:nvPr>
            <p:custDataLst>
              <p:tags r:id="rId126"/>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8064" name="Text Box 271"/>
          <p:cNvSpPr txBox="1">
            <a:spLocks noChangeArrowheads="1"/>
          </p:cNvSpPr>
          <p:nvPr>
            <p:custDataLst>
              <p:tags r:id="rId127"/>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latin typeface="Comic Sans MS" pitchFamily="66" charset="0"/>
              </a:rPr>
              <a:t>strobe for next instruction</a:t>
            </a:r>
          </a:p>
        </p:txBody>
      </p:sp>
      <p:sp>
        <p:nvSpPr>
          <p:cNvPr id="168065" name="Text Box 272"/>
          <p:cNvSpPr txBox="1">
            <a:spLocks noChangeArrowheads="1"/>
          </p:cNvSpPr>
          <p:nvPr>
            <p:custDataLst>
              <p:tags r:id="rId128"/>
            </p:custDataLst>
          </p:nvPr>
        </p:nvSpPr>
        <p:spPr bwMode="auto">
          <a:xfrm>
            <a:off x="5029200" y="6019800"/>
            <a:ext cx="31242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800">
                <a:solidFill>
                  <a:srgbClr val="0AA318"/>
                </a:solidFill>
                <a:latin typeface="Calibri" pitchFamily="34" charset="0"/>
              </a:rPr>
              <a:t>Why is this 4 and not r4?</a:t>
            </a:r>
          </a:p>
        </p:txBody>
      </p:sp>
      <p:sp>
        <p:nvSpPr>
          <p:cNvPr id="168066" name="Rectangle 273"/>
          <p:cNvSpPr>
            <a:spLocks noChangeArrowheads="1"/>
          </p:cNvSpPr>
          <p:nvPr>
            <p:custDataLst>
              <p:tags r:id="rId129"/>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168067" name="Text Box 275"/>
          <p:cNvSpPr txBox="1">
            <a:spLocks noChangeArrowheads="1"/>
          </p:cNvSpPr>
          <p:nvPr>
            <p:custDataLst>
              <p:tags r:id="rId130"/>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168068" name="Text Box 276"/>
          <p:cNvSpPr txBox="1">
            <a:spLocks noChangeArrowheads="1"/>
          </p:cNvSpPr>
          <p:nvPr>
            <p:custDataLst>
              <p:tags r:id="rId131"/>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rgbClr val="0000FF"/>
                </a:solidFill>
                <a:latin typeface="Comic Sans MS" pitchFamily="66" charset="0"/>
              </a:rPr>
              <a:t>2</a:t>
            </a:r>
          </a:p>
        </p:txBody>
      </p:sp>
      <p:sp>
        <p:nvSpPr>
          <p:cNvPr id="168069" name="Text Box 277"/>
          <p:cNvSpPr txBox="1">
            <a:spLocks noChangeArrowheads="1"/>
          </p:cNvSpPr>
          <p:nvPr>
            <p:custDataLst>
              <p:tags r:id="rId132"/>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168070" name="Text Box 278"/>
          <p:cNvSpPr txBox="1">
            <a:spLocks noChangeArrowheads="1"/>
          </p:cNvSpPr>
          <p:nvPr>
            <p:custDataLst>
              <p:tags r:id="rId133"/>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168071" name="Text Box 279"/>
          <p:cNvSpPr txBox="1">
            <a:spLocks noChangeArrowheads="1"/>
          </p:cNvSpPr>
          <p:nvPr>
            <p:custDataLst>
              <p:tags r:id="rId134"/>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168072" name="Text Box 280"/>
          <p:cNvSpPr txBox="1">
            <a:spLocks noChangeArrowheads="1"/>
          </p:cNvSpPr>
          <p:nvPr>
            <p:custDataLst>
              <p:tags r:id="rId135"/>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solidFill>
                  <a:srgbClr val="0508FB"/>
                </a:solidFill>
                <a:latin typeface="Comic Sans MS" pitchFamily="66" charset="0"/>
              </a:rPr>
              <a:t>Reg3</a:t>
            </a:r>
          </a:p>
        </p:txBody>
      </p:sp>
      <p:sp>
        <p:nvSpPr>
          <p:cNvPr id="168073" name="Text Box 104"/>
          <p:cNvSpPr txBox="1">
            <a:spLocks noChangeArrowheads="1"/>
          </p:cNvSpPr>
          <p:nvPr>
            <p:custDataLst>
              <p:tags r:id="rId136"/>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168074" name="Line 282"/>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8075" name="Text Box 285"/>
          <p:cNvSpPr txBox="1">
            <a:spLocks noChangeArrowheads="1"/>
          </p:cNvSpPr>
          <p:nvPr/>
        </p:nvSpPr>
        <p:spPr bwMode="auto">
          <a:xfrm>
            <a:off x="4287838" y="2416175"/>
            <a:ext cx="4703762" cy="2581275"/>
          </a:xfrm>
          <a:prstGeom prst="rect">
            <a:avLst/>
          </a:prstGeom>
          <a:solidFill>
            <a:schemeClr val="bg1"/>
          </a:solidFill>
          <a:ln>
            <a:noFill/>
          </a:ln>
          <a:extLst>
            <a:ext uri="{91240B29-F687-4F45-9708-019B960494DF}">
              <a14:hiddenLine xmlns:a14="http://schemas.microsoft.com/office/drawing/2010/main" w="19050">
                <a:solidFill>
                  <a:srgbClr val="000000"/>
                </a:solidFill>
                <a:prstDash val="dash"/>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130000"/>
              </a:lnSpc>
              <a:spcBef>
                <a:spcPct val="50000"/>
              </a:spcBef>
            </a:pPr>
            <a:r>
              <a:rPr lang="en-US" sz="4200" b="1">
                <a:solidFill>
                  <a:schemeClr val="bg2"/>
                </a:solidFill>
                <a:latin typeface="Calibri" pitchFamily="34" charset="0"/>
              </a:rPr>
              <a:t>Line </a:t>
            </a:r>
            <a:r>
              <a:rPr lang="en-US" sz="4200">
                <a:solidFill>
                  <a:srgbClr val="FF0000"/>
                </a:solidFill>
                <a:latin typeface="Calibri" pitchFamily="34" charset="0"/>
              </a:rPr>
              <a:t>05</a:t>
            </a:r>
            <a:r>
              <a:rPr lang="en-US" sz="4200" b="1">
                <a:solidFill>
                  <a:schemeClr val="bg2"/>
                </a:solidFill>
                <a:latin typeface="Calibri" pitchFamily="34" charset="0"/>
              </a:rPr>
              <a:t> is loaded nto the instruction register. Its bits are</a:t>
            </a:r>
            <a:endParaRPr lang="en-US" sz="4200" b="1">
              <a:latin typeface="Calibri" pitchFamily="34" charset="0"/>
            </a:endParaRPr>
          </a:p>
        </p:txBody>
      </p:sp>
      <p:sp>
        <p:nvSpPr>
          <p:cNvPr id="141" name="Up Arrow 140"/>
          <p:cNvSpPr/>
          <p:nvPr/>
        </p:nvSpPr>
        <p:spPr bwMode="auto">
          <a:xfrm>
            <a:off x="3276600" y="2133600"/>
            <a:ext cx="1219200" cy="990600"/>
          </a:xfrm>
          <a:prstGeom prst="upArrow">
            <a:avLst/>
          </a:prstGeom>
          <a:solidFill>
            <a:schemeClr val="bg1">
              <a:lumMod val="50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68077" name="Rectangle 141"/>
          <p:cNvSpPr>
            <a:spLocks noChangeArrowheads="1"/>
          </p:cNvSpPr>
          <p:nvPr/>
        </p:nvSpPr>
        <p:spPr bwMode="auto">
          <a:xfrm>
            <a:off x="5105400" y="5053013"/>
            <a:ext cx="30988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000000"/>
                </a:solidFill>
                <a:latin typeface="Courier New" pitchFamily="49" charset="0"/>
                <a:cs typeface="Courier New" pitchFamily="49" charset="0"/>
              </a:rPr>
              <a:t>addn r3 4</a:t>
            </a:r>
            <a:endParaRPr lang="en-US"/>
          </a:p>
        </p:txBody>
      </p:sp>
      <p:grpSp>
        <p:nvGrpSpPr>
          <p:cNvPr id="168078" name="Group 188"/>
          <p:cNvGrpSpPr>
            <a:grpSpLocks/>
          </p:cNvGrpSpPr>
          <p:nvPr/>
        </p:nvGrpSpPr>
        <p:grpSpPr bwMode="auto">
          <a:xfrm>
            <a:off x="8229600" y="5943600"/>
            <a:ext cx="685800" cy="762000"/>
            <a:chOff x="3456" y="1784"/>
            <a:chExt cx="952" cy="1048"/>
          </a:xfrm>
        </p:grpSpPr>
        <p:sp>
          <p:nvSpPr>
            <p:cNvPr id="168079"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8080"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8081"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8082"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8083"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8084"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8085"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8086"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8087"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8088"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8089"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8090"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8091"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8092"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8093"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94"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8095"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6"/>
          <p:cNvSpPr>
            <a:spLocks noChangeArrowheads="1"/>
          </p:cNvSpPr>
          <p:nvPr/>
        </p:nvSpPr>
        <p:spPr bwMode="auto">
          <a:xfrm>
            <a:off x="490538" y="152400"/>
            <a:ext cx="81915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800">
                <a:latin typeface="Calibri" pitchFamily="34" charset="0"/>
              </a:rPr>
              <a:t>Other circuit parts?  </a:t>
            </a:r>
            <a:r>
              <a:rPr lang="en-US" sz="4800" i="1">
                <a:solidFill>
                  <a:srgbClr val="800000"/>
                </a:solidFill>
                <a:latin typeface="Calibri" pitchFamily="34" charset="0"/>
              </a:rPr>
              <a:t>David Endy</a:t>
            </a:r>
            <a:endParaRPr lang="en-US" sz="3600" i="1">
              <a:solidFill>
                <a:srgbClr val="800000"/>
              </a:solidFill>
              <a:latin typeface="Calibri" pitchFamily="34" charset="0"/>
            </a:endParaRPr>
          </a:p>
        </p:txBody>
      </p:sp>
      <p:pic>
        <p:nvPicPr>
          <p:cNvPr id="168963" name="Picture 2" descr="engineering-biological-systems.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27025" y="1066800"/>
            <a:ext cx="8359775" cy="554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6"/>
          <p:cNvSpPr>
            <a:spLocks noChangeArrowheads="1"/>
          </p:cNvSpPr>
          <p:nvPr/>
        </p:nvSpPr>
        <p:spPr bwMode="auto">
          <a:xfrm>
            <a:off x="1184275" y="152400"/>
            <a:ext cx="68040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a:latin typeface="Calibri" pitchFamily="34" charset="0"/>
              </a:rPr>
              <a:t>7:30 pm in Galileo Macalester</a:t>
            </a:r>
            <a:endParaRPr lang="en-US" sz="4200" i="1">
              <a:latin typeface="Calibri" pitchFamily="34" charset="0"/>
            </a:endParaRPr>
          </a:p>
        </p:txBody>
      </p:sp>
      <p:pic>
        <p:nvPicPr>
          <p:cNvPr id="169987" name="Picture 2" descr="Picture 7.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419600" y="990600"/>
            <a:ext cx="4318000" cy="387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988" name="TextBox 3"/>
          <p:cNvSpPr txBox="1">
            <a:spLocks noChangeArrowheads="1"/>
          </p:cNvSpPr>
          <p:nvPr/>
        </p:nvSpPr>
        <p:spPr bwMode="auto">
          <a:xfrm>
            <a:off x="4648200" y="4872038"/>
            <a:ext cx="3752850"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a:solidFill>
                  <a:srgbClr val="800000"/>
                </a:solidFill>
              </a:rPr>
              <a:t>Biology's TTL library...</a:t>
            </a:r>
          </a:p>
        </p:txBody>
      </p:sp>
      <p:sp>
        <p:nvSpPr>
          <p:cNvPr id="169989" name="TextBox 4"/>
          <p:cNvSpPr txBox="1">
            <a:spLocks noChangeArrowheads="1"/>
          </p:cNvSpPr>
          <p:nvPr/>
        </p:nvSpPr>
        <p:spPr bwMode="auto">
          <a:xfrm>
            <a:off x="381000" y="4872038"/>
            <a:ext cx="3752850"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a:solidFill>
                  <a:srgbClr val="800000"/>
                </a:solidFill>
              </a:rPr>
              <a:t>1974 TTL Cookbook </a:t>
            </a:r>
          </a:p>
        </p:txBody>
      </p:sp>
      <p:pic>
        <p:nvPicPr>
          <p:cNvPr id="169990" name="Picture 5" descr="51htLhRN0sL._SL500_AA300_.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28600" y="1066800"/>
            <a:ext cx="38100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991" name="Right Arrow 6"/>
          <p:cNvSpPr>
            <a:spLocks noChangeArrowheads="1"/>
          </p:cNvSpPr>
          <p:nvPr/>
        </p:nvSpPr>
        <p:spPr bwMode="auto">
          <a:xfrm>
            <a:off x="3657600" y="2743200"/>
            <a:ext cx="609600" cy="533400"/>
          </a:xfrm>
          <a:prstGeom prst="rightArrow">
            <a:avLst>
              <a:gd name="adj1" fmla="val 50000"/>
              <a:gd name="adj2" fmla="val 50000"/>
            </a:avLst>
          </a:prstGeom>
          <a:solidFill>
            <a:srgbClr val="800000"/>
          </a:solidFill>
          <a:ln w="19050">
            <a:solidFill>
              <a:schemeClr val="tx1"/>
            </a:solidFill>
            <a:round/>
            <a:headEnd/>
            <a:tailEnd/>
          </a:ln>
        </p:spPr>
        <p:txBody>
          <a:bodyPr>
            <a:spAutoFit/>
          </a:bodyPr>
          <a:lstStyle/>
          <a:p>
            <a:endParaRPr lang="en-US"/>
          </a:p>
        </p:txBody>
      </p:sp>
      <p:pic>
        <p:nvPicPr>
          <p:cNvPr id="169992" name="Picture 8" descr="Picture 6.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90600" y="5454650"/>
            <a:ext cx="7086600" cy="1327150"/>
          </a:xfrm>
          <a:prstGeom prst="rect">
            <a:avLst/>
          </a:prstGeom>
          <a:noFill/>
          <a:ln w="9525">
            <a:solidFill>
              <a:srgbClr val="800000"/>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ChangeArrowheads="1"/>
          </p:cNvSpPr>
          <p:nvPr/>
        </p:nvSpPr>
        <p:spPr bwMode="auto">
          <a:xfrm>
            <a:off x="4937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71011" name="Text Box 3"/>
          <p:cNvSpPr txBox="1">
            <a:spLocks noChangeArrowheads="1"/>
          </p:cNvSpPr>
          <p:nvPr/>
        </p:nvSpPr>
        <p:spPr bwMode="auto">
          <a:xfrm>
            <a:off x="395288" y="762000"/>
            <a:ext cx="211931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b="1">
                <a:solidFill>
                  <a:srgbClr val="940913"/>
                </a:solidFill>
              </a:rPr>
              <a:t>Recursive Hmmm factorial, hw6pr4</a:t>
            </a:r>
            <a:endParaRPr lang="en-US">
              <a:solidFill>
                <a:srgbClr val="940913"/>
              </a:solidFill>
            </a:endParaRPr>
          </a:p>
        </p:txBody>
      </p:sp>
      <p:sp>
        <p:nvSpPr>
          <p:cNvPr id="171012" name="Rectangle 5"/>
          <p:cNvSpPr>
            <a:spLocks noChangeArrowheads="1"/>
          </p:cNvSpPr>
          <p:nvPr/>
        </p:nvSpPr>
        <p:spPr bwMode="auto">
          <a:xfrm>
            <a:off x="5848350" y="1830388"/>
            <a:ext cx="3295650"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a:latin typeface="Courier New" pitchFamily="49" charset="0"/>
              </a:rPr>
              <a:t>00 read r1          </a:t>
            </a:r>
          </a:p>
          <a:p>
            <a:pPr algn="l"/>
            <a:r>
              <a:rPr lang="en-US" b="1">
                <a:latin typeface="Courier New" pitchFamily="49" charset="0"/>
              </a:rPr>
              <a:t>01 loadn r13 1</a:t>
            </a:r>
          </a:p>
          <a:p>
            <a:pPr algn="l"/>
            <a:r>
              <a:rPr lang="en-US" b="1">
                <a:solidFill>
                  <a:srgbClr val="047F0A"/>
                </a:solidFill>
                <a:latin typeface="Courier New" pitchFamily="49" charset="0"/>
              </a:rPr>
              <a:t>02 jeqz r1 6</a:t>
            </a:r>
            <a:endParaRPr lang="en-US" b="1">
              <a:solidFill>
                <a:srgbClr val="0508FB"/>
              </a:solidFill>
              <a:latin typeface="Courier New" pitchFamily="49" charset="0"/>
            </a:endParaRPr>
          </a:p>
          <a:p>
            <a:pPr algn="l"/>
            <a:r>
              <a:rPr lang="en-US" b="1">
                <a:solidFill>
                  <a:srgbClr val="0508FB"/>
                </a:solidFill>
                <a:latin typeface="Courier New" pitchFamily="49" charset="0"/>
              </a:rPr>
              <a:t>03 mul r13 r13 r1</a:t>
            </a:r>
          </a:p>
          <a:p>
            <a:pPr algn="l"/>
            <a:r>
              <a:rPr lang="en-US" b="1">
                <a:solidFill>
                  <a:srgbClr val="0508FB"/>
                </a:solidFill>
                <a:latin typeface="Courier New" pitchFamily="49" charset="0"/>
              </a:rPr>
              <a:t>04 addn r1 -1</a:t>
            </a:r>
          </a:p>
          <a:p>
            <a:pPr algn="l"/>
            <a:r>
              <a:rPr lang="en-US" b="1">
                <a:solidFill>
                  <a:srgbClr val="0508FB"/>
                </a:solidFill>
                <a:latin typeface="Courier New" pitchFamily="49" charset="0"/>
              </a:rPr>
              <a:t>05 jump 02</a:t>
            </a:r>
            <a:endParaRPr lang="en-US" b="1">
              <a:latin typeface="Courier New" pitchFamily="49" charset="0"/>
            </a:endParaRPr>
          </a:p>
          <a:p>
            <a:pPr algn="l"/>
            <a:r>
              <a:rPr lang="en-US" b="1">
                <a:latin typeface="Courier New" pitchFamily="49" charset="0"/>
              </a:rPr>
              <a:t>06 write r13</a:t>
            </a:r>
          </a:p>
          <a:p>
            <a:pPr algn="l"/>
            <a:r>
              <a:rPr lang="en-US" b="1">
                <a:latin typeface="Courier New" pitchFamily="49" charset="0"/>
              </a:rPr>
              <a:t>07 halt</a:t>
            </a:r>
            <a:endParaRPr lang="en-US" b="1">
              <a:solidFill>
                <a:srgbClr val="FF0515"/>
              </a:solidFill>
              <a:latin typeface="Courier New" pitchFamily="49" charset="0"/>
            </a:endParaRPr>
          </a:p>
        </p:txBody>
      </p:sp>
      <p:grpSp>
        <p:nvGrpSpPr>
          <p:cNvPr id="171013" name="Group 6"/>
          <p:cNvGrpSpPr>
            <a:grpSpLocks/>
          </p:cNvGrpSpPr>
          <p:nvPr/>
        </p:nvGrpSpPr>
        <p:grpSpPr bwMode="auto">
          <a:xfrm>
            <a:off x="3200400" y="2119313"/>
            <a:ext cx="449263" cy="523875"/>
            <a:chOff x="3456" y="1784"/>
            <a:chExt cx="952" cy="1048"/>
          </a:xfrm>
        </p:grpSpPr>
        <p:sp>
          <p:nvSpPr>
            <p:cNvPr id="171019" name="Freeform 7"/>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1020" name="Freeform 8"/>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1021" name="Freeform 9"/>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1022" name="Freeform 10"/>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71023" name="Oval 11"/>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71024" name="Oval 12"/>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1025" name="Oval 13"/>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1026" name="Oval 14"/>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1027" name="Oval 15"/>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1028" name="Oval 16"/>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1029" name="Oval 17"/>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1030" name="AutoShape 18"/>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71031" name="Freeform 19"/>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71032" name="Freeform 20"/>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71033" name="Freeform 21"/>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34" name="Freeform 22"/>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71035" name="Freeform 23"/>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71014" name="Text Box 24"/>
          <p:cNvSpPr txBox="1">
            <a:spLocks noChangeArrowheads="1"/>
          </p:cNvSpPr>
          <p:nvPr/>
        </p:nvSpPr>
        <p:spPr bwMode="auto">
          <a:xfrm>
            <a:off x="3429000" y="1676400"/>
            <a:ext cx="19462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067B0E"/>
                </a:solidFill>
                <a:latin typeface="Calibri" pitchFamily="34" charset="0"/>
              </a:rPr>
              <a:t>Hmmm… I think I'll take Python!</a:t>
            </a:r>
          </a:p>
        </p:txBody>
      </p:sp>
      <p:sp>
        <p:nvSpPr>
          <p:cNvPr id="171015" name="Text Box 25"/>
          <p:cNvSpPr txBox="1">
            <a:spLocks noChangeArrowheads="1"/>
          </p:cNvSpPr>
          <p:nvPr/>
        </p:nvSpPr>
        <p:spPr bwMode="auto">
          <a:xfrm>
            <a:off x="2057400" y="5791200"/>
            <a:ext cx="1992313" cy="841375"/>
          </a:xfrm>
          <a:prstGeom prst="rect">
            <a:avLst/>
          </a:prstGeom>
          <a:solidFill>
            <a:schemeClr val="bg1"/>
          </a:solidFill>
          <a:ln w="19050">
            <a:solidFill>
              <a:srgbClr val="940913"/>
            </a:solidFill>
            <a:miter lim="800000"/>
            <a:headEnd/>
            <a:tailEnd/>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a:t>Functional programming</a:t>
            </a:r>
          </a:p>
        </p:txBody>
      </p:sp>
      <p:sp>
        <p:nvSpPr>
          <p:cNvPr id="171016" name="Text Box 26"/>
          <p:cNvSpPr txBox="1">
            <a:spLocks noChangeArrowheads="1"/>
          </p:cNvSpPr>
          <p:nvPr/>
        </p:nvSpPr>
        <p:spPr bwMode="auto">
          <a:xfrm>
            <a:off x="6265863" y="533400"/>
            <a:ext cx="226853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b="1">
                <a:solidFill>
                  <a:srgbClr val="940913"/>
                </a:solidFill>
              </a:rPr>
              <a:t>Looping Hmmm factorial, like hw6pr2 and 3</a:t>
            </a:r>
          </a:p>
        </p:txBody>
      </p:sp>
      <p:sp>
        <p:nvSpPr>
          <p:cNvPr id="171017" name="Text Box 27"/>
          <p:cNvSpPr txBox="1">
            <a:spLocks noChangeArrowheads="1"/>
          </p:cNvSpPr>
          <p:nvPr/>
        </p:nvSpPr>
        <p:spPr bwMode="auto">
          <a:xfrm>
            <a:off x="6324600" y="5181600"/>
            <a:ext cx="1992313" cy="841375"/>
          </a:xfrm>
          <a:prstGeom prst="rect">
            <a:avLst/>
          </a:prstGeom>
          <a:solidFill>
            <a:schemeClr val="bg1"/>
          </a:solidFill>
          <a:ln w="19050">
            <a:solidFill>
              <a:srgbClr val="940913"/>
            </a:solidFill>
            <a:miter lim="800000"/>
            <a:headEnd/>
            <a:tailEnd/>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i="1"/>
              <a:t>Imperative</a:t>
            </a:r>
            <a:r>
              <a:rPr lang="en-US"/>
              <a:t> programming</a:t>
            </a:r>
          </a:p>
        </p:txBody>
      </p:sp>
      <p:sp>
        <p:nvSpPr>
          <p:cNvPr id="171018" name="Rectangle 31"/>
          <p:cNvSpPr>
            <a:spLocks noChangeArrowheads="1"/>
          </p:cNvSpPr>
          <p:nvPr/>
        </p:nvSpPr>
        <p:spPr bwMode="auto">
          <a:xfrm>
            <a:off x="3116263" y="96838"/>
            <a:ext cx="2601912"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a:latin typeface="Times New Roman" pitchFamily="18" charset="0"/>
              </a:rPr>
              <a:t>Loops?</a:t>
            </a:r>
            <a:endParaRPr lang="en-US" sz="6400"/>
          </a:p>
        </p:txBody>
      </p:sp>
    </p:spTree>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Text Box 69"/>
          <p:cNvSpPr txBox="1">
            <a:spLocks noChangeArrowheads="1"/>
          </p:cNvSpPr>
          <p:nvPr>
            <p:custDataLst>
              <p:tags r:id="rId1"/>
            </p:custDataLst>
          </p:nvPr>
        </p:nvSpPr>
        <p:spPr bwMode="auto">
          <a:xfrm>
            <a:off x="392113" y="176213"/>
            <a:ext cx="82946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latin typeface="Times New Roman" pitchFamily="18" charset="0"/>
              </a:rPr>
              <a:t>Hmmm ideas </a:t>
            </a:r>
            <a:r>
              <a:rPr lang="en-US" sz="4200" i="1">
                <a:latin typeface="Times New Roman" pitchFamily="18" charset="0"/>
              </a:rPr>
              <a:t>in Python</a:t>
            </a:r>
          </a:p>
        </p:txBody>
      </p:sp>
      <p:sp>
        <p:nvSpPr>
          <p:cNvPr id="172035" name="Rectangle 97"/>
          <p:cNvSpPr>
            <a:spLocks noChangeArrowheads="1"/>
          </p:cNvSpPr>
          <p:nvPr/>
        </p:nvSpPr>
        <p:spPr bwMode="auto">
          <a:xfrm>
            <a:off x="5562600" y="2516188"/>
            <a:ext cx="3362325"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a:latin typeface="Courier New" pitchFamily="49" charset="0"/>
              </a:rPr>
              <a:t>00 read r1          </a:t>
            </a:r>
          </a:p>
          <a:p>
            <a:pPr algn="l"/>
            <a:r>
              <a:rPr lang="en-US" b="1">
                <a:latin typeface="Courier New" pitchFamily="49" charset="0"/>
              </a:rPr>
              <a:t>01 loadn r13 1</a:t>
            </a:r>
          </a:p>
          <a:p>
            <a:pPr algn="l"/>
            <a:r>
              <a:rPr lang="en-US" b="1">
                <a:solidFill>
                  <a:srgbClr val="047F0A"/>
                </a:solidFill>
                <a:latin typeface="Courier New" pitchFamily="49" charset="0"/>
              </a:rPr>
              <a:t>02 jeqz r1 6</a:t>
            </a:r>
            <a:endParaRPr lang="en-US" b="1">
              <a:solidFill>
                <a:srgbClr val="0508FB"/>
              </a:solidFill>
              <a:latin typeface="Courier New" pitchFamily="49" charset="0"/>
            </a:endParaRPr>
          </a:p>
          <a:p>
            <a:pPr algn="l"/>
            <a:r>
              <a:rPr lang="en-US" b="1">
                <a:solidFill>
                  <a:srgbClr val="0508FB"/>
                </a:solidFill>
                <a:latin typeface="Courier New" pitchFamily="49" charset="0"/>
              </a:rPr>
              <a:t>03 mul r13 r13 r1</a:t>
            </a:r>
          </a:p>
          <a:p>
            <a:pPr algn="l"/>
            <a:r>
              <a:rPr lang="en-US" b="1">
                <a:solidFill>
                  <a:srgbClr val="0508FB"/>
                </a:solidFill>
                <a:latin typeface="Courier New" pitchFamily="49" charset="0"/>
              </a:rPr>
              <a:t>04 addn r1 -1</a:t>
            </a:r>
          </a:p>
          <a:p>
            <a:pPr algn="l"/>
            <a:r>
              <a:rPr lang="en-US" b="1">
                <a:solidFill>
                  <a:srgbClr val="0508FB"/>
                </a:solidFill>
                <a:latin typeface="Courier New" pitchFamily="49" charset="0"/>
              </a:rPr>
              <a:t>05 jump 02</a:t>
            </a:r>
            <a:endParaRPr lang="en-US" b="1">
              <a:latin typeface="Courier New" pitchFamily="49" charset="0"/>
            </a:endParaRPr>
          </a:p>
          <a:p>
            <a:pPr algn="l"/>
            <a:r>
              <a:rPr lang="en-US" b="1">
                <a:latin typeface="Courier New" pitchFamily="49" charset="0"/>
              </a:rPr>
              <a:t>06 write r13</a:t>
            </a:r>
          </a:p>
          <a:p>
            <a:pPr algn="l"/>
            <a:r>
              <a:rPr lang="en-US" b="1">
                <a:latin typeface="Courier New" pitchFamily="49" charset="0"/>
              </a:rPr>
              <a:t>07 halt</a:t>
            </a:r>
            <a:endParaRPr lang="en-US" b="1">
              <a:solidFill>
                <a:srgbClr val="FF0515"/>
              </a:solidFill>
              <a:latin typeface="Courier New" pitchFamily="49" charset="0"/>
            </a:endParaRPr>
          </a:p>
        </p:txBody>
      </p:sp>
      <p:sp>
        <p:nvSpPr>
          <p:cNvPr id="172036" name="Text Box 137"/>
          <p:cNvSpPr txBox="1">
            <a:spLocks noChangeArrowheads="1"/>
          </p:cNvSpPr>
          <p:nvPr/>
        </p:nvSpPr>
        <p:spPr bwMode="auto">
          <a:xfrm>
            <a:off x="5487988" y="1524000"/>
            <a:ext cx="31988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800" b="1">
                <a:solidFill>
                  <a:srgbClr val="940913"/>
                </a:solidFill>
              </a:rPr>
              <a:t>Iteration in Hmmm</a:t>
            </a:r>
          </a:p>
        </p:txBody>
      </p:sp>
      <p:grpSp>
        <p:nvGrpSpPr>
          <p:cNvPr id="172037" name="Group 7"/>
          <p:cNvGrpSpPr>
            <a:grpSpLocks/>
          </p:cNvGrpSpPr>
          <p:nvPr/>
        </p:nvGrpSpPr>
        <p:grpSpPr bwMode="auto">
          <a:xfrm>
            <a:off x="381000" y="5791200"/>
            <a:ext cx="685800" cy="838200"/>
            <a:chOff x="3456" y="1784"/>
            <a:chExt cx="952" cy="1048"/>
          </a:xfrm>
        </p:grpSpPr>
        <p:sp>
          <p:nvSpPr>
            <p:cNvPr id="172041"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2042"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2043"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2044"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72045"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72046"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2047"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2048"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2049"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2050"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2051"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2052"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72053"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72054"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72055"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56"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72057"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72038" name="Rectangle 28"/>
          <p:cNvSpPr>
            <a:spLocks noChangeArrowheads="1"/>
          </p:cNvSpPr>
          <p:nvPr/>
        </p:nvSpPr>
        <p:spPr bwMode="auto">
          <a:xfrm>
            <a:off x="666750" y="2514600"/>
            <a:ext cx="3143250" cy="264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a:solidFill>
                  <a:srgbClr val="FF6600"/>
                </a:solidFill>
                <a:latin typeface="Courier New" pitchFamily="49" charset="0"/>
              </a:rPr>
              <a:t>def</a:t>
            </a:r>
            <a:r>
              <a:rPr lang="en-US" b="1">
                <a:latin typeface="Courier New" pitchFamily="49" charset="0"/>
              </a:rPr>
              <a:t> fac(r1):</a:t>
            </a:r>
          </a:p>
          <a:p>
            <a:pPr algn="l"/>
            <a:r>
              <a:rPr lang="en-US" b="1">
                <a:latin typeface="Courier New" pitchFamily="49" charset="0"/>
              </a:rPr>
              <a:t>  r13 = 1</a:t>
            </a:r>
          </a:p>
          <a:p>
            <a:pPr algn="l"/>
            <a:r>
              <a:rPr lang="en-US" b="1">
                <a:latin typeface="Courier New" pitchFamily="49" charset="0"/>
              </a:rPr>
              <a:t>  </a:t>
            </a:r>
            <a:r>
              <a:rPr lang="en-US" b="1">
                <a:solidFill>
                  <a:srgbClr val="FF6600"/>
                </a:solidFill>
                <a:latin typeface="Courier New" pitchFamily="49" charset="0"/>
              </a:rPr>
              <a:t>while</a:t>
            </a:r>
            <a:r>
              <a:rPr lang="en-US" b="1">
                <a:latin typeface="Courier New" pitchFamily="49" charset="0"/>
              </a:rPr>
              <a:t> </a:t>
            </a:r>
            <a:r>
              <a:rPr lang="en-US" b="1">
                <a:solidFill>
                  <a:srgbClr val="047F0A"/>
                </a:solidFill>
                <a:latin typeface="Courier New" pitchFamily="49" charset="0"/>
              </a:rPr>
              <a:t>r1 != 0:</a:t>
            </a:r>
            <a:endParaRPr lang="en-US" b="1">
              <a:latin typeface="Courier New" pitchFamily="49" charset="0"/>
            </a:endParaRPr>
          </a:p>
          <a:p>
            <a:pPr algn="l"/>
            <a:r>
              <a:rPr lang="en-US" b="1">
                <a:latin typeface="Courier New" pitchFamily="49" charset="0"/>
              </a:rPr>
              <a:t>    </a:t>
            </a:r>
            <a:r>
              <a:rPr lang="en-US" b="1">
                <a:solidFill>
                  <a:srgbClr val="0508FB"/>
                </a:solidFill>
                <a:latin typeface="Courier New" pitchFamily="49" charset="0"/>
              </a:rPr>
              <a:t>r13 *= r1</a:t>
            </a:r>
          </a:p>
          <a:p>
            <a:pPr algn="l"/>
            <a:r>
              <a:rPr lang="en-US" b="1">
                <a:solidFill>
                  <a:srgbClr val="0508FB"/>
                </a:solidFill>
                <a:latin typeface="Courier New" pitchFamily="49" charset="0"/>
              </a:rPr>
              <a:t>    r1 -= 1</a:t>
            </a:r>
            <a:endParaRPr lang="en-US" b="1">
              <a:latin typeface="Courier New" pitchFamily="49" charset="0"/>
            </a:endParaRPr>
          </a:p>
          <a:p>
            <a:pPr algn="l"/>
            <a:endParaRPr lang="en-US" b="1">
              <a:latin typeface="Courier New" pitchFamily="49" charset="0"/>
            </a:endParaRPr>
          </a:p>
          <a:p>
            <a:pPr algn="l"/>
            <a:r>
              <a:rPr lang="en-US" b="1">
                <a:latin typeface="Courier New" pitchFamily="49" charset="0"/>
              </a:rPr>
              <a:t>  </a:t>
            </a:r>
            <a:r>
              <a:rPr lang="en-US" b="1">
                <a:solidFill>
                  <a:srgbClr val="FF6600"/>
                </a:solidFill>
                <a:latin typeface="Courier New" pitchFamily="49" charset="0"/>
              </a:rPr>
              <a:t>return</a:t>
            </a:r>
            <a:r>
              <a:rPr lang="en-US" b="1">
                <a:latin typeface="Courier New" pitchFamily="49" charset="0"/>
              </a:rPr>
              <a:t> r13</a:t>
            </a:r>
            <a:endParaRPr lang="en-US" b="1">
              <a:solidFill>
                <a:srgbClr val="FF0515"/>
              </a:solidFill>
              <a:latin typeface="Courier New" pitchFamily="49" charset="0"/>
            </a:endParaRPr>
          </a:p>
        </p:txBody>
      </p:sp>
      <p:sp>
        <p:nvSpPr>
          <p:cNvPr id="172039" name="Text Box 29"/>
          <p:cNvSpPr txBox="1">
            <a:spLocks noChangeArrowheads="1"/>
          </p:cNvSpPr>
          <p:nvPr/>
        </p:nvSpPr>
        <p:spPr bwMode="auto">
          <a:xfrm>
            <a:off x="512763" y="1524000"/>
            <a:ext cx="3119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800" b="1">
                <a:solidFill>
                  <a:srgbClr val="940913"/>
                </a:solidFill>
              </a:rPr>
              <a:t>Iteration in Python</a:t>
            </a:r>
          </a:p>
        </p:txBody>
      </p:sp>
      <p:sp>
        <p:nvSpPr>
          <p:cNvPr id="172040" name="Text Box 24"/>
          <p:cNvSpPr txBox="1">
            <a:spLocks noChangeArrowheads="1"/>
          </p:cNvSpPr>
          <p:nvPr/>
        </p:nvSpPr>
        <p:spPr bwMode="auto">
          <a:xfrm>
            <a:off x="990600" y="5638800"/>
            <a:ext cx="19462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067B0E"/>
                </a:solidFill>
                <a:latin typeface="Calibri" pitchFamily="34" charset="0"/>
              </a:rPr>
              <a:t>And it looks a lot better in Python!</a:t>
            </a:r>
          </a:p>
        </p:txBody>
      </p:sp>
    </p:spTree>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Text Box 4"/>
          <p:cNvSpPr txBox="1">
            <a:spLocks noChangeArrowheads="1"/>
          </p:cNvSpPr>
          <p:nvPr>
            <p:custDataLst>
              <p:tags r:id="rId1"/>
            </p:custDataLst>
          </p:nvPr>
        </p:nvSpPr>
        <p:spPr bwMode="auto">
          <a:xfrm>
            <a:off x="5508625" y="4068763"/>
            <a:ext cx="2652713"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sz="3600" b="1">
                <a:latin typeface="Courier New" pitchFamily="49" charset="0"/>
              </a:rPr>
              <a:t>x = 41</a:t>
            </a:r>
          </a:p>
          <a:p>
            <a:pPr algn="l"/>
            <a:r>
              <a:rPr lang="en-US" sz="3600" b="1">
                <a:latin typeface="Courier New" pitchFamily="49" charset="0"/>
              </a:rPr>
              <a:t>x = x + 1</a:t>
            </a:r>
          </a:p>
        </p:txBody>
      </p:sp>
      <p:sp>
        <p:nvSpPr>
          <p:cNvPr id="173059" name="Text Box 5"/>
          <p:cNvSpPr txBox="1">
            <a:spLocks noChangeArrowheads="1"/>
          </p:cNvSpPr>
          <p:nvPr>
            <p:custDataLst>
              <p:tags r:id="rId2"/>
            </p:custDataLst>
          </p:nvPr>
        </p:nvSpPr>
        <p:spPr bwMode="auto">
          <a:xfrm>
            <a:off x="515938" y="2895600"/>
            <a:ext cx="3294062"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solidFill>
                  <a:srgbClr val="FF6600"/>
                </a:solidFill>
                <a:latin typeface="Courier New" pitchFamily="49" charset="0"/>
              </a:rPr>
              <a:t>for</a:t>
            </a:r>
            <a:r>
              <a:rPr lang="en-US" b="1">
                <a:latin typeface="Courier New" pitchFamily="49" charset="0"/>
              </a:rPr>
              <a:t> x </a:t>
            </a:r>
            <a:r>
              <a:rPr lang="en-US" b="1">
                <a:solidFill>
                  <a:srgbClr val="FF6600"/>
                </a:solidFill>
                <a:latin typeface="Courier New" pitchFamily="49" charset="0"/>
              </a:rPr>
              <a:t>in</a:t>
            </a:r>
            <a:r>
              <a:rPr lang="en-US" b="1">
                <a:latin typeface="Courier New" pitchFamily="49" charset="0"/>
              </a:rPr>
              <a:t> [1,2,3]:</a:t>
            </a:r>
          </a:p>
          <a:p>
            <a:pPr algn="l"/>
            <a:r>
              <a:rPr lang="en-US" b="1">
                <a:latin typeface="Courier New" pitchFamily="49" charset="0"/>
              </a:rPr>
              <a:t>  print x</a:t>
            </a:r>
          </a:p>
        </p:txBody>
      </p:sp>
      <p:grpSp>
        <p:nvGrpSpPr>
          <p:cNvPr id="173060" name="Group 7"/>
          <p:cNvGrpSpPr>
            <a:grpSpLocks/>
          </p:cNvGrpSpPr>
          <p:nvPr/>
        </p:nvGrpSpPr>
        <p:grpSpPr bwMode="auto">
          <a:xfrm>
            <a:off x="609600" y="1290638"/>
            <a:ext cx="7634288" cy="157162"/>
            <a:chOff x="295" y="1311"/>
            <a:chExt cx="5177" cy="114"/>
          </a:xfrm>
        </p:grpSpPr>
        <p:sp>
          <p:nvSpPr>
            <p:cNvPr id="173092" name="Rectangle 8"/>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3093" name="Rectangle 9"/>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3061" name="Rectangle 10"/>
          <p:cNvSpPr>
            <a:spLocks noChangeArrowheads="1"/>
          </p:cNvSpPr>
          <p:nvPr/>
        </p:nvSpPr>
        <p:spPr bwMode="auto">
          <a:xfrm>
            <a:off x="5486400" y="6048375"/>
            <a:ext cx="2701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spAutoFit/>
          </a:bodyPr>
          <a:lstStyle/>
          <a:p>
            <a:r>
              <a:rPr lang="en-US">
                <a:solidFill>
                  <a:srgbClr val="027F04"/>
                </a:solidFill>
              </a:rPr>
              <a:t>Variables ~ registers</a:t>
            </a:r>
          </a:p>
        </p:txBody>
      </p:sp>
      <p:sp>
        <p:nvSpPr>
          <p:cNvPr id="173062" name="Rectangle 11"/>
          <p:cNvSpPr>
            <a:spLocks noChangeArrowheads="1"/>
          </p:cNvSpPr>
          <p:nvPr/>
        </p:nvSpPr>
        <p:spPr bwMode="auto">
          <a:xfrm>
            <a:off x="725488" y="6019800"/>
            <a:ext cx="31845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spAutoFit/>
          </a:bodyPr>
          <a:lstStyle/>
          <a:p>
            <a:r>
              <a:rPr lang="en-US">
                <a:solidFill>
                  <a:srgbClr val="027F04"/>
                </a:solidFill>
              </a:rPr>
              <a:t>Loops ~ </a:t>
            </a:r>
            <a:r>
              <a:rPr lang="en-US" b="1">
                <a:solidFill>
                  <a:srgbClr val="027F04"/>
                </a:solidFill>
                <a:latin typeface="Courier New" pitchFamily="49" charset="0"/>
              </a:rPr>
              <a:t>jump</a:t>
            </a:r>
            <a:r>
              <a:rPr lang="en-US">
                <a:solidFill>
                  <a:srgbClr val="027F04"/>
                </a:solidFill>
              </a:rPr>
              <a:t>, </a:t>
            </a:r>
            <a:r>
              <a:rPr lang="en-US" b="1">
                <a:solidFill>
                  <a:srgbClr val="027F04"/>
                </a:solidFill>
                <a:latin typeface="Courier New" pitchFamily="49" charset="0"/>
              </a:rPr>
              <a:t>jeqz</a:t>
            </a:r>
            <a:r>
              <a:rPr lang="en-US">
                <a:solidFill>
                  <a:srgbClr val="027F04"/>
                </a:solidFill>
              </a:rPr>
              <a:t>…</a:t>
            </a:r>
          </a:p>
        </p:txBody>
      </p:sp>
      <p:sp>
        <p:nvSpPr>
          <p:cNvPr id="173063" name="Rectangle 13"/>
          <p:cNvSpPr>
            <a:spLocks noChangeArrowheads="1"/>
          </p:cNvSpPr>
          <p:nvPr/>
        </p:nvSpPr>
        <p:spPr bwMode="auto">
          <a:xfrm>
            <a:off x="425450" y="1868488"/>
            <a:ext cx="36718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a:solidFill>
                  <a:srgbClr val="0508FB"/>
                </a:solidFill>
              </a:rPr>
              <a:t>Loops, not recursion!</a:t>
            </a:r>
          </a:p>
        </p:txBody>
      </p:sp>
      <p:sp>
        <p:nvSpPr>
          <p:cNvPr id="173064" name="Rectangle 15"/>
          <p:cNvSpPr>
            <a:spLocks noChangeArrowheads="1"/>
          </p:cNvSpPr>
          <p:nvPr>
            <p:custDataLst>
              <p:tags r:id="rId3"/>
            </p:custDataLst>
          </p:nvPr>
        </p:nvSpPr>
        <p:spPr bwMode="auto">
          <a:xfrm>
            <a:off x="1339850" y="236538"/>
            <a:ext cx="644048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800">
                <a:solidFill>
                  <a:schemeClr val="tx2"/>
                </a:solidFill>
                <a:latin typeface="Times New Roman" pitchFamily="18" charset="0"/>
              </a:rPr>
              <a:t>Imperative!  ideas…</a:t>
            </a:r>
          </a:p>
        </p:txBody>
      </p:sp>
      <p:grpSp>
        <p:nvGrpSpPr>
          <p:cNvPr id="173065" name="Group 16"/>
          <p:cNvGrpSpPr>
            <a:grpSpLocks/>
          </p:cNvGrpSpPr>
          <p:nvPr/>
        </p:nvGrpSpPr>
        <p:grpSpPr bwMode="auto">
          <a:xfrm>
            <a:off x="823913" y="481013"/>
            <a:ext cx="449262" cy="523875"/>
            <a:chOff x="3456" y="1784"/>
            <a:chExt cx="952" cy="1048"/>
          </a:xfrm>
        </p:grpSpPr>
        <p:sp>
          <p:nvSpPr>
            <p:cNvPr id="173075" name="Freeform 17"/>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3076" name="Freeform 18"/>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3077" name="Freeform 19"/>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3078" name="Freeform 20"/>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73079" name="Oval 21"/>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73080" name="Oval 22"/>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3081" name="Oval 23"/>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3082" name="Oval 24"/>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3083" name="Oval 25"/>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3084" name="Oval 26"/>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3085" name="Oval 27"/>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3086" name="AutoShape 28"/>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73087" name="Freeform 29"/>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73088" name="Freeform 30"/>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73089" name="Freeform 31"/>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090" name="Freeform 32"/>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73091" name="Freeform 33"/>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73066" name="Text Box 34"/>
          <p:cNvSpPr txBox="1">
            <a:spLocks noChangeArrowheads="1"/>
          </p:cNvSpPr>
          <p:nvPr/>
        </p:nvSpPr>
        <p:spPr bwMode="auto">
          <a:xfrm>
            <a:off x="58738" y="228600"/>
            <a:ext cx="1708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solidFill>
                  <a:srgbClr val="067B0E"/>
                </a:solidFill>
                <a:latin typeface="Comic Sans MS" pitchFamily="66" charset="0"/>
              </a:rPr>
              <a:t>I'm at Python's command.</a:t>
            </a:r>
          </a:p>
        </p:txBody>
      </p:sp>
      <p:sp>
        <p:nvSpPr>
          <p:cNvPr id="173067" name="Rectangle 35"/>
          <p:cNvSpPr>
            <a:spLocks noChangeArrowheads="1"/>
          </p:cNvSpPr>
          <p:nvPr/>
        </p:nvSpPr>
        <p:spPr bwMode="auto">
          <a:xfrm>
            <a:off x="5329238" y="1868488"/>
            <a:ext cx="29940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a:solidFill>
                  <a:srgbClr val="0508FB"/>
                </a:solidFill>
              </a:rPr>
              <a:t>Variables change</a:t>
            </a:r>
          </a:p>
        </p:txBody>
      </p:sp>
      <p:sp>
        <p:nvSpPr>
          <p:cNvPr id="173068" name="Rectangle 36"/>
          <p:cNvSpPr>
            <a:spLocks noChangeArrowheads="1"/>
          </p:cNvSpPr>
          <p:nvPr/>
        </p:nvSpPr>
        <p:spPr bwMode="auto">
          <a:xfrm>
            <a:off x="8132763" y="2360613"/>
            <a:ext cx="5969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508FB"/>
                </a:solidFill>
                <a:latin typeface="Comic Sans MS" pitchFamily="66" charset="0"/>
              </a:rPr>
              <a:t>a lot!</a:t>
            </a:r>
          </a:p>
        </p:txBody>
      </p:sp>
      <p:sp>
        <p:nvSpPr>
          <p:cNvPr id="173069" name="Text Box 37"/>
          <p:cNvSpPr txBox="1">
            <a:spLocks noChangeArrowheads="1"/>
          </p:cNvSpPr>
          <p:nvPr>
            <p:custDataLst>
              <p:tags r:id="rId4"/>
            </p:custDataLst>
          </p:nvPr>
        </p:nvSpPr>
        <p:spPr bwMode="auto">
          <a:xfrm>
            <a:off x="515938" y="4435475"/>
            <a:ext cx="25622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solidFill>
                  <a:srgbClr val="FF6600"/>
                </a:solidFill>
                <a:latin typeface="Courier New" pitchFamily="49" charset="0"/>
              </a:rPr>
              <a:t>while</a:t>
            </a:r>
            <a:r>
              <a:rPr lang="en-US" b="1">
                <a:latin typeface="Courier New" pitchFamily="49" charset="0"/>
              </a:rPr>
              <a:t> x != 0:</a:t>
            </a:r>
          </a:p>
          <a:p>
            <a:pPr algn="l"/>
            <a:r>
              <a:rPr lang="en-US" b="1">
                <a:latin typeface="Courier New" pitchFamily="49" charset="0"/>
              </a:rPr>
              <a:t>  print x</a:t>
            </a:r>
          </a:p>
        </p:txBody>
      </p:sp>
      <p:sp>
        <p:nvSpPr>
          <p:cNvPr id="173070" name="Line 38"/>
          <p:cNvSpPr>
            <a:spLocks noChangeShapeType="1"/>
          </p:cNvSpPr>
          <p:nvPr/>
        </p:nvSpPr>
        <p:spPr bwMode="auto">
          <a:xfrm flipH="1">
            <a:off x="6977063" y="3540125"/>
            <a:ext cx="528637" cy="60483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73071" name="Rectangle 39"/>
          <p:cNvSpPr>
            <a:spLocks noChangeArrowheads="1"/>
          </p:cNvSpPr>
          <p:nvPr/>
        </p:nvSpPr>
        <p:spPr bwMode="auto">
          <a:xfrm>
            <a:off x="7418388" y="3186113"/>
            <a:ext cx="1485900"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a:latin typeface="Comic Sans MS" pitchFamily="66" charset="0"/>
              </a:rPr>
              <a:t>the initial value is often not the one we want in the end</a:t>
            </a:r>
          </a:p>
        </p:txBody>
      </p:sp>
      <p:sp>
        <p:nvSpPr>
          <p:cNvPr id="173072" name="Line 40"/>
          <p:cNvSpPr>
            <a:spLocks noChangeShapeType="1"/>
          </p:cNvSpPr>
          <p:nvPr/>
        </p:nvSpPr>
        <p:spPr bwMode="auto">
          <a:xfrm>
            <a:off x="5746750" y="5154613"/>
            <a:ext cx="300038" cy="3270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73073" name="Rectangle 41"/>
          <p:cNvSpPr>
            <a:spLocks noChangeArrowheads="1"/>
          </p:cNvSpPr>
          <p:nvPr/>
        </p:nvSpPr>
        <p:spPr bwMode="auto">
          <a:xfrm>
            <a:off x="6053138" y="5446713"/>
            <a:ext cx="190341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900">
                <a:latin typeface="Comic Sans MS" pitchFamily="66" charset="0"/>
              </a:rPr>
              <a:t>But we change it as we go…</a:t>
            </a:r>
          </a:p>
        </p:txBody>
      </p:sp>
      <p:sp>
        <p:nvSpPr>
          <p:cNvPr id="173074" name="Line 42"/>
          <p:cNvSpPr>
            <a:spLocks noChangeShapeType="1"/>
          </p:cNvSpPr>
          <p:nvPr/>
        </p:nvSpPr>
        <p:spPr bwMode="auto">
          <a:xfrm>
            <a:off x="4648200" y="2438400"/>
            <a:ext cx="0" cy="4114800"/>
          </a:xfrm>
          <a:prstGeom prst="line">
            <a:avLst/>
          </a:prstGeom>
          <a:noFill/>
          <a:ln w="28575">
            <a:solidFill>
              <a:srgbClr val="0A04EB"/>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4082" name="Group 2"/>
          <p:cNvGrpSpPr>
            <a:grpSpLocks/>
          </p:cNvGrpSpPr>
          <p:nvPr/>
        </p:nvGrpSpPr>
        <p:grpSpPr bwMode="auto">
          <a:xfrm>
            <a:off x="422275" y="1042988"/>
            <a:ext cx="8196263" cy="152400"/>
            <a:chOff x="295" y="1311"/>
            <a:chExt cx="5177" cy="114"/>
          </a:xfrm>
        </p:grpSpPr>
        <p:sp>
          <p:nvSpPr>
            <p:cNvPr id="174115"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4116"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4083" name="Text Box 5"/>
          <p:cNvSpPr txBox="1">
            <a:spLocks noChangeArrowheads="1"/>
          </p:cNvSpPr>
          <p:nvPr/>
        </p:nvSpPr>
        <p:spPr bwMode="auto">
          <a:xfrm>
            <a:off x="609600" y="288925"/>
            <a:ext cx="81534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a:t>Why they're called </a:t>
            </a:r>
            <a:r>
              <a:rPr lang="en-US" sz="3600" i="1"/>
              <a:t>variables</a:t>
            </a:r>
            <a:endParaRPr lang="en-US" sz="3600"/>
          </a:p>
        </p:txBody>
      </p:sp>
      <p:sp>
        <p:nvSpPr>
          <p:cNvPr id="174084" name="Text Box 7"/>
          <p:cNvSpPr txBox="1">
            <a:spLocks noChangeArrowheads="1"/>
          </p:cNvSpPr>
          <p:nvPr/>
        </p:nvSpPr>
        <p:spPr bwMode="auto">
          <a:xfrm>
            <a:off x="533400" y="1676400"/>
            <a:ext cx="4144963"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200" b="1">
                <a:latin typeface="Courier New" pitchFamily="49" charset="0"/>
              </a:rPr>
              <a:t>age = 41</a:t>
            </a:r>
          </a:p>
          <a:p>
            <a:pPr algn="l">
              <a:spcBef>
                <a:spcPct val="50000"/>
              </a:spcBef>
            </a:pPr>
            <a:r>
              <a:rPr lang="en-US" sz="3200" b="1">
                <a:latin typeface="Courier New" pitchFamily="49" charset="0"/>
              </a:rPr>
              <a:t>age = age + 1</a:t>
            </a:r>
            <a:endParaRPr lang="en-US" sz="3200" b="1">
              <a:solidFill>
                <a:srgbClr val="0A04EB"/>
              </a:solidFill>
              <a:latin typeface="Courier New" pitchFamily="49" charset="0"/>
            </a:endParaRPr>
          </a:p>
        </p:txBody>
      </p:sp>
      <p:sp>
        <p:nvSpPr>
          <p:cNvPr id="174085" name="Text Box 9"/>
          <p:cNvSpPr txBox="1">
            <a:spLocks noChangeArrowheads="1"/>
          </p:cNvSpPr>
          <p:nvPr/>
        </p:nvSpPr>
        <p:spPr bwMode="auto">
          <a:xfrm>
            <a:off x="609600" y="4343400"/>
            <a:ext cx="4419600" cy="2163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800" b="1">
                <a:latin typeface="Courier New" pitchFamily="49" charset="0"/>
              </a:rPr>
              <a:t>amoebas = 100000;</a:t>
            </a:r>
          </a:p>
          <a:p>
            <a:pPr algn="l">
              <a:lnSpc>
                <a:spcPct val="50000"/>
              </a:lnSpc>
              <a:spcBef>
                <a:spcPct val="50000"/>
              </a:spcBef>
            </a:pPr>
            <a:r>
              <a:rPr lang="en-US" sz="1800" b="1">
                <a:latin typeface="Courier New" pitchFamily="49" charset="0"/>
              </a:rPr>
              <a:t>amoebas = amoebas * 2</a:t>
            </a:r>
          </a:p>
          <a:p>
            <a:pPr algn="l">
              <a:lnSpc>
                <a:spcPct val="50000"/>
              </a:lnSpc>
              <a:spcBef>
                <a:spcPct val="50000"/>
              </a:spcBef>
            </a:pPr>
            <a:endParaRPr lang="en-US" sz="1800" b="1">
              <a:latin typeface="Courier New" pitchFamily="49" charset="0"/>
            </a:endParaRPr>
          </a:p>
          <a:p>
            <a:pPr algn="l">
              <a:lnSpc>
                <a:spcPct val="50000"/>
              </a:lnSpc>
              <a:spcBef>
                <a:spcPct val="50000"/>
              </a:spcBef>
            </a:pPr>
            <a:r>
              <a:rPr lang="en-US" sz="1800" b="1">
                <a:latin typeface="Courier New" pitchFamily="49" charset="0"/>
              </a:rPr>
              <a:t>hwToGo = 7;</a:t>
            </a:r>
          </a:p>
          <a:p>
            <a:pPr algn="l">
              <a:lnSpc>
                <a:spcPct val="50000"/>
              </a:lnSpc>
              <a:spcBef>
                <a:spcPct val="50000"/>
              </a:spcBef>
            </a:pPr>
            <a:r>
              <a:rPr lang="en-US" sz="1800" b="1">
                <a:latin typeface="Courier New" pitchFamily="49" charset="0"/>
              </a:rPr>
              <a:t>hwToGo = hwToGo - 1</a:t>
            </a:r>
          </a:p>
          <a:p>
            <a:pPr algn="l">
              <a:lnSpc>
                <a:spcPct val="50000"/>
              </a:lnSpc>
              <a:spcBef>
                <a:spcPct val="50000"/>
              </a:spcBef>
            </a:pPr>
            <a:endParaRPr lang="en-US" sz="1800" b="1">
              <a:latin typeface="Courier New" pitchFamily="49" charset="0"/>
            </a:endParaRPr>
          </a:p>
          <a:p>
            <a:pPr algn="l">
              <a:lnSpc>
                <a:spcPct val="50000"/>
              </a:lnSpc>
              <a:spcBef>
                <a:spcPct val="50000"/>
              </a:spcBef>
            </a:pPr>
            <a:r>
              <a:rPr lang="en-US" sz="1800" b="1">
                <a:latin typeface="Courier New" pitchFamily="49" charset="0"/>
              </a:rPr>
              <a:t>u235 = 10000000000000</a:t>
            </a:r>
          </a:p>
          <a:p>
            <a:pPr algn="l">
              <a:lnSpc>
                <a:spcPct val="50000"/>
              </a:lnSpc>
              <a:spcBef>
                <a:spcPct val="50000"/>
              </a:spcBef>
            </a:pPr>
            <a:r>
              <a:rPr lang="en-US" sz="1800" b="1">
                <a:latin typeface="Courier New" pitchFamily="49" charset="0"/>
              </a:rPr>
              <a:t>u235 = u235 / 2;</a:t>
            </a:r>
          </a:p>
        </p:txBody>
      </p:sp>
      <p:sp>
        <p:nvSpPr>
          <p:cNvPr id="174086" name="Line 10"/>
          <p:cNvSpPr>
            <a:spLocks noChangeShapeType="1"/>
          </p:cNvSpPr>
          <p:nvPr/>
        </p:nvSpPr>
        <p:spPr bwMode="auto">
          <a:xfrm>
            <a:off x="520700" y="3810000"/>
            <a:ext cx="71691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74087" name="Group 13"/>
          <p:cNvGrpSpPr>
            <a:grpSpLocks/>
          </p:cNvGrpSpPr>
          <p:nvPr/>
        </p:nvGrpSpPr>
        <p:grpSpPr bwMode="auto">
          <a:xfrm>
            <a:off x="8112125" y="1535113"/>
            <a:ext cx="425450" cy="469900"/>
            <a:chOff x="3456" y="1784"/>
            <a:chExt cx="952" cy="1048"/>
          </a:xfrm>
        </p:grpSpPr>
        <p:sp>
          <p:nvSpPr>
            <p:cNvPr id="174098" name="Freeform 14"/>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4099" name="Freeform 15"/>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4100" name="Freeform 16"/>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4101" name="Freeform 17"/>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74102" name="Oval 18"/>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74103" name="Oval 19"/>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4104" name="Oval 20"/>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4105" name="Oval 21"/>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4106" name="Oval 22"/>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4107" name="Oval 23"/>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4108" name="Oval 24"/>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4109" name="AutoShape 25"/>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74110" name="Freeform 26"/>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74111" name="Freeform 27"/>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74112" name="Freeform 28"/>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13" name="Freeform 29"/>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74114" name="Freeform 30"/>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74088" name="Text Box 31"/>
          <p:cNvSpPr txBox="1">
            <a:spLocks noChangeArrowheads="1"/>
          </p:cNvSpPr>
          <p:nvPr/>
        </p:nvSpPr>
        <p:spPr bwMode="auto">
          <a:xfrm>
            <a:off x="6753225" y="1363663"/>
            <a:ext cx="1563688"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110000"/>
              </a:lnSpc>
              <a:spcBef>
                <a:spcPct val="50000"/>
              </a:spcBef>
            </a:pPr>
            <a:r>
              <a:rPr lang="en-US" sz="900">
                <a:solidFill>
                  <a:srgbClr val="067B0E"/>
                </a:solidFill>
                <a:latin typeface="Comic Sans MS" pitchFamily="66" charset="0"/>
              </a:rPr>
              <a:t>Only in Python can one's new age be older than one's old age… !</a:t>
            </a:r>
          </a:p>
        </p:txBody>
      </p:sp>
      <p:sp>
        <p:nvSpPr>
          <p:cNvPr id="174089" name="Line 35"/>
          <p:cNvSpPr>
            <a:spLocks noChangeShapeType="1"/>
          </p:cNvSpPr>
          <p:nvPr/>
        </p:nvSpPr>
        <p:spPr bwMode="auto">
          <a:xfrm flipH="1">
            <a:off x="2520950" y="2051050"/>
            <a:ext cx="920750" cy="4413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74090" name="Text Box 36"/>
          <p:cNvSpPr txBox="1">
            <a:spLocks noChangeArrowheads="1"/>
          </p:cNvSpPr>
          <p:nvPr/>
        </p:nvSpPr>
        <p:spPr bwMode="auto">
          <a:xfrm>
            <a:off x="3454400" y="1846263"/>
            <a:ext cx="15573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t>The "old" value (41)</a:t>
            </a:r>
          </a:p>
        </p:txBody>
      </p:sp>
      <p:sp>
        <p:nvSpPr>
          <p:cNvPr id="174091" name="Text Box 37"/>
          <p:cNvSpPr txBox="1">
            <a:spLocks noChangeArrowheads="1"/>
          </p:cNvSpPr>
          <p:nvPr/>
        </p:nvSpPr>
        <p:spPr bwMode="auto">
          <a:xfrm>
            <a:off x="1457325" y="3316288"/>
            <a:ext cx="2082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t>The "new" value (42)</a:t>
            </a:r>
          </a:p>
        </p:txBody>
      </p:sp>
      <p:sp>
        <p:nvSpPr>
          <p:cNvPr id="174092" name="Line 38"/>
          <p:cNvSpPr>
            <a:spLocks noChangeShapeType="1"/>
          </p:cNvSpPr>
          <p:nvPr/>
        </p:nvSpPr>
        <p:spPr bwMode="auto">
          <a:xfrm flipH="1" flipV="1">
            <a:off x="1001713" y="2955925"/>
            <a:ext cx="465137" cy="4318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74093" name="Rectangle 39"/>
          <p:cNvSpPr>
            <a:spLocks noChangeArrowheads="1"/>
          </p:cNvSpPr>
          <p:nvPr/>
        </p:nvSpPr>
        <p:spPr bwMode="auto">
          <a:xfrm>
            <a:off x="7786688" y="3594100"/>
            <a:ext cx="1022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i="1"/>
              <a:t>shortcuts</a:t>
            </a:r>
            <a:endParaRPr lang="en-US" sz="1800"/>
          </a:p>
        </p:txBody>
      </p:sp>
      <p:sp>
        <p:nvSpPr>
          <p:cNvPr id="174094" name="Rectangle 40"/>
          <p:cNvSpPr>
            <a:spLocks noChangeArrowheads="1"/>
          </p:cNvSpPr>
          <p:nvPr/>
        </p:nvSpPr>
        <p:spPr bwMode="auto">
          <a:xfrm>
            <a:off x="5332413" y="4364038"/>
            <a:ext cx="1144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A04EB"/>
                </a:solidFill>
                <a:latin typeface="Courier New" pitchFamily="49" charset="0"/>
              </a:rPr>
              <a:t>amoebas</a:t>
            </a:r>
          </a:p>
        </p:txBody>
      </p:sp>
      <p:sp>
        <p:nvSpPr>
          <p:cNvPr id="174095" name="Rectangle 41"/>
          <p:cNvSpPr>
            <a:spLocks noChangeArrowheads="1"/>
          </p:cNvSpPr>
          <p:nvPr/>
        </p:nvSpPr>
        <p:spPr bwMode="auto">
          <a:xfrm>
            <a:off x="5400675" y="52085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A04EB"/>
                </a:solidFill>
                <a:latin typeface="Courier New" pitchFamily="49" charset="0"/>
              </a:rPr>
              <a:t>hwToGo</a:t>
            </a:r>
          </a:p>
        </p:txBody>
      </p:sp>
      <p:sp>
        <p:nvSpPr>
          <p:cNvPr id="174096" name="Rectangle 42"/>
          <p:cNvSpPr>
            <a:spLocks noChangeArrowheads="1"/>
          </p:cNvSpPr>
          <p:nvPr/>
        </p:nvSpPr>
        <p:spPr bwMode="auto">
          <a:xfrm>
            <a:off x="5537200" y="6053138"/>
            <a:ext cx="7334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A04EB"/>
                </a:solidFill>
                <a:latin typeface="Courier New" pitchFamily="49" charset="0"/>
              </a:rPr>
              <a:t>u235</a:t>
            </a:r>
          </a:p>
        </p:txBody>
      </p:sp>
      <p:sp>
        <p:nvSpPr>
          <p:cNvPr id="174097" name="Rectangle 43"/>
          <p:cNvSpPr>
            <a:spLocks noChangeArrowheads="1"/>
          </p:cNvSpPr>
          <p:nvPr/>
        </p:nvSpPr>
        <p:spPr bwMode="auto">
          <a:xfrm>
            <a:off x="5386388" y="2720975"/>
            <a:ext cx="21351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b="1">
                <a:solidFill>
                  <a:srgbClr val="0A04EB"/>
                </a:solidFill>
                <a:latin typeface="Courier New" pitchFamily="49" charset="0"/>
              </a:rPr>
              <a:t>age += 1</a:t>
            </a:r>
          </a:p>
        </p:txBody>
      </p:sp>
    </p:spTree>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Text Box 2"/>
          <p:cNvSpPr txBox="1">
            <a:spLocks noChangeArrowheads="1"/>
          </p:cNvSpPr>
          <p:nvPr/>
        </p:nvSpPr>
        <p:spPr bwMode="auto">
          <a:xfrm>
            <a:off x="3005138" y="247650"/>
            <a:ext cx="33686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b="1">
                <a:latin typeface="Courier New" pitchFamily="49" charset="0"/>
              </a:rPr>
              <a:t>for</a:t>
            </a:r>
            <a:r>
              <a:rPr lang="en-US" sz="4200"/>
              <a:t>  loops</a:t>
            </a:r>
            <a:endParaRPr lang="en-US" sz="4000"/>
          </a:p>
        </p:txBody>
      </p:sp>
      <p:grpSp>
        <p:nvGrpSpPr>
          <p:cNvPr id="175107" name="Group 4"/>
          <p:cNvGrpSpPr>
            <a:grpSpLocks/>
          </p:cNvGrpSpPr>
          <p:nvPr/>
        </p:nvGrpSpPr>
        <p:grpSpPr bwMode="auto">
          <a:xfrm>
            <a:off x="736600" y="1182688"/>
            <a:ext cx="7673975" cy="188912"/>
            <a:chOff x="295" y="1311"/>
            <a:chExt cx="5177" cy="114"/>
          </a:xfrm>
        </p:grpSpPr>
        <p:sp>
          <p:nvSpPr>
            <p:cNvPr id="175133"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5134"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5108" name="Rectangle 20"/>
          <p:cNvSpPr>
            <a:spLocks noChangeArrowheads="1"/>
          </p:cNvSpPr>
          <p:nvPr/>
        </p:nvSpPr>
        <p:spPr bwMode="auto">
          <a:xfrm>
            <a:off x="400050" y="1720850"/>
            <a:ext cx="539750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3600" b="1">
                <a:solidFill>
                  <a:srgbClr val="F68B09"/>
                </a:solidFill>
                <a:latin typeface="Courier New" pitchFamily="49" charset="0"/>
              </a:rPr>
              <a:t>for</a:t>
            </a:r>
            <a:r>
              <a:rPr lang="en-US" sz="3600" b="1">
                <a:latin typeface="Courier New" pitchFamily="49" charset="0"/>
              </a:rPr>
              <a:t> x </a:t>
            </a:r>
            <a:r>
              <a:rPr lang="en-US" sz="3600" b="1">
                <a:solidFill>
                  <a:srgbClr val="F68B09"/>
                </a:solidFill>
                <a:latin typeface="Courier New" pitchFamily="49" charset="0"/>
              </a:rPr>
              <a:t>in</a:t>
            </a:r>
            <a:r>
              <a:rPr lang="en-US" sz="3600" b="1">
                <a:latin typeface="Courier New" pitchFamily="49" charset="0"/>
              </a:rPr>
              <a:t> [2,4,6,8]:</a:t>
            </a:r>
          </a:p>
          <a:p>
            <a:pPr algn="l"/>
            <a:r>
              <a:rPr lang="en-US" sz="3600" b="1">
                <a:latin typeface="Courier New" pitchFamily="49" charset="0"/>
              </a:rPr>
              <a:t>   </a:t>
            </a:r>
            <a:r>
              <a:rPr lang="en-US" sz="3600" b="1">
                <a:solidFill>
                  <a:srgbClr val="6105A5"/>
                </a:solidFill>
                <a:latin typeface="Courier New" pitchFamily="49" charset="0"/>
              </a:rPr>
              <a:t>print</a:t>
            </a:r>
            <a:r>
              <a:rPr lang="en-US" sz="3600" b="1">
                <a:latin typeface="Courier New" pitchFamily="49" charset="0"/>
              </a:rPr>
              <a:t> x</a:t>
            </a:r>
          </a:p>
        </p:txBody>
      </p:sp>
      <p:grpSp>
        <p:nvGrpSpPr>
          <p:cNvPr id="175109" name="Group 21"/>
          <p:cNvGrpSpPr>
            <a:grpSpLocks/>
          </p:cNvGrpSpPr>
          <p:nvPr/>
        </p:nvGrpSpPr>
        <p:grpSpPr bwMode="auto">
          <a:xfrm>
            <a:off x="8466138" y="400050"/>
            <a:ext cx="481012" cy="609600"/>
            <a:chOff x="3456" y="1784"/>
            <a:chExt cx="952" cy="1048"/>
          </a:xfrm>
        </p:grpSpPr>
        <p:sp>
          <p:nvSpPr>
            <p:cNvPr id="175116" name="Freeform 22"/>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5117" name="Freeform 23"/>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5118" name="Freeform 24"/>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5119" name="Freeform 25"/>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75120" name="Oval 26"/>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75121" name="Oval 27"/>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5122" name="Oval 28"/>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5123" name="Oval 29"/>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5124" name="Oval 30"/>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5125" name="Oval 31"/>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5126" name="Oval 32"/>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5127" name="AutoShape 33"/>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75128" name="Freeform 34"/>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75129" name="Freeform 35"/>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75130" name="Freeform 36"/>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31" name="Freeform 37"/>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75132" name="Freeform 38"/>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75110" name="Text Box 39"/>
          <p:cNvSpPr txBox="1">
            <a:spLocks noChangeArrowheads="1"/>
          </p:cNvSpPr>
          <p:nvPr/>
        </p:nvSpPr>
        <p:spPr bwMode="auto">
          <a:xfrm>
            <a:off x="6791325" y="128588"/>
            <a:ext cx="1708150"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67B0E"/>
                </a:solidFill>
                <a:latin typeface="Comic Sans MS" pitchFamily="66" charset="0"/>
              </a:rPr>
              <a:t>In the interest of efficiency, these are only </a:t>
            </a:r>
            <a:r>
              <a:rPr lang="en-US" sz="1200" b="1" i="1">
                <a:solidFill>
                  <a:srgbClr val="067B0E"/>
                </a:solidFill>
                <a:latin typeface="Comic Sans MS" pitchFamily="66" charset="0"/>
              </a:rPr>
              <a:t>three </a:t>
            </a:r>
            <a:r>
              <a:rPr lang="en-US" sz="1200">
                <a:solidFill>
                  <a:srgbClr val="067B0E"/>
                </a:solidFill>
                <a:latin typeface="Comic Sans MS" pitchFamily="66" charset="0"/>
              </a:rPr>
              <a:t>loops!</a:t>
            </a:r>
          </a:p>
        </p:txBody>
      </p:sp>
      <p:sp>
        <p:nvSpPr>
          <p:cNvPr id="175111" name="Rectangle 40"/>
          <p:cNvSpPr>
            <a:spLocks noChangeArrowheads="1"/>
          </p:cNvSpPr>
          <p:nvPr/>
        </p:nvSpPr>
        <p:spPr bwMode="auto">
          <a:xfrm>
            <a:off x="400050" y="3405188"/>
            <a:ext cx="5122863"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3600" b="1">
                <a:solidFill>
                  <a:srgbClr val="F68B09"/>
                </a:solidFill>
                <a:latin typeface="Courier New" pitchFamily="49" charset="0"/>
              </a:rPr>
              <a:t>for</a:t>
            </a:r>
            <a:r>
              <a:rPr lang="en-US" sz="3600" b="1">
                <a:latin typeface="Courier New" pitchFamily="49" charset="0"/>
              </a:rPr>
              <a:t> c </a:t>
            </a:r>
            <a:r>
              <a:rPr lang="en-US" sz="3600" b="1">
                <a:solidFill>
                  <a:srgbClr val="F68B09"/>
                </a:solidFill>
                <a:latin typeface="Courier New" pitchFamily="49" charset="0"/>
              </a:rPr>
              <a:t>in</a:t>
            </a:r>
            <a:r>
              <a:rPr lang="en-US" sz="3600" b="1">
                <a:latin typeface="Courier New" pitchFamily="49" charset="0"/>
              </a:rPr>
              <a:t> </a:t>
            </a:r>
            <a:r>
              <a:rPr lang="en-US" sz="3600" b="1">
                <a:solidFill>
                  <a:srgbClr val="0AA318"/>
                </a:solidFill>
                <a:latin typeface="Courier New" pitchFamily="49" charset="0"/>
              </a:rPr>
              <a:t>'donuts'</a:t>
            </a:r>
            <a:r>
              <a:rPr lang="en-US" sz="3600" b="1">
                <a:latin typeface="Courier New" pitchFamily="49" charset="0"/>
              </a:rPr>
              <a:t>:</a:t>
            </a:r>
          </a:p>
          <a:p>
            <a:pPr algn="l"/>
            <a:r>
              <a:rPr lang="en-US" sz="3600" b="1">
                <a:latin typeface="Courier New" pitchFamily="49" charset="0"/>
              </a:rPr>
              <a:t>   </a:t>
            </a:r>
            <a:r>
              <a:rPr lang="en-US" sz="3600" b="1">
                <a:solidFill>
                  <a:srgbClr val="6105A5"/>
                </a:solidFill>
                <a:latin typeface="Courier New" pitchFamily="49" charset="0"/>
              </a:rPr>
              <a:t>print</a:t>
            </a:r>
            <a:r>
              <a:rPr lang="en-US" sz="3600" b="1">
                <a:latin typeface="Courier New" pitchFamily="49" charset="0"/>
              </a:rPr>
              <a:t> c</a:t>
            </a:r>
          </a:p>
        </p:txBody>
      </p:sp>
      <p:sp>
        <p:nvSpPr>
          <p:cNvPr id="175112" name="Rectangle 41"/>
          <p:cNvSpPr>
            <a:spLocks noChangeArrowheads="1"/>
          </p:cNvSpPr>
          <p:nvPr/>
        </p:nvSpPr>
        <p:spPr bwMode="auto">
          <a:xfrm>
            <a:off x="381000" y="5181600"/>
            <a:ext cx="5672138"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3600" b="1">
                <a:solidFill>
                  <a:srgbClr val="F68B09"/>
                </a:solidFill>
                <a:latin typeface="Courier New" pitchFamily="49" charset="0"/>
              </a:rPr>
              <a:t>for</a:t>
            </a:r>
            <a:r>
              <a:rPr lang="en-US" sz="3600" b="1">
                <a:latin typeface="Courier New" pitchFamily="49" charset="0"/>
              </a:rPr>
              <a:t> n </a:t>
            </a:r>
            <a:r>
              <a:rPr lang="en-US" sz="3600" b="1">
                <a:solidFill>
                  <a:srgbClr val="F68B09"/>
                </a:solidFill>
                <a:latin typeface="Courier New" pitchFamily="49" charset="0"/>
              </a:rPr>
              <a:t>in</a:t>
            </a:r>
            <a:r>
              <a:rPr lang="en-US" sz="3600" b="1">
                <a:latin typeface="Courier New" pitchFamily="49" charset="0"/>
              </a:rPr>
              <a:t> </a:t>
            </a:r>
            <a:r>
              <a:rPr lang="en-US" sz="3600" b="1">
                <a:solidFill>
                  <a:srgbClr val="0AA318"/>
                </a:solidFill>
                <a:latin typeface="Courier New" pitchFamily="49" charset="0"/>
              </a:rPr>
              <a:t>          </a:t>
            </a:r>
            <a:r>
              <a:rPr lang="en-US" sz="3600" b="1">
                <a:latin typeface="Courier New" pitchFamily="49" charset="0"/>
              </a:rPr>
              <a:t>:</a:t>
            </a:r>
          </a:p>
          <a:p>
            <a:pPr algn="l"/>
            <a:r>
              <a:rPr lang="en-US" sz="3600" b="1">
                <a:latin typeface="Courier New" pitchFamily="49" charset="0"/>
              </a:rPr>
              <a:t>   </a:t>
            </a:r>
            <a:r>
              <a:rPr lang="en-US" sz="3600" b="1">
                <a:solidFill>
                  <a:srgbClr val="6105A5"/>
                </a:solidFill>
                <a:latin typeface="Courier New" pitchFamily="49" charset="0"/>
              </a:rPr>
              <a:t>print</a:t>
            </a:r>
            <a:r>
              <a:rPr lang="en-US" sz="3600" b="1">
                <a:latin typeface="Courier New" pitchFamily="49" charset="0"/>
              </a:rPr>
              <a:t> n</a:t>
            </a:r>
          </a:p>
        </p:txBody>
      </p:sp>
      <p:sp>
        <p:nvSpPr>
          <p:cNvPr id="175113" name="Line 42"/>
          <p:cNvSpPr>
            <a:spLocks noChangeShapeType="1"/>
          </p:cNvSpPr>
          <p:nvPr/>
        </p:nvSpPr>
        <p:spPr bwMode="auto">
          <a:xfrm flipH="1">
            <a:off x="5502275" y="4816475"/>
            <a:ext cx="920750" cy="4413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75114" name="Text Box 43"/>
          <p:cNvSpPr txBox="1">
            <a:spLocks noChangeArrowheads="1"/>
          </p:cNvSpPr>
          <p:nvPr/>
        </p:nvSpPr>
        <p:spPr bwMode="auto">
          <a:xfrm>
            <a:off x="6397625" y="4418013"/>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t>How could get this loop to run 42 times?</a:t>
            </a:r>
          </a:p>
        </p:txBody>
      </p:sp>
      <p:sp>
        <p:nvSpPr>
          <p:cNvPr id="175115" name="Rectangle 44"/>
          <p:cNvSpPr>
            <a:spLocks noChangeArrowheads="1"/>
          </p:cNvSpPr>
          <p:nvPr/>
        </p:nvSpPr>
        <p:spPr bwMode="auto">
          <a:xfrm>
            <a:off x="6181725" y="6496050"/>
            <a:ext cx="28289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200"/>
              <a:t>There are a </a:t>
            </a:r>
            <a:r>
              <a:rPr lang="en-US" sz="1200" b="1" i="1"/>
              <a:t>range </a:t>
            </a:r>
            <a:r>
              <a:rPr lang="en-US" sz="1200"/>
              <a:t>of answers to this one… </a:t>
            </a:r>
          </a:p>
        </p:txBody>
      </p:sp>
    </p:spTree>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Text Box 2"/>
          <p:cNvSpPr txBox="1">
            <a:spLocks noChangeArrowheads="1"/>
          </p:cNvSpPr>
          <p:nvPr/>
        </p:nvSpPr>
        <p:spPr bwMode="auto">
          <a:xfrm>
            <a:off x="2390775" y="249238"/>
            <a:ext cx="2286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b="1">
                <a:solidFill>
                  <a:srgbClr val="0508FB"/>
                </a:solidFill>
                <a:latin typeface="Courier New" pitchFamily="49" charset="0"/>
              </a:rPr>
              <a:t>for</a:t>
            </a:r>
            <a:r>
              <a:rPr lang="en-US" sz="4200"/>
              <a:t>e!</a:t>
            </a:r>
            <a:endParaRPr lang="en-US" sz="4000"/>
          </a:p>
        </p:txBody>
      </p:sp>
      <p:grpSp>
        <p:nvGrpSpPr>
          <p:cNvPr id="176131" name="Group 3"/>
          <p:cNvGrpSpPr>
            <a:grpSpLocks/>
          </p:cNvGrpSpPr>
          <p:nvPr/>
        </p:nvGrpSpPr>
        <p:grpSpPr bwMode="auto">
          <a:xfrm>
            <a:off x="736600" y="1182688"/>
            <a:ext cx="5732463" cy="188912"/>
            <a:chOff x="295" y="1311"/>
            <a:chExt cx="5177" cy="114"/>
          </a:xfrm>
        </p:grpSpPr>
        <p:sp>
          <p:nvSpPr>
            <p:cNvPr id="176149"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6150"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6132" name="Text Box 6"/>
          <p:cNvSpPr txBox="1">
            <a:spLocks noChangeArrowheads="1"/>
          </p:cNvSpPr>
          <p:nvPr/>
        </p:nvSpPr>
        <p:spPr bwMode="auto">
          <a:xfrm>
            <a:off x="1371600" y="2801938"/>
            <a:ext cx="6562725" cy="3113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b="1">
                <a:solidFill>
                  <a:srgbClr val="F68B09"/>
                </a:solidFill>
                <a:latin typeface="Courier New" pitchFamily="49" charset="0"/>
              </a:rPr>
              <a:t>for</a:t>
            </a:r>
            <a:r>
              <a:rPr lang="en-US" sz="3600" b="1">
                <a:latin typeface="Courier New" pitchFamily="49" charset="0"/>
              </a:rPr>
              <a:t> x </a:t>
            </a:r>
            <a:r>
              <a:rPr lang="en-US" sz="3600" b="1">
                <a:solidFill>
                  <a:srgbClr val="F68B09"/>
                </a:solidFill>
                <a:latin typeface="Courier New" pitchFamily="49" charset="0"/>
              </a:rPr>
              <a:t>in</a:t>
            </a:r>
            <a:r>
              <a:rPr lang="en-US" sz="3600" b="1">
                <a:latin typeface="Courier New" pitchFamily="49" charset="0"/>
              </a:rPr>
              <a:t> [2,4,6,8]:</a:t>
            </a:r>
          </a:p>
          <a:p>
            <a:pPr algn="l">
              <a:spcBef>
                <a:spcPct val="50000"/>
              </a:spcBef>
            </a:pPr>
            <a:r>
              <a:rPr lang="en-US" sz="3600" b="1">
                <a:latin typeface="Courier New" pitchFamily="49" charset="0"/>
              </a:rPr>
              <a:t>    </a:t>
            </a:r>
            <a:r>
              <a:rPr lang="en-US" sz="3600" b="1">
                <a:solidFill>
                  <a:srgbClr val="F68B09"/>
                </a:solidFill>
                <a:latin typeface="Courier New" pitchFamily="49" charset="0"/>
              </a:rPr>
              <a:t>print</a:t>
            </a:r>
            <a:r>
              <a:rPr lang="en-US" sz="3600" b="1">
                <a:latin typeface="Courier New" pitchFamily="49" charset="0"/>
              </a:rPr>
              <a:t> </a:t>
            </a:r>
            <a:r>
              <a:rPr lang="en-US" sz="3600" b="1">
                <a:solidFill>
                  <a:srgbClr val="067B0E"/>
                </a:solidFill>
                <a:latin typeface="Courier New" pitchFamily="49" charset="0"/>
              </a:rPr>
              <a:t>'x is'</a:t>
            </a:r>
            <a:r>
              <a:rPr lang="en-US" sz="3600" b="1">
                <a:latin typeface="Courier New" pitchFamily="49" charset="0"/>
              </a:rPr>
              <a:t>, x</a:t>
            </a:r>
          </a:p>
          <a:p>
            <a:pPr algn="l">
              <a:spcBef>
                <a:spcPct val="50000"/>
              </a:spcBef>
            </a:pPr>
            <a:endParaRPr lang="en-US" sz="3600" b="1">
              <a:latin typeface="Courier New" pitchFamily="49" charset="0"/>
            </a:endParaRPr>
          </a:p>
          <a:p>
            <a:pPr algn="l">
              <a:spcBef>
                <a:spcPct val="50000"/>
              </a:spcBef>
            </a:pPr>
            <a:r>
              <a:rPr lang="en-US" sz="3600" b="1">
                <a:solidFill>
                  <a:srgbClr val="F68B09"/>
                </a:solidFill>
                <a:latin typeface="Courier New" pitchFamily="49" charset="0"/>
              </a:rPr>
              <a:t>print</a:t>
            </a:r>
            <a:r>
              <a:rPr lang="en-US" sz="3600" b="1">
                <a:latin typeface="Courier New" pitchFamily="49" charset="0"/>
              </a:rPr>
              <a:t> </a:t>
            </a:r>
            <a:r>
              <a:rPr lang="en-US" sz="3600" b="1">
                <a:solidFill>
                  <a:srgbClr val="067B0E"/>
                </a:solidFill>
                <a:latin typeface="Courier New" pitchFamily="49" charset="0"/>
              </a:rPr>
              <a:t>'Done!'</a:t>
            </a:r>
            <a:endParaRPr lang="en-US" sz="3600" b="1">
              <a:latin typeface="Courier New" pitchFamily="49" charset="0"/>
            </a:endParaRPr>
          </a:p>
        </p:txBody>
      </p:sp>
      <p:pic>
        <p:nvPicPr>
          <p:cNvPr id="176133"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0" y="228600"/>
            <a:ext cx="2133600" cy="159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6134" name="Text Box 9"/>
          <p:cNvSpPr txBox="1">
            <a:spLocks noChangeArrowheads="1"/>
          </p:cNvSpPr>
          <p:nvPr/>
        </p:nvSpPr>
        <p:spPr bwMode="auto">
          <a:xfrm>
            <a:off x="4532313" y="5838825"/>
            <a:ext cx="4495800"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Arial" pitchFamily="34" charset="0"/>
              </a:rPr>
              <a:t>anatomy?</a:t>
            </a:r>
          </a:p>
          <a:p>
            <a:pPr algn="r">
              <a:spcBef>
                <a:spcPct val="50000"/>
              </a:spcBef>
            </a:pPr>
            <a:r>
              <a:rPr lang="en-US" sz="1400">
                <a:solidFill>
                  <a:schemeClr val="bg2"/>
                </a:solidFill>
                <a:latin typeface="Arial" pitchFamily="34" charset="0"/>
              </a:rPr>
              <a:t>empty?</a:t>
            </a:r>
          </a:p>
          <a:p>
            <a:pPr algn="r">
              <a:spcBef>
                <a:spcPct val="50000"/>
              </a:spcBef>
            </a:pPr>
            <a:r>
              <a:rPr lang="en-US" sz="1400">
                <a:solidFill>
                  <a:schemeClr val="bg2"/>
                </a:solidFill>
                <a:latin typeface="Arial" pitchFamily="34" charset="0"/>
              </a:rPr>
              <a:t>x unused?</a:t>
            </a:r>
          </a:p>
        </p:txBody>
      </p:sp>
      <p:sp>
        <p:nvSpPr>
          <p:cNvPr id="176135" name="Freeform 10"/>
          <p:cNvSpPr>
            <a:spLocks/>
          </p:cNvSpPr>
          <p:nvPr/>
        </p:nvSpPr>
        <p:spPr bwMode="auto">
          <a:xfrm>
            <a:off x="2674938" y="2227263"/>
            <a:ext cx="2511425" cy="717550"/>
          </a:xfrm>
          <a:custGeom>
            <a:avLst/>
            <a:gdLst>
              <a:gd name="T0" fmla="*/ 2147483647 w 1295"/>
              <a:gd name="T1" fmla="*/ 2147483647 h 452"/>
              <a:gd name="T2" fmla="*/ 2147483647 w 1295"/>
              <a:gd name="T3" fmla="*/ 2147483647 h 452"/>
              <a:gd name="T4" fmla="*/ 2147483647 w 1295"/>
              <a:gd name="T5" fmla="*/ 2147483647 h 452"/>
              <a:gd name="T6" fmla="*/ 2147483647 w 1295"/>
              <a:gd name="T7" fmla="*/ 2147483647 h 452"/>
              <a:gd name="T8" fmla="*/ 2147483647 w 1295"/>
              <a:gd name="T9" fmla="*/ 0 h 452"/>
              <a:gd name="T10" fmla="*/ 2147483647 w 1295"/>
              <a:gd name="T11" fmla="*/ 2147483647 h 452"/>
              <a:gd name="T12" fmla="*/ 2147483647 w 1295"/>
              <a:gd name="T13" fmla="*/ 2147483647 h 452"/>
              <a:gd name="T14" fmla="*/ 2147483647 w 1295"/>
              <a:gd name="T15" fmla="*/ 2147483647 h 452"/>
              <a:gd name="T16" fmla="*/ 2147483647 w 1295"/>
              <a:gd name="T17" fmla="*/ 2147483647 h 452"/>
              <a:gd name="T18" fmla="*/ 2147483647 w 1295"/>
              <a:gd name="T19" fmla="*/ 2147483647 h 452"/>
              <a:gd name="T20" fmla="*/ 2147483647 w 1295"/>
              <a:gd name="T21" fmla="*/ 2147483647 h 452"/>
              <a:gd name="T22" fmla="*/ 2147483647 w 1295"/>
              <a:gd name="T23" fmla="*/ 2147483647 h 452"/>
              <a:gd name="T24" fmla="*/ 2147483647 w 1295"/>
              <a:gd name="T25" fmla="*/ 2147483647 h 4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95"/>
              <a:gd name="T40" fmla="*/ 0 h 452"/>
              <a:gd name="T41" fmla="*/ 1295 w 1295"/>
              <a:gd name="T42" fmla="*/ 452 h 4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95" h="452">
                <a:moveTo>
                  <a:pt x="1295" y="255"/>
                </a:moveTo>
                <a:cubicBezTo>
                  <a:pt x="1273" y="190"/>
                  <a:pt x="1278" y="203"/>
                  <a:pt x="1231" y="156"/>
                </a:cubicBezTo>
                <a:cubicBezTo>
                  <a:pt x="1195" y="120"/>
                  <a:pt x="1232" y="142"/>
                  <a:pt x="1190" y="122"/>
                </a:cubicBezTo>
                <a:cubicBezTo>
                  <a:pt x="1159" y="89"/>
                  <a:pt x="1116" y="75"/>
                  <a:pt x="1074" y="64"/>
                </a:cubicBezTo>
                <a:cubicBezTo>
                  <a:pt x="979" y="5"/>
                  <a:pt x="830" y="16"/>
                  <a:pt x="721" y="0"/>
                </a:cubicBezTo>
                <a:cubicBezTo>
                  <a:pt x="665" y="1"/>
                  <a:pt x="551" y="0"/>
                  <a:pt x="477" y="11"/>
                </a:cubicBezTo>
                <a:cubicBezTo>
                  <a:pt x="408" y="20"/>
                  <a:pt x="342" y="38"/>
                  <a:pt x="274" y="46"/>
                </a:cubicBezTo>
                <a:cubicBezTo>
                  <a:pt x="234" y="60"/>
                  <a:pt x="199" y="76"/>
                  <a:pt x="164" y="98"/>
                </a:cubicBezTo>
                <a:cubicBezTo>
                  <a:pt x="151" y="119"/>
                  <a:pt x="141" y="124"/>
                  <a:pt x="118" y="133"/>
                </a:cubicBezTo>
                <a:cubicBezTo>
                  <a:pt x="107" y="143"/>
                  <a:pt x="91" y="149"/>
                  <a:pt x="83" y="162"/>
                </a:cubicBezTo>
                <a:cubicBezTo>
                  <a:pt x="69" y="184"/>
                  <a:pt x="74" y="194"/>
                  <a:pt x="66" y="214"/>
                </a:cubicBezTo>
                <a:cubicBezTo>
                  <a:pt x="43" y="267"/>
                  <a:pt x="26" y="321"/>
                  <a:pt x="8" y="377"/>
                </a:cubicBezTo>
                <a:cubicBezTo>
                  <a:pt x="0" y="432"/>
                  <a:pt x="2" y="407"/>
                  <a:pt x="2" y="452"/>
                </a:cubicBezTo>
              </a:path>
            </a:pathLst>
          </a:custGeom>
          <a:noFill/>
          <a:ln w="19050">
            <a:solidFill>
              <a:srgbClr val="940913"/>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76136" name="AutoShape 11"/>
          <p:cNvSpPr>
            <a:spLocks/>
          </p:cNvSpPr>
          <p:nvPr/>
        </p:nvSpPr>
        <p:spPr bwMode="auto">
          <a:xfrm rot="5400000">
            <a:off x="5094287" y="1722438"/>
            <a:ext cx="201613" cy="2090738"/>
          </a:xfrm>
          <a:prstGeom prst="leftBrace">
            <a:avLst>
              <a:gd name="adj1" fmla="val 86417"/>
              <a:gd name="adj2" fmla="val 50000"/>
            </a:avLst>
          </a:prstGeom>
          <a:noFill/>
          <a:ln w="28575">
            <a:solidFill>
              <a:srgbClr val="940913"/>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76137" name="Line 31"/>
          <p:cNvSpPr>
            <a:spLocks noChangeShapeType="1"/>
          </p:cNvSpPr>
          <p:nvPr/>
        </p:nvSpPr>
        <p:spPr bwMode="auto">
          <a:xfrm>
            <a:off x="2286000" y="3429000"/>
            <a:ext cx="0" cy="762000"/>
          </a:xfrm>
          <a:prstGeom prst="line">
            <a:avLst/>
          </a:prstGeom>
          <a:noFill/>
          <a:ln w="19050">
            <a:solidFill>
              <a:srgbClr val="940913"/>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76138" name="Freeform 33"/>
          <p:cNvSpPr>
            <a:spLocks/>
          </p:cNvSpPr>
          <p:nvPr/>
        </p:nvSpPr>
        <p:spPr bwMode="auto">
          <a:xfrm>
            <a:off x="6478588" y="3095625"/>
            <a:ext cx="836612" cy="1487488"/>
          </a:xfrm>
          <a:custGeom>
            <a:avLst/>
            <a:gdLst>
              <a:gd name="T0" fmla="*/ 0 w 905"/>
              <a:gd name="T1" fmla="*/ 2147483647 h 942"/>
              <a:gd name="T2" fmla="*/ 2147483647 w 905"/>
              <a:gd name="T3" fmla="*/ 2147483647 h 942"/>
              <a:gd name="T4" fmla="*/ 2147483647 w 905"/>
              <a:gd name="T5" fmla="*/ 2147483647 h 942"/>
              <a:gd name="T6" fmla="*/ 2147483647 w 905"/>
              <a:gd name="T7" fmla="*/ 2147483647 h 942"/>
              <a:gd name="T8" fmla="*/ 2147483647 w 905"/>
              <a:gd name="T9" fmla="*/ 2147483647 h 942"/>
              <a:gd name="T10" fmla="*/ 2147483647 w 905"/>
              <a:gd name="T11" fmla="*/ 2147483647 h 942"/>
              <a:gd name="T12" fmla="*/ 2147483647 w 905"/>
              <a:gd name="T13" fmla="*/ 2147483647 h 942"/>
              <a:gd name="T14" fmla="*/ 2147483647 w 905"/>
              <a:gd name="T15" fmla="*/ 2147483647 h 942"/>
              <a:gd name="T16" fmla="*/ 2147483647 w 905"/>
              <a:gd name="T17" fmla="*/ 2147483647 h 942"/>
              <a:gd name="T18" fmla="*/ 2147483647 w 905"/>
              <a:gd name="T19" fmla="*/ 2147483647 h 9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05"/>
              <a:gd name="T31" fmla="*/ 0 h 942"/>
              <a:gd name="T32" fmla="*/ 905 w 905"/>
              <a:gd name="T33" fmla="*/ 942 h 9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05" h="942">
                <a:moveTo>
                  <a:pt x="0" y="843"/>
                </a:moveTo>
                <a:cubicBezTo>
                  <a:pt x="35" y="870"/>
                  <a:pt x="87" y="888"/>
                  <a:pt x="133" y="895"/>
                </a:cubicBezTo>
                <a:cubicBezTo>
                  <a:pt x="234" y="937"/>
                  <a:pt x="377" y="935"/>
                  <a:pt x="487" y="942"/>
                </a:cubicBezTo>
                <a:cubicBezTo>
                  <a:pt x="499" y="941"/>
                  <a:pt x="576" y="937"/>
                  <a:pt x="603" y="930"/>
                </a:cubicBezTo>
                <a:cubicBezTo>
                  <a:pt x="718" y="895"/>
                  <a:pt x="807" y="838"/>
                  <a:pt x="858" y="727"/>
                </a:cubicBezTo>
                <a:cubicBezTo>
                  <a:pt x="876" y="686"/>
                  <a:pt x="872" y="641"/>
                  <a:pt x="887" y="600"/>
                </a:cubicBezTo>
                <a:cubicBezTo>
                  <a:pt x="891" y="526"/>
                  <a:pt x="905" y="438"/>
                  <a:pt x="881" y="368"/>
                </a:cubicBezTo>
                <a:cubicBezTo>
                  <a:pt x="860" y="247"/>
                  <a:pt x="812" y="140"/>
                  <a:pt x="684" y="107"/>
                </a:cubicBezTo>
                <a:cubicBezTo>
                  <a:pt x="639" y="81"/>
                  <a:pt x="522" y="30"/>
                  <a:pt x="470" y="20"/>
                </a:cubicBezTo>
                <a:cubicBezTo>
                  <a:pt x="377" y="0"/>
                  <a:pt x="274" y="3"/>
                  <a:pt x="180" y="3"/>
                </a:cubicBezTo>
              </a:path>
            </a:pathLst>
          </a:custGeom>
          <a:noFill/>
          <a:ln w="19050">
            <a:solidFill>
              <a:srgbClr val="940913"/>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76139" name="Text Box 34"/>
          <p:cNvSpPr txBox="1">
            <a:spLocks noChangeArrowheads="1"/>
          </p:cNvSpPr>
          <p:nvPr/>
        </p:nvSpPr>
        <p:spPr bwMode="auto">
          <a:xfrm>
            <a:off x="2730500" y="1630363"/>
            <a:ext cx="246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x</a:t>
            </a:r>
            <a:r>
              <a:rPr lang="en-US" sz="1600">
                <a:solidFill>
                  <a:srgbClr val="940913"/>
                </a:solidFill>
                <a:latin typeface="Comic Sans MS" pitchFamily="66" charset="0"/>
              </a:rPr>
              <a:t> is assigned each value from this sequence</a:t>
            </a:r>
          </a:p>
        </p:txBody>
      </p:sp>
      <p:sp>
        <p:nvSpPr>
          <p:cNvPr id="176140" name="Text Box 35"/>
          <p:cNvSpPr txBox="1">
            <a:spLocks noChangeArrowheads="1"/>
          </p:cNvSpPr>
          <p:nvPr/>
        </p:nvSpPr>
        <p:spPr bwMode="auto">
          <a:xfrm>
            <a:off x="3521075" y="4240213"/>
            <a:ext cx="2865438"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40913"/>
                </a:solidFill>
                <a:latin typeface="Comic Sans MS" pitchFamily="66" charset="0"/>
              </a:rPr>
              <a:t>the BODY or BLOCK of the for loop runs with that </a:t>
            </a:r>
            <a:r>
              <a:rPr lang="en-US" sz="1600" b="1">
                <a:latin typeface="Courier New" pitchFamily="49" charset="0"/>
              </a:rPr>
              <a:t>x</a:t>
            </a:r>
          </a:p>
        </p:txBody>
      </p:sp>
      <p:sp>
        <p:nvSpPr>
          <p:cNvPr id="176141" name="Text Box 36"/>
          <p:cNvSpPr txBox="1">
            <a:spLocks noChangeArrowheads="1"/>
          </p:cNvSpPr>
          <p:nvPr/>
        </p:nvSpPr>
        <p:spPr bwMode="auto">
          <a:xfrm>
            <a:off x="2133600" y="5972175"/>
            <a:ext cx="325437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40913"/>
                </a:solidFill>
                <a:latin typeface="Comic Sans MS" pitchFamily="66" charset="0"/>
              </a:rPr>
              <a:t>Code AFTER the loop will not run until the loop is finished.</a:t>
            </a:r>
          </a:p>
        </p:txBody>
      </p:sp>
      <p:sp>
        <p:nvSpPr>
          <p:cNvPr id="176142" name="Text Box 37"/>
          <p:cNvSpPr txBox="1">
            <a:spLocks noChangeArrowheads="1"/>
          </p:cNvSpPr>
          <p:nvPr/>
        </p:nvSpPr>
        <p:spPr bwMode="auto">
          <a:xfrm>
            <a:off x="2228850" y="1690688"/>
            <a:ext cx="457200" cy="476250"/>
          </a:xfrm>
          <a:prstGeom prst="rect">
            <a:avLst/>
          </a:prstGeom>
          <a:noFill/>
          <a:ln w="19050">
            <a:solidFill>
              <a:srgbClr val="940913"/>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940913"/>
                </a:solidFill>
                <a:latin typeface="Comic Sans MS" pitchFamily="66" charset="0"/>
              </a:rPr>
              <a:t>1</a:t>
            </a:r>
          </a:p>
        </p:txBody>
      </p:sp>
      <p:sp>
        <p:nvSpPr>
          <p:cNvPr id="176143" name="Text Box 38"/>
          <p:cNvSpPr txBox="1">
            <a:spLocks noChangeArrowheads="1"/>
          </p:cNvSpPr>
          <p:nvPr/>
        </p:nvSpPr>
        <p:spPr bwMode="auto">
          <a:xfrm>
            <a:off x="3124200" y="4298950"/>
            <a:ext cx="457200" cy="476250"/>
          </a:xfrm>
          <a:prstGeom prst="rect">
            <a:avLst/>
          </a:prstGeom>
          <a:noFill/>
          <a:ln w="19050">
            <a:solidFill>
              <a:srgbClr val="940913"/>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940913"/>
                </a:solidFill>
                <a:latin typeface="Comic Sans MS" pitchFamily="66" charset="0"/>
              </a:rPr>
              <a:t>2</a:t>
            </a:r>
          </a:p>
        </p:txBody>
      </p:sp>
      <p:sp>
        <p:nvSpPr>
          <p:cNvPr id="176144" name="Text Box 39"/>
          <p:cNvSpPr txBox="1">
            <a:spLocks noChangeArrowheads="1"/>
          </p:cNvSpPr>
          <p:nvPr/>
        </p:nvSpPr>
        <p:spPr bwMode="auto">
          <a:xfrm>
            <a:off x="7810500" y="2811463"/>
            <a:ext cx="457200" cy="476250"/>
          </a:xfrm>
          <a:prstGeom prst="rect">
            <a:avLst/>
          </a:prstGeom>
          <a:noFill/>
          <a:ln w="19050">
            <a:solidFill>
              <a:srgbClr val="940913"/>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940913"/>
                </a:solidFill>
                <a:latin typeface="Comic Sans MS" pitchFamily="66" charset="0"/>
              </a:rPr>
              <a:t>3</a:t>
            </a:r>
          </a:p>
        </p:txBody>
      </p:sp>
      <p:sp>
        <p:nvSpPr>
          <p:cNvPr id="176145" name="Text Box 40"/>
          <p:cNvSpPr txBox="1">
            <a:spLocks noChangeArrowheads="1"/>
          </p:cNvSpPr>
          <p:nvPr/>
        </p:nvSpPr>
        <p:spPr bwMode="auto">
          <a:xfrm>
            <a:off x="1792288" y="6011863"/>
            <a:ext cx="457200" cy="476250"/>
          </a:xfrm>
          <a:prstGeom prst="rect">
            <a:avLst/>
          </a:prstGeom>
          <a:noFill/>
          <a:ln w="19050">
            <a:solidFill>
              <a:srgbClr val="940913"/>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940913"/>
                </a:solidFill>
                <a:latin typeface="Comic Sans MS" pitchFamily="66" charset="0"/>
              </a:rPr>
              <a:t>4</a:t>
            </a:r>
          </a:p>
        </p:txBody>
      </p:sp>
      <p:sp>
        <p:nvSpPr>
          <p:cNvPr id="176146" name="Text Box 41"/>
          <p:cNvSpPr txBox="1">
            <a:spLocks noChangeArrowheads="1"/>
          </p:cNvSpPr>
          <p:nvPr/>
        </p:nvSpPr>
        <p:spPr bwMode="auto">
          <a:xfrm>
            <a:off x="7331075" y="3317875"/>
            <a:ext cx="1493838"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40913"/>
                </a:solidFill>
                <a:latin typeface="Comic Sans MS" pitchFamily="66" charset="0"/>
              </a:rPr>
              <a:t>LOOP back to step 1 for EACH value in the list</a:t>
            </a:r>
          </a:p>
        </p:txBody>
      </p:sp>
      <p:sp>
        <p:nvSpPr>
          <p:cNvPr id="176147" name="AutoShape 45"/>
          <p:cNvSpPr>
            <a:spLocks/>
          </p:cNvSpPr>
          <p:nvPr/>
        </p:nvSpPr>
        <p:spPr bwMode="auto">
          <a:xfrm>
            <a:off x="906463" y="3063875"/>
            <a:ext cx="228600" cy="2590800"/>
          </a:xfrm>
          <a:prstGeom prst="leftBrace">
            <a:avLst>
              <a:gd name="adj1" fmla="val 94444"/>
              <a:gd name="adj2" fmla="val 50000"/>
            </a:avLst>
          </a:prstGeom>
          <a:noFill/>
          <a:ln w="19050">
            <a:solidFill>
              <a:srgbClr val="94091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76148" name="Rectangle 46"/>
          <p:cNvSpPr>
            <a:spLocks noChangeArrowheads="1"/>
          </p:cNvSpPr>
          <p:nvPr/>
        </p:nvSpPr>
        <p:spPr bwMode="auto">
          <a:xfrm rot="-5400000">
            <a:off x="-1511300" y="4213225"/>
            <a:ext cx="4273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a:solidFill>
                  <a:srgbClr val="940913"/>
                </a:solidFill>
                <a:latin typeface="Comic Sans MS" pitchFamily="66" charset="0"/>
              </a:rPr>
              <a:t>This is the #1 for-loop error! (what? why?)</a:t>
            </a:r>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Text Box 7"/>
          <p:cNvSpPr txBox="1">
            <a:spLocks noChangeArrowheads="1"/>
          </p:cNvSpPr>
          <p:nvPr/>
        </p:nvSpPr>
        <p:spPr bwMode="auto">
          <a:xfrm>
            <a:off x="674688" y="2057400"/>
            <a:ext cx="72358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b="1" dirty="0">
                <a:solidFill>
                  <a:srgbClr val="F68B09"/>
                </a:solidFill>
                <a:latin typeface="Courier New" pitchFamily="49" charset="0"/>
              </a:rPr>
              <a:t>for</a:t>
            </a:r>
            <a:r>
              <a:rPr lang="en-US" sz="3600" b="1" dirty="0">
                <a:latin typeface="Courier New" pitchFamily="49" charset="0"/>
              </a:rPr>
              <a:t> x </a:t>
            </a:r>
            <a:r>
              <a:rPr lang="en-US" sz="3600" b="1" dirty="0">
                <a:solidFill>
                  <a:srgbClr val="F68B09"/>
                </a:solidFill>
                <a:latin typeface="Courier New" pitchFamily="49" charset="0"/>
              </a:rPr>
              <a:t>in</a:t>
            </a:r>
            <a:r>
              <a:rPr lang="en-US" sz="3600" b="1" dirty="0">
                <a:latin typeface="Courier New" pitchFamily="49" charset="0"/>
              </a:rPr>
              <a:t> [1,2,3,4,5,6,7]:</a:t>
            </a:r>
          </a:p>
        </p:txBody>
      </p:sp>
      <p:sp>
        <p:nvSpPr>
          <p:cNvPr id="23556" name="Text Box 12"/>
          <p:cNvSpPr txBox="1">
            <a:spLocks noChangeArrowheads="1"/>
          </p:cNvSpPr>
          <p:nvPr/>
        </p:nvSpPr>
        <p:spPr bwMode="auto">
          <a:xfrm>
            <a:off x="4368800" y="5384800"/>
            <a:ext cx="4495800" cy="1277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dirty="0">
                <a:solidFill>
                  <a:schemeClr val="bg2"/>
                </a:solidFill>
                <a:latin typeface="Arial" pitchFamily="34" charset="0"/>
              </a:rPr>
              <a:t>avoid writing the whole list?</a:t>
            </a:r>
          </a:p>
          <a:p>
            <a:pPr algn="r">
              <a:spcBef>
                <a:spcPct val="50000"/>
              </a:spcBef>
            </a:pPr>
            <a:r>
              <a:rPr lang="en-US" sz="1400" dirty="0">
                <a:solidFill>
                  <a:schemeClr val="bg2"/>
                </a:solidFill>
                <a:latin typeface="Arial" pitchFamily="34" charset="0"/>
              </a:rPr>
              <a:t>find the sum of the list</a:t>
            </a:r>
            <a:r>
              <a:rPr lang="en-US" sz="1400" dirty="0" smtClean="0">
                <a:solidFill>
                  <a:schemeClr val="bg2"/>
                </a:solidFill>
                <a:latin typeface="Arial" pitchFamily="34" charset="0"/>
              </a:rPr>
              <a:t>?</a:t>
            </a:r>
          </a:p>
          <a:p>
            <a:pPr algn="r">
              <a:spcBef>
                <a:spcPct val="50000"/>
              </a:spcBef>
            </a:pPr>
            <a:r>
              <a:rPr lang="en-US" sz="1400" dirty="0">
                <a:solidFill>
                  <a:schemeClr val="bg2"/>
                </a:solidFill>
                <a:latin typeface="Arial" pitchFamily="34" charset="0"/>
              </a:rPr>
              <a:t>showing partial </a:t>
            </a:r>
            <a:r>
              <a:rPr lang="en-US" sz="1400" dirty="0" smtClean="0">
                <a:solidFill>
                  <a:schemeClr val="bg2"/>
                </a:solidFill>
                <a:latin typeface="Arial" pitchFamily="34" charset="0"/>
              </a:rPr>
              <a:t>sums?</a:t>
            </a:r>
            <a:endParaRPr lang="en-US" sz="1400" dirty="0">
              <a:solidFill>
                <a:schemeClr val="bg2"/>
              </a:solidFill>
              <a:latin typeface="Arial" pitchFamily="34" charset="0"/>
            </a:endParaRPr>
          </a:p>
          <a:p>
            <a:pPr algn="r">
              <a:spcBef>
                <a:spcPct val="50000"/>
              </a:spcBef>
            </a:pPr>
            <a:r>
              <a:rPr lang="en-US" sz="1400" dirty="0">
                <a:solidFill>
                  <a:schemeClr val="bg2"/>
                </a:solidFill>
                <a:latin typeface="Arial" pitchFamily="34" charset="0"/>
              </a:rPr>
              <a:t>factorial function</a:t>
            </a:r>
            <a:r>
              <a:rPr lang="en-US" sz="1400" dirty="0" smtClean="0">
                <a:solidFill>
                  <a:schemeClr val="bg2"/>
                </a:solidFill>
                <a:latin typeface="Arial" pitchFamily="34" charset="0"/>
              </a:rPr>
              <a:t>?</a:t>
            </a:r>
            <a:endParaRPr lang="en-US" sz="1400" dirty="0">
              <a:solidFill>
                <a:schemeClr val="bg2"/>
              </a:solidFill>
              <a:latin typeface="Arial" pitchFamily="34" charset="0"/>
            </a:endParaRPr>
          </a:p>
        </p:txBody>
      </p:sp>
      <p:sp>
        <p:nvSpPr>
          <p:cNvPr id="23557" name="Rectangle 13"/>
          <p:cNvSpPr>
            <a:spLocks noChangeArrowheads="1"/>
          </p:cNvSpPr>
          <p:nvPr/>
        </p:nvSpPr>
        <p:spPr bwMode="auto">
          <a:xfrm>
            <a:off x="1722438" y="3625850"/>
            <a:ext cx="462177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3600" b="1" dirty="0" smtClean="0">
                <a:solidFill>
                  <a:srgbClr val="6105A5"/>
                </a:solidFill>
                <a:latin typeface="Courier New" pitchFamily="49" charset="0"/>
              </a:rPr>
              <a:t>print</a:t>
            </a:r>
            <a:r>
              <a:rPr lang="en-US" sz="3600" b="1" dirty="0">
                <a:latin typeface="Courier New" pitchFamily="49" charset="0"/>
              </a:rPr>
              <a:t>(</a:t>
            </a:r>
            <a:r>
              <a:rPr lang="en-US" sz="3600" b="1" dirty="0" smtClean="0">
                <a:solidFill>
                  <a:srgbClr val="067B0E"/>
                </a:solidFill>
                <a:latin typeface="Courier New" pitchFamily="49" charset="0"/>
              </a:rPr>
              <a:t>'x </a:t>
            </a:r>
            <a:r>
              <a:rPr lang="en-US" sz="3600" b="1" dirty="0">
                <a:solidFill>
                  <a:srgbClr val="067B0E"/>
                </a:solidFill>
                <a:latin typeface="Courier New" pitchFamily="49" charset="0"/>
              </a:rPr>
              <a:t>is'</a:t>
            </a:r>
            <a:r>
              <a:rPr lang="en-US" sz="3600" b="1" dirty="0">
                <a:latin typeface="Courier New" pitchFamily="49" charset="0"/>
              </a:rPr>
              <a:t>, </a:t>
            </a:r>
            <a:r>
              <a:rPr lang="en-US" sz="3600" b="1" dirty="0" smtClean="0">
                <a:latin typeface="Courier New" pitchFamily="49" charset="0"/>
              </a:rPr>
              <a:t>x)</a:t>
            </a:r>
            <a:endParaRPr lang="en-US" sz="3600" b="1" dirty="0">
              <a:latin typeface="Courier New" pitchFamily="49" charset="0"/>
            </a:endParaRPr>
          </a:p>
        </p:txBody>
      </p:sp>
      <p:sp>
        <p:nvSpPr>
          <p:cNvPr id="6" name="Text Box 2"/>
          <p:cNvSpPr txBox="1">
            <a:spLocks noChangeArrowheads="1"/>
          </p:cNvSpPr>
          <p:nvPr/>
        </p:nvSpPr>
        <p:spPr bwMode="auto">
          <a:xfrm>
            <a:off x="827088" y="499825"/>
            <a:ext cx="592931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dirty="0">
                <a:latin typeface="Cambria" pitchFamily="18" charset="0"/>
              </a:rPr>
              <a:t>four questions for </a:t>
            </a:r>
            <a:r>
              <a:rPr lang="en-US" sz="4200" b="1" dirty="0" err="1">
                <a:latin typeface="Courier New" pitchFamily="49" charset="0"/>
              </a:rPr>
              <a:t>for</a:t>
            </a:r>
            <a:endParaRPr lang="en-US" sz="4000" dirty="0"/>
          </a:p>
        </p:txBody>
      </p:sp>
      <p:sp>
        <p:nvSpPr>
          <p:cNvPr id="23554" name="Text Box 2"/>
          <p:cNvSpPr txBox="1">
            <a:spLocks noChangeArrowheads="1"/>
          </p:cNvSpPr>
          <p:nvPr/>
        </p:nvSpPr>
        <p:spPr bwMode="auto">
          <a:xfrm rot="21352090">
            <a:off x="1743863" y="5083927"/>
            <a:ext cx="4095763" cy="1323439"/>
          </a:xfrm>
          <a:prstGeom prst="rect">
            <a:avLst/>
          </a:prstGeom>
          <a:solidFill>
            <a:srgbClr val="FFDEBD"/>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dirty="0" smtClean="0">
                <a:latin typeface="Consolas" panose="020B0609020204030204" pitchFamily="49" charset="0"/>
              </a:rPr>
              <a:t>tab &amp; shift-tab</a:t>
            </a:r>
          </a:p>
          <a:p>
            <a:pPr>
              <a:spcBef>
                <a:spcPct val="50000"/>
              </a:spcBef>
            </a:pPr>
            <a:r>
              <a:rPr lang="en-US" sz="3200" dirty="0" smtClean="0">
                <a:latin typeface="Consolas" panose="020B0609020204030204" pitchFamily="49" charset="0"/>
              </a:rPr>
              <a:t>control-/</a:t>
            </a:r>
            <a:endParaRPr lang="en-US" sz="2800" dirty="0">
              <a:latin typeface="Consolas" panose="020B0609020204030204" pitchFamily="49" charset="0"/>
            </a:endParaRPr>
          </a:p>
        </p:txBody>
      </p:sp>
      <p:sp>
        <p:nvSpPr>
          <p:cNvPr id="7" name="Text Box 2"/>
          <p:cNvSpPr txBox="1">
            <a:spLocks noChangeArrowheads="1"/>
          </p:cNvSpPr>
          <p:nvPr/>
        </p:nvSpPr>
        <p:spPr bwMode="auto">
          <a:xfrm>
            <a:off x="228600" y="4624159"/>
            <a:ext cx="2675737" cy="584775"/>
          </a:xfrm>
          <a:prstGeom prst="rect">
            <a:avLst/>
          </a:prstGeom>
          <a:solidFill>
            <a:srgbClr val="FFDEBD"/>
          </a:solidFill>
          <a:ln>
            <a:solidFill>
              <a:schemeClr val="bg1"/>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dirty="0" smtClean="0">
                <a:latin typeface="Consolas" panose="020B0609020204030204" pitchFamily="49" charset="0"/>
              </a:rPr>
              <a:t>Shortcuts!</a:t>
            </a:r>
            <a:endParaRPr lang="en-US" sz="2800" dirty="0">
              <a:latin typeface="Consolas" panose="020B0609020204030204" pitchFamily="49" charset="0"/>
            </a:endParaRPr>
          </a:p>
        </p:txBody>
      </p:sp>
    </p:spTree>
    <p:extLst>
      <p:ext uri="{BB962C8B-B14F-4D97-AF65-F5344CB8AC3E}">
        <p14:creationId xmlns:p14="http://schemas.microsoft.com/office/powerpoint/2010/main" val="739320156"/>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Text Box 2"/>
          <p:cNvSpPr txBox="1">
            <a:spLocks noChangeArrowheads="1"/>
          </p:cNvSpPr>
          <p:nvPr/>
        </p:nvSpPr>
        <p:spPr bwMode="auto">
          <a:xfrm>
            <a:off x="3114675" y="268288"/>
            <a:ext cx="2970213"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t>four on </a:t>
            </a:r>
            <a:r>
              <a:rPr lang="en-US" sz="4200" b="1">
                <a:latin typeface="Courier New" pitchFamily="49" charset="0"/>
              </a:rPr>
              <a:t>for</a:t>
            </a:r>
            <a:endParaRPr lang="en-US" sz="4000"/>
          </a:p>
        </p:txBody>
      </p:sp>
      <p:grpSp>
        <p:nvGrpSpPr>
          <p:cNvPr id="177155" name="Group 3"/>
          <p:cNvGrpSpPr>
            <a:grpSpLocks/>
          </p:cNvGrpSpPr>
          <p:nvPr/>
        </p:nvGrpSpPr>
        <p:grpSpPr bwMode="auto">
          <a:xfrm>
            <a:off x="736600" y="1143000"/>
            <a:ext cx="7673975" cy="188913"/>
            <a:chOff x="295" y="1311"/>
            <a:chExt cx="5177" cy="114"/>
          </a:xfrm>
        </p:grpSpPr>
        <p:sp>
          <p:nvSpPr>
            <p:cNvPr id="177159"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7160"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7156" name="Text Box 7"/>
          <p:cNvSpPr txBox="1">
            <a:spLocks noChangeArrowheads="1"/>
          </p:cNvSpPr>
          <p:nvPr/>
        </p:nvSpPr>
        <p:spPr bwMode="auto">
          <a:xfrm>
            <a:off x="674688" y="2436813"/>
            <a:ext cx="72358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b="1">
                <a:solidFill>
                  <a:srgbClr val="F68B09"/>
                </a:solidFill>
                <a:latin typeface="Courier New" pitchFamily="49" charset="0"/>
              </a:rPr>
              <a:t>for</a:t>
            </a:r>
            <a:r>
              <a:rPr lang="en-US" sz="3600" b="1">
                <a:latin typeface="Courier New" pitchFamily="49" charset="0"/>
              </a:rPr>
              <a:t> x </a:t>
            </a:r>
            <a:r>
              <a:rPr lang="en-US" sz="3600" b="1">
                <a:solidFill>
                  <a:srgbClr val="F68B09"/>
                </a:solidFill>
                <a:latin typeface="Courier New" pitchFamily="49" charset="0"/>
              </a:rPr>
              <a:t>in</a:t>
            </a:r>
            <a:r>
              <a:rPr lang="en-US" sz="3600" b="1">
                <a:latin typeface="Courier New" pitchFamily="49" charset="0"/>
              </a:rPr>
              <a:t> [1,2,3,4,5,6,7]:</a:t>
            </a:r>
          </a:p>
        </p:txBody>
      </p:sp>
      <p:sp>
        <p:nvSpPr>
          <p:cNvPr id="177157" name="Text Box 12"/>
          <p:cNvSpPr txBox="1">
            <a:spLocks noChangeArrowheads="1"/>
          </p:cNvSpPr>
          <p:nvPr/>
        </p:nvSpPr>
        <p:spPr bwMode="auto">
          <a:xfrm>
            <a:off x="4368800" y="5384800"/>
            <a:ext cx="4495800" cy="126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Arial" pitchFamily="34" charset="0"/>
              </a:rPr>
              <a:t>avoid writing the whole list?</a:t>
            </a:r>
          </a:p>
          <a:p>
            <a:pPr algn="r">
              <a:spcBef>
                <a:spcPct val="50000"/>
              </a:spcBef>
            </a:pPr>
            <a:r>
              <a:rPr lang="en-US" sz="1400">
                <a:solidFill>
                  <a:schemeClr val="bg2"/>
                </a:solidFill>
                <a:latin typeface="Arial" pitchFamily="34" charset="0"/>
              </a:rPr>
              <a:t>find the sum of the list?</a:t>
            </a:r>
          </a:p>
          <a:p>
            <a:pPr algn="r">
              <a:spcBef>
                <a:spcPct val="50000"/>
              </a:spcBef>
            </a:pPr>
            <a:r>
              <a:rPr lang="en-US" sz="1400">
                <a:solidFill>
                  <a:schemeClr val="bg2"/>
                </a:solidFill>
                <a:latin typeface="Arial" pitchFamily="34" charset="0"/>
              </a:rPr>
              <a:t>factorial function?</a:t>
            </a:r>
          </a:p>
          <a:p>
            <a:pPr algn="r">
              <a:spcBef>
                <a:spcPct val="50000"/>
              </a:spcBef>
            </a:pPr>
            <a:r>
              <a:rPr lang="en-US" sz="1400">
                <a:solidFill>
                  <a:schemeClr val="bg2"/>
                </a:solidFill>
                <a:latin typeface="Arial" pitchFamily="34" charset="0"/>
              </a:rPr>
              <a:t>finding the sum of </a:t>
            </a:r>
            <a:r>
              <a:rPr lang="en-US" sz="1400" b="1" i="1">
                <a:solidFill>
                  <a:schemeClr val="bg2"/>
                </a:solidFill>
                <a:latin typeface="Arial" pitchFamily="34" charset="0"/>
              </a:rPr>
              <a:t>any</a:t>
            </a:r>
            <a:r>
              <a:rPr lang="en-US" sz="1400">
                <a:solidFill>
                  <a:schemeClr val="bg2"/>
                </a:solidFill>
                <a:latin typeface="Arial" pitchFamily="34" charset="0"/>
              </a:rPr>
              <a:t> list?</a:t>
            </a:r>
          </a:p>
        </p:txBody>
      </p:sp>
      <p:sp>
        <p:nvSpPr>
          <p:cNvPr id="177158" name="Rectangle 13"/>
          <p:cNvSpPr>
            <a:spLocks noChangeArrowheads="1"/>
          </p:cNvSpPr>
          <p:nvPr/>
        </p:nvSpPr>
        <p:spPr bwMode="auto">
          <a:xfrm>
            <a:off x="1722438" y="3854450"/>
            <a:ext cx="45735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600" b="1">
                <a:latin typeface="Courier New" pitchFamily="49" charset="0"/>
              </a:rPr>
              <a:t> </a:t>
            </a:r>
            <a:r>
              <a:rPr lang="en-US" sz="3600" b="1">
                <a:solidFill>
                  <a:srgbClr val="6105A5"/>
                </a:solidFill>
                <a:latin typeface="Courier New" pitchFamily="49" charset="0"/>
              </a:rPr>
              <a:t>print</a:t>
            </a:r>
            <a:r>
              <a:rPr lang="en-US" sz="3600" b="1">
                <a:latin typeface="Courier New" pitchFamily="49" charset="0"/>
              </a:rPr>
              <a:t> </a:t>
            </a:r>
            <a:r>
              <a:rPr lang="en-US" sz="3600" b="1">
                <a:solidFill>
                  <a:srgbClr val="067B0E"/>
                </a:solidFill>
                <a:latin typeface="Courier New" pitchFamily="49" charset="0"/>
              </a:rPr>
              <a:t>'x is'</a:t>
            </a:r>
            <a:r>
              <a:rPr lang="en-US" sz="3600" b="1">
                <a:latin typeface="Courier New" pitchFamily="49" charset="0"/>
              </a:rPr>
              <a:t>, x</a:t>
            </a:r>
          </a:p>
        </p:txBody>
      </p:sp>
    </p:spTree>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Text Box 2"/>
          <p:cNvSpPr txBox="1">
            <a:spLocks noChangeArrowheads="1"/>
          </p:cNvSpPr>
          <p:nvPr/>
        </p:nvSpPr>
        <p:spPr bwMode="auto">
          <a:xfrm>
            <a:off x="2695575" y="292100"/>
            <a:ext cx="359092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t>Fac with </a:t>
            </a:r>
            <a:r>
              <a:rPr lang="en-US" sz="4200" b="1">
                <a:latin typeface="Courier New" pitchFamily="49" charset="0"/>
              </a:rPr>
              <a:t>for</a:t>
            </a:r>
            <a:r>
              <a:rPr lang="en-US" sz="4200"/>
              <a:t>!</a:t>
            </a:r>
          </a:p>
        </p:txBody>
      </p:sp>
      <p:grpSp>
        <p:nvGrpSpPr>
          <p:cNvPr id="178179" name="Group 3"/>
          <p:cNvGrpSpPr>
            <a:grpSpLocks/>
          </p:cNvGrpSpPr>
          <p:nvPr/>
        </p:nvGrpSpPr>
        <p:grpSpPr bwMode="auto">
          <a:xfrm>
            <a:off x="736600" y="1182688"/>
            <a:ext cx="7673975" cy="188912"/>
            <a:chOff x="295" y="1311"/>
            <a:chExt cx="5177" cy="114"/>
          </a:xfrm>
        </p:grpSpPr>
        <p:sp>
          <p:nvSpPr>
            <p:cNvPr id="178201"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8202"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8180" name="Text Box 6"/>
          <p:cNvSpPr txBox="1">
            <a:spLocks noChangeArrowheads="1"/>
          </p:cNvSpPr>
          <p:nvPr/>
        </p:nvSpPr>
        <p:spPr bwMode="auto">
          <a:xfrm>
            <a:off x="1371600" y="1828800"/>
            <a:ext cx="7162800" cy="393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b="1">
                <a:solidFill>
                  <a:srgbClr val="F68B09"/>
                </a:solidFill>
                <a:latin typeface="Courier New" pitchFamily="49" charset="0"/>
              </a:rPr>
              <a:t>def </a:t>
            </a:r>
            <a:r>
              <a:rPr lang="en-US" sz="3600" b="1">
                <a:solidFill>
                  <a:srgbClr val="0508FB"/>
                </a:solidFill>
                <a:latin typeface="Courier New" pitchFamily="49" charset="0"/>
              </a:rPr>
              <a:t>fac</a:t>
            </a:r>
            <a:r>
              <a:rPr lang="en-US" sz="3600" b="1">
                <a:latin typeface="Courier New" pitchFamily="49" charset="0"/>
              </a:rPr>
              <a:t>( n ):</a:t>
            </a:r>
          </a:p>
          <a:p>
            <a:pPr algn="l">
              <a:spcBef>
                <a:spcPct val="50000"/>
              </a:spcBef>
            </a:pPr>
            <a:r>
              <a:rPr lang="en-US" sz="3600" b="1">
                <a:solidFill>
                  <a:srgbClr val="F68B09"/>
                </a:solidFill>
                <a:latin typeface="Courier New" pitchFamily="49" charset="0"/>
              </a:rPr>
              <a:t>  </a:t>
            </a:r>
            <a:r>
              <a:rPr lang="en-US" sz="3600" b="1">
                <a:latin typeface="Courier New" pitchFamily="49" charset="0"/>
              </a:rPr>
              <a:t>answer = 1</a:t>
            </a:r>
          </a:p>
          <a:p>
            <a:pPr algn="l">
              <a:spcBef>
                <a:spcPct val="50000"/>
              </a:spcBef>
            </a:pPr>
            <a:r>
              <a:rPr lang="en-US" sz="3600" b="1">
                <a:solidFill>
                  <a:srgbClr val="F68B09"/>
                </a:solidFill>
                <a:latin typeface="Courier New" pitchFamily="49" charset="0"/>
              </a:rPr>
              <a:t>  for</a:t>
            </a:r>
            <a:r>
              <a:rPr lang="en-US" sz="3600" b="1">
                <a:latin typeface="Courier New" pitchFamily="49" charset="0"/>
              </a:rPr>
              <a:t> x </a:t>
            </a:r>
            <a:r>
              <a:rPr lang="en-US" sz="3600" b="1">
                <a:solidFill>
                  <a:srgbClr val="F68B09"/>
                </a:solidFill>
                <a:latin typeface="Courier New" pitchFamily="49" charset="0"/>
              </a:rPr>
              <a:t>in</a:t>
            </a:r>
            <a:r>
              <a:rPr lang="en-US" sz="3600" b="1">
                <a:latin typeface="Courier New" pitchFamily="49" charset="0"/>
              </a:rPr>
              <a:t> range(</a:t>
            </a:r>
            <a:r>
              <a:rPr lang="en-US" sz="3600" b="1">
                <a:solidFill>
                  <a:srgbClr val="940913"/>
                </a:solidFill>
                <a:latin typeface="Courier New" pitchFamily="49" charset="0"/>
              </a:rPr>
              <a:t>1</a:t>
            </a:r>
            <a:r>
              <a:rPr lang="en-US" sz="3600" b="1">
                <a:latin typeface="Courier New" pitchFamily="49" charset="0"/>
              </a:rPr>
              <a:t>,</a:t>
            </a:r>
            <a:r>
              <a:rPr lang="en-US" sz="3600" b="1">
                <a:solidFill>
                  <a:srgbClr val="940913"/>
                </a:solidFill>
                <a:latin typeface="Courier New" pitchFamily="49" charset="0"/>
              </a:rPr>
              <a:t>n+1</a:t>
            </a:r>
            <a:r>
              <a:rPr lang="en-US" sz="3600" b="1">
                <a:latin typeface="Courier New" pitchFamily="49" charset="0"/>
              </a:rPr>
              <a:t>):</a:t>
            </a:r>
          </a:p>
          <a:p>
            <a:pPr algn="l">
              <a:spcBef>
                <a:spcPct val="50000"/>
              </a:spcBef>
            </a:pPr>
            <a:r>
              <a:rPr lang="en-US" sz="3600" b="1">
                <a:latin typeface="Courier New" pitchFamily="49" charset="0"/>
              </a:rPr>
              <a:t>    answer = answer * x</a:t>
            </a:r>
          </a:p>
          <a:p>
            <a:pPr algn="l">
              <a:spcBef>
                <a:spcPct val="50000"/>
              </a:spcBef>
            </a:pPr>
            <a:r>
              <a:rPr lang="en-US" sz="3600" b="1">
                <a:solidFill>
                  <a:srgbClr val="F68B09"/>
                </a:solidFill>
                <a:latin typeface="Courier New" pitchFamily="49" charset="0"/>
              </a:rPr>
              <a:t>  </a:t>
            </a:r>
            <a:r>
              <a:rPr lang="en-US" sz="3600" b="1">
                <a:solidFill>
                  <a:srgbClr val="6105A5"/>
                </a:solidFill>
                <a:latin typeface="Courier New" pitchFamily="49" charset="0"/>
              </a:rPr>
              <a:t>return</a:t>
            </a:r>
            <a:r>
              <a:rPr lang="en-US" sz="3600" b="1">
                <a:latin typeface="Courier New" pitchFamily="49" charset="0"/>
              </a:rPr>
              <a:t> answer</a:t>
            </a:r>
          </a:p>
        </p:txBody>
      </p:sp>
      <p:grpSp>
        <p:nvGrpSpPr>
          <p:cNvPr id="178181" name="Group 27"/>
          <p:cNvGrpSpPr>
            <a:grpSpLocks/>
          </p:cNvGrpSpPr>
          <p:nvPr/>
        </p:nvGrpSpPr>
        <p:grpSpPr bwMode="auto">
          <a:xfrm>
            <a:off x="7242175" y="2403475"/>
            <a:ext cx="461963" cy="574675"/>
            <a:chOff x="3456" y="1784"/>
            <a:chExt cx="952" cy="1048"/>
          </a:xfrm>
        </p:grpSpPr>
        <p:sp>
          <p:nvSpPr>
            <p:cNvPr id="178184" name="Freeform 2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8185" name="Freeform 2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8186" name="Freeform 3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8187" name="Freeform 3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78188" name="Oval 3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78189" name="Oval 3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190" name="Oval 3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191" name="Oval 3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192" name="Oval 3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193" name="Oval 3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194" name="Oval 3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195" name="AutoShape 3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78196" name="Freeform 4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78197" name="Freeform 4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78198" name="Freeform 4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199" name="Freeform 4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78200" name="Freeform 4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78182" name="Text Box 45"/>
          <p:cNvSpPr txBox="1">
            <a:spLocks noChangeArrowheads="1"/>
          </p:cNvSpPr>
          <p:nvPr/>
        </p:nvSpPr>
        <p:spPr bwMode="auto">
          <a:xfrm>
            <a:off x="7523163" y="2143125"/>
            <a:ext cx="12144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solidFill>
                  <a:srgbClr val="067B0E"/>
                </a:solidFill>
                <a:latin typeface="Comic Sans MS" pitchFamily="66" charset="0"/>
              </a:rPr>
              <a:t>Hey! That's not the answer!</a:t>
            </a:r>
          </a:p>
        </p:txBody>
      </p:sp>
      <p:sp>
        <p:nvSpPr>
          <p:cNvPr id="178183" name="Line 46"/>
          <p:cNvSpPr>
            <a:spLocks noChangeShapeType="1"/>
          </p:cNvSpPr>
          <p:nvPr/>
        </p:nvSpPr>
        <p:spPr bwMode="auto">
          <a:xfrm flipH="1">
            <a:off x="4892675" y="2816225"/>
            <a:ext cx="2190750" cy="90488"/>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Text Box 2"/>
          <p:cNvSpPr txBox="1">
            <a:spLocks noChangeArrowheads="1"/>
          </p:cNvSpPr>
          <p:nvPr/>
        </p:nvSpPr>
        <p:spPr bwMode="auto">
          <a:xfrm>
            <a:off x="2695575" y="292100"/>
            <a:ext cx="359092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t>sum?</a:t>
            </a:r>
          </a:p>
        </p:txBody>
      </p:sp>
      <p:grpSp>
        <p:nvGrpSpPr>
          <p:cNvPr id="179203" name="Group 3"/>
          <p:cNvGrpSpPr>
            <a:grpSpLocks/>
          </p:cNvGrpSpPr>
          <p:nvPr/>
        </p:nvGrpSpPr>
        <p:grpSpPr bwMode="auto">
          <a:xfrm>
            <a:off x="736600" y="1182688"/>
            <a:ext cx="7673975" cy="188912"/>
            <a:chOff x="295" y="1311"/>
            <a:chExt cx="5177" cy="114"/>
          </a:xfrm>
        </p:grpSpPr>
        <p:sp>
          <p:nvSpPr>
            <p:cNvPr id="179225"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9226"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9204" name="Text Box 6"/>
          <p:cNvSpPr txBox="1">
            <a:spLocks noChangeArrowheads="1"/>
          </p:cNvSpPr>
          <p:nvPr/>
        </p:nvSpPr>
        <p:spPr bwMode="auto">
          <a:xfrm>
            <a:off x="1371600" y="1828800"/>
            <a:ext cx="7162800" cy="393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b="1">
                <a:solidFill>
                  <a:srgbClr val="F68B09"/>
                </a:solidFill>
                <a:latin typeface="Courier New" pitchFamily="49" charset="0"/>
              </a:rPr>
              <a:t>def </a:t>
            </a:r>
            <a:r>
              <a:rPr lang="en-US" sz="3600" b="1">
                <a:solidFill>
                  <a:srgbClr val="0508FB"/>
                </a:solidFill>
                <a:latin typeface="Courier New" pitchFamily="49" charset="0"/>
              </a:rPr>
              <a:t>sum</a:t>
            </a:r>
            <a:r>
              <a:rPr lang="en-US" sz="3600" b="1">
                <a:latin typeface="Courier New" pitchFamily="49" charset="0"/>
              </a:rPr>
              <a:t>( L ):</a:t>
            </a:r>
          </a:p>
          <a:p>
            <a:pPr algn="l">
              <a:spcBef>
                <a:spcPct val="50000"/>
              </a:spcBef>
            </a:pPr>
            <a:r>
              <a:rPr lang="en-US" sz="3600" b="1">
                <a:solidFill>
                  <a:srgbClr val="F68B09"/>
                </a:solidFill>
                <a:latin typeface="Courier New" pitchFamily="49" charset="0"/>
              </a:rPr>
              <a:t>  </a:t>
            </a:r>
            <a:r>
              <a:rPr lang="en-US" sz="3600" b="1">
                <a:latin typeface="Courier New" pitchFamily="49" charset="0"/>
              </a:rPr>
              <a:t>answer = 0</a:t>
            </a:r>
          </a:p>
          <a:p>
            <a:pPr algn="l">
              <a:spcBef>
                <a:spcPct val="50000"/>
              </a:spcBef>
            </a:pPr>
            <a:r>
              <a:rPr lang="en-US" sz="3600" b="1">
                <a:solidFill>
                  <a:srgbClr val="F68B09"/>
                </a:solidFill>
                <a:latin typeface="Courier New" pitchFamily="49" charset="0"/>
              </a:rPr>
              <a:t>  for</a:t>
            </a:r>
            <a:r>
              <a:rPr lang="en-US" sz="3600" b="1">
                <a:latin typeface="Courier New" pitchFamily="49" charset="0"/>
              </a:rPr>
              <a:t> x </a:t>
            </a:r>
            <a:r>
              <a:rPr lang="en-US" sz="3600" b="1">
                <a:solidFill>
                  <a:srgbClr val="F68B09"/>
                </a:solidFill>
                <a:latin typeface="Courier New" pitchFamily="49" charset="0"/>
              </a:rPr>
              <a:t>in </a:t>
            </a:r>
            <a:r>
              <a:rPr lang="en-US" sz="3600" b="1">
                <a:latin typeface="Courier New" pitchFamily="49" charset="0"/>
              </a:rPr>
              <a:t>L:</a:t>
            </a:r>
          </a:p>
          <a:p>
            <a:pPr algn="l">
              <a:spcBef>
                <a:spcPct val="50000"/>
              </a:spcBef>
            </a:pPr>
            <a:r>
              <a:rPr lang="en-US" sz="3600" b="1">
                <a:latin typeface="Courier New" pitchFamily="49" charset="0"/>
              </a:rPr>
              <a:t>    answer = answer + x</a:t>
            </a:r>
          </a:p>
          <a:p>
            <a:pPr algn="l">
              <a:spcBef>
                <a:spcPct val="50000"/>
              </a:spcBef>
            </a:pPr>
            <a:r>
              <a:rPr lang="en-US" sz="3600" b="1">
                <a:solidFill>
                  <a:srgbClr val="F68B09"/>
                </a:solidFill>
                <a:latin typeface="Courier New" pitchFamily="49" charset="0"/>
              </a:rPr>
              <a:t>  </a:t>
            </a:r>
            <a:r>
              <a:rPr lang="en-US" sz="3600" b="1">
                <a:solidFill>
                  <a:srgbClr val="6105A5"/>
                </a:solidFill>
                <a:latin typeface="Courier New" pitchFamily="49" charset="0"/>
              </a:rPr>
              <a:t>return</a:t>
            </a:r>
            <a:r>
              <a:rPr lang="en-US" sz="3600" b="1">
                <a:latin typeface="Courier New" pitchFamily="49" charset="0"/>
              </a:rPr>
              <a:t> answer</a:t>
            </a:r>
          </a:p>
        </p:txBody>
      </p:sp>
      <p:grpSp>
        <p:nvGrpSpPr>
          <p:cNvPr id="179205" name="Group 7"/>
          <p:cNvGrpSpPr>
            <a:grpSpLocks/>
          </p:cNvGrpSpPr>
          <p:nvPr/>
        </p:nvGrpSpPr>
        <p:grpSpPr bwMode="auto">
          <a:xfrm>
            <a:off x="7242175" y="2403475"/>
            <a:ext cx="461963" cy="574675"/>
            <a:chOff x="3456" y="1784"/>
            <a:chExt cx="952" cy="1048"/>
          </a:xfrm>
        </p:grpSpPr>
        <p:sp>
          <p:nvSpPr>
            <p:cNvPr id="179208"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9209"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9210"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79211"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79212"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79213"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9214"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9215"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9216"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9217"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9218"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9219"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79220"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79221"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79222"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9223"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79224"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79206" name="Text Box 25"/>
          <p:cNvSpPr txBox="1">
            <a:spLocks noChangeArrowheads="1"/>
          </p:cNvSpPr>
          <p:nvPr/>
        </p:nvSpPr>
        <p:spPr bwMode="auto">
          <a:xfrm>
            <a:off x="7523163" y="2143125"/>
            <a:ext cx="12144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solidFill>
                  <a:srgbClr val="067B0E"/>
                </a:solidFill>
                <a:latin typeface="Comic Sans MS" pitchFamily="66" charset="0"/>
              </a:rPr>
              <a:t>Hey! That's not the answer!</a:t>
            </a:r>
          </a:p>
        </p:txBody>
      </p:sp>
      <p:sp>
        <p:nvSpPr>
          <p:cNvPr id="179207" name="Line 26"/>
          <p:cNvSpPr>
            <a:spLocks noChangeShapeType="1"/>
          </p:cNvSpPr>
          <p:nvPr/>
        </p:nvSpPr>
        <p:spPr bwMode="auto">
          <a:xfrm flipH="1">
            <a:off x="4892675" y="2816225"/>
            <a:ext cx="2190750" cy="90488"/>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Text Box 2"/>
          <p:cNvSpPr txBox="1">
            <a:spLocks noChangeArrowheads="1"/>
          </p:cNvSpPr>
          <p:nvPr/>
        </p:nvSpPr>
        <p:spPr bwMode="auto">
          <a:xfrm>
            <a:off x="609600" y="106363"/>
            <a:ext cx="7620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b="1">
                <a:latin typeface="Courier New" pitchFamily="49" charset="0"/>
              </a:rPr>
              <a:t>for</a:t>
            </a:r>
            <a:r>
              <a:rPr lang="en-US" sz="4000"/>
              <a:t> a challenge…</a:t>
            </a:r>
          </a:p>
        </p:txBody>
      </p:sp>
      <p:sp>
        <p:nvSpPr>
          <p:cNvPr id="180227" name="Text Box 10"/>
          <p:cNvSpPr txBox="1">
            <a:spLocks noChangeArrowheads="1"/>
          </p:cNvSpPr>
          <p:nvPr/>
        </p:nvSpPr>
        <p:spPr bwMode="auto">
          <a:xfrm>
            <a:off x="1524000" y="1295400"/>
            <a:ext cx="5943600" cy="163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2400"/>
              </a:lnSpc>
              <a:spcBef>
                <a:spcPct val="50000"/>
              </a:spcBef>
            </a:pPr>
            <a:r>
              <a:rPr lang="en-US" sz="3600" b="1">
                <a:solidFill>
                  <a:srgbClr val="FF6600"/>
                </a:solidFill>
                <a:latin typeface="Courier New" pitchFamily="49" charset="0"/>
              </a:rPr>
              <a:t>for</a:t>
            </a:r>
            <a:r>
              <a:rPr lang="en-US" sz="3600" b="1">
                <a:latin typeface="Courier New" pitchFamily="49" charset="0"/>
              </a:rPr>
              <a:t> x </a:t>
            </a:r>
            <a:r>
              <a:rPr lang="en-US" sz="3600" b="1">
                <a:solidFill>
                  <a:srgbClr val="FF6600"/>
                </a:solidFill>
                <a:latin typeface="Courier New" pitchFamily="49" charset="0"/>
              </a:rPr>
              <a:t>in</a:t>
            </a:r>
            <a:r>
              <a:rPr lang="en-US" sz="3600" b="1">
                <a:latin typeface="Courier New" pitchFamily="49" charset="0"/>
              </a:rPr>
              <a:t> </a:t>
            </a:r>
            <a:r>
              <a:rPr lang="en-US" sz="3600" b="1">
                <a:solidFill>
                  <a:srgbClr val="7030A0"/>
                </a:solidFill>
                <a:latin typeface="Courier New" pitchFamily="49" charset="0"/>
              </a:rPr>
              <a:t>range</a:t>
            </a:r>
            <a:r>
              <a:rPr lang="en-US" sz="3600" b="1">
                <a:latin typeface="Courier New" pitchFamily="49" charset="0"/>
              </a:rPr>
              <a:t>(1,5):</a:t>
            </a:r>
          </a:p>
          <a:p>
            <a:pPr algn="l">
              <a:lnSpc>
                <a:spcPts val="2400"/>
              </a:lnSpc>
              <a:spcBef>
                <a:spcPct val="50000"/>
              </a:spcBef>
            </a:pPr>
            <a:r>
              <a:rPr lang="en-US" sz="3600" b="1">
                <a:latin typeface="Courier New" pitchFamily="49" charset="0"/>
              </a:rPr>
              <a:t>    </a:t>
            </a:r>
            <a:r>
              <a:rPr lang="en-US" sz="3600" b="1">
                <a:solidFill>
                  <a:srgbClr val="FF6600"/>
                </a:solidFill>
                <a:latin typeface="Courier New" pitchFamily="49" charset="0"/>
              </a:rPr>
              <a:t>print </a:t>
            </a:r>
            <a:r>
              <a:rPr lang="en-US" sz="3600" b="1">
                <a:latin typeface="Courier New" pitchFamily="49" charset="0"/>
              </a:rPr>
              <a:t>x</a:t>
            </a:r>
          </a:p>
          <a:p>
            <a:pPr algn="l">
              <a:lnSpc>
                <a:spcPts val="2400"/>
              </a:lnSpc>
              <a:spcBef>
                <a:spcPct val="50000"/>
              </a:spcBef>
            </a:pPr>
            <a:r>
              <a:rPr lang="en-US" sz="3600" b="1">
                <a:solidFill>
                  <a:srgbClr val="FF6600"/>
                </a:solidFill>
                <a:latin typeface="Courier New" pitchFamily="49" charset="0"/>
              </a:rPr>
              <a:t>    </a:t>
            </a:r>
            <a:r>
              <a:rPr lang="en-US" sz="3600" b="1">
                <a:latin typeface="Courier New" pitchFamily="49" charset="0"/>
              </a:rPr>
              <a:t>x += 1</a:t>
            </a:r>
          </a:p>
        </p:txBody>
      </p:sp>
      <p:sp>
        <p:nvSpPr>
          <p:cNvPr id="180228" name="Rectangle 6"/>
          <p:cNvSpPr>
            <a:spLocks noChangeArrowheads="1"/>
          </p:cNvSpPr>
          <p:nvPr/>
        </p:nvSpPr>
        <p:spPr bwMode="auto">
          <a:xfrm>
            <a:off x="301625" y="3429000"/>
            <a:ext cx="681038"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solidFill>
                  <a:srgbClr val="0504FD"/>
                </a:solidFill>
                <a:latin typeface="Calibri" pitchFamily="34" charset="0"/>
              </a:rPr>
              <a:t>A</a:t>
            </a:r>
            <a:endParaRPr lang="en-US" sz="6400">
              <a:solidFill>
                <a:srgbClr val="0504FD"/>
              </a:solidFill>
              <a:latin typeface="Calibri" pitchFamily="34" charset="0"/>
            </a:endParaRPr>
          </a:p>
        </p:txBody>
      </p:sp>
      <p:sp>
        <p:nvSpPr>
          <p:cNvPr id="180229" name="Rectangle 7"/>
          <p:cNvSpPr>
            <a:spLocks noChangeArrowheads="1"/>
          </p:cNvSpPr>
          <p:nvPr/>
        </p:nvSpPr>
        <p:spPr bwMode="auto">
          <a:xfrm>
            <a:off x="2092325" y="3440113"/>
            <a:ext cx="6445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solidFill>
                  <a:srgbClr val="0504FD"/>
                </a:solidFill>
                <a:latin typeface="Calibri" pitchFamily="34" charset="0"/>
              </a:rPr>
              <a:t>B</a:t>
            </a:r>
            <a:endParaRPr lang="en-US" sz="6400">
              <a:solidFill>
                <a:srgbClr val="0504FD"/>
              </a:solidFill>
              <a:latin typeface="Calibri" pitchFamily="34" charset="0"/>
            </a:endParaRPr>
          </a:p>
        </p:txBody>
      </p:sp>
      <p:sp>
        <p:nvSpPr>
          <p:cNvPr id="180230" name="Rectangle 8"/>
          <p:cNvSpPr>
            <a:spLocks noChangeArrowheads="1"/>
          </p:cNvSpPr>
          <p:nvPr/>
        </p:nvSpPr>
        <p:spPr bwMode="auto">
          <a:xfrm>
            <a:off x="3878263" y="3440113"/>
            <a:ext cx="6191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solidFill>
                  <a:srgbClr val="0504FD"/>
                </a:solidFill>
                <a:latin typeface="Calibri" pitchFamily="34" charset="0"/>
              </a:rPr>
              <a:t>C</a:t>
            </a:r>
            <a:endParaRPr lang="en-US" sz="6400">
              <a:solidFill>
                <a:srgbClr val="0504FD"/>
              </a:solidFill>
              <a:latin typeface="Calibri" pitchFamily="34" charset="0"/>
            </a:endParaRPr>
          </a:p>
        </p:txBody>
      </p:sp>
      <p:sp>
        <p:nvSpPr>
          <p:cNvPr id="180231" name="Rectangle 9"/>
          <p:cNvSpPr>
            <a:spLocks noChangeArrowheads="1"/>
          </p:cNvSpPr>
          <p:nvPr/>
        </p:nvSpPr>
        <p:spPr bwMode="auto">
          <a:xfrm>
            <a:off x="5608638" y="3440113"/>
            <a:ext cx="703262"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solidFill>
                  <a:srgbClr val="0504FD"/>
                </a:solidFill>
                <a:latin typeface="Calibri" pitchFamily="34" charset="0"/>
              </a:rPr>
              <a:t>D</a:t>
            </a:r>
            <a:endParaRPr lang="en-US" sz="6400">
              <a:solidFill>
                <a:srgbClr val="0504FD"/>
              </a:solidFill>
              <a:latin typeface="Calibri" pitchFamily="34" charset="0"/>
            </a:endParaRPr>
          </a:p>
        </p:txBody>
      </p:sp>
      <p:sp>
        <p:nvSpPr>
          <p:cNvPr id="180232" name="Rectangle 10"/>
          <p:cNvSpPr>
            <a:spLocks noChangeArrowheads="1"/>
          </p:cNvSpPr>
          <p:nvPr/>
        </p:nvSpPr>
        <p:spPr bwMode="auto">
          <a:xfrm>
            <a:off x="7440613" y="3440113"/>
            <a:ext cx="585787"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solidFill>
                  <a:srgbClr val="0504FD"/>
                </a:solidFill>
                <a:latin typeface="Calibri" pitchFamily="34" charset="0"/>
              </a:rPr>
              <a:t>E</a:t>
            </a:r>
            <a:endParaRPr lang="en-US" sz="6400">
              <a:solidFill>
                <a:srgbClr val="0504FD"/>
              </a:solidFill>
              <a:latin typeface="Calibri" pitchFamily="34" charset="0"/>
            </a:endParaRPr>
          </a:p>
        </p:txBody>
      </p:sp>
      <p:sp>
        <p:nvSpPr>
          <p:cNvPr id="180233" name="Rectangle 16"/>
          <p:cNvSpPr>
            <a:spLocks noChangeArrowheads="1"/>
          </p:cNvSpPr>
          <p:nvPr/>
        </p:nvSpPr>
        <p:spPr bwMode="auto">
          <a:xfrm>
            <a:off x="8178800" y="3381375"/>
            <a:ext cx="508000" cy="332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1</a:t>
            </a:r>
          </a:p>
          <a:p>
            <a:r>
              <a:rPr lang="en-US" sz="4200" b="1">
                <a:latin typeface="Courier New" pitchFamily="49" charset="0"/>
              </a:rPr>
              <a:t>2</a:t>
            </a:r>
          </a:p>
          <a:p>
            <a:r>
              <a:rPr lang="en-US" sz="4200" b="1">
                <a:latin typeface="Courier New" pitchFamily="49" charset="0"/>
              </a:rPr>
              <a:t>3</a:t>
            </a:r>
          </a:p>
          <a:p>
            <a:r>
              <a:rPr lang="en-US" sz="4200" b="1">
                <a:latin typeface="Courier New" pitchFamily="49" charset="0"/>
              </a:rPr>
              <a:t>4</a:t>
            </a:r>
          </a:p>
          <a:p>
            <a:r>
              <a:rPr lang="en-US" sz="4200" b="1">
                <a:latin typeface="Courier New" pitchFamily="49" charset="0"/>
              </a:rPr>
              <a:t>5</a:t>
            </a:r>
            <a:endParaRPr lang="en-US" sz="4200"/>
          </a:p>
        </p:txBody>
      </p:sp>
      <p:sp>
        <p:nvSpPr>
          <p:cNvPr id="180234" name="Rectangle 17"/>
          <p:cNvSpPr>
            <a:spLocks noChangeArrowheads="1"/>
          </p:cNvSpPr>
          <p:nvPr/>
        </p:nvSpPr>
        <p:spPr bwMode="auto">
          <a:xfrm>
            <a:off x="6373813" y="3382963"/>
            <a:ext cx="509587" cy="267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1</a:t>
            </a:r>
          </a:p>
          <a:p>
            <a:r>
              <a:rPr lang="en-US" sz="4200" b="1">
                <a:latin typeface="Courier New" pitchFamily="49" charset="0"/>
              </a:rPr>
              <a:t>2</a:t>
            </a:r>
          </a:p>
          <a:p>
            <a:r>
              <a:rPr lang="en-US" sz="4200" b="1">
                <a:latin typeface="Courier New" pitchFamily="49" charset="0"/>
              </a:rPr>
              <a:t>3</a:t>
            </a:r>
          </a:p>
          <a:p>
            <a:r>
              <a:rPr lang="en-US" sz="4200" b="1">
                <a:latin typeface="Courier New" pitchFamily="49" charset="0"/>
              </a:rPr>
              <a:t>4</a:t>
            </a:r>
          </a:p>
        </p:txBody>
      </p:sp>
      <p:sp>
        <p:nvSpPr>
          <p:cNvPr id="180235" name="Rectangle 18"/>
          <p:cNvSpPr>
            <a:spLocks noChangeArrowheads="1"/>
          </p:cNvSpPr>
          <p:nvPr/>
        </p:nvSpPr>
        <p:spPr bwMode="auto">
          <a:xfrm>
            <a:off x="4521200" y="3381375"/>
            <a:ext cx="50800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1</a:t>
            </a:r>
          </a:p>
          <a:p>
            <a:r>
              <a:rPr lang="en-US" sz="4200" b="1">
                <a:latin typeface="Courier New" pitchFamily="49" charset="0"/>
              </a:rPr>
              <a:t>3</a:t>
            </a:r>
          </a:p>
          <a:p>
            <a:r>
              <a:rPr lang="en-US" sz="4200" b="1">
                <a:latin typeface="Courier New" pitchFamily="49" charset="0"/>
              </a:rPr>
              <a:t>5</a:t>
            </a:r>
            <a:endParaRPr lang="en-US" sz="4200"/>
          </a:p>
        </p:txBody>
      </p:sp>
      <p:sp>
        <p:nvSpPr>
          <p:cNvPr id="180236" name="Rectangle 19"/>
          <p:cNvSpPr>
            <a:spLocks noChangeArrowheads="1"/>
          </p:cNvSpPr>
          <p:nvPr/>
        </p:nvSpPr>
        <p:spPr bwMode="auto">
          <a:xfrm>
            <a:off x="2732088" y="3381375"/>
            <a:ext cx="50800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1</a:t>
            </a:r>
          </a:p>
          <a:p>
            <a:r>
              <a:rPr lang="en-US" sz="4200" b="1">
                <a:latin typeface="Courier New" pitchFamily="49" charset="0"/>
              </a:rPr>
              <a:t>2</a:t>
            </a:r>
          </a:p>
          <a:p>
            <a:r>
              <a:rPr lang="en-US" sz="4200" b="1">
                <a:latin typeface="Courier New" pitchFamily="49" charset="0"/>
              </a:rPr>
              <a:t>3</a:t>
            </a:r>
          </a:p>
        </p:txBody>
      </p:sp>
      <p:sp>
        <p:nvSpPr>
          <p:cNvPr id="180237" name="Rectangle 20"/>
          <p:cNvSpPr>
            <a:spLocks noChangeArrowheads="1"/>
          </p:cNvSpPr>
          <p:nvPr/>
        </p:nvSpPr>
        <p:spPr bwMode="auto">
          <a:xfrm>
            <a:off x="963613" y="3384550"/>
            <a:ext cx="509587" cy="138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1</a:t>
            </a:r>
          </a:p>
          <a:p>
            <a:r>
              <a:rPr lang="en-US" sz="4200" b="1">
                <a:latin typeface="Courier New" pitchFamily="49" charset="0"/>
              </a:rPr>
              <a:t>3</a:t>
            </a:r>
          </a:p>
        </p:txBody>
      </p:sp>
    </p:spTree>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1250" name="Group 2"/>
          <p:cNvGrpSpPr>
            <a:grpSpLocks/>
          </p:cNvGrpSpPr>
          <p:nvPr/>
        </p:nvGrpSpPr>
        <p:grpSpPr bwMode="auto">
          <a:xfrm>
            <a:off x="1495425" y="1114425"/>
            <a:ext cx="7038975" cy="180975"/>
            <a:chOff x="295" y="1311"/>
            <a:chExt cx="5177" cy="114"/>
          </a:xfrm>
        </p:grpSpPr>
        <p:sp>
          <p:nvSpPr>
            <p:cNvPr id="181263"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81264"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81251" name="Text Box 5"/>
          <p:cNvSpPr txBox="1">
            <a:spLocks noChangeArrowheads="1"/>
          </p:cNvSpPr>
          <p:nvPr/>
        </p:nvSpPr>
        <p:spPr bwMode="auto">
          <a:xfrm>
            <a:off x="1644650" y="288925"/>
            <a:ext cx="66611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b="1" i="1"/>
              <a:t>Extreme</a:t>
            </a:r>
            <a:r>
              <a:rPr lang="en-US" sz="4000"/>
              <a:t> Looping</a:t>
            </a:r>
          </a:p>
        </p:txBody>
      </p:sp>
      <p:sp>
        <p:nvSpPr>
          <p:cNvPr id="181252" name="Text Box 6"/>
          <p:cNvSpPr txBox="1">
            <a:spLocks noChangeArrowheads="1"/>
          </p:cNvSpPr>
          <p:nvPr/>
        </p:nvSpPr>
        <p:spPr bwMode="auto">
          <a:xfrm>
            <a:off x="533400" y="1524000"/>
            <a:ext cx="396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chemeClr val="accent2"/>
                </a:solidFill>
                <a:latin typeface="Comic Sans MS" pitchFamily="66" charset="0"/>
              </a:rPr>
              <a:t>Anatomy of a while loop:</a:t>
            </a:r>
            <a:endParaRPr lang="en-US" b="1">
              <a:solidFill>
                <a:schemeClr val="accent2"/>
              </a:solidFill>
              <a:latin typeface="Comic Sans MS" pitchFamily="66" charset="0"/>
            </a:endParaRPr>
          </a:p>
        </p:txBody>
      </p:sp>
      <p:sp>
        <p:nvSpPr>
          <p:cNvPr id="181253" name="Text Box 7"/>
          <p:cNvSpPr txBox="1">
            <a:spLocks noChangeArrowheads="1"/>
          </p:cNvSpPr>
          <p:nvPr/>
        </p:nvSpPr>
        <p:spPr bwMode="auto">
          <a:xfrm>
            <a:off x="1841500" y="2806700"/>
            <a:ext cx="5092700" cy="3122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'It keeps on'</a:t>
            </a:r>
          </a:p>
          <a:p>
            <a:pPr algn="l">
              <a:lnSpc>
                <a:spcPct val="60000"/>
              </a:lnSpc>
              <a:spcBef>
                <a:spcPct val="50000"/>
              </a:spcBef>
            </a:pPr>
            <a:endParaRPr lang="en-US" b="1">
              <a:solidFill>
                <a:srgbClr val="008000"/>
              </a:solidFill>
              <a:latin typeface="Courier New" pitchFamily="49" charset="0"/>
            </a:endParaRPr>
          </a:p>
          <a:p>
            <a:pPr algn="l">
              <a:lnSpc>
                <a:spcPct val="60000"/>
              </a:lnSpc>
              <a:spcBef>
                <a:spcPct val="50000"/>
              </a:spcBef>
            </a:pPr>
            <a:r>
              <a:rPr lang="en-US" b="1">
                <a:solidFill>
                  <a:srgbClr val="FF6600"/>
                </a:solidFill>
                <a:latin typeface="Courier New" pitchFamily="49" charset="0"/>
              </a:rPr>
              <a:t>while</a:t>
            </a:r>
            <a:r>
              <a:rPr lang="en-US" b="1">
                <a:solidFill>
                  <a:schemeClr val="accent2"/>
                </a:solidFill>
                <a:latin typeface="Courier New" pitchFamily="49" charset="0"/>
              </a:rPr>
              <a:t> </a:t>
            </a:r>
            <a:r>
              <a:rPr lang="en-US" b="1">
                <a:solidFill>
                  <a:srgbClr val="800080"/>
                </a:solidFill>
                <a:latin typeface="Courier New" pitchFamily="49" charset="0"/>
              </a:rPr>
              <a:t>True</a:t>
            </a:r>
            <a:r>
              <a:rPr lang="en-US" b="1">
                <a:latin typeface="Courier New" pitchFamily="49" charset="0"/>
              </a:rPr>
              <a:t>:</a:t>
            </a:r>
            <a:endParaRPr lang="en-US" b="1">
              <a:solidFill>
                <a:srgbClr val="800080"/>
              </a:solidFill>
              <a:latin typeface="Courier New" pitchFamily="49" charset="0"/>
            </a:endParaRPr>
          </a:p>
          <a:p>
            <a:pPr algn="l">
              <a:lnSpc>
                <a:spcPct val="60000"/>
              </a:lnSpc>
              <a:spcBef>
                <a:spcPct val="50000"/>
              </a:spcBef>
            </a:pPr>
            <a:r>
              <a:rPr lang="en-US" b="1">
                <a:latin typeface="Courier New" pitchFamily="49" charset="0"/>
              </a:rPr>
              <a:t>   </a:t>
            </a: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'going and'</a:t>
            </a:r>
          </a:p>
          <a:p>
            <a:pPr algn="l">
              <a:lnSpc>
                <a:spcPct val="60000"/>
              </a:lnSpc>
              <a:spcBef>
                <a:spcPct val="50000"/>
              </a:spcBef>
            </a:pPr>
            <a:endParaRPr lang="en-US" b="1">
              <a:latin typeface="Courier New" pitchFamily="49" charset="0"/>
            </a:endParaRP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'Phew! I\'m done!'</a:t>
            </a:r>
          </a:p>
          <a:p>
            <a:pPr algn="l">
              <a:lnSpc>
                <a:spcPct val="60000"/>
              </a:lnSpc>
              <a:spcBef>
                <a:spcPct val="50000"/>
              </a:spcBef>
            </a:pPr>
            <a:endParaRPr lang="en-US" b="1">
              <a:solidFill>
                <a:srgbClr val="008000"/>
              </a:solidFill>
              <a:latin typeface="Courier New" pitchFamily="49" charset="0"/>
            </a:endParaRPr>
          </a:p>
        </p:txBody>
      </p:sp>
      <p:sp>
        <p:nvSpPr>
          <p:cNvPr id="181254" name="Line 8"/>
          <p:cNvSpPr>
            <a:spLocks noChangeShapeType="1"/>
          </p:cNvSpPr>
          <p:nvPr/>
        </p:nvSpPr>
        <p:spPr bwMode="auto">
          <a:xfrm>
            <a:off x="1676400" y="3556000"/>
            <a:ext cx="0" cy="814388"/>
          </a:xfrm>
          <a:prstGeom prst="line">
            <a:avLst/>
          </a:prstGeom>
          <a:noFill/>
          <a:ln w="19050">
            <a:solidFill>
              <a:srgbClr val="99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pic>
        <p:nvPicPr>
          <p:cNvPr id="181255" name="Picture 9"/>
          <p:cNvPicPr>
            <a:picLocks noChangeAspect="1" noChangeArrowheads="1"/>
          </p:cNvPicPr>
          <p:nvPr/>
        </p:nvPicPr>
        <p:blipFill>
          <a:blip r:embed="rId3">
            <a:extLst>
              <a:ext uri="{28A0092B-C50C-407E-A947-70E740481C1C}">
                <a14:useLocalDpi xmlns:a14="http://schemas.microsoft.com/office/drawing/2010/main" val="0"/>
              </a:ext>
            </a:extLst>
          </a:blip>
          <a:srcRect b="8420"/>
          <a:stretch>
            <a:fillRect/>
          </a:stretch>
        </p:blipFill>
        <p:spPr bwMode="auto">
          <a:xfrm>
            <a:off x="457200" y="152400"/>
            <a:ext cx="588963"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256" name="Picture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15200" y="4648200"/>
            <a:ext cx="1420813" cy="193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257" name="Text Box 11"/>
          <p:cNvSpPr txBox="1">
            <a:spLocks noChangeArrowheads="1"/>
          </p:cNvSpPr>
          <p:nvPr/>
        </p:nvSpPr>
        <p:spPr bwMode="auto">
          <a:xfrm>
            <a:off x="457200" y="3673475"/>
            <a:ext cx="12192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ja-JP" altLang="en-US" sz="1600">
                <a:solidFill>
                  <a:srgbClr val="990000"/>
                </a:solidFill>
                <a:latin typeface="Comic Sans MS" pitchFamily="66" charset="0"/>
              </a:rPr>
              <a:t>“</a:t>
            </a:r>
            <a:r>
              <a:rPr lang="en-US" altLang="ja-JP" sz="1600">
                <a:solidFill>
                  <a:srgbClr val="990000"/>
                </a:solidFill>
                <a:latin typeface="Comic Sans MS" pitchFamily="66" charset="0"/>
              </a:rPr>
              <a:t>while</a:t>
            </a:r>
            <a:r>
              <a:rPr lang="ja-JP" altLang="en-US" sz="1600">
                <a:solidFill>
                  <a:srgbClr val="990000"/>
                </a:solidFill>
                <a:latin typeface="Comic Sans MS" pitchFamily="66" charset="0"/>
              </a:rPr>
              <a:t>”</a:t>
            </a:r>
            <a:r>
              <a:rPr lang="en-US" altLang="ja-JP" sz="1600">
                <a:solidFill>
                  <a:srgbClr val="990000"/>
                </a:solidFill>
                <a:latin typeface="Comic Sans MS" pitchFamily="66" charset="0"/>
              </a:rPr>
              <a:t> loop</a:t>
            </a:r>
            <a:endParaRPr lang="en-US" sz="1600">
              <a:solidFill>
                <a:srgbClr val="990000"/>
              </a:solidFill>
              <a:latin typeface="Comic Sans MS" pitchFamily="66" charset="0"/>
            </a:endParaRPr>
          </a:p>
        </p:txBody>
      </p:sp>
      <p:sp>
        <p:nvSpPr>
          <p:cNvPr id="181258" name="Oval 12"/>
          <p:cNvSpPr>
            <a:spLocks noChangeArrowheads="1"/>
          </p:cNvSpPr>
          <p:nvPr/>
        </p:nvSpPr>
        <p:spPr bwMode="auto">
          <a:xfrm>
            <a:off x="2949575" y="3514725"/>
            <a:ext cx="990600" cy="457200"/>
          </a:xfrm>
          <a:prstGeom prst="ellipse">
            <a:avLst/>
          </a:prstGeom>
          <a:noFill/>
          <a:ln w="19050">
            <a:solidFill>
              <a:srgbClr val="99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1259" name="Line 13"/>
          <p:cNvSpPr>
            <a:spLocks noChangeShapeType="1"/>
          </p:cNvSpPr>
          <p:nvPr/>
        </p:nvSpPr>
        <p:spPr bwMode="auto">
          <a:xfrm flipH="1">
            <a:off x="3981450" y="3095625"/>
            <a:ext cx="2162175" cy="579438"/>
          </a:xfrm>
          <a:prstGeom prst="line">
            <a:avLst/>
          </a:prstGeom>
          <a:noFill/>
          <a:ln w="19050">
            <a:solidFill>
              <a:srgbClr val="99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81260" name="Text Box 14"/>
          <p:cNvSpPr txBox="1">
            <a:spLocks noChangeArrowheads="1"/>
          </p:cNvSpPr>
          <p:nvPr/>
        </p:nvSpPr>
        <p:spPr bwMode="auto">
          <a:xfrm>
            <a:off x="6003925" y="2751138"/>
            <a:ext cx="28956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90000"/>
                </a:solidFill>
                <a:latin typeface="Comic Sans MS" pitchFamily="66" charset="0"/>
              </a:rPr>
              <a:t>the loop keeps on running as long as this test is </a:t>
            </a:r>
            <a:r>
              <a:rPr lang="en-US" sz="1600" b="1">
                <a:latin typeface="Courier New" pitchFamily="49" charset="0"/>
              </a:rPr>
              <a:t>True</a:t>
            </a:r>
          </a:p>
        </p:txBody>
      </p:sp>
      <p:sp>
        <p:nvSpPr>
          <p:cNvPr id="181261" name="Text Box 15"/>
          <p:cNvSpPr txBox="1">
            <a:spLocks noChangeArrowheads="1"/>
          </p:cNvSpPr>
          <p:nvPr/>
        </p:nvSpPr>
        <p:spPr bwMode="auto">
          <a:xfrm>
            <a:off x="4505325" y="6459538"/>
            <a:ext cx="4495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Arial" pitchFamily="34" charset="0"/>
              </a:rPr>
              <a:t>alternative tests?</a:t>
            </a:r>
          </a:p>
        </p:txBody>
      </p:sp>
      <p:sp>
        <p:nvSpPr>
          <p:cNvPr id="181262" name="Text Box 16"/>
          <p:cNvSpPr txBox="1">
            <a:spLocks noChangeArrowheads="1"/>
          </p:cNvSpPr>
          <p:nvPr/>
        </p:nvSpPr>
        <p:spPr bwMode="auto">
          <a:xfrm>
            <a:off x="1655763" y="5553075"/>
            <a:ext cx="4713287"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990000"/>
                </a:solidFill>
                <a:latin typeface="Comic Sans MS" pitchFamily="66" charset="0"/>
              </a:rPr>
              <a:t>This won't print until the while loop finishes - in this case, never!</a:t>
            </a:r>
          </a:p>
        </p:txBody>
      </p:sp>
    </p:spTree>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2274" name="Group 2"/>
          <p:cNvGrpSpPr>
            <a:grpSpLocks/>
          </p:cNvGrpSpPr>
          <p:nvPr/>
        </p:nvGrpSpPr>
        <p:grpSpPr bwMode="auto">
          <a:xfrm>
            <a:off x="3278188" y="1114425"/>
            <a:ext cx="5256212" cy="180975"/>
            <a:chOff x="295" y="1311"/>
            <a:chExt cx="5177" cy="114"/>
          </a:xfrm>
        </p:grpSpPr>
        <p:sp>
          <p:nvSpPr>
            <p:cNvPr id="182280"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82281"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82275" name="Text Box 5"/>
          <p:cNvSpPr txBox="1">
            <a:spLocks noChangeArrowheads="1"/>
          </p:cNvSpPr>
          <p:nvPr/>
        </p:nvSpPr>
        <p:spPr bwMode="auto">
          <a:xfrm>
            <a:off x="3581400" y="288925"/>
            <a:ext cx="47244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Making our escape!</a:t>
            </a:r>
          </a:p>
        </p:txBody>
      </p:sp>
      <p:sp>
        <p:nvSpPr>
          <p:cNvPr id="182276" name="Text Box 6"/>
          <p:cNvSpPr txBox="1">
            <a:spLocks noChangeArrowheads="1"/>
          </p:cNvSpPr>
          <p:nvPr/>
        </p:nvSpPr>
        <p:spPr bwMode="auto">
          <a:xfrm>
            <a:off x="1066800" y="1905000"/>
            <a:ext cx="7073900" cy="392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b="1">
                <a:latin typeface="Courier New" pitchFamily="49" charset="0"/>
              </a:rPr>
              <a:t>import random</a:t>
            </a:r>
            <a:endParaRPr lang="en-US" b="1">
              <a:solidFill>
                <a:srgbClr val="008000"/>
              </a:solidFill>
              <a:latin typeface="Courier New" pitchFamily="49" charset="0"/>
            </a:endParaRPr>
          </a:p>
          <a:p>
            <a:pPr algn="l">
              <a:lnSpc>
                <a:spcPct val="60000"/>
              </a:lnSpc>
              <a:spcBef>
                <a:spcPct val="50000"/>
              </a:spcBef>
            </a:pPr>
            <a:r>
              <a:rPr lang="en-US" b="1">
                <a:latin typeface="Courier New" pitchFamily="49" charset="0"/>
              </a:rPr>
              <a:t>escape = 0</a:t>
            </a: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FF6600"/>
                </a:solidFill>
                <a:latin typeface="Courier New" pitchFamily="49" charset="0"/>
              </a:rPr>
              <a:t>while</a:t>
            </a:r>
            <a:r>
              <a:rPr lang="en-US" b="1">
                <a:solidFill>
                  <a:schemeClr val="accent2"/>
                </a:solidFill>
                <a:latin typeface="Courier New" pitchFamily="49" charset="0"/>
              </a:rPr>
              <a:t> </a:t>
            </a:r>
            <a:r>
              <a:rPr lang="en-US" b="1">
                <a:latin typeface="Courier New" pitchFamily="49" charset="0"/>
              </a:rPr>
              <a:t>escape != 42:</a:t>
            </a:r>
          </a:p>
          <a:p>
            <a:pPr algn="l">
              <a:lnSpc>
                <a:spcPct val="60000"/>
              </a:lnSpc>
              <a:spcBef>
                <a:spcPct val="50000"/>
              </a:spcBef>
            </a:pPr>
            <a:endParaRPr lang="en-US" b="1">
              <a:solidFill>
                <a:srgbClr val="800080"/>
              </a:solidFill>
              <a:latin typeface="Courier New" pitchFamily="49" charset="0"/>
            </a:endParaRPr>
          </a:p>
          <a:p>
            <a:pPr algn="l">
              <a:lnSpc>
                <a:spcPct val="60000"/>
              </a:lnSpc>
              <a:spcBef>
                <a:spcPct val="50000"/>
              </a:spcBef>
            </a:pPr>
            <a:r>
              <a:rPr lang="en-US" b="1">
                <a:latin typeface="Courier New" pitchFamily="49" charset="0"/>
              </a:rPr>
              <a:t>   </a:t>
            </a: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'Help! Let me out!'</a:t>
            </a:r>
          </a:p>
          <a:p>
            <a:pPr algn="l">
              <a:lnSpc>
                <a:spcPct val="60000"/>
              </a:lnSpc>
              <a:spcBef>
                <a:spcPct val="50000"/>
              </a:spcBef>
            </a:pPr>
            <a:r>
              <a:rPr lang="en-US" b="1">
                <a:solidFill>
                  <a:srgbClr val="008000"/>
                </a:solidFill>
                <a:latin typeface="Courier New" pitchFamily="49" charset="0"/>
              </a:rPr>
              <a:t>   </a:t>
            </a:r>
            <a:r>
              <a:rPr lang="en-US" b="1">
                <a:latin typeface="Courier New" pitchFamily="49" charset="0"/>
              </a:rPr>
              <a:t>escape = random.choice([41,42,43])</a:t>
            </a:r>
          </a:p>
          <a:p>
            <a:pPr algn="l">
              <a:lnSpc>
                <a:spcPct val="60000"/>
              </a:lnSpc>
              <a:spcBef>
                <a:spcPct val="50000"/>
              </a:spcBef>
            </a:pPr>
            <a:endParaRPr lang="en-US" b="1">
              <a:latin typeface="Courier New" pitchFamily="49" charset="0"/>
            </a:endParaRP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FF6600"/>
                </a:solidFill>
                <a:latin typeface="Courier New" pitchFamily="49" charset="0"/>
              </a:rPr>
              <a:t>print</a:t>
            </a:r>
            <a:r>
              <a:rPr lang="en-US" b="1">
                <a:latin typeface="Courier New" pitchFamily="49" charset="0"/>
              </a:rPr>
              <a:t> </a:t>
            </a:r>
            <a:r>
              <a:rPr lang="en-US" b="1">
                <a:solidFill>
                  <a:srgbClr val="008000"/>
                </a:solidFill>
                <a:latin typeface="Courier New" pitchFamily="49" charset="0"/>
              </a:rPr>
              <a:t>'At last!'</a:t>
            </a:r>
          </a:p>
        </p:txBody>
      </p:sp>
      <p:pic>
        <p:nvPicPr>
          <p:cNvPr id="182277" name="Picture 1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228600"/>
            <a:ext cx="2438400" cy="99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278" name="Text Box 13"/>
          <p:cNvSpPr txBox="1">
            <a:spLocks noChangeArrowheads="1"/>
          </p:cNvSpPr>
          <p:nvPr/>
        </p:nvSpPr>
        <p:spPr bwMode="auto">
          <a:xfrm>
            <a:off x="4591050" y="6496050"/>
            <a:ext cx="4419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Arial" pitchFamily="34" charset="0"/>
              </a:rPr>
              <a:t>how could we make it easier/harder to escape?</a:t>
            </a:r>
          </a:p>
        </p:txBody>
      </p:sp>
      <p:sp>
        <p:nvSpPr>
          <p:cNvPr id="182279" name="Text Box 14"/>
          <p:cNvSpPr txBox="1">
            <a:spLocks noChangeArrowheads="1"/>
          </p:cNvSpPr>
          <p:nvPr/>
        </p:nvSpPr>
        <p:spPr bwMode="auto">
          <a:xfrm>
            <a:off x="4591050" y="6267450"/>
            <a:ext cx="4419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Arial" pitchFamily="34" charset="0"/>
              </a:rPr>
              <a:t>how could we count the number of loops we run?</a:t>
            </a:r>
          </a:p>
        </p:txBody>
      </p:sp>
    </p:spTree>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Text Box 10"/>
          <p:cNvSpPr txBox="1">
            <a:spLocks noChangeArrowheads="1"/>
          </p:cNvSpPr>
          <p:nvPr/>
        </p:nvSpPr>
        <p:spPr bwMode="auto">
          <a:xfrm>
            <a:off x="4265613" y="234950"/>
            <a:ext cx="3843337" cy="2513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2400"/>
              </a:lnSpc>
              <a:spcBef>
                <a:spcPct val="50000"/>
              </a:spcBef>
            </a:pPr>
            <a:r>
              <a:rPr lang="en-US" sz="2800" b="1">
                <a:latin typeface="Courier New" pitchFamily="49" charset="0"/>
              </a:rPr>
              <a:t>x = 1</a:t>
            </a:r>
            <a:endParaRPr lang="en-US" sz="2800" b="1">
              <a:solidFill>
                <a:srgbClr val="FF6600"/>
              </a:solidFill>
              <a:latin typeface="Courier New" pitchFamily="49" charset="0"/>
            </a:endParaRPr>
          </a:p>
          <a:p>
            <a:pPr algn="l">
              <a:lnSpc>
                <a:spcPts val="2400"/>
              </a:lnSpc>
              <a:spcBef>
                <a:spcPct val="50000"/>
              </a:spcBef>
            </a:pPr>
            <a:r>
              <a:rPr lang="en-US" sz="2800" b="1">
                <a:solidFill>
                  <a:srgbClr val="FF6600"/>
                </a:solidFill>
                <a:latin typeface="Courier New" pitchFamily="49" charset="0"/>
              </a:rPr>
              <a:t>while </a:t>
            </a:r>
            <a:r>
              <a:rPr lang="en-US" sz="2800" b="1">
                <a:latin typeface="Courier New" pitchFamily="49" charset="0"/>
              </a:rPr>
              <a:t>x &lt; 5:</a:t>
            </a:r>
          </a:p>
          <a:p>
            <a:pPr algn="l">
              <a:lnSpc>
                <a:spcPts val="2400"/>
              </a:lnSpc>
              <a:spcBef>
                <a:spcPct val="50000"/>
              </a:spcBef>
            </a:pPr>
            <a:r>
              <a:rPr lang="en-US" sz="2800" b="1">
                <a:latin typeface="Courier New" pitchFamily="49" charset="0"/>
              </a:rPr>
              <a:t>    </a:t>
            </a:r>
            <a:r>
              <a:rPr lang="en-US" sz="2800" b="1">
                <a:solidFill>
                  <a:srgbClr val="FF6600"/>
                </a:solidFill>
                <a:latin typeface="Courier New" pitchFamily="49" charset="0"/>
              </a:rPr>
              <a:t>if </a:t>
            </a:r>
            <a:r>
              <a:rPr lang="en-US" sz="2800" b="1">
                <a:latin typeface="Courier New" pitchFamily="49" charset="0"/>
              </a:rPr>
              <a:t>x%2 == 1: </a:t>
            </a:r>
          </a:p>
          <a:p>
            <a:pPr algn="l">
              <a:lnSpc>
                <a:spcPts val="2400"/>
              </a:lnSpc>
              <a:spcBef>
                <a:spcPct val="50000"/>
              </a:spcBef>
            </a:pPr>
            <a:r>
              <a:rPr lang="en-US" sz="2800" b="1">
                <a:solidFill>
                  <a:srgbClr val="FF6600"/>
                </a:solidFill>
                <a:latin typeface="Courier New" pitchFamily="49" charset="0"/>
              </a:rPr>
              <a:t>        </a:t>
            </a:r>
            <a:r>
              <a:rPr lang="en-US" sz="2800" b="1">
                <a:solidFill>
                  <a:srgbClr val="660066"/>
                </a:solidFill>
                <a:latin typeface="Courier New" pitchFamily="49" charset="0"/>
              </a:rPr>
              <a:t>print </a:t>
            </a:r>
            <a:r>
              <a:rPr lang="en-US" sz="2800" b="1">
                <a:latin typeface="Courier New" pitchFamily="49" charset="0"/>
              </a:rPr>
              <a:t>x</a:t>
            </a:r>
          </a:p>
          <a:p>
            <a:pPr algn="l">
              <a:lnSpc>
                <a:spcPts val="2400"/>
              </a:lnSpc>
              <a:spcBef>
                <a:spcPct val="50000"/>
              </a:spcBef>
            </a:pPr>
            <a:r>
              <a:rPr lang="en-US" sz="2800" b="1">
                <a:solidFill>
                  <a:srgbClr val="FF6600"/>
                </a:solidFill>
                <a:latin typeface="Courier New" pitchFamily="49" charset="0"/>
              </a:rPr>
              <a:t>    </a:t>
            </a:r>
            <a:r>
              <a:rPr lang="en-US" sz="2800" b="1">
                <a:latin typeface="Courier New" pitchFamily="49" charset="0"/>
              </a:rPr>
              <a:t>x += 1</a:t>
            </a:r>
          </a:p>
        </p:txBody>
      </p:sp>
      <p:sp>
        <p:nvSpPr>
          <p:cNvPr id="183299" name="Rectangle 6"/>
          <p:cNvSpPr>
            <a:spLocks noChangeArrowheads="1"/>
          </p:cNvSpPr>
          <p:nvPr/>
        </p:nvSpPr>
        <p:spPr bwMode="auto">
          <a:xfrm>
            <a:off x="301625" y="3429000"/>
            <a:ext cx="681038"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solidFill>
                  <a:srgbClr val="0504FD"/>
                </a:solidFill>
                <a:latin typeface="Calibri" pitchFamily="34" charset="0"/>
              </a:rPr>
              <a:t>A</a:t>
            </a:r>
            <a:endParaRPr lang="en-US" sz="6400">
              <a:solidFill>
                <a:srgbClr val="0504FD"/>
              </a:solidFill>
              <a:latin typeface="Calibri" pitchFamily="34" charset="0"/>
            </a:endParaRPr>
          </a:p>
        </p:txBody>
      </p:sp>
      <p:sp>
        <p:nvSpPr>
          <p:cNvPr id="183300" name="Rectangle 7"/>
          <p:cNvSpPr>
            <a:spLocks noChangeArrowheads="1"/>
          </p:cNvSpPr>
          <p:nvPr/>
        </p:nvSpPr>
        <p:spPr bwMode="auto">
          <a:xfrm>
            <a:off x="2092325" y="3440113"/>
            <a:ext cx="6445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solidFill>
                  <a:srgbClr val="0504FD"/>
                </a:solidFill>
                <a:latin typeface="Calibri" pitchFamily="34" charset="0"/>
              </a:rPr>
              <a:t>B</a:t>
            </a:r>
            <a:endParaRPr lang="en-US" sz="6400">
              <a:solidFill>
                <a:srgbClr val="0504FD"/>
              </a:solidFill>
              <a:latin typeface="Calibri" pitchFamily="34" charset="0"/>
            </a:endParaRPr>
          </a:p>
        </p:txBody>
      </p:sp>
      <p:sp>
        <p:nvSpPr>
          <p:cNvPr id="183301" name="Rectangle 8"/>
          <p:cNvSpPr>
            <a:spLocks noChangeArrowheads="1"/>
          </p:cNvSpPr>
          <p:nvPr/>
        </p:nvSpPr>
        <p:spPr bwMode="auto">
          <a:xfrm>
            <a:off x="3878263" y="3440113"/>
            <a:ext cx="6191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solidFill>
                  <a:srgbClr val="0504FD"/>
                </a:solidFill>
                <a:latin typeface="Calibri" pitchFamily="34" charset="0"/>
              </a:rPr>
              <a:t>C</a:t>
            </a:r>
            <a:endParaRPr lang="en-US" sz="6400">
              <a:solidFill>
                <a:srgbClr val="0504FD"/>
              </a:solidFill>
              <a:latin typeface="Calibri" pitchFamily="34" charset="0"/>
            </a:endParaRPr>
          </a:p>
        </p:txBody>
      </p:sp>
      <p:sp>
        <p:nvSpPr>
          <p:cNvPr id="183302" name="Rectangle 9"/>
          <p:cNvSpPr>
            <a:spLocks noChangeArrowheads="1"/>
          </p:cNvSpPr>
          <p:nvPr/>
        </p:nvSpPr>
        <p:spPr bwMode="auto">
          <a:xfrm>
            <a:off x="5608638" y="3440113"/>
            <a:ext cx="703262"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solidFill>
                  <a:srgbClr val="0504FD"/>
                </a:solidFill>
                <a:latin typeface="Calibri" pitchFamily="34" charset="0"/>
              </a:rPr>
              <a:t>D</a:t>
            </a:r>
            <a:endParaRPr lang="en-US" sz="6400">
              <a:solidFill>
                <a:srgbClr val="0504FD"/>
              </a:solidFill>
              <a:latin typeface="Calibri" pitchFamily="34" charset="0"/>
            </a:endParaRPr>
          </a:p>
        </p:txBody>
      </p:sp>
      <p:sp>
        <p:nvSpPr>
          <p:cNvPr id="183303" name="Rectangle 10"/>
          <p:cNvSpPr>
            <a:spLocks noChangeArrowheads="1"/>
          </p:cNvSpPr>
          <p:nvPr/>
        </p:nvSpPr>
        <p:spPr bwMode="auto">
          <a:xfrm>
            <a:off x="7440613" y="3440113"/>
            <a:ext cx="585787"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solidFill>
                  <a:srgbClr val="0504FD"/>
                </a:solidFill>
                <a:latin typeface="Calibri" pitchFamily="34" charset="0"/>
              </a:rPr>
              <a:t>E</a:t>
            </a:r>
            <a:endParaRPr lang="en-US" sz="6400">
              <a:solidFill>
                <a:srgbClr val="0504FD"/>
              </a:solidFill>
              <a:latin typeface="Calibri" pitchFamily="34" charset="0"/>
            </a:endParaRPr>
          </a:p>
        </p:txBody>
      </p:sp>
      <p:sp>
        <p:nvSpPr>
          <p:cNvPr id="183304" name="Rectangle 16"/>
          <p:cNvSpPr>
            <a:spLocks noChangeArrowheads="1"/>
          </p:cNvSpPr>
          <p:nvPr/>
        </p:nvSpPr>
        <p:spPr bwMode="auto">
          <a:xfrm>
            <a:off x="8178800" y="3381375"/>
            <a:ext cx="508000" cy="332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1</a:t>
            </a:r>
          </a:p>
          <a:p>
            <a:r>
              <a:rPr lang="en-US" sz="4200" b="1">
                <a:latin typeface="Courier New" pitchFamily="49" charset="0"/>
              </a:rPr>
              <a:t>2</a:t>
            </a:r>
          </a:p>
          <a:p>
            <a:r>
              <a:rPr lang="en-US" sz="4200" b="1">
                <a:latin typeface="Courier New" pitchFamily="49" charset="0"/>
              </a:rPr>
              <a:t>3</a:t>
            </a:r>
          </a:p>
          <a:p>
            <a:r>
              <a:rPr lang="en-US" sz="4200" b="1">
                <a:latin typeface="Courier New" pitchFamily="49" charset="0"/>
              </a:rPr>
              <a:t>4</a:t>
            </a:r>
          </a:p>
          <a:p>
            <a:r>
              <a:rPr lang="en-US" sz="4200" b="1">
                <a:latin typeface="Courier New" pitchFamily="49" charset="0"/>
              </a:rPr>
              <a:t>5</a:t>
            </a:r>
            <a:endParaRPr lang="en-US" sz="4200"/>
          </a:p>
        </p:txBody>
      </p:sp>
      <p:sp>
        <p:nvSpPr>
          <p:cNvPr id="183305" name="Rectangle 17"/>
          <p:cNvSpPr>
            <a:spLocks noChangeArrowheads="1"/>
          </p:cNvSpPr>
          <p:nvPr/>
        </p:nvSpPr>
        <p:spPr bwMode="auto">
          <a:xfrm>
            <a:off x="6373813" y="3382963"/>
            <a:ext cx="509587" cy="267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1</a:t>
            </a:r>
          </a:p>
          <a:p>
            <a:r>
              <a:rPr lang="en-US" sz="4200" b="1">
                <a:latin typeface="Courier New" pitchFamily="49" charset="0"/>
              </a:rPr>
              <a:t>2</a:t>
            </a:r>
          </a:p>
          <a:p>
            <a:r>
              <a:rPr lang="en-US" sz="4200" b="1">
                <a:latin typeface="Courier New" pitchFamily="49" charset="0"/>
              </a:rPr>
              <a:t>3</a:t>
            </a:r>
          </a:p>
          <a:p>
            <a:r>
              <a:rPr lang="en-US" sz="4200" b="1">
                <a:latin typeface="Courier New" pitchFamily="49" charset="0"/>
              </a:rPr>
              <a:t>4</a:t>
            </a:r>
          </a:p>
        </p:txBody>
      </p:sp>
      <p:sp>
        <p:nvSpPr>
          <p:cNvPr id="183306" name="Rectangle 18"/>
          <p:cNvSpPr>
            <a:spLocks noChangeArrowheads="1"/>
          </p:cNvSpPr>
          <p:nvPr/>
        </p:nvSpPr>
        <p:spPr bwMode="auto">
          <a:xfrm>
            <a:off x="4521200" y="3381375"/>
            <a:ext cx="50800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1</a:t>
            </a:r>
          </a:p>
          <a:p>
            <a:r>
              <a:rPr lang="en-US" sz="4200" b="1">
                <a:latin typeface="Courier New" pitchFamily="49" charset="0"/>
              </a:rPr>
              <a:t>3</a:t>
            </a:r>
          </a:p>
          <a:p>
            <a:r>
              <a:rPr lang="en-US" sz="4200" b="1">
                <a:latin typeface="Courier New" pitchFamily="49" charset="0"/>
              </a:rPr>
              <a:t>5</a:t>
            </a:r>
            <a:endParaRPr lang="en-US" sz="4200"/>
          </a:p>
        </p:txBody>
      </p:sp>
      <p:sp>
        <p:nvSpPr>
          <p:cNvPr id="183307" name="Rectangle 19"/>
          <p:cNvSpPr>
            <a:spLocks noChangeArrowheads="1"/>
          </p:cNvSpPr>
          <p:nvPr/>
        </p:nvSpPr>
        <p:spPr bwMode="auto">
          <a:xfrm>
            <a:off x="2732088" y="3381375"/>
            <a:ext cx="508000" cy="138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2</a:t>
            </a:r>
          </a:p>
          <a:p>
            <a:r>
              <a:rPr lang="en-US" sz="4200" b="1">
                <a:latin typeface="Courier New" pitchFamily="49" charset="0"/>
              </a:rPr>
              <a:t>4</a:t>
            </a:r>
          </a:p>
        </p:txBody>
      </p:sp>
      <p:sp>
        <p:nvSpPr>
          <p:cNvPr id="183308" name="Rectangle 20"/>
          <p:cNvSpPr>
            <a:spLocks noChangeArrowheads="1"/>
          </p:cNvSpPr>
          <p:nvPr/>
        </p:nvSpPr>
        <p:spPr bwMode="auto">
          <a:xfrm>
            <a:off x="963613" y="3384550"/>
            <a:ext cx="509587" cy="138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49" charset="0"/>
              </a:rPr>
              <a:t>1</a:t>
            </a:r>
          </a:p>
          <a:p>
            <a:r>
              <a:rPr lang="en-US" sz="4200" b="1">
                <a:latin typeface="Courier New" pitchFamily="49" charset="0"/>
              </a:rPr>
              <a:t>3</a:t>
            </a:r>
          </a:p>
        </p:txBody>
      </p:sp>
      <p:sp>
        <p:nvSpPr>
          <p:cNvPr id="183309" name="Text Box 2"/>
          <p:cNvSpPr txBox="1">
            <a:spLocks noChangeArrowheads="1"/>
          </p:cNvSpPr>
          <p:nvPr/>
        </p:nvSpPr>
        <p:spPr bwMode="auto">
          <a:xfrm>
            <a:off x="304800" y="533400"/>
            <a:ext cx="2743200"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b="1">
                <a:latin typeface="Courier New" pitchFamily="49" charset="0"/>
              </a:rPr>
              <a:t>while </a:t>
            </a:r>
            <a:r>
              <a:rPr lang="en-US" sz="4000"/>
              <a:t>we're here…</a:t>
            </a:r>
          </a:p>
        </p:txBody>
      </p:sp>
    </p:spTree>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2" name="Picture 1" descr="twoodbury.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4300"/>
            <a:ext cx="9144000" cy="661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23" name="TextBox 2"/>
          <p:cNvSpPr txBox="1">
            <a:spLocks noChangeArrowheads="1"/>
          </p:cNvSpPr>
          <p:nvPr/>
        </p:nvSpPr>
        <p:spPr bwMode="auto">
          <a:xfrm>
            <a:off x="76200" y="6553200"/>
            <a:ext cx="149542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000"/>
              <a:t>twoodbury</a:t>
            </a:r>
          </a:p>
        </p:txBody>
      </p:sp>
    </p:spTree>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6" name="Picture 3" descr="Screen Shot 2011-10-13 at 10.14.29 PM.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7800"/>
            <a:ext cx="9144000" cy="650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47" name="TextBox 4"/>
          <p:cNvSpPr txBox="1">
            <a:spLocks noChangeArrowheads="1"/>
          </p:cNvSpPr>
          <p:nvPr/>
        </p:nvSpPr>
        <p:spPr bwMode="auto">
          <a:xfrm>
            <a:off x="76200" y="6553200"/>
            <a:ext cx="8937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000"/>
              <a:t>aruiz</a:t>
            </a:r>
          </a:p>
        </p:txBody>
      </p:sp>
    </p:spTree>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Text Box 5"/>
          <p:cNvSpPr txBox="1">
            <a:spLocks noChangeArrowheads="1"/>
          </p:cNvSpPr>
          <p:nvPr/>
        </p:nvSpPr>
        <p:spPr bwMode="auto">
          <a:xfrm>
            <a:off x="222250" y="412750"/>
            <a:ext cx="47244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Fac with </a:t>
            </a:r>
            <a:r>
              <a:rPr lang="en-US" sz="4000" b="1">
                <a:latin typeface="Courier New" pitchFamily="49" charset="0"/>
              </a:rPr>
              <a:t>while</a:t>
            </a:r>
            <a:r>
              <a:rPr lang="en-US" sz="4000"/>
              <a:t>?</a:t>
            </a:r>
          </a:p>
        </p:txBody>
      </p:sp>
      <p:sp>
        <p:nvSpPr>
          <p:cNvPr id="186371" name="Text Box 6"/>
          <p:cNvSpPr txBox="1">
            <a:spLocks noChangeArrowheads="1"/>
          </p:cNvSpPr>
          <p:nvPr/>
        </p:nvSpPr>
        <p:spPr bwMode="auto">
          <a:xfrm>
            <a:off x="804863" y="1828800"/>
            <a:ext cx="7073900" cy="414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sz="3200" b="1">
                <a:solidFill>
                  <a:srgbClr val="FF6600"/>
                </a:solidFill>
                <a:latin typeface="Courier New" pitchFamily="49" charset="0"/>
              </a:rPr>
              <a:t>def</a:t>
            </a:r>
            <a:r>
              <a:rPr lang="en-US" sz="3200" b="1">
                <a:latin typeface="Courier New" pitchFamily="49" charset="0"/>
              </a:rPr>
              <a:t> </a:t>
            </a:r>
            <a:r>
              <a:rPr lang="en-US" sz="3200" b="1">
                <a:solidFill>
                  <a:srgbClr val="0504FD"/>
                </a:solidFill>
                <a:latin typeface="Courier New" pitchFamily="49" charset="0"/>
              </a:rPr>
              <a:t>fac</a:t>
            </a:r>
            <a:r>
              <a:rPr lang="en-US" sz="3200" b="1">
                <a:latin typeface="Courier New" pitchFamily="49" charset="0"/>
              </a:rPr>
              <a:t>( n ):</a:t>
            </a:r>
          </a:p>
          <a:p>
            <a:pPr algn="l">
              <a:lnSpc>
                <a:spcPct val="60000"/>
              </a:lnSpc>
              <a:spcBef>
                <a:spcPct val="50000"/>
              </a:spcBef>
            </a:pPr>
            <a:endParaRPr lang="en-US" sz="3200" b="1">
              <a:latin typeface="Courier New" pitchFamily="49" charset="0"/>
            </a:endParaRPr>
          </a:p>
          <a:p>
            <a:pPr algn="l">
              <a:lnSpc>
                <a:spcPct val="60000"/>
              </a:lnSpc>
              <a:spcBef>
                <a:spcPct val="50000"/>
              </a:spcBef>
            </a:pPr>
            <a:endParaRPr lang="en-US" sz="3200" b="1">
              <a:latin typeface="Courier New" pitchFamily="49" charset="0"/>
            </a:endParaRPr>
          </a:p>
          <a:p>
            <a:pPr algn="l">
              <a:lnSpc>
                <a:spcPct val="60000"/>
              </a:lnSpc>
              <a:spcBef>
                <a:spcPct val="50000"/>
              </a:spcBef>
            </a:pPr>
            <a:r>
              <a:rPr lang="en-US" sz="3200" b="1">
                <a:solidFill>
                  <a:srgbClr val="FF6600"/>
                </a:solidFill>
                <a:latin typeface="Courier New" pitchFamily="49" charset="0"/>
              </a:rPr>
              <a:t>   while</a:t>
            </a:r>
            <a:r>
              <a:rPr lang="en-US" sz="3200" b="1">
                <a:solidFill>
                  <a:schemeClr val="accent2"/>
                </a:solidFill>
                <a:latin typeface="Courier New" pitchFamily="49" charset="0"/>
              </a:rPr>
              <a:t>            </a:t>
            </a:r>
            <a:r>
              <a:rPr lang="en-US" sz="3200" b="1">
                <a:latin typeface="Courier New" pitchFamily="49" charset="0"/>
              </a:rPr>
              <a:t>:</a:t>
            </a:r>
          </a:p>
          <a:p>
            <a:pPr algn="l">
              <a:lnSpc>
                <a:spcPct val="60000"/>
              </a:lnSpc>
              <a:spcBef>
                <a:spcPct val="50000"/>
              </a:spcBef>
            </a:pPr>
            <a:endParaRPr lang="en-US" sz="3200" b="1">
              <a:solidFill>
                <a:srgbClr val="800080"/>
              </a:solidFill>
              <a:latin typeface="Courier New" pitchFamily="49" charset="0"/>
            </a:endParaRPr>
          </a:p>
          <a:p>
            <a:pPr algn="l">
              <a:lnSpc>
                <a:spcPct val="60000"/>
              </a:lnSpc>
              <a:spcBef>
                <a:spcPct val="50000"/>
              </a:spcBef>
            </a:pPr>
            <a:r>
              <a:rPr lang="en-US" sz="3200" b="1">
                <a:latin typeface="Courier New" pitchFamily="49" charset="0"/>
              </a:rPr>
              <a:t>   </a:t>
            </a:r>
          </a:p>
          <a:p>
            <a:pPr algn="l">
              <a:lnSpc>
                <a:spcPct val="60000"/>
              </a:lnSpc>
              <a:spcBef>
                <a:spcPct val="50000"/>
              </a:spcBef>
            </a:pPr>
            <a:endParaRPr lang="en-US" sz="3200" b="1">
              <a:latin typeface="Courier New" pitchFamily="49" charset="0"/>
            </a:endParaRPr>
          </a:p>
          <a:p>
            <a:pPr algn="l">
              <a:lnSpc>
                <a:spcPct val="60000"/>
              </a:lnSpc>
              <a:spcBef>
                <a:spcPct val="50000"/>
              </a:spcBef>
            </a:pPr>
            <a:r>
              <a:rPr lang="en-US" sz="3200" b="1">
                <a:solidFill>
                  <a:srgbClr val="FF6600"/>
                </a:solidFill>
                <a:latin typeface="Courier New" pitchFamily="49" charset="0"/>
              </a:rPr>
              <a:t>   return</a:t>
            </a:r>
            <a:endParaRPr lang="en-US" sz="3200" b="1">
              <a:solidFill>
                <a:srgbClr val="008000"/>
              </a:solidFill>
              <a:latin typeface="Courier New" pitchFamily="49" charset="0"/>
            </a:endParaRPr>
          </a:p>
        </p:txBody>
      </p:sp>
      <p:sp>
        <p:nvSpPr>
          <p:cNvPr id="186372" name="Rectangle 10"/>
          <p:cNvSpPr>
            <a:spLocks noChangeArrowheads="1"/>
          </p:cNvSpPr>
          <p:nvPr/>
        </p:nvSpPr>
        <p:spPr bwMode="auto">
          <a:xfrm>
            <a:off x="4921250" y="438150"/>
            <a:ext cx="37496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800" b="1" i="1">
                <a:solidFill>
                  <a:schemeClr val="accent2"/>
                </a:solidFill>
                <a:latin typeface="Courier New" pitchFamily="49" charset="0"/>
              </a:rPr>
              <a:t>I haven't liked for-loops since the day I met them.</a:t>
            </a:r>
          </a:p>
        </p:txBody>
      </p:sp>
      <p:sp>
        <p:nvSpPr>
          <p:cNvPr id="186373" name="Rectangle 12"/>
          <p:cNvSpPr>
            <a:spLocks noChangeArrowheads="1"/>
          </p:cNvSpPr>
          <p:nvPr/>
        </p:nvSpPr>
        <p:spPr bwMode="auto">
          <a:xfrm>
            <a:off x="633413" y="1295400"/>
            <a:ext cx="7967662" cy="74613"/>
          </a:xfrm>
          <a:prstGeom prst="rect">
            <a:avLst/>
          </a:prstGeom>
          <a:solidFill>
            <a:srgbClr val="33CCFF"/>
          </a:solid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6194425" y="2133600"/>
            <a:ext cx="2263775" cy="1295400"/>
          </a:xfrm>
          <a:prstGeom prst="roundRect">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4578" name="Text Box 2"/>
          <p:cNvSpPr txBox="1">
            <a:spLocks noChangeArrowheads="1"/>
          </p:cNvSpPr>
          <p:nvPr/>
        </p:nvSpPr>
        <p:spPr bwMode="auto">
          <a:xfrm>
            <a:off x="2695575" y="292100"/>
            <a:ext cx="359092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b="1" dirty="0" err="1">
                <a:solidFill>
                  <a:srgbClr val="0504FD"/>
                </a:solidFill>
                <a:latin typeface="Courier New" pitchFamily="49" charset="0"/>
                <a:cs typeface="Courier New" pitchFamily="49" charset="0"/>
              </a:rPr>
              <a:t>fac</a:t>
            </a:r>
            <a:r>
              <a:rPr lang="en-US" sz="4200" dirty="0"/>
              <a:t> </a:t>
            </a:r>
            <a:r>
              <a:rPr lang="en-US" sz="4200" dirty="0">
                <a:latin typeface="Cambria" pitchFamily="18" charset="0"/>
              </a:rPr>
              <a:t>with</a:t>
            </a:r>
            <a:r>
              <a:rPr lang="en-US" sz="4200" dirty="0"/>
              <a:t> </a:t>
            </a:r>
            <a:r>
              <a:rPr lang="en-US" sz="4200" b="1" dirty="0">
                <a:latin typeface="Courier New" pitchFamily="49" charset="0"/>
              </a:rPr>
              <a:t>for</a:t>
            </a:r>
            <a:endParaRPr lang="en-US" sz="4200" dirty="0"/>
          </a:p>
        </p:txBody>
      </p:sp>
      <p:sp>
        <p:nvSpPr>
          <p:cNvPr id="24579" name="Text Box 6"/>
          <p:cNvSpPr txBox="1">
            <a:spLocks noChangeArrowheads="1"/>
          </p:cNvSpPr>
          <p:nvPr/>
        </p:nvSpPr>
        <p:spPr bwMode="auto">
          <a:xfrm>
            <a:off x="939800" y="2159000"/>
            <a:ext cx="78994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b="1" dirty="0" err="1">
                <a:solidFill>
                  <a:srgbClr val="F68B09"/>
                </a:solidFill>
                <a:latin typeface="Courier New" pitchFamily="49" charset="0"/>
              </a:rPr>
              <a:t>def</a:t>
            </a:r>
            <a:r>
              <a:rPr lang="en-US" sz="3600" b="1" dirty="0">
                <a:solidFill>
                  <a:srgbClr val="F68B09"/>
                </a:solidFill>
                <a:latin typeface="Courier New" pitchFamily="49" charset="0"/>
              </a:rPr>
              <a:t> </a:t>
            </a:r>
            <a:r>
              <a:rPr lang="en-US" sz="3600" b="1" dirty="0" err="1">
                <a:solidFill>
                  <a:srgbClr val="0508FB"/>
                </a:solidFill>
                <a:latin typeface="Courier New" pitchFamily="49" charset="0"/>
              </a:rPr>
              <a:t>fac</a:t>
            </a:r>
            <a:r>
              <a:rPr lang="en-US" sz="3600" b="1" dirty="0">
                <a:latin typeface="Courier New" pitchFamily="49" charset="0"/>
              </a:rPr>
              <a:t>( </a:t>
            </a:r>
            <a:r>
              <a:rPr lang="en-US" sz="3600" b="1" dirty="0" smtClean="0">
                <a:latin typeface="Courier New" pitchFamily="49" charset="0"/>
              </a:rPr>
              <a:t>N </a:t>
            </a:r>
            <a:r>
              <a:rPr lang="en-US" sz="3600" b="1" dirty="0">
                <a:latin typeface="Courier New" pitchFamily="49" charset="0"/>
              </a:rPr>
              <a:t>):</a:t>
            </a:r>
          </a:p>
          <a:p>
            <a:pPr algn="l">
              <a:spcBef>
                <a:spcPct val="50000"/>
              </a:spcBef>
            </a:pPr>
            <a:r>
              <a:rPr lang="en-US" sz="3600" b="1" dirty="0">
                <a:solidFill>
                  <a:srgbClr val="F68B09"/>
                </a:solidFill>
                <a:latin typeface="Courier New" pitchFamily="49" charset="0"/>
              </a:rPr>
              <a:t>  </a:t>
            </a:r>
            <a:r>
              <a:rPr lang="en-US" sz="3600" b="1" dirty="0">
                <a:latin typeface="Courier New" pitchFamily="49" charset="0"/>
              </a:rPr>
              <a:t>result = 1</a:t>
            </a:r>
          </a:p>
          <a:p>
            <a:pPr algn="l">
              <a:spcBef>
                <a:spcPct val="50000"/>
              </a:spcBef>
            </a:pPr>
            <a:r>
              <a:rPr lang="en-US" sz="3600" b="1" dirty="0">
                <a:solidFill>
                  <a:srgbClr val="F68B09"/>
                </a:solidFill>
                <a:latin typeface="Courier New" pitchFamily="49" charset="0"/>
              </a:rPr>
              <a:t>  </a:t>
            </a:r>
            <a:r>
              <a:rPr lang="en-US" sz="3600" b="1" dirty="0">
                <a:solidFill>
                  <a:srgbClr val="F78B09"/>
                </a:solidFill>
                <a:latin typeface="Courier New" pitchFamily="49" charset="0"/>
              </a:rPr>
              <a:t>for </a:t>
            </a:r>
            <a:r>
              <a:rPr lang="en-US" sz="3600" b="1" dirty="0">
                <a:latin typeface="Courier New" pitchFamily="49" charset="0"/>
              </a:rPr>
              <a:t>x </a:t>
            </a:r>
            <a:r>
              <a:rPr lang="en-US" sz="3600" b="1" dirty="0">
                <a:solidFill>
                  <a:srgbClr val="F68B09"/>
                </a:solidFill>
                <a:latin typeface="Courier New" pitchFamily="49" charset="0"/>
              </a:rPr>
              <a:t>in</a:t>
            </a:r>
            <a:r>
              <a:rPr lang="en-US" sz="3600" b="1" dirty="0">
                <a:latin typeface="Courier New" pitchFamily="49" charset="0"/>
              </a:rPr>
              <a:t> </a:t>
            </a:r>
            <a:r>
              <a:rPr lang="en-US" sz="2800" b="1" dirty="0" smtClean="0">
                <a:latin typeface="Courier New" pitchFamily="49" charset="0"/>
              </a:rPr>
              <a:t>list(range(</a:t>
            </a:r>
            <a:r>
              <a:rPr lang="en-US" sz="2800" b="1" dirty="0" smtClean="0">
                <a:solidFill>
                  <a:srgbClr val="940913"/>
                </a:solidFill>
                <a:latin typeface="Courier New" pitchFamily="49" charset="0"/>
              </a:rPr>
              <a:t>1</a:t>
            </a:r>
            <a:r>
              <a:rPr lang="en-US" sz="2800" b="1" dirty="0" smtClean="0">
                <a:latin typeface="Courier New" pitchFamily="49" charset="0"/>
              </a:rPr>
              <a:t>,</a:t>
            </a:r>
            <a:r>
              <a:rPr lang="en-US" sz="2800" b="1" dirty="0" smtClean="0">
                <a:solidFill>
                  <a:srgbClr val="940913"/>
                </a:solidFill>
                <a:latin typeface="Courier New" pitchFamily="49" charset="0"/>
              </a:rPr>
              <a:t>N+1</a:t>
            </a:r>
            <a:r>
              <a:rPr lang="en-US" sz="2800" b="1" dirty="0" smtClean="0">
                <a:latin typeface="Courier New" pitchFamily="49" charset="0"/>
              </a:rPr>
              <a:t>))</a:t>
            </a:r>
            <a:r>
              <a:rPr lang="en-US" sz="3600" b="1" dirty="0" smtClean="0">
                <a:latin typeface="Courier New" pitchFamily="49" charset="0"/>
              </a:rPr>
              <a:t>:</a:t>
            </a:r>
            <a:endParaRPr lang="en-US" sz="3600" b="1" dirty="0">
              <a:latin typeface="Courier New" pitchFamily="49" charset="0"/>
            </a:endParaRPr>
          </a:p>
          <a:p>
            <a:pPr algn="l">
              <a:spcBef>
                <a:spcPct val="50000"/>
              </a:spcBef>
            </a:pPr>
            <a:r>
              <a:rPr lang="en-US" sz="3600" b="1" dirty="0">
                <a:latin typeface="Courier New" pitchFamily="49" charset="0"/>
              </a:rPr>
              <a:t>    result = result * x</a:t>
            </a:r>
          </a:p>
          <a:p>
            <a:pPr algn="l">
              <a:spcBef>
                <a:spcPct val="50000"/>
              </a:spcBef>
            </a:pPr>
            <a:r>
              <a:rPr lang="en-US" sz="3600" b="1" dirty="0">
                <a:solidFill>
                  <a:srgbClr val="F68B09"/>
                </a:solidFill>
                <a:latin typeface="Courier New" pitchFamily="49" charset="0"/>
              </a:rPr>
              <a:t>  </a:t>
            </a:r>
            <a:r>
              <a:rPr lang="en-US" sz="3600" b="1" dirty="0">
                <a:solidFill>
                  <a:srgbClr val="F78B09"/>
                </a:solidFill>
                <a:latin typeface="Courier New" pitchFamily="49" charset="0"/>
              </a:rPr>
              <a:t>return </a:t>
            </a:r>
            <a:r>
              <a:rPr lang="en-US" sz="3600" b="1" dirty="0">
                <a:latin typeface="Courier New" pitchFamily="49" charset="0"/>
              </a:rPr>
              <a:t>result</a:t>
            </a:r>
          </a:p>
        </p:txBody>
      </p:sp>
      <p:grpSp>
        <p:nvGrpSpPr>
          <p:cNvPr id="24580" name="Group 27"/>
          <p:cNvGrpSpPr>
            <a:grpSpLocks/>
          </p:cNvGrpSpPr>
          <p:nvPr/>
        </p:nvGrpSpPr>
        <p:grpSpPr bwMode="auto">
          <a:xfrm>
            <a:off x="6429375" y="2613629"/>
            <a:ext cx="461963" cy="509968"/>
            <a:chOff x="3456" y="1784"/>
            <a:chExt cx="952" cy="1048"/>
          </a:xfrm>
        </p:grpSpPr>
        <p:sp>
          <p:nvSpPr>
            <p:cNvPr id="24583" name="Freeform 2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4584" name="Freeform 2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4585" name="Freeform 3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4586" name="Freeform 3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4587" name="Oval 3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4588" name="Oval 3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4589" name="Oval 3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4590" name="Oval 3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4591" name="Oval 3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4592" name="Oval 3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4593" name="Oval 3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4594" name="AutoShape 3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4595" name="Freeform 4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4596" name="Freeform 4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4597" name="Freeform 4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598" name="Freeform 4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4599" name="Freeform 4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4581" name="Text Box 45"/>
          <p:cNvSpPr txBox="1">
            <a:spLocks noChangeArrowheads="1"/>
          </p:cNvSpPr>
          <p:nvPr/>
        </p:nvSpPr>
        <p:spPr bwMode="auto">
          <a:xfrm>
            <a:off x="6934200" y="2286000"/>
            <a:ext cx="1371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a:latin typeface="Cambria" pitchFamily="18" charset="0"/>
              </a:rPr>
              <a:t>Hey</a:t>
            </a:r>
            <a:r>
              <a:rPr lang="en-US" sz="1200" dirty="0" smtClean="0">
                <a:latin typeface="Cambria" pitchFamily="18" charset="0"/>
              </a:rPr>
              <a:t>!?  This is </a:t>
            </a:r>
            <a:r>
              <a:rPr lang="en-US" sz="1200" b="1" i="1" dirty="0">
                <a:latin typeface="Cambria" pitchFamily="18" charset="0"/>
              </a:rPr>
              <a:t>not</a:t>
            </a:r>
            <a:r>
              <a:rPr lang="en-US" sz="1200" dirty="0">
                <a:latin typeface="Cambria" pitchFamily="18" charset="0"/>
              </a:rPr>
              <a:t> the right </a:t>
            </a:r>
            <a:r>
              <a:rPr lang="en-US" sz="1200" dirty="0" smtClean="0">
                <a:latin typeface="Cambria" pitchFamily="18" charset="0"/>
              </a:rPr>
              <a:t>answer… </a:t>
            </a:r>
            <a:r>
              <a:rPr lang="en-US" sz="1200" b="1" i="1" u="sng" dirty="0" smtClean="0">
                <a:latin typeface="Cambria" pitchFamily="18" charset="0"/>
              </a:rPr>
              <a:t>YET</a:t>
            </a:r>
            <a:endParaRPr lang="en-US" sz="1200" b="1" i="1" u="sng" dirty="0">
              <a:latin typeface="Cambria" pitchFamily="18" charset="0"/>
            </a:endParaRPr>
          </a:p>
        </p:txBody>
      </p:sp>
      <p:sp>
        <p:nvSpPr>
          <p:cNvPr id="3" name="Down Arrow 2"/>
          <p:cNvSpPr/>
          <p:nvPr/>
        </p:nvSpPr>
        <p:spPr bwMode="auto">
          <a:xfrm rot="4768043">
            <a:off x="5196544" y="2368756"/>
            <a:ext cx="533400" cy="1575555"/>
          </a:xfrm>
          <a:prstGeom prst="downArrow">
            <a:avLst/>
          </a:prstGeom>
          <a:solidFill>
            <a:srgbClr val="CCFFCC"/>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mc:AlternateContent xmlns:mc="http://schemas.openxmlformats.org/markup-compatibility/2006" xmlns:p14="http://schemas.microsoft.com/office/powerpoint/2010/main">
        <mc:Choice Requires="p14">
          <p:contentPart p14:bwMode="auto" r:id="rId3">
            <p14:nvContentPartPr>
              <p14:cNvPr id="4" name="Ink 3"/>
              <p14:cNvContentPartPr/>
              <p14:nvPr/>
            </p14:nvContentPartPr>
            <p14:xfrm>
              <a:off x="3909600" y="4546440"/>
              <a:ext cx="2974680" cy="1069560"/>
            </p14:xfrm>
          </p:contentPart>
        </mc:Choice>
        <mc:Fallback xmlns="">
          <p:pic>
            <p:nvPicPr>
              <p:cNvPr id="4" name="Ink 3"/>
              <p:cNvPicPr/>
              <p:nvPr/>
            </p:nvPicPr>
            <p:blipFill>
              <a:blip r:embed="rId4"/>
              <a:stretch>
                <a:fillRect/>
              </a:stretch>
            </p:blipFill>
            <p:spPr>
              <a:xfrm>
                <a:off x="3893760" y="4529880"/>
                <a:ext cx="3007080" cy="1102320"/>
              </a:xfrm>
              <a:prstGeom prst="rect">
                <a:avLst/>
              </a:prstGeom>
            </p:spPr>
          </p:pic>
        </mc:Fallback>
      </mc:AlternateContent>
    </p:spTree>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Oval 2"/>
          <p:cNvSpPr>
            <a:spLocks noChangeArrowheads="1"/>
          </p:cNvSpPr>
          <p:nvPr>
            <p:custDataLst>
              <p:tags r:id="rId1"/>
            </p:custDataLst>
          </p:nvPr>
        </p:nvSpPr>
        <p:spPr bwMode="auto">
          <a:xfrm>
            <a:off x="2894013" y="674688"/>
            <a:ext cx="5716587" cy="5640387"/>
          </a:xfrm>
          <a:prstGeom prst="ellipse">
            <a:avLst/>
          </a:prstGeom>
          <a:noFill/>
          <a:ln w="28575">
            <a:solidFill>
              <a:srgbClr val="008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7395" name="Text Box 3"/>
          <p:cNvSpPr txBox="1">
            <a:spLocks noChangeArrowheads="1"/>
          </p:cNvSpPr>
          <p:nvPr>
            <p:custDataLst>
              <p:tags r:id="rId2"/>
            </p:custDataLst>
          </p:nvPr>
        </p:nvSpPr>
        <p:spPr bwMode="auto">
          <a:xfrm>
            <a:off x="914400" y="12954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b="1"/>
              <a:t>Visualize:</a:t>
            </a:r>
            <a:endParaRPr lang="en-US"/>
          </a:p>
        </p:txBody>
      </p:sp>
      <p:sp>
        <p:nvSpPr>
          <p:cNvPr id="187396" name="Rectangle 4"/>
          <p:cNvSpPr>
            <a:spLocks noChangeArrowheads="1"/>
          </p:cNvSpPr>
          <p:nvPr>
            <p:custDataLst>
              <p:tags r:id="rId3"/>
            </p:custDataLst>
          </p:nvPr>
        </p:nvSpPr>
        <p:spPr bwMode="auto">
          <a:xfrm>
            <a:off x="2894013" y="669925"/>
            <a:ext cx="5715000" cy="5654675"/>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7397" name="Text Box 5"/>
          <p:cNvSpPr txBox="1">
            <a:spLocks noChangeArrowheads="1"/>
          </p:cNvSpPr>
          <p:nvPr>
            <p:custDataLst>
              <p:tags r:id="rId4"/>
            </p:custDataLst>
          </p:nvPr>
        </p:nvSpPr>
        <p:spPr bwMode="auto">
          <a:xfrm>
            <a:off x="76200" y="76200"/>
            <a:ext cx="25146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Easy as </a:t>
            </a:r>
            <a:r>
              <a:rPr lang="en-US" sz="6000">
                <a:latin typeface="Symbol" pitchFamily="18" charset="2"/>
                <a:sym typeface="Symbol" pitchFamily="18" charset="2"/>
              </a:rPr>
              <a:t>p</a:t>
            </a:r>
            <a:endParaRPr lang="en-US" sz="4000"/>
          </a:p>
        </p:txBody>
      </p:sp>
      <p:sp>
        <p:nvSpPr>
          <p:cNvPr id="187398" name="Text Box 6"/>
          <p:cNvSpPr txBox="1">
            <a:spLocks noChangeArrowheads="1"/>
          </p:cNvSpPr>
          <p:nvPr>
            <p:custDataLst>
              <p:tags r:id="rId5"/>
            </p:custDataLst>
          </p:nvPr>
        </p:nvSpPr>
        <p:spPr bwMode="auto">
          <a:xfrm>
            <a:off x="2378075" y="6308725"/>
            <a:ext cx="8223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latin typeface="Arial" pitchFamily="34" charset="0"/>
              </a:rPr>
              <a:t>(-1,-1)</a:t>
            </a:r>
          </a:p>
        </p:txBody>
      </p:sp>
      <p:sp>
        <p:nvSpPr>
          <p:cNvPr id="187399" name="Text Box 7"/>
          <p:cNvSpPr txBox="1">
            <a:spLocks noChangeArrowheads="1"/>
          </p:cNvSpPr>
          <p:nvPr>
            <p:custDataLst>
              <p:tags r:id="rId6"/>
            </p:custDataLst>
          </p:nvPr>
        </p:nvSpPr>
        <p:spPr bwMode="auto">
          <a:xfrm>
            <a:off x="8510588" y="38100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latin typeface="Arial" pitchFamily="34" charset="0"/>
              </a:rPr>
              <a:t>(1,1)</a:t>
            </a:r>
          </a:p>
        </p:txBody>
      </p:sp>
      <p:sp>
        <p:nvSpPr>
          <p:cNvPr id="187400" name="Text Box 8"/>
          <p:cNvSpPr txBox="1">
            <a:spLocks noChangeArrowheads="1"/>
          </p:cNvSpPr>
          <p:nvPr/>
        </p:nvSpPr>
        <p:spPr bwMode="auto">
          <a:xfrm>
            <a:off x="4191000" y="5334000"/>
            <a:ext cx="9255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a:solidFill>
                  <a:srgbClr val="027F04"/>
                </a:solidFill>
                <a:latin typeface="Comic Sans MS" pitchFamily="66" charset="0"/>
              </a:rPr>
              <a:t>Pie</a:t>
            </a:r>
            <a:endParaRPr lang="en-US"/>
          </a:p>
        </p:txBody>
      </p:sp>
      <p:sp>
        <p:nvSpPr>
          <p:cNvPr id="187401" name="Text Box 8"/>
          <p:cNvSpPr txBox="1">
            <a:spLocks noChangeArrowheads="1"/>
          </p:cNvSpPr>
          <p:nvPr/>
        </p:nvSpPr>
        <p:spPr bwMode="auto">
          <a:xfrm>
            <a:off x="7696200" y="5638800"/>
            <a:ext cx="9255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a:solidFill>
                  <a:srgbClr val="FF0000"/>
                </a:solidFill>
                <a:latin typeface="Comic Sans MS" pitchFamily="66" charset="0"/>
              </a:rPr>
              <a:t>Pi ?</a:t>
            </a:r>
            <a:endParaRPr lang="en-US">
              <a:solidFill>
                <a:srgbClr val="FF0000"/>
              </a:solidFill>
            </a:endParaRPr>
          </a:p>
        </p:txBody>
      </p:sp>
    </p:spTree>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C:\Users\Owner\Desktop\images_10_21_2015_zd_pink_phone\112APPLE\IMG_2045.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934200"/>
          </a:xfrm>
          <a:prstGeom prst="rect">
            <a:avLst/>
          </a:prstGeom>
          <a:noFill/>
          <a:extLst>
            <a:ext uri="{909E8E84-426E-40DD-AFC4-6F175D3DCCD1}">
              <a14:hiddenFill xmlns:a14="http://schemas.microsoft.com/office/drawing/2010/main">
                <a:solidFill>
                  <a:srgbClr val="FFFFFF"/>
                </a:solidFill>
              </a14:hiddenFill>
            </a:ext>
          </a:extLst>
        </p:spPr>
      </p:pic>
      <p:sp>
        <p:nvSpPr>
          <p:cNvPr id="2051" name="Rectangle 6"/>
          <p:cNvSpPr>
            <a:spLocks noChangeArrowheads="1"/>
          </p:cNvSpPr>
          <p:nvPr/>
        </p:nvSpPr>
        <p:spPr bwMode="auto">
          <a:xfrm>
            <a:off x="272142" y="152400"/>
            <a:ext cx="760458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200" dirty="0" smtClean="0">
                <a:latin typeface="Cambria" pitchFamily="18" charset="0"/>
              </a:rPr>
              <a:t>A break from CS, </a:t>
            </a:r>
            <a:r>
              <a:rPr lang="en-US" sz="4200" i="1" dirty="0" smtClean="0">
                <a:latin typeface="Cambria" pitchFamily="18" charset="0"/>
              </a:rPr>
              <a:t>but not from 42</a:t>
            </a:r>
            <a:endParaRPr lang="en-US" sz="4200" dirty="0">
              <a:latin typeface="Cambria" pitchFamily="18" charset="0"/>
            </a:endParaRPr>
          </a:p>
        </p:txBody>
      </p:sp>
    </p:spTree>
    <p:extLst>
      <p:ext uri="{BB962C8B-B14F-4D97-AF65-F5344CB8AC3E}">
        <p14:creationId xmlns:p14="http://schemas.microsoft.com/office/powerpoint/2010/main" val="4140445692"/>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ounded Rectangle 5"/>
          <p:cNvSpPr>
            <a:spLocks noChangeArrowheads="1"/>
          </p:cNvSpPr>
          <p:nvPr/>
        </p:nvSpPr>
        <p:spPr bwMode="auto">
          <a:xfrm>
            <a:off x="990600" y="685800"/>
            <a:ext cx="7086600" cy="3429000"/>
          </a:xfrm>
          <a:prstGeom prst="roundRect">
            <a:avLst>
              <a:gd name="adj" fmla="val 16667"/>
            </a:avLst>
          </a:prstGeom>
          <a:solidFill>
            <a:srgbClr val="CCFFCC"/>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p>
        </p:txBody>
      </p:sp>
      <p:sp>
        <p:nvSpPr>
          <p:cNvPr id="41987" name="Text Box 2"/>
          <p:cNvSpPr txBox="1">
            <a:spLocks noChangeArrowheads="1"/>
          </p:cNvSpPr>
          <p:nvPr/>
        </p:nvSpPr>
        <p:spPr bwMode="auto">
          <a:xfrm>
            <a:off x="2286000" y="1371600"/>
            <a:ext cx="4597400" cy="1935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130000"/>
              </a:lnSpc>
              <a:spcBef>
                <a:spcPct val="50000"/>
              </a:spcBef>
            </a:pPr>
            <a:r>
              <a:rPr lang="en-US" sz="4800">
                <a:latin typeface="Cambria" pitchFamily="18" charset="0"/>
              </a:rPr>
              <a:t>Good luck with Hmmmwork #6!</a:t>
            </a:r>
          </a:p>
        </p:txBody>
      </p:sp>
      <p:sp>
        <p:nvSpPr>
          <p:cNvPr id="41988" name="Text Box 7"/>
          <p:cNvSpPr txBox="1">
            <a:spLocks noChangeArrowheads="1"/>
          </p:cNvSpPr>
          <p:nvPr/>
        </p:nvSpPr>
        <p:spPr bwMode="auto">
          <a:xfrm>
            <a:off x="3657601" y="4401710"/>
            <a:ext cx="3962399" cy="738664"/>
          </a:xfrm>
          <a:prstGeom prst="rect">
            <a:avLst/>
          </a:prstGeom>
          <a:solidFill>
            <a:schemeClr val="bg1"/>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100" dirty="0">
                <a:latin typeface="Calibri" pitchFamily="34" charset="0"/>
              </a:rPr>
              <a:t>use Hmmm code </a:t>
            </a:r>
            <a:r>
              <a:rPr lang="en-US" sz="2100" dirty="0" smtClean="0">
                <a:latin typeface="Calibri" pitchFamily="34" charset="0"/>
              </a:rPr>
              <a:t>somewhere on this week's final math 30 exam </a:t>
            </a:r>
            <a:r>
              <a:rPr lang="en-US" sz="2100" dirty="0">
                <a:latin typeface="Calibri" pitchFamily="34" charset="0"/>
              </a:rPr>
              <a:t>…</a:t>
            </a:r>
          </a:p>
        </p:txBody>
      </p:sp>
      <p:sp>
        <p:nvSpPr>
          <p:cNvPr id="41989" name="Rectangle 8"/>
          <p:cNvSpPr>
            <a:spLocks noChangeArrowheads="1"/>
          </p:cNvSpPr>
          <p:nvPr/>
        </p:nvSpPr>
        <p:spPr bwMode="auto">
          <a:xfrm>
            <a:off x="1423221" y="4509432"/>
            <a:ext cx="17556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800" b="1" i="1" dirty="0" smtClean="0">
                <a:latin typeface="Calibri" pitchFamily="34" charset="0"/>
              </a:rPr>
              <a:t>Challenge:</a:t>
            </a:r>
            <a:endParaRPr lang="en-US" sz="2800" b="1" dirty="0">
              <a:latin typeface="Calibri" pitchFamily="34" charset="0"/>
            </a:endParaRPr>
          </a:p>
        </p:txBody>
      </p:sp>
      <p:pic>
        <p:nvPicPr>
          <p:cNvPr id="6" name="Picture 4" descr="C:\Users\Owner\Desktop\images_10_21_2015_zd_pink_phone\112APPLE\IMG_2070.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1771" y="0"/>
            <a:ext cx="9143999" cy="685800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descr="C:\Users\Owner\Desktop\images_10_21_2015_zd_pink_phone\112APPLE\IMG_2070.JPG"/>
          <p:cNvPicPr>
            <a:picLocks noChangeAspect="1" noChangeArrowheads="1"/>
          </p:cNvPicPr>
          <p:nvPr/>
        </p:nvPicPr>
        <p:blipFill rotWithShape="1">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rcRect l="48333" t="52593" r="29048" b="28838"/>
          <a:stretch/>
        </p:blipFill>
        <p:spPr bwMode="auto">
          <a:xfrm>
            <a:off x="762000" y="685800"/>
            <a:ext cx="8760351" cy="53937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85640421"/>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1" descr="weissbaum.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38200" y="0"/>
            <a:ext cx="74644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06751867"/>
      </p:ext>
    </p:extLst>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1" descr="weissbaum.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38200" y="0"/>
            <a:ext cx="74644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95912" y="1143000"/>
            <a:ext cx="6949000" cy="4885030"/>
          </a:xfrm>
          <a:prstGeom prst="rect">
            <a:avLst/>
          </a:prstGeom>
          <a:ln w="28575">
            <a:solidFill>
              <a:srgbClr val="008000"/>
            </a:solidFill>
          </a:ln>
        </p:spPr>
      </p:pic>
      <p:sp>
        <p:nvSpPr>
          <p:cNvPr id="2" name="TextBox 1"/>
          <p:cNvSpPr txBox="1"/>
          <p:nvPr/>
        </p:nvSpPr>
        <p:spPr>
          <a:xfrm rot="937198">
            <a:off x="5258298" y="2890973"/>
            <a:ext cx="1905000" cy="830997"/>
          </a:xfrm>
          <a:prstGeom prst="rect">
            <a:avLst/>
          </a:prstGeom>
          <a:solidFill>
            <a:srgbClr val="CCFFCC"/>
          </a:solidFill>
        </p:spPr>
        <p:txBody>
          <a:bodyPr wrap="square" rtlCol="0">
            <a:spAutoFit/>
          </a:bodyPr>
          <a:lstStyle/>
          <a:p>
            <a:r>
              <a:rPr lang="en-US" dirty="0" smtClean="0">
                <a:latin typeface="Cambria" panose="02040503050406030204" pitchFamily="18" charset="0"/>
              </a:rPr>
              <a:t>another circuit cat!</a:t>
            </a:r>
            <a:endParaRPr lang="en-US" dirty="0">
              <a:latin typeface="Cambria" panose="02040503050406030204" pitchFamily="18" charset="0"/>
            </a:endParaRPr>
          </a:p>
        </p:txBody>
      </p:sp>
    </p:spTree>
    <p:extLst>
      <p:ext uri="{BB962C8B-B14F-4D97-AF65-F5344CB8AC3E}">
        <p14:creationId xmlns:p14="http://schemas.microsoft.com/office/powerpoint/2010/main" val="1867302237"/>
      </p:ext>
    </p:extLst>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2">
            <a:extLst>
              <a:ext uri="{28A0092B-C50C-407E-A947-70E740481C1C}">
                <a14:useLocalDpi xmlns:a14="http://schemas.microsoft.com/office/drawing/2010/main" val="0"/>
              </a:ext>
            </a:extLst>
          </a:blip>
          <a:srcRect l="18290"/>
          <a:stretch/>
        </p:blipFill>
        <p:spPr>
          <a:xfrm>
            <a:off x="533400" y="140590"/>
            <a:ext cx="8305800" cy="6565011"/>
          </a:xfrm>
          <a:prstGeom prst="rect">
            <a:avLst/>
          </a:prstGeom>
        </p:spPr>
      </p:pic>
    </p:spTree>
    <p:extLst>
      <p:ext uri="{BB962C8B-B14F-4D97-AF65-F5344CB8AC3E}">
        <p14:creationId xmlns:p14="http://schemas.microsoft.com/office/powerpoint/2010/main" val="3651960668"/>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0388" y="618732"/>
            <a:ext cx="8583224" cy="5620535"/>
          </a:xfrm>
          <a:prstGeom prst="rect">
            <a:avLst/>
          </a:prstGeom>
        </p:spPr>
      </p:pic>
      <p:sp>
        <p:nvSpPr>
          <p:cNvPr id="5" name="TextBox 4"/>
          <p:cNvSpPr txBox="1"/>
          <p:nvPr/>
        </p:nvSpPr>
        <p:spPr>
          <a:xfrm>
            <a:off x="7010400" y="6320135"/>
            <a:ext cx="2057400" cy="461665"/>
          </a:xfrm>
          <a:prstGeom prst="rect">
            <a:avLst/>
          </a:prstGeom>
          <a:noFill/>
        </p:spPr>
        <p:txBody>
          <a:bodyPr wrap="square" rtlCol="0">
            <a:spAutoFit/>
          </a:bodyPr>
          <a:lstStyle/>
          <a:p>
            <a:pPr algn="r"/>
            <a:r>
              <a:rPr lang="en-US" dirty="0" smtClean="0">
                <a:latin typeface="Candara" panose="020E0502030303020204" pitchFamily="34" charset="0"/>
              </a:rPr>
              <a:t>Angel S</a:t>
            </a:r>
            <a:endParaRPr lang="en-US" dirty="0">
              <a:latin typeface="Candara" panose="020E0502030303020204" pitchFamily="34" charset="0"/>
            </a:endParaRPr>
          </a:p>
        </p:txBody>
      </p:sp>
    </p:spTree>
    <p:extLst>
      <p:ext uri="{BB962C8B-B14F-4D97-AF65-F5344CB8AC3E}">
        <p14:creationId xmlns:p14="http://schemas.microsoft.com/office/powerpoint/2010/main" val="1802851906"/>
      </p:ext>
    </p:extLst>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6046" y="152400"/>
            <a:ext cx="9011908" cy="5068008"/>
          </a:xfrm>
          <a:prstGeom prst="rect">
            <a:avLst/>
          </a:prstGeom>
        </p:spPr>
      </p:pic>
      <p:sp>
        <p:nvSpPr>
          <p:cNvPr id="3" name="TextBox 2"/>
          <p:cNvSpPr txBox="1"/>
          <p:nvPr/>
        </p:nvSpPr>
        <p:spPr>
          <a:xfrm>
            <a:off x="6858000" y="4495800"/>
            <a:ext cx="2057400" cy="461665"/>
          </a:xfrm>
          <a:prstGeom prst="rect">
            <a:avLst/>
          </a:prstGeom>
          <a:noFill/>
        </p:spPr>
        <p:txBody>
          <a:bodyPr wrap="square" rtlCol="0">
            <a:spAutoFit/>
          </a:bodyPr>
          <a:lstStyle/>
          <a:p>
            <a:pPr algn="r"/>
            <a:r>
              <a:rPr lang="en-US" dirty="0" smtClean="0">
                <a:latin typeface="Candara" panose="020E0502030303020204" pitchFamily="34" charset="0"/>
              </a:rPr>
              <a:t>Alex H</a:t>
            </a:r>
            <a:endParaRPr lang="en-US" dirty="0">
              <a:latin typeface="Candara" panose="020E0502030303020204" pitchFamily="34" charset="0"/>
            </a:endParaRP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4509" y="5327890"/>
            <a:ext cx="6232491" cy="1377709"/>
          </a:xfrm>
          <a:prstGeom prst="rect">
            <a:avLst/>
          </a:prstGeom>
          <a:ln w="19050">
            <a:solidFill>
              <a:srgbClr val="FF0000"/>
            </a:solidFill>
          </a:ln>
        </p:spPr>
      </p:pic>
      <p:sp>
        <p:nvSpPr>
          <p:cNvPr id="7" name="Right Arrow 6"/>
          <p:cNvSpPr/>
          <p:nvPr/>
        </p:nvSpPr>
        <p:spPr bwMode="auto">
          <a:xfrm rot="10800000">
            <a:off x="5474368" y="6071935"/>
            <a:ext cx="838200" cy="533400"/>
          </a:xfrm>
          <a:prstGeom prst="rightArrow">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972684648"/>
      </p:ext>
    </p:extLst>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8179" y="264696"/>
            <a:ext cx="8926831" cy="6172200"/>
          </a:xfrm>
          <a:prstGeom prst="rect">
            <a:avLst/>
          </a:prstGeom>
        </p:spPr>
      </p:pic>
      <p:sp>
        <p:nvSpPr>
          <p:cNvPr id="12" name="TextBox 11"/>
          <p:cNvSpPr txBox="1"/>
          <p:nvPr/>
        </p:nvSpPr>
        <p:spPr>
          <a:xfrm>
            <a:off x="6894095" y="6196399"/>
            <a:ext cx="2057400" cy="461665"/>
          </a:xfrm>
          <a:prstGeom prst="rect">
            <a:avLst/>
          </a:prstGeom>
          <a:noFill/>
        </p:spPr>
        <p:txBody>
          <a:bodyPr wrap="square" rtlCol="0">
            <a:spAutoFit/>
          </a:bodyPr>
          <a:lstStyle/>
          <a:p>
            <a:pPr algn="r"/>
            <a:r>
              <a:rPr lang="en-US" dirty="0" smtClean="0">
                <a:latin typeface="Candara" panose="020E0502030303020204" pitchFamily="34" charset="0"/>
              </a:rPr>
              <a:t>Katherine M.</a:t>
            </a:r>
            <a:endParaRPr lang="en-US" dirty="0">
              <a:latin typeface="Candara" panose="020E0502030303020204" pitchFamily="34" charset="0"/>
            </a:endParaRPr>
          </a:p>
        </p:txBody>
      </p:sp>
      <p:sp>
        <p:nvSpPr>
          <p:cNvPr id="13" name="Rectangle 12"/>
          <p:cNvSpPr/>
          <p:nvPr/>
        </p:nvSpPr>
        <p:spPr bwMode="auto">
          <a:xfrm>
            <a:off x="609600" y="3886200"/>
            <a:ext cx="3048000" cy="304800"/>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815220571"/>
      </p:ext>
    </p:extLst>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1282" y="418679"/>
            <a:ext cx="9021435" cy="6020641"/>
          </a:xfrm>
          <a:prstGeom prst="rect">
            <a:avLst/>
          </a:prstGeom>
        </p:spPr>
      </p:pic>
      <p:sp>
        <p:nvSpPr>
          <p:cNvPr id="3" name="TextBox 2"/>
          <p:cNvSpPr txBox="1"/>
          <p:nvPr/>
        </p:nvSpPr>
        <p:spPr>
          <a:xfrm>
            <a:off x="7010400" y="6320135"/>
            <a:ext cx="2057400" cy="461665"/>
          </a:xfrm>
          <a:prstGeom prst="rect">
            <a:avLst/>
          </a:prstGeom>
          <a:noFill/>
        </p:spPr>
        <p:txBody>
          <a:bodyPr wrap="square" rtlCol="0">
            <a:spAutoFit/>
          </a:bodyPr>
          <a:lstStyle/>
          <a:p>
            <a:pPr algn="r"/>
            <a:r>
              <a:rPr lang="en-US" dirty="0">
                <a:solidFill>
                  <a:srgbClr val="000000"/>
                </a:solidFill>
                <a:latin typeface="Candara" panose="020E0502030303020204" pitchFamily="34" charset="0"/>
              </a:rPr>
              <a:t>Emily W</a:t>
            </a: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47800" y="2590800"/>
            <a:ext cx="6887537" cy="3238952"/>
          </a:xfrm>
          <a:prstGeom prst="rect">
            <a:avLst/>
          </a:prstGeom>
          <a:ln>
            <a:solidFill>
              <a:srgbClr val="CC3300"/>
            </a:solidFill>
          </a:ln>
        </p:spPr>
      </p:pic>
    </p:spTree>
    <p:extLst>
      <p:ext uri="{BB962C8B-B14F-4D97-AF65-F5344CB8AC3E}">
        <p14:creationId xmlns:p14="http://schemas.microsoft.com/office/powerpoint/2010/main" val="2677528202"/>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5410200" y="1360942"/>
            <a:ext cx="3505200" cy="4887458"/>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4578" name="Text Box 2"/>
          <p:cNvSpPr txBox="1">
            <a:spLocks noChangeArrowheads="1"/>
          </p:cNvSpPr>
          <p:nvPr/>
        </p:nvSpPr>
        <p:spPr bwMode="auto">
          <a:xfrm>
            <a:off x="308210" y="216220"/>
            <a:ext cx="7239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b="1" dirty="0" smtClean="0">
                <a:latin typeface="Courier New" pitchFamily="49" charset="0"/>
              </a:rPr>
              <a:t>for</a:t>
            </a:r>
            <a:r>
              <a:rPr lang="en-US" sz="4200" dirty="0" smtClean="0">
                <a:latin typeface="Cambria" pitchFamily="18" charset="0"/>
              </a:rPr>
              <a:t> loop </a:t>
            </a:r>
            <a:r>
              <a:rPr lang="en-US" sz="4200" i="1" dirty="0" smtClean="0">
                <a:latin typeface="Cambria" pitchFamily="18" charset="0"/>
              </a:rPr>
              <a:t>"laddering"</a:t>
            </a:r>
            <a:endParaRPr lang="en-US" sz="4200" i="1" dirty="0"/>
          </a:p>
        </p:txBody>
      </p:sp>
      <p:sp>
        <p:nvSpPr>
          <p:cNvPr id="24579" name="Text Box 6"/>
          <p:cNvSpPr txBox="1">
            <a:spLocks noChangeArrowheads="1"/>
          </p:cNvSpPr>
          <p:nvPr/>
        </p:nvSpPr>
        <p:spPr bwMode="auto">
          <a:xfrm>
            <a:off x="308210" y="2362200"/>
            <a:ext cx="5547157" cy="2478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3200" b="1" dirty="0">
                <a:latin typeface="Courier New" pitchFamily="49" charset="0"/>
              </a:rPr>
              <a:t>result = </a:t>
            </a:r>
            <a:r>
              <a:rPr lang="en-US" sz="3200" b="1" dirty="0" smtClean="0">
                <a:latin typeface="Courier New" pitchFamily="49" charset="0"/>
              </a:rPr>
              <a:t>1</a:t>
            </a:r>
          </a:p>
          <a:p>
            <a:pPr algn="l">
              <a:lnSpc>
                <a:spcPts val="1400"/>
              </a:lnSpc>
              <a:spcBef>
                <a:spcPct val="50000"/>
              </a:spcBef>
            </a:pPr>
            <a:endParaRPr lang="en-US" sz="3200" b="1" dirty="0">
              <a:latin typeface="Courier New" pitchFamily="49" charset="0"/>
            </a:endParaRPr>
          </a:p>
          <a:p>
            <a:pPr algn="l">
              <a:lnSpc>
                <a:spcPts val="1400"/>
              </a:lnSpc>
              <a:spcBef>
                <a:spcPct val="50000"/>
              </a:spcBef>
            </a:pPr>
            <a:r>
              <a:rPr lang="en-US" sz="3200" b="1" dirty="0">
                <a:solidFill>
                  <a:srgbClr val="F68B09"/>
                </a:solidFill>
                <a:latin typeface="Courier New" pitchFamily="49" charset="0"/>
              </a:rPr>
              <a:t>for </a:t>
            </a:r>
            <a:r>
              <a:rPr lang="en-US" sz="3200" b="1" dirty="0">
                <a:latin typeface="Courier New" pitchFamily="49" charset="0"/>
              </a:rPr>
              <a:t>x </a:t>
            </a:r>
            <a:r>
              <a:rPr lang="en-US" sz="3200" b="1" dirty="0">
                <a:solidFill>
                  <a:srgbClr val="F78B09"/>
                </a:solidFill>
                <a:latin typeface="Courier New" pitchFamily="49" charset="0"/>
              </a:rPr>
              <a:t>in</a:t>
            </a:r>
            <a:r>
              <a:rPr lang="en-US" sz="3200" b="1" dirty="0">
                <a:latin typeface="Courier New" pitchFamily="49" charset="0"/>
              </a:rPr>
              <a:t> [2,5,1,4]:</a:t>
            </a:r>
          </a:p>
          <a:p>
            <a:pPr algn="l">
              <a:lnSpc>
                <a:spcPts val="1400"/>
              </a:lnSpc>
              <a:spcBef>
                <a:spcPct val="50000"/>
              </a:spcBef>
            </a:pPr>
            <a:r>
              <a:rPr lang="en-US" sz="3200" b="1" dirty="0">
                <a:solidFill>
                  <a:srgbClr val="F68B09"/>
                </a:solidFill>
                <a:latin typeface="Courier New" pitchFamily="49" charset="0"/>
              </a:rPr>
              <a:t>  </a:t>
            </a:r>
            <a:r>
              <a:rPr lang="en-US" sz="3200" b="1" dirty="0">
                <a:latin typeface="Courier New" pitchFamily="49" charset="0"/>
              </a:rPr>
              <a:t>result *= x</a:t>
            </a:r>
          </a:p>
          <a:p>
            <a:pPr algn="l">
              <a:lnSpc>
                <a:spcPts val="1400"/>
              </a:lnSpc>
              <a:spcBef>
                <a:spcPct val="50000"/>
              </a:spcBef>
            </a:pPr>
            <a:endParaRPr lang="en-US" sz="3200" b="1" dirty="0">
              <a:latin typeface="Courier New" pitchFamily="49" charset="0"/>
            </a:endParaRPr>
          </a:p>
          <a:p>
            <a:pPr algn="l">
              <a:lnSpc>
                <a:spcPts val="1400"/>
              </a:lnSpc>
              <a:spcBef>
                <a:spcPct val="50000"/>
              </a:spcBef>
            </a:pPr>
            <a:r>
              <a:rPr lang="en-US" sz="3200" b="1" dirty="0">
                <a:solidFill>
                  <a:srgbClr val="F78B09"/>
                </a:solidFill>
                <a:latin typeface="Courier New" pitchFamily="49" charset="0"/>
              </a:rPr>
              <a:t>print</a:t>
            </a:r>
            <a:r>
              <a:rPr lang="en-US" sz="3200" b="1" dirty="0">
                <a:latin typeface="Courier New" pitchFamily="49" charset="0"/>
              </a:rPr>
              <a:t>(result)</a:t>
            </a:r>
          </a:p>
        </p:txBody>
      </p:sp>
      <p:sp>
        <p:nvSpPr>
          <p:cNvPr id="25" name="Rectangle 24"/>
          <p:cNvSpPr/>
          <p:nvPr/>
        </p:nvSpPr>
        <p:spPr>
          <a:xfrm>
            <a:off x="5855368" y="1752600"/>
            <a:ext cx="1290738" cy="461665"/>
          </a:xfrm>
          <a:prstGeom prst="rect">
            <a:avLst/>
          </a:prstGeom>
          <a:solidFill>
            <a:schemeClr val="bg1"/>
          </a:solidFill>
        </p:spPr>
        <p:txBody>
          <a:bodyPr wrap="none">
            <a:spAutoFit/>
          </a:bodyPr>
          <a:lstStyle/>
          <a:p>
            <a:r>
              <a:rPr lang="en-US" b="1" dirty="0" smtClean="0">
                <a:latin typeface="Courier New" pitchFamily="49" charset="0"/>
              </a:rPr>
              <a:t>result</a:t>
            </a:r>
            <a:endParaRPr lang="en-US" dirty="0"/>
          </a:p>
        </p:txBody>
      </p:sp>
      <p:sp>
        <p:nvSpPr>
          <p:cNvPr id="26" name="Rectangle 25"/>
          <p:cNvSpPr/>
          <p:nvPr/>
        </p:nvSpPr>
        <p:spPr>
          <a:xfrm>
            <a:off x="8077156" y="1752600"/>
            <a:ext cx="369012" cy="461665"/>
          </a:xfrm>
          <a:prstGeom prst="rect">
            <a:avLst/>
          </a:prstGeom>
          <a:solidFill>
            <a:schemeClr val="bg1"/>
          </a:solidFill>
        </p:spPr>
        <p:txBody>
          <a:bodyPr wrap="none">
            <a:spAutoFit/>
          </a:bodyPr>
          <a:lstStyle/>
          <a:p>
            <a:r>
              <a:rPr lang="en-US" b="1" dirty="0">
                <a:latin typeface="Courier New" pitchFamily="49" charset="0"/>
              </a:rPr>
              <a:t>x</a:t>
            </a:r>
            <a:endParaRPr lang="en-US" dirty="0"/>
          </a:p>
        </p:txBody>
      </p:sp>
      <p:sp>
        <p:nvSpPr>
          <p:cNvPr id="46" name="Text Box 45"/>
          <p:cNvSpPr txBox="1">
            <a:spLocks noChangeArrowheads="1"/>
          </p:cNvSpPr>
          <p:nvPr/>
        </p:nvSpPr>
        <p:spPr bwMode="auto">
          <a:xfrm>
            <a:off x="7734837" y="6261279"/>
            <a:ext cx="1295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smtClean="0">
                <a:solidFill>
                  <a:schemeClr val="bg1">
                    <a:lumMod val="50000"/>
                  </a:schemeClr>
                </a:solidFill>
                <a:latin typeface="Cambria" pitchFamily="18" charset="0"/>
              </a:rPr>
              <a:t>meets up with Jacob's ladder</a:t>
            </a:r>
            <a:endParaRPr lang="en-US" sz="1200" dirty="0">
              <a:solidFill>
                <a:schemeClr val="bg1">
                  <a:lumMod val="50000"/>
                </a:schemeClr>
              </a:solidFill>
              <a:latin typeface="Cambria" pitchFamily="18" charset="0"/>
            </a:endParaRPr>
          </a:p>
        </p:txBody>
      </p:sp>
      <p:cxnSp>
        <p:nvCxnSpPr>
          <p:cNvPr id="5" name="Straight Arrow Connector 4"/>
          <p:cNvCxnSpPr/>
          <p:nvPr/>
        </p:nvCxnSpPr>
        <p:spPr bwMode="auto">
          <a:xfrm>
            <a:off x="7759521" y="6296166"/>
            <a:ext cx="0" cy="470056"/>
          </a:xfrm>
          <a:prstGeom prst="straightConnector1">
            <a:avLst/>
          </a:prstGeom>
          <a:noFill/>
          <a:ln w="12700" cap="flat" cmpd="sng" algn="ctr">
            <a:solidFill>
              <a:schemeClr val="bg1">
                <a:lumMod val="65000"/>
              </a:schemeClr>
            </a:solidFill>
            <a:prstDash val="solid"/>
            <a:round/>
            <a:headEnd type="none" w="med" len="med"/>
            <a:tailEnd type="arrow"/>
          </a:ln>
          <a:effectLst/>
        </p:spPr>
      </p:cxnSp>
      <p:grpSp>
        <p:nvGrpSpPr>
          <p:cNvPr id="32" name="Group 27"/>
          <p:cNvGrpSpPr>
            <a:grpSpLocks/>
          </p:cNvGrpSpPr>
          <p:nvPr/>
        </p:nvGrpSpPr>
        <p:grpSpPr bwMode="auto">
          <a:xfrm>
            <a:off x="7615193" y="444916"/>
            <a:ext cx="461963" cy="509968"/>
            <a:chOff x="3456" y="1784"/>
            <a:chExt cx="952" cy="1048"/>
          </a:xfrm>
        </p:grpSpPr>
        <p:sp>
          <p:nvSpPr>
            <p:cNvPr id="33" name="Freeform 2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 name="Freeform 2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5" name="Freeform 3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6" name="Freeform 3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7" name="Oval 3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8" name="Oval 3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9" name="Oval 3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0" name="Oval 3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 name="Oval 3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 name="Oval 3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 name="Oval 3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4" name="AutoShape 3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5" name="Freeform 4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7" name="Freeform 4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8" name="Freeform 4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 name="Freeform 4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0" name="Freeform 4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1" name="Text Box 45"/>
          <p:cNvSpPr txBox="1">
            <a:spLocks noChangeArrowheads="1"/>
          </p:cNvSpPr>
          <p:nvPr/>
        </p:nvSpPr>
        <p:spPr bwMode="auto">
          <a:xfrm>
            <a:off x="6023210" y="369998"/>
            <a:ext cx="1524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smtClean="0">
                <a:solidFill>
                  <a:srgbClr val="067B0E"/>
                </a:solidFill>
                <a:latin typeface="Cambria" pitchFamily="18" charset="0"/>
              </a:rPr>
              <a:t>Warning:  </a:t>
            </a:r>
            <a:r>
              <a:rPr lang="en-US" sz="1200" b="1" dirty="0" smtClean="0">
                <a:solidFill>
                  <a:srgbClr val="067B0E"/>
                </a:solidFill>
                <a:latin typeface="Cambria" pitchFamily="18" charset="0"/>
              </a:rPr>
              <a:t>no one </a:t>
            </a:r>
            <a:r>
              <a:rPr lang="en-US" sz="1200" dirty="0" smtClean="0">
                <a:solidFill>
                  <a:srgbClr val="067B0E"/>
                </a:solidFill>
                <a:latin typeface="Cambria" pitchFamily="18" charset="0"/>
              </a:rPr>
              <a:t>else uses this term…</a:t>
            </a:r>
            <a:endParaRPr lang="en-US" sz="1200" dirty="0">
              <a:solidFill>
                <a:srgbClr val="067B0E"/>
              </a:solidFill>
              <a:latin typeface="Cambria" pitchFamily="18" charset="0"/>
            </a:endParaRP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270000" y="2085120"/>
              <a:ext cx="8843400" cy="4310640"/>
            </p14:xfrm>
          </p:contentPart>
        </mc:Choice>
        <mc:Fallback xmlns="">
          <p:pic>
            <p:nvPicPr>
              <p:cNvPr id="2" name="Ink 1"/>
              <p:cNvPicPr/>
              <p:nvPr/>
            </p:nvPicPr>
            <p:blipFill>
              <a:blip r:embed="rId4"/>
              <a:stretch>
                <a:fillRect/>
              </a:stretch>
            </p:blipFill>
            <p:spPr>
              <a:xfrm>
                <a:off x="253440" y="2069280"/>
                <a:ext cx="8866800" cy="4339440"/>
              </a:xfrm>
              <a:prstGeom prst="rect">
                <a:avLst/>
              </a:prstGeom>
            </p:spPr>
          </p:pic>
        </mc:Fallback>
      </mc:AlternateContent>
    </p:spTree>
    <p:extLst>
      <p:ext uri="{BB962C8B-B14F-4D97-AF65-F5344CB8AC3E}">
        <p14:creationId xmlns:p14="http://schemas.microsoft.com/office/powerpoint/2010/main" val="2977316810"/>
      </p:ext>
    </p:extLst>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1282" y="418679"/>
            <a:ext cx="9021435" cy="6020641"/>
          </a:xfrm>
          <a:prstGeom prst="rect">
            <a:avLst/>
          </a:prstGeom>
        </p:spPr>
      </p:pic>
      <p:sp>
        <p:nvSpPr>
          <p:cNvPr id="3" name="TextBox 2"/>
          <p:cNvSpPr txBox="1"/>
          <p:nvPr/>
        </p:nvSpPr>
        <p:spPr>
          <a:xfrm>
            <a:off x="7010400" y="6320135"/>
            <a:ext cx="2057400" cy="461665"/>
          </a:xfrm>
          <a:prstGeom prst="rect">
            <a:avLst/>
          </a:prstGeom>
          <a:noFill/>
        </p:spPr>
        <p:txBody>
          <a:bodyPr wrap="square" rtlCol="0">
            <a:spAutoFit/>
          </a:bodyPr>
          <a:lstStyle/>
          <a:p>
            <a:pPr algn="r"/>
            <a:r>
              <a:rPr lang="en-US" dirty="0" smtClean="0">
                <a:solidFill>
                  <a:srgbClr val="000000"/>
                </a:solidFill>
                <a:latin typeface="Candara" panose="020E0502030303020204" pitchFamily="34" charset="0"/>
              </a:rPr>
              <a:t>Emily W</a:t>
            </a:r>
            <a:endParaRPr lang="en-US" dirty="0">
              <a:solidFill>
                <a:srgbClr val="000000"/>
              </a:solidFill>
              <a:latin typeface="Candara" panose="020E0502030303020204" pitchFamily="34" charset="0"/>
            </a:endParaRPr>
          </a:p>
        </p:txBody>
      </p:sp>
    </p:spTree>
    <p:extLst>
      <p:ext uri="{BB962C8B-B14F-4D97-AF65-F5344CB8AC3E}">
        <p14:creationId xmlns:p14="http://schemas.microsoft.com/office/powerpoint/2010/main" val="2954804543"/>
      </p:ext>
    </p:extLst>
  </p:cSld>
  <p:clrMapOvr>
    <a:masterClrMapping/>
  </p:clrMapOvr>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1" descr="week5 nsubler3.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85800" y="152400"/>
            <a:ext cx="7315200" cy="6446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99407449"/>
      </p:ext>
    </p:extLst>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6993" y="661601"/>
            <a:ext cx="9050014" cy="5534798"/>
          </a:xfrm>
          <a:prstGeom prst="rect">
            <a:avLst/>
          </a:prstGeom>
        </p:spPr>
      </p:pic>
      <p:sp>
        <p:nvSpPr>
          <p:cNvPr id="3" name="TextBox 2"/>
          <p:cNvSpPr txBox="1"/>
          <p:nvPr/>
        </p:nvSpPr>
        <p:spPr>
          <a:xfrm>
            <a:off x="6894095" y="6196399"/>
            <a:ext cx="2057400" cy="461665"/>
          </a:xfrm>
          <a:prstGeom prst="rect">
            <a:avLst/>
          </a:prstGeom>
          <a:noFill/>
        </p:spPr>
        <p:txBody>
          <a:bodyPr wrap="square" rtlCol="0">
            <a:spAutoFit/>
          </a:bodyPr>
          <a:lstStyle/>
          <a:p>
            <a:pPr algn="r"/>
            <a:r>
              <a:rPr lang="en-US" dirty="0" smtClean="0">
                <a:latin typeface="Candara" panose="020E0502030303020204" pitchFamily="34" charset="0"/>
              </a:rPr>
              <a:t>Sophie H</a:t>
            </a:r>
            <a:endParaRPr lang="en-US" dirty="0">
              <a:latin typeface="Candara" panose="020E0502030303020204" pitchFamily="34" charset="0"/>
            </a:endParaRPr>
          </a:p>
        </p:txBody>
      </p:sp>
      <p:sp>
        <p:nvSpPr>
          <p:cNvPr id="2" name="Down Arrow 1"/>
          <p:cNvSpPr/>
          <p:nvPr/>
        </p:nvSpPr>
        <p:spPr bwMode="auto">
          <a:xfrm rot="7797087">
            <a:off x="1436250" y="5282511"/>
            <a:ext cx="762000" cy="1319599"/>
          </a:xfrm>
          <a:prstGeom prst="downArrow">
            <a:avLst/>
          </a:prstGeom>
          <a:solidFill>
            <a:srgbClr val="FFCCCC"/>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1671883266"/>
      </p:ext>
    </p:extLst>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6993" y="661601"/>
            <a:ext cx="9050014" cy="5534798"/>
          </a:xfrm>
          <a:prstGeom prst="rect">
            <a:avLst/>
          </a:prstGeom>
        </p:spPr>
      </p:pic>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52313" y="314414"/>
            <a:ext cx="7099181" cy="5324386"/>
          </a:xfrm>
          <a:prstGeom prst="rect">
            <a:avLst/>
          </a:prstGeom>
        </p:spPr>
      </p:pic>
      <p:sp>
        <p:nvSpPr>
          <p:cNvPr id="3" name="TextBox 2"/>
          <p:cNvSpPr txBox="1"/>
          <p:nvPr/>
        </p:nvSpPr>
        <p:spPr>
          <a:xfrm>
            <a:off x="6894095" y="6196399"/>
            <a:ext cx="2057400" cy="461665"/>
          </a:xfrm>
          <a:prstGeom prst="rect">
            <a:avLst/>
          </a:prstGeom>
          <a:noFill/>
        </p:spPr>
        <p:txBody>
          <a:bodyPr wrap="square" rtlCol="0">
            <a:spAutoFit/>
          </a:bodyPr>
          <a:lstStyle/>
          <a:p>
            <a:pPr algn="r"/>
            <a:r>
              <a:rPr lang="en-US" dirty="0" smtClean="0">
                <a:latin typeface="Candara" panose="020E0502030303020204" pitchFamily="34" charset="0"/>
              </a:rPr>
              <a:t>Sophie H</a:t>
            </a:r>
            <a:endParaRPr lang="en-US" dirty="0">
              <a:latin typeface="Candara" panose="020E0502030303020204" pitchFamily="34" charset="0"/>
            </a:endParaRPr>
          </a:p>
        </p:txBody>
      </p:sp>
      <p:sp>
        <p:nvSpPr>
          <p:cNvPr id="2" name="Down Arrow 1"/>
          <p:cNvSpPr/>
          <p:nvPr/>
        </p:nvSpPr>
        <p:spPr bwMode="auto">
          <a:xfrm rot="13048654">
            <a:off x="5656814" y="2824318"/>
            <a:ext cx="762000" cy="1319599"/>
          </a:xfrm>
          <a:prstGeom prst="downArrow">
            <a:avLst/>
          </a:prstGeom>
          <a:solidFill>
            <a:srgbClr val="FFCCCC"/>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2147867286"/>
      </p:ext>
    </p:extLst>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6993" y="661601"/>
            <a:ext cx="9050014" cy="5534798"/>
          </a:xfrm>
          <a:prstGeom prst="rect">
            <a:avLst/>
          </a:prstGeom>
        </p:spPr>
      </p:pic>
      <p:sp>
        <p:nvSpPr>
          <p:cNvPr id="3" name="TextBox 2"/>
          <p:cNvSpPr txBox="1"/>
          <p:nvPr/>
        </p:nvSpPr>
        <p:spPr>
          <a:xfrm>
            <a:off x="6894095" y="6196399"/>
            <a:ext cx="2057400" cy="461665"/>
          </a:xfrm>
          <a:prstGeom prst="rect">
            <a:avLst/>
          </a:prstGeom>
          <a:noFill/>
        </p:spPr>
        <p:txBody>
          <a:bodyPr wrap="square" rtlCol="0">
            <a:spAutoFit/>
          </a:bodyPr>
          <a:lstStyle/>
          <a:p>
            <a:pPr algn="r"/>
            <a:r>
              <a:rPr lang="en-US" dirty="0" smtClean="0">
                <a:latin typeface="Candara" panose="020E0502030303020204" pitchFamily="34" charset="0"/>
              </a:rPr>
              <a:t>Sophie H</a:t>
            </a:r>
            <a:endParaRPr lang="en-US" dirty="0">
              <a:latin typeface="Candara" panose="020E0502030303020204" pitchFamily="34" charset="0"/>
            </a:endParaRP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74800" y="381000"/>
            <a:ext cx="7416800" cy="5562600"/>
          </a:xfrm>
          <a:prstGeom prst="rect">
            <a:avLst/>
          </a:prstGeom>
        </p:spPr>
      </p:pic>
    </p:spTree>
    <p:extLst>
      <p:ext uri="{BB962C8B-B14F-4D97-AF65-F5344CB8AC3E}">
        <p14:creationId xmlns:p14="http://schemas.microsoft.com/office/powerpoint/2010/main" val="4110635249"/>
      </p:ext>
    </p:extLst>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4"/>
          <p:cNvSpPr>
            <a:spLocks noChangeArrowheads="1"/>
          </p:cNvSpPr>
          <p:nvPr/>
        </p:nvSpPr>
        <p:spPr bwMode="auto">
          <a:xfrm>
            <a:off x="5168900" y="425450"/>
            <a:ext cx="30527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504FD"/>
                </a:solidFill>
                <a:latin typeface="Calibri" pitchFamily="34" charset="0"/>
              </a:rPr>
              <a:t>"The ultimate divider!"</a:t>
            </a:r>
            <a:endParaRPr lang="en-US">
              <a:solidFill>
                <a:srgbClr val="0504FD"/>
              </a:solidFill>
            </a:endParaRPr>
          </a:p>
        </p:txBody>
      </p:sp>
      <p:pic>
        <p:nvPicPr>
          <p:cNvPr id="11267" name="Picture 5" descr="Picture 8.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44894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268" name="Straight Arrow Connector 7"/>
          <p:cNvCxnSpPr>
            <a:cxnSpLocks noChangeShapeType="1"/>
          </p:cNvCxnSpPr>
          <p:nvPr/>
        </p:nvCxnSpPr>
        <p:spPr bwMode="auto">
          <a:xfrm rot="10800000">
            <a:off x="1733550" y="254000"/>
            <a:ext cx="3311525" cy="420688"/>
          </a:xfrm>
          <a:prstGeom prst="straightConnector1">
            <a:avLst/>
          </a:prstGeom>
          <a:noFill/>
          <a:ln w="19050">
            <a:solidFill>
              <a:srgbClr val="0504FD"/>
            </a:solidFill>
            <a:round/>
            <a:headEnd/>
            <a:tailEnd type="arrow" w="med" len="med"/>
          </a:ln>
          <a:extLst>
            <a:ext uri="{909E8E84-426E-40DD-AFC4-6F175D3DCCD1}">
              <a14:hiddenFill xmlns:a14="http://schemas.microsoft.com/office/drawing/2010/main">
                <a:noFill/>
              </a14:hiddenFill>
            </a:ext>
          </a:extLst>
        </p:spPr>
      </p:cxnSp>
      <p:sp>
        <p:nvSpPr>
          <p:cNvPr id="11269" name="Rectangle 7"/>
          <p:cNvSpPr>
            <a:spLocks noChangeArrowheads="1"/>
          </p:cNvSpPr>
          <p:nvPr/>
        </p:nvSpPr>
        <p:spPr bwMode="auto">
          <a:xfrm>
            <a:off x="5189538" y="1177925"/>
            <a:ext cx="3063875"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a:latin typeface="Calibri" pitchFamily="34" charset="0"/>
              </a:rPr>
              <a:t>Pure minterm Expansion…</a:t>
            </a:r>
          </a:p>
        </p:txBody>
      </p:sp>
    </p:spTree>
    <p:extLst>
      <p:ext uri="{BB962C8B-B14F-4D97-AF65-F5344CB8AC3E}">
        <p14:creationId xmlns:p14="http://schemas.microsoft.com/office/powerpoint/2010/main" val="285115025"/>
      </p:ext>
    </p:extLst>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5" descr="Picture 8.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44894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91" name="Picture 3" descr="Picture 9.png"/>
          <p:cNvPicPr>
            <a:picLocks noChangeAspect="1"/>
          </p:cNvPicPr>
          <p:nvPr/>
        </p:nvPicPr>
        <p:blipFill>
          <a:blip r:embed="rId3">
            <a:extLst>
              <a:ext uri="{28A0092B-C50C-407E-A947-70E740481C1C}">
                <a14:useLocalDpi xmlns:a14="http://schemas.microsoft.com/office/drawing/2010/main" val="0"/>
              </a:ext>
            </a:extLst>
          </a:blip>
          <a:srcRect r="15504" b="33501"/>
          <a:stretch>
            <a:fillRect/>
          </a:stretch>
        </p:blipFill>
        <p:spPr bwMode="auto">
          <a:xfrm>
            <a:off x="38100" y="2479675"/>
            <a:ext cx="9074150" cy="1482725"/>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pic>
      <p:cxnSp>
        <p:nvCxnSpPr>
          <p:cNvPr id="12292" name="Straight Arrow Connector 7"/>
          <p:cNvCxnSpPr>
            <a:cxnSpLocks noChangeShapeType="1"/>
          </p:cNvCxnSpPr>
          <p:nvPr/>
        </p:nvCxnSpPr>
        <p:spPr bwMode="auto">
          <a:xfrm rot="10800000">
            <a:off x="1733550" y="254000"/>
            <a:ext cx="3311525" cy="420688"/>
          </a:xfrm>
          <a:prstGeom prst="straightConnector1">
            <a:avLst/>
          </a:prstGeom>
          <a:noFill/>
          <a:ln w="19050">
            <a:solidFill>
              <a:srgbClr val="0504FD"/>
            </a:solidFill>
            <a:round/>
            <a:headEnd/>
            <a:tailEnd type="arrow" w="med" len="med"/>
          </a:ln>
          <a:extLst>
            <a:ext uri="{909E8E84-426E-40DD-AFC4-6F175D3DCCD1}">
              <a14:hiddenFill xmlns:a14="http://schemas.microsoft.com/office/drawing/2010/main">
                <a:noFill/>
              </a14:hiddenFill>
            </a:ext>
          </a:extLst>
        </p:spPr>
      </p:cxnSp>
      <p:cxnSp>
        <p:nvCxnSpPr>
          <p:cNvPr id="12293" name="Straight Arrow Connector 8"/>
          <p:cNvCxnSpPr>
            <a:cxnSpLocks noChangeShapeType="1"/>
          </p:cNvCxnSpPr>
          <p:nvPr/>
        </p:nvCxnSpPr>
        <p:spPr bwMode="auto">
          <a:xfrm rot="5400000">
            <a:off x="3775076" y="1165225"/>
            <a:ext cx="1593850" cy="981075"/>
          </a:xfrm>
          <a:prstGeom prst="straightConnector1">
            <a:avLst/>
          </a:prstGeom>
          <a:noFill/>
          <a:ln w="19050">
            <a:solidFill>
              <a:srgbClr val="0504FD"/>
            </a:solidFill>
            <a:round/>
            <a:headEnd/>
            <a:tailEnd type="arrow" w="med" len="med"/>
          </a:ln>
          <a:extLst>
            <a:ext uri="{909E8E84-426E-40DD-AFC4-6F175D3DCCD1}">
              <a14:hiddenFill xmlns:a14="http://schemas.microsoft.com/office/drawing/2010/main">
                <a:noFill/>
              </a14:hiddenFill>
            </a:ext>
          </a:extLst>
        </p:spPr>
      </p:cxnSp>
      <p:sp>
        <p:nvSpPr>
          <p:cNvPr id="12294" name="Rectangle 4"/>
          <p:cNvSpPr>
            <a:spLocks noChangeArrowheads="1"/>
          </p:cNvSpPr>
          <p:nvPr/>
        </p:nvSpPr>
        <p:spPr bwMode="auto">
          <a:xfrm>
            <a:off x="5168900" y="425450"/>
            <a:ext cx="30527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504FD"/>
                </a:solidFill>
                <a:latin typeface="Calibri" pitchFamily="34" charset="0"/>
              </a:rPr>
              <a:t>"The ultimate divider!"</a:t>
            </a:r>
            <a:endParaRPr lang="en-US">
              <a:solidFill>
                <a:srgbClr val="0504FD"/>
              </a:solidFill>
            </a:endParaRPr>
          </a:p>
        </p:txBody>
      </p:sp>
      <p:sp>
        <p:nvSpPr>
          <p:cNvPr id="12295" name="Rectangle 7"/>
          <p:cNvSpPr>
            <a:spLocks noChangeArrowheads="1"/>
          </p:cNvSpPr>
          <p:nvPr/>
        </p:nvSpPr>
        <p:spPr bwMode="auto">
          <a:xfrm>
            <a:off x="5189538" y="1177925"/>
            <a:ext cx="3063875"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a:latin typeface="Calibri" pitchFamily="34" charset="0"/>
              </a:rPr>
              <a:t>Pure minterm Expansion…</a:t>
            </a:r>
          </a:p>
        </p:txBody>
      </p:sp>
      <p:sp>
        <p:nvSpPr>
          <p:cNvPr id="2" name="Rounded Rectangle 1"/>
          <p:cNvSpPr/>
          <p:nvPr/>
        </p:nvSpPr>
        <p:spPr bwMode="auto">
          <a:xfrm>
            <a:off x="3206838" y="2472744"/>
            <a:ext cx="3803561" cy="575256"/>
          </a:xfrm>
          <a:prstGeom prst="roundRect">
            <a:avLst/>
          </a:prstGeom>
          <a:noFill/>
          <a:ln w="38100" cap="flat" cmpd="sng" algn="ctr">
            <a:solidFill>
              <a:srgbClr val="E30E1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438648851"/>
      </p:ext>
    </p:extLst>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extLst>
              <a:ext uri="{28A0092B-C50C-407E-A947-70E740481C1C}">
                <a14:useLocalDpi xmlns:a14="http://schemas.microsoft.com/office/drawing/2010/main" val="0"/>
              </a:ext>
            </a:extLst>
          </a:blip>
          <a:srcRect l="19100" t="10702" r="2693" b="3541"/>
          <a:stretch/>
        </p:blipFill>
        <p:spPr>
          <a:xfrm>
            <a:off x="762000" y="193769"/>
            <a:ext cx="7620000" cy="6511831"/>
          </a:xfrm>
          <a:prstGeom prst="rect">
            <a:avLst/>
          </a:prstGeom>
          <a:solidFill>
            <a:srgbClr val="CCFFCC"/>
          </a:solidFill>
          <a:ln w="38100">
            <a:noFill/>
          </a:ln>
        </p:spPr>
      </p:pic>
    </p:spTree>
    <p:extLst>
      <p:ext uri="{BB962C8B-B14F-4D97-AF65-F5344CB8AC3E}">
        <p14:creationId xmlns:p14="http://schemas.microsoft.com/office/powerpoint/2010/main" val="2870020254"/>
      </p:ext>
    </p:extLst>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541193"/>
            <a:ext cx="7079400" cy="5309550"/>
          </a:xfrm>
          <a:prstGeom prst="rect">
            <a:avLst/>
          </a:prstGeom>
        </p:spPr>
      </p:pic>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13606"/>
            <a:ext cx="9143999" cy="6858000"/>
          </a:xfrm>
          <a:prstGeom prst="rect">
            <a:avLst/>
          </a:prstGeom>
        </p:spPr>
      </p:pic>
      <p:sp>
        <p:nvSpPr>
          <p:cNvPr id="7" name="Text Box 5"/>
          <p:cNvSpPr txBox="1">
            <a:spLocks noChangeArrowheads="1"/>
          </p:cNvSpPr>
          <p:nvPr>
            <p:custDataLst>
              <p:tags r:id="rId1"/>
            </p:custDataLst>
          </p:nvPr>
        </p:nvSpPr>
        <p:spPr bwMode="auto">
          <a:xfrm>
            <a:off x="152401" y="130629"/>
            <a:ext cx="6096000" cy="707886"/>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dirty="0" smtClean="0">
                <a:latin typeface="Cambria" pitchFamily="18" charset="0"/>
              </a:rPr>
              <a:t>Grading ~ Th. evenings…</a:t>
            </a:r>
            <a:endParaRPr lang="en-US" sz="4000" dirty="0">
              <a:latin typeface="Cambria" pitchFamily="18" charset="0"/>
            </a:endParaRPr>
          </a:p>
        </p:txBody>
      </p:sp>
    </p:spTree>
    <p:extLst>
      <p:ext uri="{BB962C8B-B14F-4D97-AF65-F5344CB8AC3E}">
        <p14:creationId xmlns:p14="http://schemas.microsoft.com/office/powerpoint/2010/main" val="2516094138"/>
      </p:ext>
    </p:extLst>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64407"/>
            <a:ext cx="9220200" cy="6915150"/>
          </a:xfrm>
          <a:prstGeom prst="rect">
            <a:avLst/>
          </a:prstGeom>
        </p:spPr>
      </p:pic>
      <p:sp>
        <p:nvSpPr>
          <p:cNvPr id="4" name="Text Box 5"/>
          <p:cNvSpPr txBox="1">
            <a:spLocks noChangeArrowheads="1"/>
          </p:cNvSpPr>
          <p:nvPr>
            <p:custDataLst>
              <p:tags r:id="rId1"/>
            </p:custDataLst>
          </p:nvPr>
        </p:nvSpPr>
        <p:spPr bwMode="auto">
          <a:xfrm>
            <a:off x="152401" y="130629"/>
            <a:ext cx="6096000" cy="707886"/>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dirty="0" smtClean="0">
                <a:latin typeface="Cambria" pitchFamily="18" charset="0"/>
              </a:rPr>
              <a:t>Lam:  one of </a:t>
            </a:r>
            <a:r>
              <a:rPr lang="en-US" sz="4000" b="1" i="1" dirty="0" smtClean="0">
                <a:solidFill>
                  <a:srgbClr val="CC3300"/>
                </a:solidFill>
                <a:latin typeface="Cambria" pitchFamily="18" charset="0"/>
              </a:rPr>
              <a:t>22</a:t>
            </a:r>
            <a:r>
              <a:rPr lang="en-US" sz="4000" dirty="0" smtClean="0">
                <a:latin typeface="Cambria" pitchFamily="18" charset="0"/>
              </a:rPr>
              <a:t> t-shirts!</a:t>
            </a:r>
            <a:endParaRPr lang="en-US" sz="4000" dirty="0">
              <a:latin typeface="Cambria" pitchFamily="18" charset="0"/>
            </a:endParaRPr>
          </a:p>
        </p:txBody>
      </p:sp>
    </p:spTree>
    <p:extLst>
      <p:ext uri="{BB962C8B-B14F-4D97-AF65-F5344CB8AC3E}">
        <p14:creationId xmlns:p14="http://schemas.microsoft.com/office/powerpoint/2010/main" val="1927464771"/>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Text Box 2"/>
          <p:cNvSpPr txBox="1">
            <a:spLocks noChangeArrowheads="1"/>
          </p:cNvSpPr>
          <p:nvPr/>
        </p:nvSpPr>
        <p:spPr bwMode="auto">
          <a:xfrm>
            <a:off x="4343400" y="0"/>
            <a:ext cx="171379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"Quiz"</a:t>
            </a:r>
            <a:endParaRPr lang="en-US" sz="4200" dirty="0">
              <a:latin typeface="Cambria" pitchFamily="18" charset="0"/>
            </a:endParaRPr>
          </a:p>
        </p:txBody>
      </p:sp>
      <p:grpSp>
        <p:nvGrpSpPr>
          <p:cNvPr id="25605" name="Group 7"/>
          <p:cNvGrpSpPr>
            <a:grpSpLocks/>
          </p:cNvGrpSpPr>
          <p:nvPr/>
        </p:nvGrpSpPr>
        <p:grpSpPr bwMode="auto">
          <a:xfrm>
            <a:off x="156296" y="6376736"/>
            <a:ext cx="365072" cy="366510"/>
            <a:chOff x="3456" y="1784"/>
            <a:chExt cx="952" cy="1048"/>
          </a:xfrm>
        </p:grpSpPr>
        <p:sp>
          <p:nvSpPr>
            <p:cNvPr id="25618"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5619"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5620"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5621"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5622"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5623"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5624"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5625"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5626"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5627"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5628"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5629"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5630"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5631"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5632"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33"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5634"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5606" name="Text Box 2"/>
          <p:cNvSpPr txBox="1">
            <a:spLocks noChangeArrowheads="1"/>
          </p:cNvSpPr>
          <p:nvPr/>
        </p:nvSpPr>
        <p:spPr bwMode="auto">
          <a:xfrm>
            <a:off x="509292" y="6248400"/>
            <a:ext cx="15481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000" dirty="0" smtClean="0">
                <a:latin typeface="Candara" panose="020E0502030303020204" pitchFamily="34" charset="0"/>
              </a:rPr>
              <a:t>These seem unexpected, but only </a:t>
            </a:r>
            <a:r>
              <a:rPr lang="en-US" sz="1000" i="1" dirty="0" smtClean="0">
                <a:latin typeface="Candara" panose="020E0502030303020204" pitchFamily="34" charset="0"/>
              </a:rPr>
              <a:t>at first</a:t>
            </a:r>
            <a:r>
              <a:rPr lang="en-US" sz="1000" dirty="0" smtClean="0">
                <a:latin typeface="Candara" panose="020E0502030303020204" pitchFamily="34" charset="0"/>
              </a:rPr>
              <a:t>… !?</a:t>
            </a:r>
            <a:endParaRPr lang="en-US" sz="1000" dirty="0">
              <a:latin typeface="Candara" panose="020E0502030303020204" pitchFamily="34" charset="0"/>
            </a:endParaRPr>
          </a:p>
        </p:txBody>
      </p:sp>
      <p:sp>
        <p:nvSpPr>
          <p:cNvPr id="25607" name="Text Box 2"/>
          <p:cNvSpPr txBox="1">
            <a:spLocks noChangeArrowheads="1"/>
          </p:cNvSpPr>
          <p:nvPr/>
        </p:nvSpPr>
        <p:spPr bwMode="auto">
          <a:xfrm>
            <a:off x="152400" y="209490"/>
            <a:ext cx="43243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000" dirty="0">
                <a:solidFill>
                  <a:schemeClr val="bg1">
                    <a:lumMod val="65000"/>
                  </a:schemeClr>
                </a:solidFill>
                <a:latin typeface="Candara" panose="020E0502030303020204" pitchFamily="34" charset="0"/>
              </a:rPr>
              <a:t>Name(s</a:t>
            </a:r>
            <a:r>
              <a:rPr lang="en-US" sz="2000" dirty="0" smtClean="0">
                <a:solidFill>
                  <a:schemeClr val="bg1">
                    <a:lumMod val="65000"/>
                  </a:schemeClr>
                </a:solidFill>
                <a:latin typeface="Candara" panose="020E0502030303020204" pitchFamily="34" charset="0"/>
              </a:rPr>
              <a:t>):</a:t>
            </a:r>
            <a:endParaRPr lang="en-US" dirty="0">
              <a:solidFill>
                <a:schemeClr val="bg1">
                  <a:lumMod val="65000"/>
                </a:schemeClr>
              </a:solidFill>
              <a:latin typeface="Candara" panose="020E0502030303020204" pitchFamily="34" charset="0"/>
            </a:endParaRPr>
          </a:p>
        </p:txBody>
      </p:sp>
      <p:sp>
        <p:nvSpPr>
          <p:cNvPr id="25608" name="Text Box 6"/>
          <p:cNvSpPr txBox="1">
            <a:spLocks noChangeArrowheads="1"/>
          </p:cNvSpPr>
          <p:nvPr/>
        </p:nvSpPr>
        <p:spPr bwMode="auto">
          <a:xfrm>
            <a:off x="236537" y="1464024"/>
            <a:ext cx="3429000" cy="154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dirty="0">
                <a:latin typeface="Courier New" pitchFamily="49" charset="0"/>
              </a:rPr>
              <a:t>result = 1</a:t>
            </a:r>
          </a:p>
          <a:p>
            <a:pPr algn="l">
              <a:lnSpc>
                <a:spcPts val="1400"/>
              </a:lnSpc>
              <a:spcBef>
                <a:spcPct val="50000"/>
              </a:spcBef>
            </a:pPr>
            <a:r>
              <a:rPr lang="en-US" sz="1800" b="1" dirty="0">
                <a:solidFill>
                  <a:srgbClr val="F68B09"/>
                </a:solidFill>
                <a:latin typeface="Courier New" pitchFamily="49" charset="0"/>
              </a:rPr>
              <a:t>for </a:t>
            </a:r>
            <a:r>
              <a:rPr lang="en-US" sz="1800" b="1" dirty="0">
                <a:latin typeface="Courier New" pitchFamily="49" charset="0"/>
              </a:rPr>
              <a:t>x </a:t>
            </a:r>
            <a:r>
              <a:rPr lang="en-US" sz="1800" b="1" dirty="0">
                <a:solidFill>
                  <a:srgbClr val="F78B09"/>
                </a:solidFill>
                <a:latin typeface="Courier New" pitchFamily="49" charset="0"/>
              </a:rPr>
              <a:t>in</a:t>
            </a:r>
            <a:r>
              <a:rPr lang="en-US" sz="1800" b="1" dirty="0">
                <a:latin typeface="Courier New" pitchFamily="49" charset="0"/>
              </a:rPr>
              <a:t> [2,5,1,4]:</a:t>
            </a:r>
          </a:p>
          <a:p>
            <a:pPr algn="l">
              <a:lnSpc>
                <a:spcPts val="1400"/>
              </a:lnSpc>
              <a:spcBef>
                <a:spcPct val="50000"/>
              </a:spcBef>
            </a:pPr>
            <a:r>
              <a:rPr lang="en-US" sz="1800" b="1" dirty="0">
                <a:solidFill>
                  <a:srgbClr val="F68B09"/>
                </a:solidFill>
                <a:latin typeface="Courier New" pitchFamily="49" charset="0"/>
              </a:rPr>
              <a:t>  </a:t>
            </a:r>
            <a:r>
              <a:rPr lang="en-US" sz="1800" b="1" dirty="0">
                <a:latin typeface="Courier New" pitchFamily="49" charset="0"/>
              </a:rPr>
              <a:t>result *= </a:t>
            </a:r>
            <a:r>
              <a:rPr lang="en-US" sz="1800" b="1" dirty="0" smtClean="0">
                <a:latin typeface="Courier New" pitchFamily="49" charset="0"/>
              </a:rPr>
              <a:t>x</a:t>
            </a:r>
          </a:p>
          <a:p>
            <a:pPr algn="l">
              <a:lnSpc>
                <a:spcPts val="1400"/>
              </a:lnSpc>
              <a:spcBef>
                <a:spcPct val="50000"/>
              </a:spcBef>
            </a:pPr>
            <a:endParaRPr lang="en-US" sz="1800" b="1" dirty="0">
              <a:latin typeface="Courier New" pitchFamily="49" charset="0"/>
            </a:endParaRPr>
          </a:p>
          <a:p>
            <a:pPr algn="l">
              <a:lnSpc>
                <a:spcPts val="1400"/>
              </a:lnSpc>
              <a:spcBef>
                <a:spcPct val="50000"/>
              </a:spcBef>
            </a:pPr>
            <a:r>
              <a:rPr lang="en-US" sz="1800" b="1" dirty="0" smtClean="0">
                <a:solidFill>
                  <a:srgbClr val="F78B09"/>
                </a:solidFill>
                <a:latin typeface="Courier New" pitchFamily="49" charset="0"/>
              </a:rPr>
              <a:t>print</a:t>
            </a:r>
            <a:r>
              <a:rPr lang="en-US" sz="1800" b="1" dirty="0" smtClean="0">
                <a:latin typeface="Courier New" pitchFamily="49" charset="0"/>
              </a:rPr>
              <a:t>(result)</a:t>
            </a:r>
            <a:endParaRPr lang="en-US" sz="1800" b="1" dirty="0">
              <a:latin typeface="Courier New" pitchFamily="49" charset="0"/>
            </a:endParaRPr>
          </a:p>
        </p:txBody>
      </p:sp>
      <p:sp>
        <p:nvSpPr>
          <p:cNvPr id="25611" name="Text Box 6"/>
          <p:cNvSpPr txBox="1">
            <a:spLocks noChangeArrowheads="1"/>
          </p:cNvSpPr>
          <p:nvPr/>
        </p:nvSpPr>
        <p:spPr bwMode="auto">
          <a:xfrm>
            <a:off x="4876800" y="1464024"/>
            <a:ext cx="3135312" cy="154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dirty="0">
                <a:latin typeface="Courier New" pitchFamily="49" charset="0"/>
              </a:rPr>
              <a:t>x = 0</a:t>
            </a:r>
          </a:p>
          <a:p>
            <a:pPr algn="l">
              <a:lnSpc>
                <a:spcPts val="1400"/>
              </a:lnSpc>
              <a:spcBef>
                <a:spcPct val="50000"/>
              </a:spcBef>
            </a:pPr>
            <a:r>
              <a:rPr lang="en-US" sz="1800" b="1" dirty="0">
                <a:solidFill>
                  <a:srgbClr val="F68B09"/>
                </a:solidFill>
                <a:latin typeface="Courier New" pitchFamily="49" charset="0"/>
              </a:rPr>
              <a:t>for </a:t>
            </a:r>
            <a:r>
              <a:rPr lang="en-US" sz="1800" b="1" dirty="0" err="1">
                <a:latin typeface="Courier New" pitchFamily="49" charset="0"/>
              </a:rPr>
              <a:t>i</a:t>
            </a:r>
            <a:r>
              <a:rPr lang="en-US" sz="1800" b="1" dirty="0">
                <a:latin typeface="Courier New" pitchFamily="49" charset="0"/>
              </a:rPr>
              <a:t> </a:t>
            </a:r>
            <a:r>
              <a:rPr lang="en-US" sz="1800" b="1" dirty="0">
                <a:solidFill>
                  <a:srgbClr val="F78B09"/>
                </a:solidFill>
                <a:latin typeface="Courier New" pitchFamily="49" charset="0"/>
              </a:rPr>
              <a:t>in</a:t>
            </a:r>
            <a:r>
              <a:rPr lang="en-US" sz="1800" b="1" dirty="0">
                <a:latin typeface="Courier New" pitchFamily="49" charset="0"/>
              </a:rPr>
              <a:t> </a:t>
            </a:r>
            <a:r>
              <a:rPr lang="en-US" sz="1400" b="1" dirty="0" smtClean="0">
                <a:latin typeface="Courier New" pitchFamily="49" charset="0"/>
              </a:rPr>
              <a:t>list(range(4))</a:t>
            </a:r>
            <a:r>
              <a:rPr lang="en-US" sz="1800" b="1" dirty="0" smtClean="0">
                <a:latin typeface="Courier New" pitchFamily="49" charset="0"/>
              </a:rPr>
              <a:t>:</a:t>
            </a:r>
            <a:endParaRPr lang="en-US" sz="1800" b="1" dirty="0">
              <a:latin typeface="Courier New" pitchFamily="49" charset="0"/>
            </a:endParaRPr>
          </a:p>
          <a:p>
            <a:pPr algn="l">
              <a:lnSpc>
                <a:spcPts val="1400"/>
              </a:lnSpc>
              <a:spcBef>
                <a:spcPct val="50000"/>
              </a:spcBef>
            </a:pPr>
            <a:r>
              <a:rPr lang="en-US" sz="1800" b="1" dirty="0">
                <a:solidFill>
                  <a:srgbClr val="F68B09"/>
                </a:solidFill>
                <a:latin typeface="Courier New" pitchFamily="49" charset="0"/>
              </a:rPr>
              <a:t>  </a:t>
            </a:r>
            <a:r>
              <a:rPr lang="en-US" sz="1800" b="1" dirty="0">
                <a:latin typeface="Courier New" pitchFamily="49" charset="0"/>
              </a:rPr>
              <a:t>x += </a:t>
            </a:r>
            <a:r>
              <a:rPr lang="en-US" sz="1800" b="1" dirty="0" smtClean="0">
                <a:latin typeface="Courier New" pitchFamily="49" charset="0"/>
              </a:rPr>
              <a:t>10</a:t>
            </a:r>
          </a:p>
          <a:p>
            <a:pPr algn="l">
              <a:lnSpc>
                <a:spcPts val="1400"/>
              </a:lnSpc>
              <a:spcBef>
                <a:spcPct val="50000"/>
              </a:spcBef>
            </a:pPr>
            <a:endParaRPr lang="en-US" sz="1800" b="1" dirty="0">
              <a:latin typeface="Courier New" pitchFamily="49" charset="0"/>
            </a:endParaRPr>
          </a:p>
          <a:p>
            <a:pPr algn="l">
              <a:lnSpc>
                <a:spcPts val="1400"/>
              </a:lnSpc>
              <a:spcBef>
                <a:spcPct val="50000"/>
              </a:spcBef>
            </a:pPr>
            <a:r>
              <a:rPr lang="en-US" sz="1800" b="1" dirty="0" smtClean="0">
                <a:solidFill>
                  <a:srgbClr val="F78B09"/>
                </a:solidFill>
                <a:latin typeface="Courier New" pitchFamily="49" charset="0"/>
              </a:rPr>
              <a:t>print</a:t>
            </a:r>
            <a:r>
              <a:rPr lang="en-US" sz="1800" b="1" dirty="0" smtClean="0">
                <a:latin typeface="Courier New" pitchFamily="49" charset="0"/>
              </a:rPr>
              <a:t>(x)</a:t>
            </a:r>
            <a:endParaRPr lang="en-US" sz="1800" b="1" dirty="0">
              <a:latin typeface="Courier New" pitchFamily="49" charset="0"/>
            </a:endParaRPr>
          </a:p>
        </p:txBody>
      </p:sp>
      <p:sp>
        <p:nvSpPr>
          <p:cNvPr id="25612" name="Text Box 6"/>
          <p:cNvSpPr txBox="1">
            <a:spLocks noChangeArrowheads="1"/>
          </p:cNvSpPr>
          <p:nvPr/>
        </p:nvSpPr>
        <p:spPr bwMode="auto">
          <a:xfrm>
            <a:off x="236537" y="3581400"/>
            <a:ext cx="4030663" cy="1451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500" b="1" dirty="0">
                <a:latin typeface="Courier New" pitchFamily="49" charset="0"/>
              </a:rPr>
              <a:t>L = [</a:t>
            </a:r>
            <a:r>
              <a:rPr lang="en-US" sz="1500" b="1" dirty="0">
                <a:solidFill>
                  <a:srgbClr val="0AA318"/>
                </a:solidFill>
                <a:latin typeface="Courier New" pitchFamily="49" charset="0"/>
              </a:rPr>
              <a:t>'</a:t>
            </a:r>
            <a:r>
              <a:rPr lang="en-US" sz="1500" b="1" dirty="0" err="1">
                <a:solidFill>
                  <a:srgbClr val="0AA318"/>
                </a:solidFill>
                <a:latin typeface="Courier New" pitchFamily="49" charset="0"/>
              </a:rPr>
              <a:t>golf'</a:t>
            </a:r>
            <a:r>
              <a:rPr lang="en-US" sz="1500" b="1" dirty="0" err="1">
                <a:latin typeface="Courier New" pitchFamily="49" charset="0"/>
              </a:rPr>
              <a:t>,</a:t>
            </a:r>
            <a:r>
              <a:rPr lang="en-US" sz="1500" b="1" dirty="0" err="1">
                <a:solidFill>
                  <a:srgbClr val="0AA318"/>
                </a:solidFill>
                <a:latin typeface="Courier New" pitchFamily="49" charset="0"/>
              </a:rPr>
              <a:t>'fore!'</a:t>
            </a:r>
            <a:r>
              <a:rPr lang="en-US" sz="1500" b="1" dirty="0" err="1">
                <a:latin typeface="Courier New" pitchFamily="49" charset="0"/>
              </a:rPr>
              <a:t>,</a:t>
            </a:r>
            <a:r>
              <a:rPr lang="en-US" sz="1500" b="1" dirty="0" err="1">
                <a:solidFill>
                  <a:srgbClr val="0AA318"/>
                </a:solidFill>
                <a:latin typeface="Courier New" pitchFamily="49" charset="0"/>
              </a:rPr>
              <a:t>'club'</a:t>
            </a:r>
            <a:r>
              <a:rPr lang="en-US" sz="1500" b="1" dirty="0" err="1">
                <a:latin typeface="Courier New" pitchFamily="49" charset="0"/>
              </a:rPr>
              <a:t>,</a:t>
            </a:r>
            <a:r>
              <a:rPr lang="en-US" sz="1500" b="1" dirty="0" err="1">
                <a:solidFill>
                  <a:srgbClr val="0AA318"/>
                </a:solidFill>
                <a:latin typeface="Courier New" pitchFamily="49" charset="0"/>
              </a:rPr>
              <a:t>'tee</a:t>
            </a:r>
            <a:r>
              <a:rPr lang="en-US" sz="1500" b="1" dirty="0">
                <a:solidFill>
                  <a:srgbClr val="0AA318"/>
                </a:solidFill>
                <a:latin typeface="Courier New" pitchFamily="49" charset="0"/>
              </a:rPr>
              <a:t>'</a:t>
            </a:r>
            <a:r>
              <a:rPr lang="en-US" sz="1500" b="1" dirty="0">
                <a:latin typeface="Courier New" pitchFamily="49" charset="0"/>
              </a:rPr>
              <a:t>]</a:t>
            </a:r>
          </a:p>
          <a:p>
            <a:pPr algn="l">
              <a:lnSpc>
                <a:spcPts val="1400"/>
              </a:lnSpc>
              <a:spcBef>
                <a:spcPct val="50000"/>
              </a:spcBef>
            </a:pPr>
            <a:endParaRPr lang="en-US" sz="1500" b="1" dirty="0" smtClean="0">
              <a:solidFill>
                <a:srgbClr val="F68B09"/>
              </a:solidFill>
              <a:latin typeface="Courier New" pitchFamily="49" charset="0"/>
            </a:endParaRPr>
          </a:p>
          <a:p>
            <a:pPr algn="l">
              <a:lnSpc>
                <a:spcPts val="1400"/>
              </a:lnSpc>
              <a:spcBef>
                <a:spcPct val="50000"/>
              </a:spcBef>
            </a:pPr>
            <a:r>
              <a:rPr lang="en-US" sz="1500" b="1" dirty="0" smtClean="0">
                <a:solidFill>
                  <a:srgbClr val="F68B09"/>
                </a:solidFill>
                <a:latin typeface="Courier New" pitchFamily="49" charset="0"/>
              </a:rPr>
              <a:t>for </a:t>
            </a:r>
            <a:r>
              <a:rPr lang="en-US" sz="1500" b="1" dirty="0" err="1">
                <a:latin typeface="Courier New" pitchFamily="49" charset="0"/>
              </a:rPr>
              <a:t>i</a:t>
            </a:r>
            <a:r>
              <a:rPr lang="en-US" sz="1500" b="1" dirty="0">
                <a:latin typeface="Courier New" pitchFamily="49" charset="0"/>
              </a:rPr>
              <a:t> </a:t>
            </a:r>
            <a:r>
              <a:rPr lang="en-US" sz="1500" b="1" dirty="0">
                <a:solidFill>
                  <a:srgbClr val="F78B09"/>
                </a:solidFill>
                <a:latin typeface="Courier New" pitchFamily="49" charset="0"/>
              </a:rPr>
              <a:t>in</a:t>
            </a:r>
            <a:r>
              <a:rPr lang="en-US" sz="1500" b="1" dirty="0">
                <a:latin typeface="Courier New" pitchFamily="49" charset="0"/>
              </a:rPr>
              <a:t> </a:t>
            </a:r>
            <a:r>
              <a:rPr lang="en-US" sz="1500" b="1" dirty="0" smtClean="0">
                <a:latin typeface="Courier New" pitchFamily="49" charset="0"/>
              </a:rPr>
              <a:t>list(range(</a:t>
            </a:r>
            <a:r>
              <a:rPr lang="en-US" sz="1500" b="1" dirty="0" err="1" smtClean="0">
                <a:latin typeface="Courier New" pitchFamily="49" charset="0"/>
              </a:rPr>
              <a:t>len</a:t>
            </a:r>
            <a:r>
              <a:rPr lang="en-US" sz="1500" b="1" dirty="0" smtClean="0">
                <a:latin typeface="Courier New" pitchFamily="49" charset="0"/>
              </a:rPr>
              <a:t>(L))):</a:t>
            </a:r>
            <a:endParaRPr lang="en-US" sz="1500" b="1" dirty="0">
              <a:latin typeface="Courier New" pitchFamily="49" charset="0"/>
            </a:endParaRPr>
          </a:p>
          <a:p>
            <a:pPr algn="l">
              <a:lnSpc>
                <a:spcPts val="1400"/>
              </a:lnSpc>
              <a:spcBef>
                <a:spcPct val="50000"/>
              </a:spcBef>
            </a:pPr>
            <a:r>
              <a:rPr lang="en-US" sz="1500" b="1" dirty="0">
                <a:solidFill>
                  <a:srgbClr val="F68B09"/>
                </a:solidFill>
                <a:latin typeface="Courier New" pitchFamily="49" charset="0"/>
              </a:rPr>
              <a:t>   </a:t>
            </a:r>
            <a:r>
              <a:rPr lang="en-US" sz="1500" b="1" dirty="0">
                <a:solidFill>
                  <a:srgbClr val="F78B09"/>
                </a:solidFill>
                <a:latin typeface="Courier New" pitchFamily="49" charset="0"/>
              </a:rPr>
              <a:t>if</a:t>
            </a:r>
            <a:r>
              <a:rPr lang="en-US" sz="1500" b="1" dirty="0">
                <a:latin typeface="Courier New" pitchFamily="49" charset="0"/>
              </a:rPr>
              <a:t> i%2 == 1:</a:t>
            </a:r>
          </a:p>
          <a:p>
            <a:pPr algn="l">
              <a:lnSpc>
                <a:spcPts val="1400"/>
              </a:lnSpc>
              <a:spcBef>
                <a:spcPct val="50000"/>
              </a:spcBef>
            </a:pPr>
            <a:r>
              <a:rPr lang="en-US" sz="1500" b="1" dirty="0">
                <a:solidFill>
                  <a:srgbClr val="F78B09"/>
                </a:solidFill>
                <a:latin typeface="Courier New" pitchFamily="49" charset="0"/>
              </a:rPr>
              <a:t>      </a:t>
            </a:r>
            <a:r>
              <a:rPr lang="en-US" sz="1500" b="1" dirty="0" smtClean="0">
                <a:solidFill>
                  <a:srgbClr val="F78B09"/>
                </a:solidFill>
                <a:latin typeface="Courier New" pitchFamily="49" charset="0"/>
              </a:rPr>
              <a:t>print</a:t>
            </a:r>
            <a:r>
              <a:rPr lang="en-US" sz="1500" b="1" dirty="0" smtClean="0">
                <a:latin typeface="Courier New" pitchFamily="49" charset="0"/>
              </a:rPr>
              <a:t>(L[</a:t>
            </a:r>
            <a:r>
              <a:rPr lang="en-US" sz="1500" b="1" dirty="0" err="1" smtClean="0">
                <a:latin typeface="Courier New" pitchFamily="49" charset="0"/>
              </a:rPr>
              <a:t>i</a:t>
            </a:r>
            <a:r>
              <a:rPr lang="en-US" sz="1500" b="1" dirty="0" smtClean="0">
                <a:latin typeface="Courier New" pitchFamily="49" charset="0"/>
              </a:rPr>
              <a:t>])</a:t>
            </a:r>
            <a:endParaRPr lang="en-US" sz="1500" b="1" dirty="0">
              <a:latin typeface="Courier New" pitchFamily="49" charset="0"/>
            </a:endParaRPr>
          </a:p>
        </p:txBody>
      </p:sp>
      <p:sp>
        <p:nvSpPr>
          <p:cNvPr id="25613" name="Text Box 6"/>
          <p:cNvSpPr txBox="1">
            <a:spLocks noChangeArrowheads="1"/>
          </p:cNvSpPr>
          <p:nvPr/>
        </p:nvSpPr>
        <p:spPr bwMode="auto">
          <a:xfrm>
            <a:off x="4876800" y="3562171"/>
            <a:ext cx="3786187" cy="20415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500" b="1" dirty="0">
                <a:latin typeface="Courier New" pitchFamily="49" charset="0"/>
              </a:rPr>
              <a:t>S = </a:t>
            </a:r>
            <a:r>
              <a:rPr lang="en-US" sz="1500" b="1" dirty="0">
                <a:solidFill>
                  <a:srgbClr val="0AA318"/>
                </a:solidFill>
                <a:latin typeface="Courier New" pitchFamily="49" charset="0"/>
              </a:rPr>
              <a:t>'time to think this over! '</a:t>
            </a:r>
          </a:p>
          <a:p>
            <a:pPr algn="l">
              <a:lnSpc>
                <a:spcPts val="1400"/>
              </a:lnSpc>
              <a:spcBef>
                <a:spcPct val="50000"/>
              </a:spcBef>
            </a:pPr>
            <a:r>
              <a:rPr lang="en-US" sz="1500" b="1" dirty="0">
                <a:latin typeface="Courier New" pitchFamily="49" charset="0"/>
              </a:rPr>
              <a:t>result = </a:t>
            </a:r>
            <a:r>
              <a:rPr lang="en-US" sz="1500" b="1" dirty="0">
                <a:solidFill>
                  <a:srgbClr val="0AA318"/>
                </a:solidFill>
                <a:latin typeface="Courier New" pitchFamily="49" charset="0"/>
              </a:rPr>
              <a:t>''</a:t>
            </a:r>
          </a:p>
          <a:p>
            <a:pPr algn="l">
              <a:lnSpc>
                <a:spcPts val="1400"/>
              </a:lnSpc>
              <a:spcBef>
                <a:spcPct val="50000"/>
              </a:spcBef>
            </a:pPr>
            <a:r>
              <a:rPr lang="en-US" sz="1500" b="1" dirty="0">
                <a:solidFill>
                  <a:srgbClr val="F68B09"/>
                </a:solidFill>
                <a:latin typeface="Courier New" pitchFamily="49" charset="0"/>
              </a:rPr>
              <a:t>for </a:t>
            </a:r>
            <a:r>
              <a:rPr lang="en-US" sz="1500" b="1" dirty="0" err="1">
                <a:latin typeface="Courier New" pitchFamily="49" charset="0"/>
              </a:rPr>
              <a:t>i</a:t>
            </a:r>
            <a:r>
              <a:rPr lang="en-US" sz="1500" b="1" dirty="0">
                <a:latin typeface="Courier New" pitchFamily="49" charset="0"/>
              </a:rPr>
              <a:t> </a:t>
            </a:r>
            <a:r>
              <a:rPr lang="en-US" sz="1500" b="1" dirty="0">
                <a:solidFill>
                  <a:srgbClr val="F78B09"/>
                </a:solidFill>
                <a:latin typeface="Courier New" pitchFamily="49" charset="0"/>
              </a:rPr>
              <a:t>in</a:t>
            </a:r>
            <a:r>
              <a:rPr lang="en-US" sz="1500" b="1" dirty="0">
                <a:latin typeface="Courier New" pitchFamily="49" charset="0"/>
              </a:rPr>
              <a:t> </a:t>
            </a:r>
            <a:r>
              <a:rPr lang="en-US" sz="1500" b="1" dirty="0" smtClean="0">
                <a:latin typeface="Courier New" pitchFamily="49" charset="0"/>
              </a:rPr>
              <a:t>list(range(</a:t>
            </a:r>
            <a:r>
              <a:rPr lang="en-US" sz="1500" b="1" dirty="0" err="1" smtClean="0">
                <a:latin typeface="Courier New" pitchFamily="49" charset="0"/>
              </a:rPr>
              <a:t>len</a:t>
            </a:r>
            <a:r>
              <a:rPr lang="en-US" sz="1500" b="1" dirty="0" smtClean="0">
                <a:latin typeface="Courier New" pitchFamily="49" charset="0"/>
              </a:rPr>
              <a:t>(S))):</a:t>
            </a:r>
            <a:endParaRPr lang="en-US" sz="1500" b="1" dirty="0">
              <a:latin typeface="Courier New" pitchFamily="49" charset="0"/>
            </a:endParaRPr>
          </a:p>
          <a:p>
            <a:pPr algn="l">
              <a:lnSpc>
                <a:spcPts val="1400"/>
              </a:lnSpc>
              <a:spcBef>
                <a:spcPct val="50000"/>
              </a:spcBef>
            </a:pPr>
            <a:r>
              <a:rPr lang="en-US" sz="1500" b="1" dirty="0">
                <a:solidFill>
                  <a:srgbClr val="F68B09"/>
                </a:solidFill>
                <a:latin typeface="Courier New" pitchFamily="49" charset="0"/>
              </a:rPr>
              <a:t>   </a:t>
            </a:r>
            <a:r>
              <a:rPr lang="en-US" sz="1500" b="1" dirty="0">
                <a:solidFill>
                  <a:srgbClr val="F78B09"/>
                </a:solidFill>
                <a:latin typeface="Courier New" pitchFamily="49" charset="0"/>
              </a:rPr>
              <a:t>if</a:t>
            </a:r>
            <a:r>
              <a:rPr lang="en-US" sz="1500" b="1" dirty="0">
                <a:latin typeface="Courier New" pitchFamily="49" charset="0"/>
              </a:rPr>
              <a:t> S[i-1] == </a:t>
            </a:r>
            <a:r>
              <a:rPr lang="en-US" sz="1500" b="1" dirty="0">
                <a:solidFill>
                  <a:srgbClr val="0AA318"/>
                </a:solidFill>
                <a:latin typeface="Courier New" pitchFamily="49" charset="0"/>
              </a:rPr>
              <a:t>' '</a:t>
            </a:r>
            <a:r>
              <a:rPr lang="en-US" sz="1500" b="1" dirty="0">
                <a:latin typeface="Courier New" pitchFamily="49" charset="0"/>
              </a:rPr>
              <a:t>:</a:t>
            </a:r>
          </a:p>
          <a:p>
            <a:pPr algn="l">
              <a:lnSpc>
                <a:spcPts val="1400"/>
              </a:lnSpc>
              <a:spcBef>
                <a:spcPct val="50000"/>
              </a:spcBef>
            </a:pPr>
            <a:r>
              <a:rPr lang="en-US" sz="1500" b="1" dirty="0">
                <a:latin typeface="Courier New" pitchFamily="49" charset="0"/>
              </a:rPr>
              <a:t>	result += S[</a:t>
            </a:r>
            <a:r>
              <a:rPr lang="en-US" sz="1500" b="1" dirty="0" err="1">
                <a:latin typeface="Courier New" pitchFamily="49" charset="0"/>
              </a:rPr>
              <a:t>i</a:t>
            </a:r>
            <a:r>
              <a:rPr lang="en-US" sz="1500" b="1" dirty="0">
                <a:latin typeface="Courier New" pitchFamily="49" charset="0"/>
              </a:rPr>
              <a:t>]</a:t>
            </a:r>
          </a:p>
          <a:p>
            <a:pPr algn="l">
              <a:lnSpc>
                <a:spcPts val="1400"/>
              </a:lnSpc>
              <a:spcBef>
                <a:spcPct val="50000"/>
              </a:spcBef>
            </a:pPr>
            <a:endParaRPr lang="en-US" sz="1500" b="1" dirty="0" smtClean="0">
              <a:solidFill>
                <a:srgbClr val="F78B09"/>
              </a:solidFill>
              <a:latin typeface="Courier New" pitchFamily="49" charset="0"/>
            </a:endParaRPr>
          </a:p>
          <a:p>
            <a:pPr algn="l">
              <a:lnSpc>
                <a:spcPts val="1400"/>
              </a:lnSpc>
              <a:spcBef>
                <a:spcPct val="50000"/>
              </a:spcBef>
            </a:pPr>
            <a:r>
              <a:rPr lang="en-US" sz="1500" b="1" dirty="0" smtClean="0">
                <a:solidFill>
                  <a:srgbClr val="F78B09"/>
                </a:solidFill>
                <a:latin typeface="Courier New" pitchFamily="49" charset="0"/>
              </a:rPr>
              <a:t>print</a:t>
            </a:r>
            <a:r>
              <a:rPr lang="en-US" sz="1500" b="1" dirty="0" smtClean="0">
                <a:latin typeface="Courier New" pitchFamily="49" charset="0"/>
              </a:rPr>
              <a:t>(result)</a:t>
            </a:r>
            <a:endParaRPr lang="en-US" sz="1500" b="1" dirty="0">
              <a:latin typeface="Courier New" pitchFamily="49" charset="0"/>
            </a:endParaRPr>
          </a:p>
        </p:txBody>
      </p:sp>
      <p:cxnSp>
        <p:nvCxnSpPr>
          <p:cNvPr id="25615" name="Straight Connector 31"/>
          <p:cNvCxnSpPr>
            <a:cxnSpLocks noChangeShapeType="1"/>
          </p:cNvCxnSpPr>
          <p:nvPr/>
        </p:nvCxnSpPr>
        <p:spPr bwMode="auto">
          <a:xfrm>
            <a:off x="4572000" y="1235424"/>
            <a:ext cx="0" cy="184262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cxnSp>
      <p:cxnSp>
        <p:nvCxnSpPr>
          <p:cNvPr id="25616" name="Straight Connector 35"/>
          <p:cNvCxnSpPr>
            <a:cxnSpLocks noChangeShapeType="1"/>
          </p:cNvCxnSpPr>
          <p:nvPr/>
        </p:nvCxnSpPr>
        <p:spPr bwMode="auto">
          <a:xfrm>
            <a:off x="4572000" y="3309870"/>
            <a:ext cx="0" cy="34386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cxnSp>
      <p:cxnSp>
        <p:nvCxnSpPr>
          <p:cNvPr id="35" name="Straight Connector 31"/>
          <p:cNvCxnSpPr>
            <a:cxnSpLocks noChangeShapeType="1"/>
          </p:cNvCxnSpPr>
          <p:nvPr/>
        </p:nvCxnSpPr>
        <p:spPr bwMode="auto">
          <a:xfrm flipH="1">
            <a:off x="322262" y="3192560"/>
            <a:ext cx="8516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cxnSp>
      <p:sp>
        <p:nvSpPr>
          <p:cNvPr id="6" name="Rectangle 5"/>
          <p:cNvSpPr/>
          <p:nvPr/>
        </p:nvSpPr>
        <p:spPr>
          <a:xfrm>
            <a:off x="6115656" y="279611"/>
            <a:ext cx="2818207" cy="400110"/>
          </a:xfrm>
          <a:prstGeom prst="rect">
            <a:avLst/>
          </a:prstGeom>
          <a:noFill/>
        </p:spPr>
        <p:txBody>
          <a:bodyPr wrap="none">
            <a:spAutoFit/>
          </a:bodyPr>
          <a:lstStyle/>
          <a:p>
            <a:r>
              <a:rPr lang="en-US" sz="2000" i="1" dirty="0" smtClean="0">
                <a:latin typeface="Cambria" pitchFamily="18" charset="0"/>
              </a:rPr>
              <a:t>What does the loop say?</a:t>
            </a:r>
            <a:endParaRPr lang="en-US" sz="2000" i="1" dirty="0"/>
          </a:p>
        </p:txBody>
      </p:sp>
      <p:sp>
        <p:nvSpPr>
          <p:cNvPr id="3" name="Rectangle 2"/>
          <p:cNvSpPr/>
          <p:nvPr/>
        </p:nvSpPr>
        <p:spPr>
          <a:xfrm>
            <a:off x="3085031" y="1097214"/>
            <a:ext cx="678391" cy="338554"/>
          </a:xfrm>
          <a:prstGeom prst="rect">
            <a:avLst/>
          </a:prstGeom>
          <a:solidFill>
            <a:srgbClr val="CCECFF"/>
          </a:solidFill>
        </p:spPr>
        <p:txBody>
          <a:bodyPr wrap="none">
            <a:spAutoFit/>
          </a:bodyPr>
          <a:lstStyle/>
          <a:p>
            <a:r>
              <a:rPr lang="en-US" sz="1600" b="1" dirty="0" smtClean="0">
                <a:latin typeface="Courier New" pitchFamily="49" charset="0"/>
              </a:rPr>
              <a:t>res.</a:t>
            </a:r>
            <a:endParaRPr lang="en-US" sz="1600" dirty="0"/>
          </a:p>
        </p:txBody>
      </p:sp>
      <p:sp>
        <p:nvSpPr>
          <p:cNvPr id="36" name="Rectangle 35"/>
          <p:cNvSpPr/>
          <p:nvPr/>
        </p:nvSpPr>
        <p:spPr>
          <a:xfrm>
            <a:off x="3898188" y="1032410"/>
            <a:ext cx="369012" cy="461665"/>
          </a:xfrm>
          <a:prstGeom prst="rect">
            <a:avLst/>
          </a:prstGeom>
          <a:solidFill>
            <a:srgbClr val="CCECFF"/>
          </a:solidFill>
        </p:spPr>
        <p:txBody>
          <a:bodyPr wrap="none">
            <a:spAutoFit/>
          </a:bodyPr>
          <a:lstStyle/>
          <a:p>
            <a:r>
              <a:rPr lang="en-US" b="1" dirty="0">
                <a:latin typeface="Courier New" pitchFamily="49" charset="0"/>
              </a:rPr>
              <a:t>x</a:t>
            </a:r>
            <a:endParaRPr lang="en-US" dirty="0"/>
          </a:p>
        </p:txBody>
      </p:sp>
      <p:sp>
        <p:nvSpPr>
          <p:cNvPr id="37" name="Rectangle 36"/>
          <p:cNvSpPr/>
          <p:nvPr/>
        </p:nvSpPr>
        <p:spPr>
          <a:xfrm>
            <a:off x="7859848" y="1032410"/>
            <a:ext cx="369012" cy="461665"/>
          </a:xfrm>
          <a:prstGeom prst="rect">
            <a:avLst/>
          </a:prstGeom>
          <a:solidFill>
            <a:srgbClr val="CCECFF"/>
          </a:solidFill>
        </p:spPr>
        <p:txBody>
          <a:bodyPr wrap="none">
            <a:spAutoFit/>
          </a:bodyPr>
          <a:lstStyle/>
          <a:p>
            <a:r>
              <a:rPr lang="en-US" b="1" dirty="0">
                <a:latin typeface="Courier New" pitchFamily="49" charset="0"/>
              </a:rPr>
              <a:t>x</a:t>
            </a:r>
            <a:endParaRPr lang="en-US" dirty="0"/>
          </a:p>
        </p:txBody>
      </p:sp>
      <p:sp>
        <p:nvSpPr>
          <p:cNvPr id="38" name="Rectangle 37"/>
          <p:cNvSpPr/>
          <p:nvPr/>
        </p:nvSpPr>
        <p:spPr>
          <a:xfrm>
            <a:off x="8470188" y="1032410"/>
            <a:ext cx="369012" cy="461665"/>
          </a:xfrm>
          <a:prstGeom prst="rect">
            <a:avLst/>
          </a:prstGeom>
          <a:solidFill>
            <a:srgbClr val="CCECFF"/>
          </a:solidFill>
        </p:spPr>
        <p:txBody>
          <a:bodyPr wrap="none">
            <a:spAutoFit/>
          </a:bodyPr>
          <a:lstStyle/>
          <a:p>
            <a:r>
              <a:rPr lang="en-US" b="1" dirty="0" smtClean="0">
                <a:latin typeface="Courier New" pitchFamily="49" charset="0"/>
              </a:rPr>
              <a:t>i</a:t>
            </a:r>
            <a:endParaRPr lang="en-US" dirty="0"/>
          </a:p>
        </p:txBody>
      </p:sp>
      <p:sp>
        <p:nvSpPr>
          <p:cNvPr id="40" name="Rectangle 39"/>
          <p:cNvSpPr/>
          <p:nvPr/>
        </p:nvSpPr>
        <p:spPr>
          <a:xfrm>
            <a:off x="3974388" y="4542335"/>
            <a:ext cx="369012" cy="461665"/>
          </a:xfrm>
          <a:prstGeom prst="rect">
            <a:avLst/>
          </a:prstGeom>
          <a:solidFill>
            <a:srgbClr val="CCECFF"/>
          </a:solidFill>
        </p:spPr>
        <p:txBody>
          <a:bodyPr wrap="none">
            <a:spAutoFit/>
          </a:bodyPr>
          <a:lstStyle/>
          <a:p>
            <a:r>
              <a:rPr lang="en-US" b="1" dirty="0" smtClean="0">
                <a:latin typeface="Courier New" pitchFamily="49" charset="0"/>
              </a:rPr>
              <a:t>i</a:t>
            </a:r>
            <a:endParaRPr lang="en-US" dirty="0"/>
          </a:p>
        </p:txBody>
      </p:sp>
      <p:sp>
        <p:nvSpPr>
          <p:cNvPr id="2" name="TextBox 1"/>
          <p:cNvSpPr txBox="1"/>
          <p:nvPr/>
        </p:nvSpPr>
        <p:spPr>
          <a:xfrm rot="20967485">
            <a:off x="7858852" y="4418262"/>
            <a:ext cx="1197063" cy="246221"/>
          </a:xfrm>
          <a:prstGeom prst="rect">
            <a:avLst/>
          </a:prstGeom>
          <a:solidFill>
            <a:srgbClr val="CCECFF"/>
          </a:solidFill>
          <a:ln>
            <a:noFill/>
          </a:ln>
        </p:spPr>
        <p:txBody>
          <a:bodyPr wrap="square" rtlCol="0">
            <a:spAutoFit/>
          </a:bodyPr>
          <a:lstStyle/>
          <a:p>
            <a:r>
              <a:rPr lang="en-US" sz="1000" dirty="0">
                <a:latin typeface="Calibri" panose="020F0502020204030204" pitchFamily="34" charset="0"/>
              </a:rPr>
              <a:t>ladder </a:t>
            </a:r>
            <a:r>
              <a:rPr lang="en-US" sz="1000" dirty="0" smtClean="0">
                <a:latin typeface="Calibri" panose="020F0502020204030204" pitchFamily="34" charset="0"/>
              </a:rPr>
              <a:t>as needed...</a:t>
            </a:r>
            <a:endParaRPr lang="en-US" sz="1000" dirty="0">
              <a:latin typeface="Calibri" panose="020F0502020204030204" pitchFamily="34" charset="0"/>
            </a:endParaRPr>
          </a:p>
        </p:txBody>
      </p:sp>
      <p:sp>
        <p:nvSpPr>
          <p:cNvPr id="39" name="Rectangle 38"/>
          <p:cNvSpPr/>
          <p:nvPr/>
        </p:nvSpPr>
        <p:spPr>
          <a:xfrm>
            <a:off x="3383564" y="4636785"/>
            <a:ext cx="530916" cy="323165"/>
          </a:xfrm>
          <a:prstGeom prst="rect">
            <a:avLst/>
          </a:prstGeom>
          <a:solidFill>
            <a:srgbClr val="CCECFF"/>
          </a:solidFill>
        </p:spPr>
        <p:txBody>
          <a:bodyPr wrap="none">
            <a:spAutoFit/>
          </a:bodyPr>
          <a:lstStyle/>
          <a:p>
            <a:r>
              <a:rPr lang="en-US" sz="1500" b="1" dirty="0" smtClean="0">
                <a:latin typeface="Courier New" pitchFamily="49" charset="0"/>
              </a:rPr>
              <a:t>i%2</a:t>
            </a:r>
            <a:endParaRPr lang="en-US" sz="1500" b="1" dirty="0"/>
          </a:p>
        </p:txBody>
      </p:sp>
      <p:sp>
        <p:nvSpPr>
          <p:cNvPr id="7" name="Down Arrow 6"/>
          <p:cNvSpPr/>
          <p:nvPr/>
        </p:nvSpPr>
        <p:spPr bwMode="auto">
          <a:xfrm>
            <a:off x="8722895" y="4552589"/>
            <a:ext cx="344905" cy="441158"/>
          </a:xfrm>
          <a:prstGeom prst="downArrow">
            <a:avLst/>
          </a:prstGeom>
          <a:solidFill>
            <a:srgbClr val="CCECFF"/>
          </a:solidFill>
          <a:ln w="31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2" name="Rectangle 41"/>
          <p:cNvSpPr/>
          <p:nvPr/>
        </p:nvSpPr>
        <p:spPr>
          <a:xfrm>
            <a:off x="2695846" y="4636506"/>
            <a:ext cx="646331" cy="323165"/>
          </a:xfrm>
          <a:prstGeom prst="rect">
            <a:avLst/>
          </a:prstGeom>
          <a:solidFill>
            <a:srgbClr val="CCECFF"/>
          </a:solidFill>
        </p:spPr>
        <p:txBody>
          <a:bodyPr wrap="none">
            <a:spAutoFit/>
          </a:bodyPr>
          <a:lstStyle/>
          <a:p>
            <a:r>
              <a:rPr lang="en-US" sz="1500" b="1" dirty="0" smtClean="0">
                <a:latin typeface="Courier New" pitchFamily="49" charset="0"/>
              </a:rPr>
              <a:t>L[</a:t>
            </a:r>
            <a:r>
              <a:rPr lang="en-US" sz="1500" b="1" dirty="0" err="1" smtClean="0">
                <a:latin typeface="Courier New" pitchFamily="49" charset="0"/>
              </a:rPr>
              <a:t>i</a:t>
            </a:r>
            <a:r>
              <a:rPr lang="en-US" sz="1500" b="1" dirty="0" smtClean="0">
                <a:latin typeface="Courier New" pitchFamily="49" charset="0"/>
              </a:rPr>
              <a:t>]</a:t>
            </a:r>
            <a:endParaRPr lang="en-US" sz="1500" b="1" dirty="0"/>
          </a:p>
        </p:txBody>
      </p:sp>
      <p:sp>
        <p:nvSpPr>
          <p:cNvPr id="8" name="TextBox 7"/>
          <p:cNvSpPr txBox="1"/>
          <p:nvPr/>
        </p:nvSpPr>
        <p:spPr>
          <a:xfrm>
            <a:off x="7375553" y="3922324"/>
            <a:ext cx="325731" cy="246221"/>
          </a:xfrm>
          <a:prstGeom prst="rect">
            <a:avLst/>
          </a:prstGeom>
          <a:noFill/>
        </p:spPr>
        <p:txBody>
          <a:bodyPr wrap="none" rtlCol="0">
            <a:spAutoFit/>
          </a:bodyPr>
          <a:lstStyle/>
          <a:p>
            <a:r>
              <a:rPr lang="en-US" sz="1000" dirty="0" smtClean="0">
                <a:latin typeface="Cambria" panose="02040503050406030204" pitchFamily="18" charset="0"/>
              </a:rPr>
              <a:t>25</a:t>
            </a:r>
          </a:p>
        </p:txBody>
      </p:sp>
      <p:cxnSp>
        <p:nvCxnSpPr>
          <p:cNvPr id="10" name="Straight Connector 9"/>
          <p:cNvCxnSpPr/>
          <p:nvPr/>
        </p:nvCxnSpPr>
        <p:spPr bwMode="auto">
          <a:xfrm>
            <a:off x="7302321" y="4129789"/>
            <a:ext cx="544648" cy="0"/>
          </a:xfrm>
          <a:prstGeom prst="line">
            <a:avLst/>
          </a:prstGeom>
          <a:noFill/>
          <a:ln w="19050" cap="flat" cmpd="sng" algn="ctr">
            <a:solidFill>
              <a:schemeClr val="tx1"/>
            </a:solidFill>
            <a:prstDash val="solid"/>
            <a:round/>
            <a:headEnd type="none" w="med" len="med"/>
            <a:tailEnd type="none" w="med" len="med"/>
          </a:ln>
          <a:effectLst/>
        </p:spPr>
      </p:cxnSp>
      <p:sp>
        <p:nvSpPr>
          <p:cNvPr id="9" name="TextBox 8"/>
          <p:cNvSpPr txBox="1"/>
          <p:nvPr/>
        </p:nvSpPr>
        <p:spPr>
          <a:xfrm>
            <a:off x="32135" y="1004396"/>
            <a:ext cx="409086" cy="230832"/>
          </a:xfrm>
          <a:prstGeom prst="rect">
            <a:avLst/>
          </a:prstGeom>
          <a:noFill/>
        </p:spPr>
        <p:txBody>
          <a:bodyPr wrap="none" rtlCol="0">
            <a:spAutoFit/>
          </a:bodyPr>
          <a:lstStyle/>
          <a:p>
            <a:pPr algn="l"/>
            <a:r>
              <a:rPr lang="en-US" sz="900" dirty="0" smtClean="0">
                <a:solidFill>
                  <a:schemeClr val="bg1">
                    <a:lumMod val="75000"/>
                  </a:schemeClr>
                </a:solidFill>
                <a:latin typeface="Cambria" panose="02040503050406030204" pitchFamily="18" charset="0"/>
              </a:rPr>
              <a:t>mild</a:t>
            </a:r>
          </a:p>
        </p:txBody>
      </p:sp>
      <p:sp>
        <p:nvSpPr>
          <p:cNvPr id="46" name="TextBox 45"/>
          <p:cNvSpPr txBox="1"/>
          <p:nvPr/>
        </p:nvSpPr>
        <p:spPr>
          <a:xfrm>
            <a:off x="4672256" y="1004337"/>
            <a:ext cx="661743" cy="230832"/>
          </a:xfrm>
          <a:prstGeom prst="rect">
            <a:avLst/>
          </a:prstGeom>
          <a:noFill/>
        </p:spPr>
        <p:txBody>
          <a:bodyPr wrap="square" rtlCol="0">
            <a:spAutoFit/>
          </a:bodyPr>
          <a:lstStyle/>
          <a:p>
            <a:pPr algn="l"/>
            <a:r>
              <a:rPr lang="en-US" sz="900" dirty="0" smtClean="0">
                <a:solidFill>
                  <a:schemeClr val="bg1">
                    <a:lumMod val="75000"/>
                  </a:schemeClr>
                </a:solidFill>
                <a:latin typeface="Cambria" panose="02040503050406030204" pitchFamily="18" charset="0"/>
              </a:rPr>
              <a:t>mild-</a:t>
            </a:r>
            <a:r>
              <a:rPr lang="en-US" sz="900" dirty="0" err="1" smtClean="0">
                <a:solidFill>
                  <a:schemeClr val="bg1">
                    <a:lumMod val="75000"/>
                  </a:schemeClr>
                </a:solidFill>
                <a:latin typeface="Cambria" panose="02040503050406030204" pitchFamily="18" charset="0"/>
              </a:rPr>
              <a:t>ish</a:t>
            </a:r>
            <a:endParaRPr lang="en-US" sz="900" dirty="0" smtClean="0">
              <a:solidFill>
                <a:schemeClr val="bg1">
                  <a:lumMod val="75000"/>
                </a:schemeClr>
              </a:solidFill>
              <a:latin typeface="Cambria" panose="02040503050406030204" pitchFamily="18" charset="0"/>
            </a:endParaRPr>
          </a:p>
        </p:txBody>
      </p:sp>
      <p:sp>
        <p:nvSpPr>
          <p:cNvPr id="47" name="TextBox 46"/>
          <p:cNvSpPr txBox="1"/>
          <p:nvPr/>
        </p:nvSpPr>
        <p:spPr>
          <a:xfrm>
            <a:off x="32135" y="3242967"/>
            <a:ext cx="661743" cy="230832"/>
          </a:xfrm>
          <a:prstGeom prst="rect">
            <a:avLst/>
          </a:prstGeom>
          <a:noFill/>
        </p:spPr>
        <p:txBody>
          <a:bodyPr wrap="square" rtlCol="0">
            <a:spAutoFit/>
          </a:bodyPr>
          <a:lstStyle/>
          <a:p>
            <a:pPr algn="l"/>
            <a:r>
              <a:rPr lang="en-US" sz="900" dirty="0" smtClean="0">
                <a:solidFill>
                  <a:schemeClr val="bg1">
                    <a:lumMod val="75000"/>
                  </a:schemeClr>
                </a:solidFill>
                <a:latin typeface="Cambria" panose="02040503050406030204" pitchFamily="18" charset="0"/>
              </a:rPr>
              <a:t>medium</a:t>
            </a:r>
          </a:p>
        </p:txBody>
      </p:sp>
      <p:sp>
        <p:nvSpPr>
          <p:cNvPr id="48" name="TextBox 47"/>
          <p:cNvSpPr txBox="1"/>
          <p:nvPr/>
        </p:nvSpPr>
        <p:spPr>
          <a:xfrm>
            <a:off x="4672256" y="3242967"/>
            <a:ext cx="661743" cy="230832"/>
          </a:xfrm>
          <a:prstGeom prst="rect">
            <a:avLst/>
          </a:prstGeom>
          <a:noFill/>
        </p:spPr>
        <p:txBody>
          <a:bodyPr wrap="square" rtlCol="0">
            <a:spAutoFit/>
          </a:bodyPr>
          <a:lstStyle/>
          <a:p>
            <a:pPr algn="l"/>
            <a:r>
              <a:rPr lang="en-US" sz="900" dirty="0" smtClean="0">
                <a:solidFill>
                  <a:schemeClr val="bg1">
                    <a:lumMod val="75000"/>
                  </a:schemeClr>
                </a:solidFill>
                <a:latin typeface="Cambria" panose="02040503050406030204" pitchFamily="18" charset="0"/>
              </a:rPr>
              <a:t>spicy</a:t>
            </a:r>
          </a:p>
        </p:txBody>
      </p:sp>
      <p:sp>
        <p:nvSpPr>
          <p:cNvPr id="51" name="Text Box 2"/>
          <p:cNvSpPr txBox="1">
            <a:spLocks noChangeArrowheads="1"/>
          </p:cNvSpPr>
          <p:nvPr/>
        </p:nvSpPr>
        <p:spPr bwMode="auto">
          <a:xfrm>
            <a:off x="4638366" y="6456887"/>
            <a:ext cx="193333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000" b="1" dirty="0" smtClean="0">
                <a:solidFill>
                  <a:srgbClr val="C00000"/>
                </a:solidFill>
                <a:latin typeface="Candara" panose="020E0502030303020204" pitchFamily="34" charset="0"/>
              </a:rPr>
              <a:t>Extra!  </a:t>
            </a:r>
            <a:r>
              <a:rPr lang="en-US" sz="1000" dirty="0" smtClean="0">
                <a:solidFill>
                  <a:schemeClr val="bg1">
                    <a:lumMod val="65000"/>
                  </a:schemeClr>
                </a:solidFill>
                <a:latin typeface="Candara" panose="020E0502030303020204" pitchFamily="34" charset="0"/>
              </a:rPr>
              <a:t>How could you change </a:t>
            </a:r>
            <a:r>
              <a:rPr lang="en-US" sz="1000" u="sng" dirty="0" smtClean="0">
                <a:solidFill>
                  <a:schemeClr val="bg1">
                    <a:lumMod val="65000"/>
                  </a:schemeClr>
                </a:solidFill>
                <a:latin typeface="Candara" panose="020E0502030303020204" pitchFamily="34" charset="0"/>
              </a:rPr>
              <a:t>one character</a:t>
            </a:r>
            <a:r>
              <a:rPr lang="en-US" sz="1000" dirty="0" smtClean="0">
                <a:solidFill>
                  <a:schemeClr val="bg1">
                    <a:lumMod val="65000"/>
                  </a:schemeClr>
                </a:solidFill>
                <a:latin typeface="Candara" panose="020E0502030303020204" pitchFamily="34" charset="0"/>
              </a:rPr>
              <a:t> above to yield</a:t>
            </a:r>
          </a:p>
        </p:txBody>
      </p:sp>
      <p:sp>
        <p:nvSpPr>
          <p:cNvPr id="13" name="Rectangle 12"/>
          <p:cNvSpPr/>
          <p:nvPr/>
        </p:nvSpPr>
        <p:spPr>
          <a:xfrm>
            <a:off x="8475981" y="6518443"/>
            <a:ext cx="699422" cy="276999"/>
          </a:xfrm>
          <a:prstGeom prst="rect">
            <a:avLst/>
          </a:prstGeom>
        </p:spPr>
        <p:txBody>
          <a:bodyPr wrap="none">
            <a:spAutoFit/>
          </a:bodyPr>
          <a:lstStyle/>
          <a:p>
            <a:r>
              <a:rPr lang="en-US" sz="1200" dirty="0">
                <a:solidFill>
                  <a:schemeClr val="tx1">
                    <a:lumMod val="50000"/>
                    <a:lumOff val="50000"/>
                  </a:schemeClr>
                </a:solidFill>
                <a:latin typeface="Calibri" panose="020F0502020204030204" pitchFamily="34" charset="0"/>
                <a:cs typeface="Calibri" panose="020F0502020204030204" pitchFamily="34" charset="0"/>
              </a:rPr>
              <a:t> </a:t>
            </a:r>
            <a:r>
              <a:rPr lang="en-US" sz="1200" dirty="0" err="1">
                <a:solidFill>
                  <a:schemeClr val="tx1">
                    <a:lumMod val="50000"/>
                    <a:lumOff val="50000"/>
                  </a:schemeClr>
                </a:solidFill>
                <a:latin typeface="Calibri" panose="020F0502020204030204" pitchFamily="34" charset="0"/>
                <a:cs typeface="Calibri" panose="020F0502020204030204" pitchFamily="34" charset="0"/>
              </a:rPr>
              <a:t>eoks</a:t>
            </a:r>
            <a:r>
              <a:rPr lang="en-US" sz="1200" dirty="0">
                <a:solidFill>
                  <a:schemeClr val="tx1">
                    <a:lumMod val="50000"/>
                    <a:lumOff val="50000"/>
                  </a:schemeClr>
                </a:solidFill>
                <a:latin typeface="Calibri" panose="020F0502020204030204" pitchFamily="34" charset="0"/>
                <a:cs typeface="Calibri" panose="020F0502020204030204" pitchFamily="34" charset="0"/>
              </a:rPr>
              <a:t>!    </a:t>
            </a:r>
          </a:p>
        </p:txBody>
      </p:sp>
      <p:sp>
        <p:nvSpPr>
          <p:cNvPr id="54" name="Rectangle 53"/>
          <p:cNvSpPr/>
          <p:nvPr/>
        </p:nvSpPr>
        <p:spPr>
          <a:xfrm>
            <a:off x="6337479" y="6518443"/>
            <a:ext cx="449162" cy="276999"/>
          </a:xfrm>
          <a:prstGeom prst="rect">
            <a:avLst/>
          </a:prstGeom>
        </p:spPr>
        <p:txBody>
          <a:bodyPr wrap="none">
            <a:spAutoFit/>
          </a:bodyPr>
          <a:lstStyle/>
          <a:p>
            <a:r>
              <a:rPr lang="en-US" sz="1200" dirty="0" err="1" smtClean="0">
                <a:solidFill>
                  <a:schemeClr val="tx1">
                    <a:lumMod val="50000"/>
                    <a:lumOff val="50000"/>
                  </a:schemeClr>
                </a:solidFill>
                <a:latin typeface="Calibri" panose="020F0502020204030204" pitchFamily="34" charset="0"/>
                <a:cs typeface="Calibri" panose="020F0502020204030204" pitchFamily="34" charset="0"/>
              </a:rPr>
              <a:t>mns</a:t>
            </a:r>
            <a:endParaRPr lang="en-US" sz="1200" dirty="0">
              <a:solidFill>
                <a:schemeClr val="tx1">
                  <a:lumMod val="50000"/>
                  <a:lumOff val="50000"/>
                </a:schemeClr>
              </a:solidFill>
              <a:latin typeface="Calibri" panose="020F0502020204030204" pitchFamily="34" charset="0"/>
              <a:cs typeface="Calibri" panose="020F0502020204030204" pitchFamily="34" charset="0"/>
            </a:endParaRPr>
          </a:p>
        </p:txBody>
      </p:sp>
      <p:sp>
        <p:nvSpPr>
          <p:cNvPr id="55" name="Rectangle 54"/>
          <p:cNvSpPr/>
          <p:nvPr/>
        </p:nvSpPr>
        <p:spPr>
          <a:xfrm>
            <a:off x="7428515" y="6518443"/>
            <a:ext cx="502830" cy="276999"/>
          </a:xfrm>
          <a:prstGeom prst="rect">
            <a:avLst/>
          </a:prstGeom>
        </p:spPr>
        <p:txBody>
          <a:bodyPr wrap="none">
            <a:spAutoFit/>
          </a:bodyPr>
          <a:lstStyle/>
          <a:p>
            <a:r>
              <a:rPr lang="en-US" sz="1200" dirty="0" err="1" smtClean="0">
                <a:solidFill>
                  <a:schemeClr val="tx1">
                    <a:lumMod val="50000"/>
                    <a:lumOff val="50000"/>
                  </a:schemeClr>
                </a:solidFill>
                <a:latin typeface="Calibri" panose="020F0502020204030204" pitchFamily="34" charset="0"/>
                <a:cs typeface="Calibri" panose="020F0502020204030204" pitchFamily="34" charset="0"/>
              </a:rPr>
              <a:t>etns</a:t>
            </a:r>
            <a:r>
              <a:rPr lang="en-US" sz="1200" dirty="0" smtClean="0">
                <a:solidFill>
                  <a:schemeClr val="tx1">
                    <a:lumMod val="50000"/>
                    <a:lumOff val="50000"/>
                  </a:schemeClr>
                </a:solidFill>
                <a:latin typeface="Calibri" panose="020F0502020204030204" pitchFamily="34" charset="0"/>
                <a:cs typeface="Calibri" panose="020F0502020204030204" pitchFamily="34" charset="0"/>
              </a:rPr>
              <a:t>!</a:t>
            </a:r>
            <a:endParaRPr lang="en-US" sz="1200" dirty="0">
              <a:solidFill>
                <a:schemeClr val="tx1">
                  <a:lumMod val="50000"/>
                  <a:lumOff val="50000"/>
                </a:schemeClr>
              </a:solidFill>
              <a:latin typeface="Calibri" panose="020F0502020204030204" pitchFamily="34" charset="0"/>
              <a:cs typeface="Calibri" panose="020F0502020204030204" pitchFamily="34" charset="0"/>
            </a:endParaRPr>
          </a:p>
        </p:txBody>
      </p:sp>
      <p:sp>
        <p:nvSpPr>
          <p:cNvPr id="56" name="Text Box 2"/>
          <p:cNvSpPr txBox="1">
            <a:spLocks noChangeArrowheads="1"/>
          </p:cNvSpPr>
          <p:nvPr/>
        </p:nvSpPr>
        <p:spPr bwMode="auto">
          <a:xfrm>
            <a:off x="6705600" y="6456887"/>
            <a:ext cx="8515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dirty="0" smtClean="0">
                <a:solidFill>
                  <a:schemeClr val="bg1">
                    <a:lumMod val="65000"/>
                  </a:schemeClr>
                </a:solidFill>
                <a:latin typeface="Candara" panose="020E0502030303020204" pitchFamily="34" charset="0"/>
              </a:rPr>
              <a:t>or another to yield </a:t>
            </a:r>
          </a:p>
        </p:txBody>
      </p:sp>
      <p:sp>
        <p:nvSpPr>
          <p:cNvPr id="57" name="Text Box 2"/>
          <p:cNvSpPr txBox="1">
            <a:spLocks noChangeArrowheads="1"/>
          </p:cNvSpPr>
          <p:nvPr/>
        </p:nvSpPr>
        <p:spPr bwMode="auto">
          <a:xfrm>
            <a:off x="7807365" y="6456887"/>
            <a:ext cx="8515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dirty="0" smtClean="0">
                <a:solidFill>
                  <a:schemeClr val="bg1">
                    <a:lumMod val="65000"/>
                  </a:schemeClr>
                </a:solidFill>
                <a:latin typeface="Candara" panose="020E0502030303020204" pitchFamily="34" charset="0"/>
              </a:rPr>
              <a:t>or another to yield </a:t>
            </a:r>
          </a:p>
        </p:txBody>
      </p:sp>
      <p:sp>
        <p:nvSpPr>
          <p:cNvPr id="58" name="TextBox 57"/>
          <p:cNvSpPr txBox="1"/>
          <p:nvPr/>
        </p:nvSpPr>
        <p:spPr>
          <a:xfrm>
            <a:off x="6304620" y="1295400"/>
            <a:ext cx="1266693" cy="338554"/>
          </a:xfrm>
          <a:prstGeom prst="rect">
            <a:avLst/>
          </a:prstGeom>
          <a:noFill/>
        </p:spPr>
        <p:txBody>
          <a:bodyPr wrap="none" rtlCol="0">
            <a:spAutoFit/>
          </a:bodyPr>
          <a:lstStyle/>
          <a:p>
            <a:r>
              <a:rPr lang="en-US" sz="1600" b="1" dirty="0" smtClean="0">
                <a:solidFill>
                  <a:schemeClr val="bg1">
                    <a:lumMod val="75000"/>
                  </a:schemeClr>
                </a:solidFill>
                <a:latin typeface="Calibri" panose="020F0502020204030204" pitchFamily="34" charset="0"/>
                <a:cs typeface="Calibri" panose="020F0502020204030204" pitchFamily="34" charset="0"/>
              </a:rPr>
              <a:t>[</a:t>
            </a:r>
            <a:r>
              <a:rPr lang="en-US" sz="1600" b="1" dirty="0">
                <a:solidFill>
                  <a:schemeClr val="bg1">
                    <a:lumMod val="75000"/>
                  </a:schemeClr>
                </a:solidFill>
                <a:latin typeface="Calibri" panose="020F0502020204030204" pitchFamily="34" charset="0"/>
                <a:cs typeface="Calibri" panose="020F0502020204030204" pitchFamily="34" charset="0"/>
              </a:rPr>
              <a:t> </a:t>
            </a:r>
            <a:r>
              <a:rPr lang="en-US" sz="1600" b="1" dirty="0" smtClean="0">
                <a:solidFill>
                  <a:schemeClr val="bg1">
                    <a:lumMod val="75000"/>
                  </a:schemeClr>
                </a:solidFill>
                <a:latin typeface="Calibri" panose="020F0502020204030204" pitchFamily="34" charset="0"/>
                <a:cs typeface="Calibri" panose="020F0502020204030204" pitchFamily="34" charset="0"/>
              </a:rPr>
              <a:t>0 , 1 , 2 , 3 ]</a:t>
            </a:r>
          </a:p>
        </p:txBody>
      </p:sp>
      <p:sp>
        <p:nvSpPr>
          <p:cNvPr id="59" name="Left Brace 58"/>
          <p:cNvSpPr/>
          <p:nvPr/>
        </p:nvSpPr>
        <p:spPr bwMode="auto">
          <a:xfrm rot="5400000">
            <a:off x="6836194" y="983950"/>
            <a:ext cx="149308" cy="1452648"/>
          </a:xfrm>
          <a:prstGeom prst="leftBrace">
            <a:avLst>
              <a:gd name="adj1" fmla="val 59878"/>
              <a:gd name="adj2" fmla="val 50000"/>
            </a:avLst>
          </a:prstGeom>
          <a:no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0" name="TextBox 59"/>
          <p:cNvSpPr txBox="1"/>
          <p:nvPr/>
        </p:nvSpPr>
        <p:spPr>
          <a:xfrm>
            <a:off x="2023737" y="3829298"/>
            <a:ext cx="920445" cy="307777"/>
          </a:xfrm>
          <a:prstGeom prst="rect">
            <a:avLst/>
          </a:prstGeom>
          <a:noFill/>
        </p:spPr>
        <p:txBody>
          <a:bodyPr wrap="none" rtlCol="0">
            <a:spAutoFit/>
          </a:bodyPr>
          <a:lstStyle/>
          <a:p>
            <a:r>
              <a:rPr lang="en-US" sz="1400" b="1" dirty="0" smtClean="0">
                <a:solidFill>
                  <a:schemeClr val="bg1">
                    <a:lumMod val="75000"/>
                  </a:schemeClr>
                </a:solidFill>
                <a:latin typeface="Calibri" panose="020F0502020204030204" pitchFamily="34" charset="0"/>
                <a:cs typeface="Calibri" panose="020F0502020204030204" pitchFamily="34" charset="0"/>
              </a:rPr>
              <a:t>[</a:t>
            </a:r>
            <a:r>
              <a:rPr lang="en-US" sz="1400" b="1" dirty="0">
                <a:solidFill>
                  <a:schemeClr val="bg1">
                    <a:lumMod val="75000"/>
                  </a:schemeClr>
                </a:solidFill>
                <a:latin typeface="Calibri" panose="020F0502020204030204" pitchFamily="34" charset="0"/>
                <a:cs typeface="Calibri" panose="020F0502020204030204" pitchFamily="34" charset="0"/>
              </a:rPr>
              <a:t>  </a:t>
            </a:r>
            <a:r>
              <a:rPr lang="en-US" sz="1400" b="1" dirty="0" smtClean="0">
                <a:solidFill>
                  <a:schemeClr val="bg1">
                    <a:lumMod val="75000"/>
                  </a:schemeClr>
                </a:solidFill>
                <a:latin typeface="Calibri" panose="020F0502020204030204" pitchFamily="34" charset="0"/>
                <a:cs typeface="Calibri" panose="020F0502020204030204" pitchFamily="34" charset="0"/>
              </a:rPr>
              <a:t> ,   ,   ,   ]</a:t>
            </a:r>
          </a:p>
        </p:txBody>
      </p:sp>
      <p:sp>
        <p:nvSpPr>
          <p:cNvPr id="61" name="Left Brace 60"/>
          <p:cNvSpPr/>
          <p:nvPr/>
        </p:nvSpPr>
        <p:spPr bwMode="auto">
          <a:xfrm rot="5400000">
            <a:off x="2377444" y="3140731"/>
            <a:ext cx="119343" cy="1977328"/>
          </a:xfrm>
          <a:prstGeom prst="leftBrace">
            <a:avLst>
              <a:gd name="adj1" fmla="val 59878"/>
              <a:gd name="adj2" fmla="val 50000"/>
            </a:avLst>
          </a:prstGeom>
          <a:no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2" name="Rectangle 61"/>
          <p:cNvSpPr/>
          <p:nvPr/>
        </p:nvSpPr>
        <p:spPr>
          <a:xfrm>
            <a:off x="4008519" y="5065582"/>
            <a:ext cx="322524" cy="369332"/>
          </a:xfrm>
          <a:prstGeom prst="rect">
            <a:avLst/>
          </a:prstGeom>
          <a:solidFill>
            <a:schemeClr val="bg1"/>
          </a:solidFill>
        </p:spPr>
        <p:txBody>
          <a:bodyPr wrap="none">
            <a:spAutoFit/>
          </a:bodyPr>
          <a:lstStyle/>
          <a:p>
            <a:r>
              <a:rPr lang="en-US" sz="1800" b="1" dirty="0">
                <a:latin typeface="Courier New" pitchFamily="49" charset="0"/>
              </a:rPr>
              <a:t>0</a:t>
            </a:r>
            <a:endParaRPr lang="en-US" sz="1800" dirty="0"/>
          </a:p>
        </p:txBody>
      </p:sp>
      <p:sp>
        <p:nvSpPr>
          <p:cNvPr id="63" name="Rectangle 62"/>
          <p:cNvSpPr/>
          <p:nvPr/>
        </p:nvSpPr>
        <p:spPr>
          <a:xfrm>
            <a:off x="4008519" y="5421868"/>
            <a:ext cx="322524" cy="369332"/>
          </a:xfrm>
          <a:prstGeom prst="rect">
            <a:avLst/>
          </a:prstGeom>
          <a:solidFill>
            <a:schemeClr val="bg1"/>
          </a:solidFill>
        </p:spPr>
        <p:txBody>
          <a:bodyPr wrap="none">
            <a:spAutoFit/>
          </a:bodyPr>
          <a:lstStyle/>
          <a:p>
            <a:r>
              <a:rPr lang="en-US" sz="1800" b="1" dirty="0" smtClean="0">
                <a:latin typeface="Courier New" pitchFamily="49" charset="0"/>
              </a:rPr>
              <a:t>1</a:t>
            </a:r>
            <a:endParaRPr lang="en-US" sz="1800" dirty="0"/>
          </a:p>
        </p:txBody>
      </p:sp>
      <p:sp>
        <p:nvSpPr>
          <p:cNvPr id="64" name="Rectangle 63"/>
          <p:cNvSpPr/>
          <p:nvPr/>
        </p:nvSpPr>
        <p:spPr>
          <a:xfrm>
            <a:off x="4001529" y="5802868"/>
            <a:ext cx="322524" cy="369332"/>
          </a:xfrm>
          <a:prstGeom prst="rect">
            <a:avLst/>
          </a:prstGeom>
          <a:solidFill>
            <a:schemeClr val="bg1"/>
          </a:solidFill>
        </p:spPr>
        <p:txBody>
          <a:bodyPr wrap="none">
            <a:spAutoFit/>
          </a:bodyPr>
          <a:lstStyle/>
          <a:p>
            <a:r>
              <a:rPr lang="en-US" sz="1800" b="1" dirty="0" smtClean="0">
                <a:latin typeface="Courier New" pitchFamily="49" charset="0"/>
              </a:rPr>
              <a:t>2</a:t>
            </a:r>
            <a:endParaRPr lang="en-US" sz="1800" dirty="0"/>
          </a:p>
        </p:txBody>
      </p:sp>
      <p:sp>
        <p:nvSpPr>
          <p:cNvPr id="65" name="Rectangle 64"/>
          <p:cNvSpPr/>
          <p:nvPr/>
        </p:nvSpPr>
        <p:spPr>
          <a:xfrm>
            <a:off x="4001529" y="6159154"/>
            <a:ext cx="322524" cy="369332"/>
          </a:xfrm>
          <a:prstGeom prst="rect">
            <a:avLst/>
          </a:prstGeom>
          <a:solidFill>
            <a:schemeClr val="bg1"/>
          </a:solidFill>
        </p:spPr>
        <p:txBody>
          <a:bodyPr wrap="none">
            <a:spAutoFit/>
          </a:bodyPr>
          <a:lstStyle/>
          <a:p>
            <a:r>
              <a:rPr lang="en-US" sz="1800" b="1" dirty="0">
                <a:latin typeface="Courier New" pitchFamily="49" charset="0"/>
              </a:rPr>
              <a:t>3</a:t>
            </a:r>
            <a:endParaRPr lang="en-US" sz="1800" dirty="0"/>
          </a:p>
        </p:txBody>
      </p:sp>
      <p:cxnSp>
        <p:nvCxnSpPr>
          <p:cNvPr id="12" name="Straight Connector 11"/>
          <p:cNvCxnSpPr/>
          <p:nvPr/>
        </p:nvCxnSpPr>
        <p:spPr bwMode="auto">
          <a:xfrm>
            <a:off x="1291581" y="606104"/>
            <a:ext cx="3022277" cy="0"/>
          </a:xfrm>
          <a:prstGeom prst="line">
            <a:avLst/>
          </a:prstGeom>
          <a:noFill/>
          <a:ln w="3175" cap="flat" cmpd="sng" algn="ctr">
            <a:solidFill>
              <a:schemeClr val="bg1">
                <a:lumMod val="65000"/>
              </a:schemeClr>
            </a:solidFill>
            <a:prstDash val="solid"/>
            <a:round/>
            <a:headEnd type="none" w="med" len="med"/>
            <a:tailEnd type="none" w="med" len="med"/>
          </a:ln>
          <a:effectLst/>
        </p:spPr>
      </p:cxnSp>
      <mc:AlternateContent xmlns:mc="http://schemas.openxmlformats.org/markup-compatibility/2006" xmlns:p14="http://schemas.microsoft.com/office/powerpoint/2010/main">
        <mc:Choice Requires="p14">
          <p:contentPart p14:bwMode="auto" r:id="rId3">
            <p14:nvContentPartPr>
              <p14:cNvPr id="4" name="Ink 3"/>
              <p14:cNvContentPartPr/>
              <p14:nvPr/>
            </p14:nvContentPartPr>
            <p14:xfrm>
              <a:off x="-50040" y="654120"/>
              <a:ext cx="8901360" cy="2955600"/>
            </p14:xfrm>
          </p:contentPart>
        </mc:Choice>
        <mc:Fallback xmlns="">
          <p:pic>
            <p:nvPicPr>
              <p:cNvPr id="4" name="Ink 3"/>
              <p:cNvPicPr/>
              <p:nvPr/>
            </p:nvPicPr>
            <p:blipFill>
              <a:blip r:embed="rId4"/>
              <a:stretch>
                <a:fillRect/>
              </a:stretch>
            </p:blipFill>
            <p:spPr>
              <a:xfrm>
                <a:off x="-65880" y="637560"/>
                <a:ext cx="8924040" cy="2988360"/>
              </a:xfrm>
              <a:prstGeom prst="rect">
                <a:avLst/>
              </a:prstGeom>
            </p:spPr>
          </p:pic>
        </mc:Fallback>
      </mc:AlternateContent>
    </p:spTree>
  </p:cSld>
  <p:clrMapOvr>
    <a:masterClrMapping/>
  </p:clrMapOvr>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8" name="Picture 1" descr="sarun_wow.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15900" y="0"/>
            <a:ext cx="8697913"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419" name="TextBox 2"/>
          <p:cNvSpPr txBox="1">
            <a:spLocks noChangeArrowheads="1"/>
          </p:cNvSpPr>
          <p:nvPr/>
        </p:nvSpPr>
        <p:spPr bwMode="auto">
          <a:xfrm>
            <a:off x="76200" y="6553200"/>
            <a:ext cx="149542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000"/>
              <a:t>sseepun</a:t>
            </a:r>
          </a:p>
        </p:txBody>
      </p:sp>
      <p:sp>
        <p:nvSpPr>
          <p:cNvPr id="188420" name="Rectangle 6"/>
          <p:cNvSpPr>
            <a:spLocks noChangeArrowheads="1"/>
          </p:cNvSpPr>
          <p:nvPr/>
        </p:nvSpPr>
        <p:spPr bwMode="auto">
          <a:xfrm rot="-1413400">
            <a:off x="6586538" y="5943600"/>
            <a:ext cx="2581275"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a:latin typeface="Calibri" pitchFamily="34" charset="0"/>
              </a:rPr>
              <a:t>No silicon left behind!</a:t>
            </a:r>
          </a:p>
        </p:txBody>
      </p:sp>
    </p:spTree>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 Box 5"/>
          <p:cNvSpPr txBox="1">
            <a:spLocks noChangeArrowheads="1"/>
          </p:cNvSpPr>
          <p:nvPr/>
        </p:nvSpPr>
        <p:spPr bwMode="auto">
          <a:xfrm>
            <a:off x="838200" y="288925"/>
            <a:ext cx="7315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dirty="0">
                <a:latin typeface="Cambria" pitchFamily="18" charset="0"/>
              </a:rPr>
              <a:t>Perspective on  </a:t>
            </a:r>
            <a:r>
              <a:rPr lang="en-US" sz="3600" b="1" dirty="0">
                <a:latin typeface="Cambria" pitchFamily="18" charset="0"/>
              </a:rPr>
              <a:t>for </a:t>
            </a:r>
            <a:r>
              <a:rPr lang="en-US" sz="4000" dirty="0">
                <a:latin typeface="Cambria" pitchFamily="18" charset="0"/>
              </a:rPr>
              <a:t> loops</a:t>
            </a:r>
          </a:p>
        </p:txBody>
      </p:sp>
      <p:sp>
        <p:nvSpPr>
          <p:cNvPr id="33795" name="Rectangle 6"/>
          <p:cNvSpPr>
            <a:spLocks noChangeArrowheads="1"/>
          </p:cNvSpPr>
          <p:nvPr/>
        </p:nvSpPr>
        <p:spPr bwMode="auto">
          <a:xfrm>
            <a:off x="609600" y="2547938"/>
            <a:ext cx="7943850" cy="2862262"/>
          </a:xfrm>
          <a:prstGeom prst="rect">
            <a:avLst/>
          </a:prstGeom>
          <a:solidFill>
            <a:srgbClr val="CCFFCC"/>
          </a:solidFill>
          <a:ln>
            <a:noFill/>
          </a:ln>
        </p:spPr>
        <p:txBody>
          <a:bodyPr wrap="none">
            <a:spAutoFit/>
          </a:bodyPr>
          <a:lstStyle/>
          <a:p>
            <a:pPr algn="l"/>
            <a:r>
              <a:rPr lang="en-US" sz="1800" b="1" dirty="0">
                <a:latin typeface="Courier New" pitchFamily="49" charset="0"/>
              </a:rPr>
              <a:t>// Author:  Matt Beaumont</a:t>
            </a:r>
          </a:p>
          <a:p>
            <a:pPr algn="l"/>
            <a:r>
              <a:rPr lang="en-US" sz="1800" b="1" dirty="0">
                <a:latin typeface="Courier New" pitchFamily="49" charset="0"/>
              </a:rPr>
              <a:t>// Purpose: To get me out of CS5...</a:t>
            </a:r>
          </a:p>
          <a:p>
            <a:pPr algn="l"/>
            <a:r>
              <a:rPr lang="en-US" sz="1800" b="1" dirty="0">
                <a:latin typeface="Courier New" pitchFamily="49" charset="0"/>
              </a:rPr>
              <a:t>//          ...no, really...</a:t>
            </a:r>
          </a:p>
          <a:p>
            <a:pPr algn="l"/>
            <a:r>
              <a:rPr lang="en-US" sz="1800" b="1" dirty="0">
                <a:latin typeface="Courier New" pitchFamily="49" charset="0"/>
              </a:rPr>
              <a:t>// Purpose: To create and maintain a list </a:t>
            </a:r>
          </a:p>
          <a:p>
            <a:pPr algn="l"/>
            <a:r>
              <a:rPr lang="en-US" sz="1800" b="1" dirty="0">
                <a:latin typeface="Courier New" pitchFamily="49" charset="0"/>
              </a:rPr>
              <a:t>//          of films and directors</a:t>
            </a:r>
          </a:p>
          <a:p>
            <a:pPr algn="l"/>
            <a:endParaRPr lang="en-US" sz="1800" b="1" dirty="0">
              <a:latin typeface="Courier New" pitchFamily="49" charset="0"/>
            </a:endParaRPr>
          </a:p>
          <a:p>
            <a:pPr algn="l"/>
            <a:r>
              <a:rPr lang="en-US" sz="1800" b="1" dirty="0">
                <a:latin typeface="Courier New" pitchFamily="49" charset="0"/>
              </a:rPr>
              <a:t>/* Notes:</a:t>
            </a:r>
          </a:p>
          <a:p>
            <a:pPr algn="l"/>
            <a:r>
              <a:rPr lang="en-US" sz="1800" b="1" dirty="0">
                <a:latin typeface="Courier New" pitchFamily="49" charset="0"/>
              </a:rPr>
              <a:t> * </a:t>
            </a:r>
            <a:r>
              <a:rPr lang="en-US" sz="1800" b="1" dirty="0">
                <a:solidFill>
                  <a:srgbClr val="0AA318"/>
                </a:solidFill>
                <a:latin typeface="Courier New" pitchFamily="49" charset="0"/>
              </a:rPr>
              <a:t>I haven't liked </a:t>
            </a:r>
            <a:r>
              <a:rPr lang="en-US" sz="1800" b="1" dirty="0">
                <a:solidFill>
                  <a:srgbClr val="FF0000"/>
                </a:solidFill>
                <a:latin typeface="Courier New" pitchFamily="49" charset="0"/>
              </a:rPr>
              <a:t>for-loops</a:t>
            </a:r>
            <a:r>
              <a:rPr lang="en-US" sz="1800" b="1" dirty="0">
                <a:solidFill>
                  <a:srgbClr val="0AA318"/>
                </a:solidFill>
                <a:latin typeface="Courier New" pitchFamily="49" charset="0"/>
              </a:rPr>
              <a:t> since the day I met them.</a:t>
            </a:r>
          </a:p>
          <a:p>
            <a:pPr algn="l"/>
            <a:r>
              <a:rPr lang="en-US" sz="1800" b="1" dirty="0">
                <a:latin typeface="Courier New" pitchFamily="49" charset="0"/>
              </a:rPr>
              <a:t> * </a:t>
            </a:r>
            <a:r>
              <a:rPr lang="en-US" sz="1800" b="1" dirty="0">
                <a:solidFill>
                  <a:srgbClr val="0AA318"/>
                </a:solidFill>
                <a:latin typeface="Courier New" pitchFamily="49" charset="0"/>
              </a:rPr>
              <a:t>They bother me for some reason.  Hence, no for-loops…</a:t>
            </a:r>
          </a:p>
          <a:p>
            <a:pPr algn="l"/>
            <a:r>
              <a:rPr lang="en-US" sz="1800" b="1" dirty="0">
                <a:latin typeface="Courier New" pitchFamily="49" charset="0"/>
              </a:rPr>
              <a:t> */</a:t>
            </a:r>
          </a:p>
        </p:txBody>
      </p:sp>
      <p:sp>
        <p:nvSpPr>
          <p:cNvPr id="33796" name="Text Box 7"/>
          <p:cNvSpPr txBox="1">
            <a:spLocks noChangeArrowheads="1"/>
          </p:cNvSpPr>
          <p:nvPr/>
        </p:nvSpPr>
        <p:spPr bwMode="auto">
          <a:xfrm>
            <a:off x="381000" y="1526173"/>
            <a:ext cx="678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dirty="0">
                <a:latin typeface="Cambria" pitchFamily="18" charset="0"/>
              </a:rPr>
              <a:t>At the top of a </a:t>
            </a:r>
            <a:r>
              <a:rPr lang="en-US" dirty="0" smtClean="0">
                <a:latin typeface="Cambria" pitchFamily="18" charset="0"/>
              </a:rPr>
              <a:t>CS5 project </a:t>
            </a:r>
            <a:r>
              <a:rPr lang="en-US" dirty="0">
                <a:latin typeface="Cambria" pitchFamily="18" charset="0"/>
              </a:rPr>
              <a:t>file … </a:t>
            </a:r>
          </a:p>
        </p:txBody>
      </p:sp>
      <p:sp>
        <p:nvSpPr>
          <p:cNvPr id="33797" name="Text Box 8"/>
          <p:cNvSpPr txBox="1">
            <a:spLocks noChangeArrowheads="1"/>
          </p:cNvSpPr>
          <p:nvPr/>
        </p:nvSpPr>
        <p:spPr bwMode="auto">
          <a:xfrm>
            <a:off x="2819400" y="6172200"/>
            <a:ext cx="6019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dirty="0">
                <a:latin typeface="Cambria" pitchFamily="18" charset="0"/>
              </a:rPr>
              <a:t>… and it </a:t>
            </a:r>
            <a:r>
              <a:rPr lang="en-US" b="1" i="1" dirty="0">
                <a:latin typeface="Cambria" pitchFamily="18" charset="0"/>
              </a:rPr>
              <a:t>is</a:t>
            </a:r>
            <a:r>
              <a:rPr lang="en-US" dirty="0">
                <a:latin typeface="Cambria" pitchFamily="18" charset="0"/>
              </a:rPr>
              <a:t> possible to avoid them entirely</a:t>
            </a:r>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1391698">
            <a:off x="97042" y="1123559"/>
            <a:ext cx="8903367" cy="5012266"/>
          </a:xfrm>
          <a:prstGeom prst="rect">
            <a:avLst/>
          </a:prstGeom>
        </p:spPr>
      </p:pic>
    </p:spTree>
    <p:extLst>
      <p:ext uri="{BB962C8B-B14F-4D97-AF65-F5344CB8AC3E}">
        <p14:creationId xmlns:p14="http://schemas.microsoft.com/office/powerpoint/2010/main" val="1202706775"/>
      </p:ext>
    </p:extLst>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p:cNvSpPr/>
          <p:nvPr/>
        </p:nvSpPr>
        <p:spPr bwMode="auto">
          <a:xfrm>
            <a:off x="5895474" y="155575"/>
            <a:ext cx="3090196" cy="1216025"/>
          </a:xfrm>
          <a:prstGeom prst="roundRect">
            <a:avLst/>
          </a:prstGeom>
          <a:solidFill>
            <a:srgbClr val="CCFFCC"/>
          </a:solidFill>
          <a:ln w="19050" cap="flat" cmpd="sng" algn="ctr">
            <a:solidFill>
              <a:srgbClr val="CCFF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ounded Rectangle 3"/>
          <p:cNvSpPr/>
          <p:nvPr/>
        </p:nvSpPr>
        <p:spPr bwMode="auto">
          <a:xfrm>
            <a:off x="228600" y="4468779"/>
            <a:ext cx="8780463" cy="2313021"/>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smtClean="0">
              <a:ln>
                <a:noFill/>
              </a:ln>
              <a:solidFill>
                <a:schemeClr val="tx1"/>
              </a:solidFill>
              <a:effectLst/>
              <a:latin typeface="Times" pitchFamily="1" charset="0"/>
              <a:ea typeface="ＭＳ Ｐゴシック" pitchFamily="1" charset="-128"/>
            </a:endParaRPr>
          </a:p>
        </p:txBody>
      </p:sp>
      <p:sp>
        <p:nvSpPr>
          <p:cNvPr id="2051" name="Rectangle 6"/>
          <p:cNvSpPr>
            <a:spLocks noChangeArrowheads="1"/>
          </p:cNvSpPr>
          <p:nvPr/>
        </p:nvSpPr>
        <p:spPr bwMode="auto">
          <a:xfrm>
            <a:off x="196983" y="335339"/>
            <a:ext cx="117461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800" dirty="0" smtClean="0">
                <a:latin typeface="Cambria" pitchFamily="18" charset="0"/>
              </a:rPr>
              <a:t>CS5</a:t>
            </a:r>
            <a:endParaRPr lang="en-US" sz="3600" dirty="0">
              <a:latin typeface="Cambria" pitchFamily="18" charset="0"/>
            </a:endParaRPr>
          </a:p>
        </p:txBody>
      </p:sp>
      <p:grpSp>
        <p:nvGrpSpPr>
          <p:cNvPr id="2052" name="Group 7"/>
          <p:cNvGrpSpPr>
            <a:grpSpLocks/>
          </p:cNvGrpSpPr>
          <p:nvPr/>
        </p:nvGrpSpPr>
        <p:grpSpPr bwMode="auto">
          <a:xfrm>
            <a:off x="3381801" y="2527300"/>
            <a:ext cx="596900" cy="749300"/>
            <a:chOff x="3456" y="1784"/>
            <a:chExt cx="952" cy="1048"/>
          </a:xfrm>
        </p:grpSpPr>
        <p:sp>
          <p:nvSpPr>
            <p:cNvPr id="2249"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50"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51"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52"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3"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54"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5"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6"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7"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1"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2"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3"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5"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53" name="Text Box 25"/>
          <p:cNvSpPr txBox="1">
            <a:spLocks noChangeArrowheads="1"/>
          </p:cNvSpPr>
          <p:nvPr/>
        </p:nvSpPr>
        <p:spPr bwMode="auto">
          <a:xfrm>
            <a:off x="793846" y="1675140"/>
            <a:ext cx="6826154"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800" dirty="0">
                <a:latin typeface="Cambria" pitchFamily="18" charset="0"/>
              </a:rPr>
              <a:t>  Thinking </a:t>
            </a:r>
            <a:r>
              <a:rPr lang="en-US" sz="2800" i="1" dirty="0" err="1">
                <a:latin typeface="Cambria" pitchFamily="18" charset="0"/>
              </a:rPr>
              <a:t>loopily</a:t>
            </a:r>
            <a:r>
              <a:rPr lang="en-US" sz="2800" i="1" dirty="0">
                <a:latin typeface="Cambria" pitchFamily="18" charset="0"/>
              </a:rPr>
              <a:t>                 </a:t>
            </a:r>
            <a:r>
              <a:rPr lang="en-US" sz="2800" dirty="0">
                <a:latin typeface="Cambria" pitchFamily="18" charset="0"/>
              </a:rPr>
              <a:t>and </a:t>
            </a:r>
            <a:r>
              <a:rPr lang="en-US" sz="2800" i="1" dirty="0">
                <a:latin typeface="Cambria" pitchFamily="18" charset="0"/>
              </a:rPr>
              <a:t>cumulatively</a:t>
            </a:r>
            <a:endParaRPr lang="en-US" sz="2800" i="1" dirty="0">
              <a:solidFill>
                <a:schemeClr val="accent2"/>
              </a:solidFill>
              <a:latin typeface="Cambria" pitchFamily="18" charset="0"/>
            </a:endParaRPr>
          </a:p>
        </p:txBody>
      </p:sp>
      <p:grpSp>
        <p:nvGrpSpPr>
          <p:cNvPr id="2054" name="Group 26"/>
          <p:cNvGrpSpPr>
            <a:grpSpLocks/>
          </p:cNvGrpSpPr>
          <p:nvPr/>
        </p:nvGrpSpPr>
        <p:grpSpPr bwMode="auto">
          <a:xfrm>
            <a:off x="7370763" y="2438400"/>
            <a:ext cx="444500" cy="444500"/>
            <a:chOff x="3456" y="1784"/>
            <a:chExt cx="952" cy="1048"/>
          </a:xfrm>
        </p:grpSpPr>
        <p:sp>
          <p:nvSpPr>
            <p:cNvPr id="2232" name="Freeform 27"/>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33" name="Freeform 28"/>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34" name="Freeform 29"/>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35" name="Freeform 30"/>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36" name="Oval 31"/>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37" name="Oval 32"/>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38" name="Oval 33"/>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39" name="Oval 34"/>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0" name="Oval 35"/>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1" name="Oval 36"/>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2" name="Oval 37"/>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3" name="AutoShape 38"/>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44" name="Freeform 39"/>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45" name="Freeform 40"/>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46" name="Freeform 41"/>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47" name="Freeform 42"/>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48" name="Freeform 43"/>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5" name="Group 44"/>
          <p:cNvGrpSpPr>
            <a:grpSpLocks/>
          </p:cNvGrpSpPr>
          <p:nvPr/>
        </p:nvGrpSpPr>
        <p:grpSpPr bwMode="auto">
          <a:xfrm>
            <a:off x="6934200" y="2438400"/>
            <a:ext cx="444500" cy="444500"/>
            <a:chOff x="3456" y="1784"/>
            <a:chExt cx="952" cy="1048"/>
          </a:xfrm>
        </p:grpSpPr>
        <p:sp>
          <p:nvSpPr>
            <p:cNvPr id="2215" name="Freeform 45"/>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16" name="Freeform 46"/>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17" name="Freeform 47"/>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18" name="Freeform 48"/>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19" name="Oval 49"/>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20" name="Oval 50"/>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1" name="Oval 51"/>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2" name="Oval 52"/>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3" name="Oval 53"/>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4" name="Oval 54"/>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5" name="Oval 55"/>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6" name="AutoShape 56"/>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27" name="Freeform 57"/>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28" name="Freeform 58"/>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29" name="Freeform 59"/>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30" name="Freeform 60"/>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31" name="Freeform 61"/>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6" name="Group 62"/>
          <p:cNvGrpSpPr>
            <a:grpSpLocks/>
          </p:cNvGrpSpPr>
          <p:nvPr/>
        </p:nvGrpSpPr>
        <p:grpSpPr bwMode="auto">
          <a:xfrm>
            <a:off x="8242300" y="2438400"/>
            <a:ext cx="444500" cy="444500"/>
            <a:chOff x="3456" y="1784"/>
            <a:chExt cx="952" cy="1048"/>
          </a:xfrm>
        </p:grpSpPr>
        <p:sp>
          <p:nvSpPr>
            <p:cNvPr id="2198" name="Freeform 63"/>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99" name="Freeform 64"/>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00" name="Freeform 65"/>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01" name="Freeform 66"/>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02" name="Oval 67"/>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03" name="Oval 68"/>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4" name="Oval 69"/>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5" name="Oval 70"/>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6" name="Oval 71"/>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7" name="Oval 72"/>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8" name="Oval 73"/>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9" name="AutoShape 74"/>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10" name="Freeform 75"/>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11" name="Freeform 76"/>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12" name="Freeform 77"/>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13" name="Freeform 78"/>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14" name="Freeform 79"/>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7" name="Group 80"/>
          <p:cNvGrpSpPr>
            <a:grpSpLocks/>
          </p:cNvGrpSpPr>
          <p:nvPr/>
        </p:nvGrpSpPr>
        <p:grpSpPr bwMode="auto">
          <a:xfrm>
            <a:off x="7807325" y="2438400"/>
            <a:ext cx="444500" cy="444500"/>
            <a:chOff x="3456" y="1784"/>
            <a:chExt cx="952" cy="1048"/>
          </a:xfrm>
        </p:grpSpPr>
        <p:sp>
          <p:nvSpPr>
            <p:cNvPr id="2181" name="Freeform 81"/>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82" name="Freeform 82"/>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83" name="Freeform 83"/>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84" name="Freeform 84"/>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85" name="Oval 85"/>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86" name="Oval 86"/>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87" name="Oval 87"/>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88" name="Oval 88"/>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89" name="Oval 89"/>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90" name="Oval 90"/>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91" name="Oval 91"/>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92" name="AutoShape 92"/>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93" name="Freeform 93"/>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94" name="Freeform 94"/>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95" name="Freeform 95"/>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6" name="Freeform 96"/>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97" name="Freeform 97"/>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8" name="Group 98"/>
          <p:cNvGrpSpPr>
            <a:grpSpLocks/>
          </p:cNvGrpSpPr>
          <p:nvPr/>
        </p:nvGrpSpPr>
        <p:grpSpPr bwMode="auto">
          <a:xfrm>
            <a:off x="7137400" y="2679700"/>
            <a:ext cx="444500" cy="444500"/>
            <a:chOff x="3456" y="1784"/>
            <a:chExt cx="952" cy="1048"/>
          </a:xfrm>
        </p:grpSpPr>
        <p:sp>
          <p:nvSpPr>
            <p:cNvPr id="2164" name="Freeform 9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65" name="Freeform 10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66" name="Freeform 10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67" name="Freeform 10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68" name="Oval 10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69" name="Oval 10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0" name="Oval 10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1" name="Oval 10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2" name="Oval 10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3" name="Oval 10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4" name="Oval 10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5" name="AutoShape 11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76" name="Freeform 11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77" name="Freeform 11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78" name="Freeform 11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9" name="Freeform 11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80" name="Freeform 11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9" name="Group 116"/>
          <p:cNvGrpSpPr>
            <a:grpSpLocks/>
          </p:cNvGrpSpPr>
          <p:nvPr/>
        </p:nvGrpSpPr>
        <p:grpSpPr bwMode="auto">
          <a:xfrm>
            <a:off x="8008938" y="2679700"/>
            <a:ext cx="444500" cy="444500"/>
            <a:chOff x="3456" y="1784"/>
            <a:chExt cx="952" cy="1048"/>
          </a:xfrm>
        </p:grpSpPr>
        <p:sp>
          <p:nvSpPr>
            <p:cNvPr id="2147" name="Freeform 117"/>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48" name="Freeform 118"/>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49" name="Freeform 119"/>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50" name="Freeform 120"/>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1" name="Oval 121"/>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2" name="Oval 122"/>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3" name="Oval 123"/>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4" name="Oval 124"/>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 name="Oval 125"/>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 name="Oval 126"/>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 name="Oval 127"/>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 name="AutoShape 128"/>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9" name="Freeform 129"/>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 name="Freeform 130"/>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1" name="Freeform 131"/>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2" name="Freeform 132"/>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3" name="Freeform 133"/>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0" name="Group 134"/>
          <p:cNvGrpSpPr>
            <a:grpSpLocks/>
          </p:cNvGrpSpPr>
          <p:nvPr/>
        </p:nvGrpSpPr>
        <p:grpSpPr bwMode="auto">
          <a:xfrm>
            <a:off x="7573963" y="2679700"/>
            <a:ext cx="444500" cy="444500"/>
            <a:chOff x="3456" y="1784"/>
            <a:chExt cx="952" cy="1048"/>
          </a:xfrm>
        </p:grpSpPr>
        <p:sp>
          <p:nvSpPr>
            <p:cNvPr id="2130" name="Freeform 135"/>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31" name="Freeform 136"/>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32" name="Freeform 137"/>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33" name="Freeform 138"/>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34" name="Oval 139"/>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35" name="Oval 140"/>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6" name="Oval 141"/>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7" name="Oval 142"/>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8" name="Oval 143"/>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9" name="Oval 144"/>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40" name="Oval 145"/>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41" name="AutoShape 146"/>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42" name="Freeform 147"/>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43" name="Freeform 148"/>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44" name="Freeform 149"/>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5" name="Freeform 150"/>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46" name="Freeform 151"/>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1" name="Group 152"/>
          <p:cNvGrpSpPr>
            <a:grpSpLocks/>
          </p:cNvGrpSpPr>
          <p:nvPr/>
        </p:nvGrpSpPr>
        <p:grpSpPr bwMode="auto">
          <a:xfrm>
            <a:off x="7762875" y="2984500"/>
            <a:ext cx="444500" cy="444500"/>
            <a:chOff x="3456" y="1784"/>
            <a:chExt cx="952" cy="1048"/>
          </a:xfrm>
        </p:grpSpPr>
        <p:sp>
          <p:nvSpPr>
            <p:cNvPr id="2113" name="Freeform 153"/>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14" name="Freeform 154"/>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15" name="Freeform 155"/>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16" name="Freeform 156"/>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17" name="Oval 157"/>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18" name="Oval 158"/>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19" name="Oval 159"/>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0" name="Oval 160"/>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1" name="Oval 161"/>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2" name="Oval 162"/>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3" name="Oval 163"/>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4" name="AutoShape 164"/>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25" name="Freeform 165"/>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26" name="Freeform 166"/>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27" name="Freeform 167"/>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8" name="Freeform 168"/>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29" name="Freeform 169"/>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2" name="Group 170"/>
          <p:cNvGrpSpPr>
            <a:grpSpLocks/>
          </p:cNvGrpSpPr>
          <p:nvPr/>
        </p:nvGrpSpPr>
        <p:grpSpPr bwMode="auto">
          <a:xfrm>
            <a:off x="7327900" y="2984500"/>
            <a:ext cx="444500" cy="444500"/>
            <a:chOff x="3456" y="1784"/>
            <a:chExt cx="952" cy="1048"/>
          </a:xfrm>
        </p:grpSpPr>
        <p:sp>
          <p:nvSpPr>
            <p:cNvPr id="2096" name="Freeform 171"/>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97" name="Freeform 172"/>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98" name="Freeform 173"/>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99" name="Freeform 174"/>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00" name="Oval 175"/>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01" name="Oval 176"/>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2" name="Oval 177"/>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3" name="Oval 178"/>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4" name="Oval 179"/>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5" name="Oval 180"/>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6" name="Oval 181"/>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7" name="AutoShape 182"/>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08" name="Freeform 183"/>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09" name="Freeform 184"/>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10" name="Freeform 185"/>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1" name="Freeform 186"/>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12" name="Freeform 187"/>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3" name="Group 188"/>
          <p:cNvGrpSpPr>
            <a:grpSpLocks/>
          </p:cNvGrpSpPr>
          <p:nvPr/>
        </p:nvGrpSpPr>
        <p:grpSpPr bwMode="auto">
          <a:xfrm>
            <a:off x="7518400" y="3289300"/>
            <a:ext cx="444500" cy="444500"/>
            <a:chOff x="3456" y="1784"/>
            <a:chExt cx="952" cy="1048"/>
          </a:xfrm>
        </p:grpSpPr>
        <p:sp>
          <p:nvSpPr>
            <p:cNvPr id="2079"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80"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81"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82"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83"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84"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5"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6"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7"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8"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9"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90"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91"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92"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93"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4"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95"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64" name="Text Box 206"/>
          <p:cNvSpPr txBox="1">
            <a:spLocks noChangeArrowheads="1"/>
          </p:cNvSpPr>
          <p:nvPr/>
        </p:nvSpPr>
        <p:spPr bwMode="auto">
          <a:xfrm>
            <a:off x="3949333" y="2819023"/>
            <a:ext cx="17764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dirty="0">
                <a:solidFill>
                  <a:srgbClr val="047F0A"/>
                </a:solidFill>
                <a:latin typeface="Calibri" pitchFamily="34" charset="0"/>
              </a:rPr>
              <a:t>sounds natural </a:t>
            </a:r>
            <a:r>
              <a:rPr lang="en-US" sz="1200" dirty="0" smtClean="0">
                <a:solidFill>
                  <a:srgbClr val="047F0A"/>
                </a:solidFill>
                <a:latin typeface="Calibri" pitchFamily="34" charset="0"/>
              </a:rPr>
              <a:t>to </a:t>
            </a:r>
            <a:r>
              <a:rPr lang="en-US" sz="1200" dirty="0">
                <a:solidFill>
                  <a:srgbClr val="047F0A"/>
                </a:solidFill>
                <a:latin typeface="Calibri" pitchFamily="34" charset="0"/>
              </a:rPr>
              <a:t>me!</a:t>
            </a:r>
          </a:p>
        </p:txBody>
      </p:sp>
      <p:sp>
        <p:nvSpPr>
          <p:cNvPr id="2065" name="AutoShape 207"/>
          <p:cNvSpPr>
            <a:spLocks noChangeArrowheads="1"/>
          </p:cNvSpPr>
          <p:nvPr/>
        </p:nvSpPr>
        <p:spPr bwMode="auto">
          <a:xfrm rot="1316922">
            <a:off x="4004101" y="2103608"/>
            <a:ext cx="609600" cy="431800"/>
          </a:xfrm>
          <a:prstGeom prst="sun">
            <a:avLst>
              <a:gd name="adj" fmla="val 25000"/>
            </a:avLst>
          </a:prstGeom>
          <a:solidFill>
            <a:srgbClr val="FFCC00"/>
          </a:solidFill>
          <a:ln w="9525">
            <a:solidFill>
              <a:schemeClr val="tx1"/>
            </a:solidFill>
            <a:miter lim="800000"/>
            <a:headEnd/>
            <a:tailEnd/>
          </a:ln>
        </p:spPr>
        <p:txBody>
          <a:bodyPr wrap="none" anchor="ctr"/>
          <a:lstStyle/>
          <a:p>
            <a:endParaRPr lang="en-US">
              <a:solidFill>
                <a:srgbClr val="FFCC00"/>
              </a:solidFill>
            </a:endParaRPr>
          </a:p>
        </p:txBody>
      </p:sp>
      <p:sp>
        <p:nvSpPr>
          <p:cNvPr id="2066" name="Oval 208"/>
          <p:cNvSpPr>
            <a:spLocks noChangeArrowheads="1"/>
          </p:cNvSpPr>
          <p:nvPr/>
        </p:nvSpPr>
        <p:spPr bwMode="auto">
          <a:xfrm rot="1166402">
            <a:off x="3680251" y="2114721"/>
            <a:ext cx="1338263" cy="411162"/>
          </a:xfrm>
          <a:prstGeom prst="ellipse">
            <a:avLst/>
          </a:prstGeom>
          <a:noFill/>
          <a:ln w="19050">
            <a:solidFill>
              <a:srgbClr val="80008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067" name="Oval 209"/>
          <p:cNvSpPr>
            <a:spLocks noChangeArrowheads="1"/>
          </p:cNvSpPr>
          <p:nvPr/>
        </p:nvSpPr>
        <p:spPr bwMode="auto">
          <a:xfrm>
            <a:off x="4670851" y="2554458"/>
            <a:ext cx="100013" cy="100013"/>
          </a:xfrm>
          <a:prstGeom prst="ellipse">
            <a:avLst/>
          </a:pr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68" name="Oval 210"/>
          <p:cNvSpPr>
            <a:spLocks noChangeArrowheads="1"/>
          </p:cNvSpPr>
          <p:nvPr/>
        </p:nvSpPr>
        <p:spPr bwMode="auto">
          <a:xfrm>
            <a:off x="3680251" y="2098846"/>
            <a:ext cx="100013" cy="10001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69" name="Oval 211"/>
          <p:cNvSpPr>
            <a:spLocks noChangeArrowheads="1"/>
          </p:cNvSpPr>
          <p:nvPr/>
        </p:nvSpPr>
        <p:spPr bwMode="auto">
          <a:xfrm>
            <a:off x="4837539" y="2327446"/>
            <a:ext cx="100012" cy="10001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70" name="Rectangle 216"/>
          <p:cNvSpPr>
            <a:spLocks noChangeArrowheads="1"/>
          </p:cNvSpPr>
          <p:nvPr/>
        </p:nvSpPr>
        <p:spPr bwMode="auto">
          <a:xfrm>
            <a:off x="1085037" y="2208540"/>
            <a:ext cx="21932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dirty="0">
                <a:solidFill>
                  <a:srgbClr val="0E03FC"/>
                </a:solidFill>
                <a:latin typeface="Courier New" pitchFamily="49" charset="0"/>
              </a:rPr>
              <a:t>for </a:t>
            </a:r>
            <a:r>
              <a:rPr lang="en-US" b="1" dirty="0">
                <a:latin typeface="Cambria" pitchFamily="18" charset="0"/>
              </a:rPr>
              <a:t>a</a:t>
            </a:r>
            <a:r>
              <a:rPr lang="en-US" b="1" dirty="0">
                <a:solidFill>
                  <a:srgbClr val="0E03FC"/>
                </a:solidFill>
                <a:latin typeface="Courier New" pitchFamily="49" charset="0"/>
              </a:rPr>
              <a:t> while</a:t>
            </a:r>
          </a:p>
        </p:txBody>
      </p:sp>
      <p:sp>
        <p:nvSpPr>
          <p:cNvPr id="2071" name="Rectangle 218"/>
          <p:cNvSpPr>
            <a:spLocks noChangeArrowheads="1"/>
          </p:cNvSpPr>
          <p:nvPr/>
        </p:nvSpPr>
        <p:spPr bwMode="auto">
          <a:xfrm>
            <a:off x="6002764" y="2208540"/>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E03FC"/>
                </a:solidFill>
                <a:latin typeface="Courier New" pitchFamily="49" charset="0"/>
              </a:rPr>
              <a:t>+=</a:t>
            </a:r>
          </a:p>
        </p:txBody>
      </p:sp>
      <p:sp>
        <p:nvSpPr>
          <p:cNvPr id="2072" name="Text Box 227"/>
          <p:cNvSpPr txBox="1">
            <a:spLocks noChangeArrowheads="1"/>
          </p:cNvSpPr>
          <p:nvPr/>
        </p:nvSpPr>
        <p:spPr bwMode="auto">
          <a:xfrm>
            <a:off x="258047" y="3557813"/>
            <a:ext cx="6040437" cy="63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170000"/>
              </a:lnSpc>
            </a:pPr>
            <a:r>
              <a:rPr lang="en-US" b="1" i="1" dirty="0">
                <a:solidFill>
                  <a:srgbClr val="0508FB"/>
                </a:solidFill>
                <a:latin typeface="Cambria" pitchFamily="18" charset="0"/>
              </a:rPr>
              <a:t>Today</a:t>
            </a:r>
            <a:r>
              <a:rPr lang="en-US" dirty="0">
                <a:solidFill>
                  <a:srgbClr val="0508FB"/>
                </a:solidFill>
                <a:latin typeface="Cambria" pitchFamily="18" charset="0"/>
              </a:rPr>
              <a:t>:</a:t>
            </a:r>
            <a:r>
              <a:rPr lang="en-US" dirty="0">
                <a:latin typeface="Cambria" pitchFamily="18" charset="0"/>
              </a:rPr>
              <a:t>   </a:t>
            </a:r>
            <a:r>
              <a:rPr lang="en-US" b="1" dirty="0">
                <a:latin typeface="Cambria" pitchFamily="18" charset="0"/>
              </a:rPr>
              <a:t> </a:t>
            </a:r>
            <a:r>
              <a:rPr lang="en-US" b="1" i="1" dirty="0" smtClean="0">
                <a:latin typeface="Cambria" pitchFamily="18" charset="0"/>
              </a:rPr>
              <a:t>Loops</a:t>
            </a:r>
            <a:r>
              <a:rPr lang="en-US" i="1" dirty="0" smtClean="0">
                <a:latin typeface="Cambria" pitchFamily="18" charset="0"/>
              </a:rPr>
              <a:t> </a:t>
            </a:r>
            <a:r>
              <a:rPr lang="en-US" dirty="0" smtClean="0">
                <a:latin typeface="Cambria" pitchFamily="18" charset="0"/>
              </a:rPr>
              <a:t>have arrived… </a:t>
            </a:r>
            <a:endParaRPr lang="en-US" dirty="0">
              <a:latin typeface="Cambria" pitchFamily="18" charset="0"/>
            </a:endParaRPr>
          </a:p>
        </p:txBody>
      </p:sp>
      <p:pic>
        <p:nvPicPr>
          <p:cNvPr id="2073" name="Picture 22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5257800"/>
            <a:ext cx="1362075"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2074" name="Picture 23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98700" y="5334000"/>
            <a:ext cx="12382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2075" name="Picture 231" descr="Picture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14800" y="5334000"/>
            <a:ext cx="2970213" cy="1143000"/>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pic>
      <p:sp>
        <p:nvSpPr>
          <p:cNvPr id="2076" name="Rectangle 237"/>
          <p:cNvSpPr>
            <a:spLocks noChangeArrowheads="1"/>
          </p:cNvSpPr>
          <p:nvPr/>
        </p:nvSpPr>
        <p:spPr bwMode="auto">
          <a:xfrm>
            <a:off x="5979861" y="292843"/>
            <a:ext cx="1539875"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800" dirty="0">
                <a:latin typeface="Cambria" pitchFamily="18" charset="0"/>
              </a:rPr>
              <a:t>This week's </a:t>
            </a:r>
            <a:r>
              <a:rPr lang="en-US" sz="1800" dirty="0" err="1">
                <a:latin typeface="Cambria" pitchFamily="18" charset="0"/>
              </a:rPr>
              <a:t>HmmmWork</a:t>
            </a:r>
            <a:r>
              <a:rPr lang="en-US" sz="1800" dirty="0">
                <a:latin typeface="Cambria" pitchFamily="18" charset="0"/>
              </a:rPr>
              <a:t> </a:t>
            </a:r>
            <a:r>
              <a:rPr lang="en-US" sz="1800" b="1" dirty="0">
                <a:latin typeface="Cambria" pitchFamily="18" charset="0"/>
              </a:rPr>
              <a:t>#6 due Mon</a:t>
            </a:r>
            <a:r>
              <a:rPr lang="en-US" sz="1800" dirty="0">
                <a:latin typeface="Cambria" pitchFamily="18" charset="0"/>
              </a:rPr>
              <a:t>.</a:t>
            </a:r>
          </a:p>
        </p:txBody>
      </p:sp>
      <p:pic>
        <p:nvPicPr>
          <p:cNvPr id="2078" name="Picture 219" descr="ascii-mona.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543800" y="5181600"/>
            <a:ext cx="1109663" cy="146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p:nvPr/>
        </p:nvSpPr>
        <p:spPr>
          <a:xfrm>
            <a:off x="1331640" y="4396013"/>
            <a:ext cx="6593160" cy="720197"/>
          </a:xfrm>
          <a:prstGeom prst="rect">
            <a:avLst/>
          </a:prstGeom>
        </p:spPr>
        <p:txBody>
          <a:bodyPr wrap="square">
            <a:spAutoFit/>
          </a:bodyPr>
          <a:lstStyle/>
          <a:p>
            <a:pPr lvl="0">
              <a:lnSpc>
                <a:spcPct val="170000"/>
              </a:lnSpc>
            </a:pPr>
            <a:r>
              <a:rPr lang="en-US" b="1" i="1" dirty="0" smtClean="0">
                <a:solidFill>
                  <a:srgbClr val="0508FB"/>
                </a:solidFill>
                <a:latin typeface="Cambria" pitchFamily="18" charset="0"/>
              </a:rPr>
              <a:t>This week + next</a:t>
            </a:r>
            <a:r>
              <a:rPr lang="en-US" dirty="0" smtClean="0">
                <a:solidFill>
                  <a:srgbClr val="0508FB"/>
                </a:solidFill>
                <a:latin typeface="Cambria" pitchFamily="18" charset="0"/>
              </a:rPr>
              <a:t>:</a:t>
            </a:r>
            <a:r>
              <a:rPr lang="en-US" dirty="0" smtClean="0">
                <a:solidFill>
                  <a:srgbClr val="000000"/>
                </a:solidFill>
                <a:latin typeface="Cambria" pitchFamily="18" charset="0"/>
              </a:rPr>
              <a:t>    </a:t>
            </a:r>
            <a:r>
              <a:rPr lang="en-US" dirty="0">
                <a:solidFill>
                  <a:srgbClr val="000000"/>
                </a:solidFill>
                <a:latin typeface="Cambria" pitchFamily="18" charset="0"/>
              </a:rPr>
              <a:t>putting loops to good </a:t>
            </a:r>
            <a:r>
              <a:rPr lang="en-US" dirty="0" smtClean="0">
                <a:solidFill>
                  <a:srgbClr val="000000"/>
                </a:solidFill>
                <a:latin typeface="Cambria" pitchFamily="18" charset="0"/>
              </a:rPr>
              <a:t>use</a:t>
            </a:r>
            <a:r>
              <a:rPr lang="en-US" dirty="0">
                <a:solidFill>
                  <a:srgbClr val="000000"/>
                </a:solidFill>
                <a:latin typeface="Cambria" pitchFamily="18" charset="0"/>
              </a:rPr>
              <a:t>:</a:t>
            </a:r>
          </a:p>
        </p:txBody>
      </p:sp>
      <p:sp>
        <p:nvSpPr>
          <p:cNvPr id="7" name="Rectangle 6"/>
          <p:cNvSpPr/>
          <p:nvPr/>
        </p:nvSpPr>
        <p:spPr>
          <a:xfrm>
            <a:off x="1710354" y="451735"/>
            <a:ext cx="3547446" cy="646331"/>
          </a:xfrm>
          <a:prstGeom prst="rect">
            <a:avLst/>
          </a:prstGeom>
        </p:spPr>
        <p:txBody>
          <a:bodyPr wrap="none">
            <a:spAutoFit/>
          </a:bodyPr>
          <a:lstStyle/>
          <a:p>
            <a:pPr lvl="0"/>
            <a:r>
              <a:rPr lang="en-US" sz="3600" dirty="0" smtClean="0">
                <a:solidFill>
                  <a:srgbClr val="000000"/>
                </a:solidFill>
                <a:latin typeface="Cambria" pitchFamily="18" charset="0"/>
              </a:rPr>
              <a:t>Coding in </a:t>
            </a:r>
            <a:r>
              <a:rPr lang="en-US" sz="3600" i="1" dirty="0" smtClean="0">
                <a:solidFill>
                  <a:srgbClr val="000000"/>
                </a:solidFill>
                <a:latin typeface="Cambria" pitchFamily="18" charset="0"/>
              </a:rPr>
              <a:t>circles</a:t>
            </a:r>
            <a:r>
              <a:rPr lang="en-US" sz="3600" dirty="0" smtClean="0">
                <a:solidFill>
                  <a:srgbClr val="000000"/>
                </a:solidFill>
                <a:latin typeface="Cambria" pitchFamily="18" charset="0"/>
              </a:rPr>
              <a:t>!</a:t>
            </a:r>
            <a:endParaRPr lang="en-US" sz="3600" dirty="0">
              <a:solidFill>
                <a:srgbClr val="000000"/>
              </a:solidFill>
              <a:latin typeface="Cambria" pitchFamily="18" charset="0"/>
            </a:endParaRPr>
          </a:p>
        </p:txBody>
      </p:sp>
      <p:sp>
        <p:nvSpPr>
          <p:cNvPr id="2" name="TextBox 1"/>
          <p:cNvSpPr txBox="1"/>
          <p:nvPr/>
        </p:nvSpPr>
        <p:spPr>
          <a:xfrm rot="20960262">
            <a:off x="7699425" y="365487"/>
            <a:ext cx="1056053" cy="830997"/>
          </a:xfrm>
          <a:prstGeom prst="rect">
            <a:avLst/>
          </a:prstGeom>
          <a:solidFill>
            <a:schemeClr val="bg1">
              <a:lumMod val="95000"/>
            </a:schemeClr>
          </a:solidFill>
        </p:spPr>
        <p:txBody>
          <a:bodyPr wrap="square" rtlCol="0">
            <a:spAutoFit/>
          </a:bodyPr>
          <a:lstStyle/>
          <a:p>
            <a:r>
              <a:rPr lang="en-US" dirty="0" err="1" smtClean="0">
                <a:latin typeface="Cambria" panose="02040503050406030204" pitchFamily="18" charset="0"/>
              </a:rPr>
              <a:t>Jotto</a:t>
            </a:r>
            <a:r>
              <a:rPr lang="en-US" dirty="0" smtClean="0">
                <a:latin typeface="Cambria" panose="02040503050406030204" pitchFamily="18" charset="0"/>
              </a:rPr>
              <a:t> finale!</a:t>
            </a:r>
          </a:p>
        </p:txBody>
      </p:sp>
    </p:spTree>
    <p:extLst>
      <p:ext uri="{BB962C8B-B14F-4D97-AF65-F5344CB8AC3E}">
        <p14:creationId xmlns:p14="http://schemas.microsoft.com/office/powerpoint/2010/main" val="2629305022"/>
      </p:ext>
    </p:extLst>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Rectangle 6"/>
          <p:cNvSpPr>
            <a:spLocks noChangeArrowheads="1"/>
          </p:cNvSpPr>
          <p:nvPr/>
        </p:nvSpPr>
        <p:spPr bwMode="auto">
          <a:xfrm>
            <a:off x="2425803" y="5798403"/>
            <a:ext cx="648959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r>
              <a:rPr lang="en-US" sz="4800" dirty="0" smtClean="0">
                <a:latin typeface="Cambria" pitchFamily="18" charset="0"/>
              </a:rPr>
              <a:t>Now, where </a:t>
            </a:r>
            <a:r>
              <a:rPr lang="en-US" sz="4800" i="1" dirty="0" smtClean="0">
                <a:latin typeface="Cambria" pitchFamily="18" charset="0"/>
              </a:rPr>
              <a:t>were</a:t>
            </a:r>
            <a:r>
              <a:rPr lang="en-US" sz="4800" dirty="0" smtClean="0">
                <a:latin typeface="Cambria" pitchFamily="18" charset="0"/>
              </a:rPr>
              <a:t> we… ?</a:t>
            </a:r>
            <a:endParaRPr lang="en-US" sz="3600" dirty="0">
              <a:latin typeface="Cambria" pitchFamily="18" charset="0"/>
            </a:endParaRPr>
          </a:p>
        </p:txBody>
      </p:sp>
    </p:spTree>
    <p:extLst>
      <p:ext uri="{BB962C8B-B14F-4D97-AF65-F5344CB8AC3E}">
        <p14:creationId xmlns:p14="http://schemas.microsoft.com/office/powerpoint/2010/main" val="2233436144"/>
      </p:ext>
    </p:extLst>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523456" y="4393244"/>
            <a:ext cx="3276600" cy="1477328"/>
          </a:xfrm>
          <a:prstGeom prst="rect">
            <a:avLst/>
          </a:prstGeom>
          <a:solidFill>
            <a:schemeClr val="bg1"/>
          </a:solidFill>
        </p:spPr>
        <p:txBody>
          <a:bodyPr wrap="square">
            <a:spAutoFit/>
          </a:bodyPr>
          <a:lstStyle/>
          <a:p>
            <a:pPr algn="l"/>
            <a:r>
              <a:rPr lang="es-ES" sz="1800" b="1" dirty="0" err="1">
                <a:solidFill>
                  <a:srgbClr val="0000FF"/>
                </a:solidFill>
                <a:latin typeface="Calibri" panose="020F0502020204030204" pitchFamily="34" charset="0"/>
              </a:rPr>
              <a:t>abbno</a:t>
            </a:r>
            <a:r>
              <a:rPr lang="es-ES" sz="1800" b="1" dirty="0">
                <a:solidFill>
                  <a:srgbClr val="0000FF"/>
                </a:solidFill>
                <a:latin typeface="Calibri" panose="020F0502020204030204" pitchFamily="34" charset="0"/>
              </a:rPr>
              <a:t>  - </a:t>
            </a:r>
            <a:r>
              <a:rPr lang="es-ES" sz="1800" b="1" dirty="0" err="1">
                <a:solidFill>
                  <a:srgbClr val="0000FF"/>
                </a:solidFill>
                <a:latin typeface="Calibri" panose="020F0502020204030204" pitchFamily="34" charset="0"/>
              </a:rPr>
              <a:t>nabob</a:t>
            </a:r>
            <a:r>
              <a:rPr lang="es-ES" sz="1800" b="1" dirty="0">
                <a:solidFill>
                  <a:srgbClr val="0000FF"/>
                </a:solidFill>
                <a:latin typeface="Calibri" panose="020F0502020204030204" pitchFamily="34" charset="0"/>
              </a:rPr>
              <a:t> 1</a:t>
            </a:r>
          </a:p>
          <a:p>
            <a:pPr algn="l"/>
            <a:r>
              <a:rPr lang="es-ES" sz="1800" b="1" dirty="0" err="1">
                <a:solidFill>
                  <a:srgbClr val="0000FF"/>
                </a:solidFill>
                <a:latin typeface="Calibri" panose="020F0502020204030204" pitchFamily="34" charset="0"/>
              </a:rPr>
              <a:t>abcno</a:t>
            </a:r>
            <a:r>
              <a:rPr lang="es-ES" sz="1800" b="1" dirty="0">
                <a:solidFill>
                  <a:srgbClr val="0000FF"/>
                </a:solidFill>
                <a:latin typeface="Calibri" panose="020F0502020204030204" pitchFamily="34" charset="0"/>
              </a:rPr>
              <a:t>  - </a:t>
            </a:r>
            <a:r>
              <a:rPr lang="es-ES" sz="1800" b="1" dirty="0" err="1">
                <a:solidFill>
                  <a:srgbClr val="FF0000"/>
                </a:solidFill>
                <a:latin typeface="Calibri" panose="020F0502020204030204" pitchFamily="34" charset="0"/>
              </a:rPr>
              <a:t>bacon</a:t>
            </a:r>
            <a:r>
              <a:rPr lang="es-ES" sz="1800" b="1" dirty="0">
                <a:solidFill>
                  <a:srgbClr val="0000FF"/>
                </a:solidFill>
                <a:latin typeface="Calibri" panose="020F0502020204030204" pitchFamily="34" charset="0"/>
              </a:rPr>
              <a:t> banco 2</a:t>
            </a:r>
          </a:p>
          <a:p>
            <a:pPr algn="l"/>
            <a:r>
              <a:rPr lang="es-ES" sz="1800" b="1" dirty="0" err="1">
                <a:solidFill>
                  <a:srgbClr val="0000FF"/>
                </a:solidFill>
                <a:latin typeface="Calibri" panose="020F0502020204030204" pitchFamily="34" charset="0"/>
              </a:rPr>
              <a:t>abgno</a:t>
            </a:r>
            <a:r>
              <a:rPr lang="es-ES" sz="1800" b="1" dirty="0">
                <a:solidFill>
                  <a:srgbClr val="0000FF"/>
                </a:solidFill>
                <a:latin typeface="Calibri" panose="020F0502020204030204" pitchFamily="34" charset="0"/>
              </a:rPr>
              <a:t>  - bogan </a:t>
            </a:r>
            <a:r>
              <a:rPr lang="es-ES" sz="1800" b="1" dirty="0" err="1">
                <a:solidFill>
                  <a:srgbClr val="0000FF"/>
                </a:solidFill>
                <a:latin typeface="Calibri" panose="020F0502020204030204" pitchFamily="34" charset="0"/>
              </a:rPr>
              <a:t>goban</a:t>
            </a:r>
            <a:r>
              <a:rPr lang="es-ES" sz="1800" b="1" dirty="0">
                <a:solidFill>
                  <a:srgbClr val="0000FF"/>
                </a:solidFill>
                <a:latin typeface="Calibri" panose="020F0502020204030204" pitchFamily="34" charset="0"/>
              </a:rPr>
              <a:t> 2</a:t>
            </a:r>
          </a:p>
          <a:p>
            <a:pPr algn="l"/>
            <a:r>
              <a:rPr lang="es-ES" sz="1800" b="1" dirty="0" err="1">
                <a:solidFill>
                  <a:srgbClr val="0000FF"/>
                </a:solidFill>
                <a:latin typeface="Calibri" panose="020F0502020204030204" pitchFamily="34" charset="0"/>
              </a:rPr>
              <a:t>abjno</a:t>
            </a:r>
            <a:r>
              <a:rPr lang="es-ES" sz="1800" b="1" dirty="0">
                <a:solidFill>
                  <a:srgbClr val="0000FF"/>
                </a:solidFill>
                <a:latin typeface="Calibri" panose="020F0502020204030204" pitchFamily="34" charset="0"/>
              </a:rPr>
              <a:t>  - banjo 1</a:t>
            </a:r>
          </a:p>
          <a:p>
            <a:pPr algn="l"/>
            <a:r>
              <a:rPr lang="es-ES" sz="1800" b="1" dirty="0" err="1">
                <a:solidFill>
                  <a:srgbClr val="0000FF"/>
                </a:solidFill>
                <a:latin typeface="Calibri" panose="020F0502020204030204" pitchFamily="34" charset="0"/>
              </a:rPr>
              <a:t>abnoo</a:t>
            </a:r>
            <a:r>
              <a:rPr lang="es-ES" sz="1800" b="1" dirty="0">
                <a:solidFill>
                  <a:srgbClr val="0000FF"/>
                </a:solidFill>
                <a:latin typeface="Calibri" panose="020F0502020204030204" pitchFamily="34" charset="0"/>
              </a:rPr>
              <a:t>  - </a:t>
            </a:r>
            <a:r>
              <a:rPr lang="es-ES" sz="1800" b="1" dirty="0" err="1">
                <a:solidFill>
                  <a:srgbClr val="0000FF"/>
                </a:solidFill>
                <a:latin typeface="Calibri" panose="020F0502020204030204" pitchFamily="34" charset="0"/>
              </a:rPr>
              <a:t>aboon</a:t>
            </a:r>
            <a:r>
              <a:rPr lang="es-ES" sz="1800" b="1" dirty="0">
                <a:solidFill>
                  <a:srgbClr val="0000FF"/>
                </a:solidFill>
                <a:latin typeface="Calibri" panose="020F0502020204030204" pitchFamily="34" charset="0"/>
              </a:rPr>
              <a:t> 1</a:t>
            </a:r>
          </a:p>
        </p:txBody>
      </p:sp>
      <p:cxnSp>
        <p:nvCxnSpPr>
          <p:cNvPr id="19" name="Straight Arrow Connector 18"/>
          <p:cNvCxnSpPr/>
          <p:nvPr/>
        </p:nvCxnSpPr>
        <p:spPr bwMode="auto">
          <a:xfrm flipH="1">
            <a:off x="901612" y="4137387"/>
            <a:ext cx="38100" cy="241699"/>
          </a:xfrm>
          <a:prstGeom prst="straightConnector1">
            <a:avLst/>
          </a:prstGeom>
          <a:noFill/>
          <a:ln w="19050" cap="flat" cmpd="sng" algn="ctr">
            <a:solidFill>
              <a:schemeClr val="tx1"/>
            </a:solidFill>
            <a:prstDash val="solid"/>
            <a:round/>
            <a:headEnd type="none" w="med" len="med"/>
            <a:tailEnd type="arrow"/>
          </a:ln>
          <a:effectLst/>
        </p:spPr>
      </p:cxnSp>
      <p:sp>
        <p:nvSpPr>
          <p:cNvPr id="20" name="TextBox 19"/>
          <p:cNvSpPr txBox="1"/>
          <p:nvPr/>
        </p:nvSpPr>
        <p:spPr>
          <a:xfrm>
            <a:off x="429431" y="3542415"/>
            <a:ext cx="868162" cy="553998"/>
          </a:xfrm>
          <a:prstGeom prst="rect">
            <a:avLst/>
          </a:prstGeom>
          <a:noFill/>
        </p:spPr>
        <p:txBody>
          <a:bodyPr wrap="square" rtlCol="0">
            <a:spAutoFit/>
          </a:bodyPr>
          <a:lstStyle/>
          <a:p>
            <a:r>
              <a:rPr lang="en-US" sz="1500" dirty="0" smtClean="0">
                <a:latin typeface="Cambria" panose="02040503050406030204" pitchFamily="18" charset="0"/>
              </a:rPr>
              <a:t>alpha-</a:t>
            </a:r>
            <a:r>
              <a:rPr lang="en-US" sz="1500" dirty="0" err="1" smtClean="0">
                <a:latin typeface="Cambria" panose="02040503050406030204" pitchFamily="18" charset="0"/>
              </a:rPr>
              <a:t>betical</a:t>
            </a:r>
            <a:endParaRPr lang="en-US" sz="1500" dirty="0">
              <a:latin typeface="Cambria" panose="02040503050406030204" pitchFamily="18" charset="0"/>
            </a:endParaRPr>
          </a:p>
        </p:txBody>
      </p:sp>
      <p:sp>
        <p:nvSpPr>
          <p:cNvPr id="21" name="TextBox 20"/>
          <p:cNvSpPr txBox="1"/>
          <p:nvPr/>
        </p:nvSpPr>
        <p:spPr>
          <a:xfrm>
            <a:off x="1209256" y="3631244"/>
            <a:ext cx="1329374" cy="323165"/>
          </a:xfrm>
          <a:prstGeom prst="rect">
            <a:avLst/>
          </a:prstGeom>
          <a:noFill/>
        </p:spPr>
        <p:txBody>
          <a:bodyPr wrap="square" rtlCol="0">
            <a:spAutoFit/>
          </a:bodyPr>
          <a:lstStyle/>
          <a:p>
            <a:r>
              <a:rPr lang="en-US" sz="1500" dirty="0" smtClean="0">
                <a:latin typeface="Cambria" panose="02040503050406030204" pitchFamily="18" charset="0"/>
              </a:rPr>
              <a:t>anagrams</a:t>
            </a:r>
            <a:endParaRPr lang="en-US" sz="1500" dirty="0">
              <a:latin typeface="Cambria" panose="02040503050406030204" pitchFamily="18" charset="0"/>
            </a:endParaRPr>
          </a:p>
        </p:txBody>
      </p:sp>
      <p:cxnSp>
        <p:nvCxnSpPr>
          <p:cNvPr id="22" name="Straight Arrow Connector 21"/>
          <p:cNvCxnSpPr>
            <a:stCxn id="21" idx="2"/>
          </p:cNvCxnSpPr>
          <p:nvPr/>
        </p:nvCxnSpPr>
        <p:spPr bwMode="auto">
          <a:xfrm>
            <a:off x="1873943" y="3954409"/>
            <a:ext cx="97313" cy="438835"/>
          </a:xfrm>
          <a:prstGeom prst="straightConnector1">
            <a:avLst/>
          </a:prstGeom>
          <a:noFill/>
          <a:ln w="19050" cap="flat" cmpd="sng" algn="ctr">
            <a:solidFill>
              <a:schemeClr val="tx1"/>
            </a:solidFill>
            <a:prstDash val="solid"/>
            <a:round/>
            <a:headEnd type="none" w="med" len="med"/>
            <a:tailEnd type="arrow"/>
          </a:ln>
          <a:effectLst/>
        </p:spPr>
      </p:cxnSp>
      <p:sp>
        <p:nvSpPr>
          <p:cNvPr id="68" name="Rectangle 67"/>
          <p:cNvSpPr/>
          <p:nvPr/>
        </p:nvSpPr>
        <p:spPr>
          <a:xfrm>
            <a:off x="3321743" y="4282786"/>
            <a:ext cx="2286000" cy="2031325"/>
          </a:xfrm>
          <a:prstGeom prst="rect">
            <a:avLst/>
          </a:prstGeom>
          <a:solidFill>
            <a:schemeClr val="bg1">
              <a:lumMod val="95000"/>
            </a:schemeClr>
          </a:solidFill>
        </p:spPr>
        <p:txBody>
          <a:bodyPr wrap="square">
            <a:spAutoFit/>
          </a:bodyPr>
          <a:lstStyle/>
          <a:p>
            <a:pPr algn="l"/>
            <a:r>
              <a:rPr lang="en-US" sz="1800" b="1" dirty="0" err="1">
                <a:solidFill>
                  <a:schemeClr val="bg1">
                    <a:lumMod val="50000"/>
                  </a:schemeClr>
                </a:solidFill>
                <a:latin typeface="Calibri" panose="020F0502020204030204" pitchFamily="34" charset="0"/>
              </a:rPr>
              <a:t>aeflm</a:t>
            </a:r>
            <a:r>
              <a:rPr lang="en-US" sz="1800" b="1" dirty="0">
                <a:solidFill>
                  <a:schemeClr val="bg1">
                    <a:lumMod val="50000"/>
                  </a:schemeClr>
                </a:solidFill>
                <a:latin typeface="Calibri" panose="020F0502020204030204" pitchFamily="34" charset="0"/>
              </a:rPr>
              <a:t>  - flame </a:t>
            </a:r>
            <a:r>
              <a:rPr lang="en-US" sz="1800" b="1" dirty="0" err="1">
                <a:solidFill>
                  <a:schemeClr val="bg1">
                    <a:lumMod val="50000"/>
                  </a:schemeClr>
                </a:solidFill>
                <a:latin typeface="Calibri" panose="020F0502020204030204" pitchFamily="34" charset="0"/>
              </a:rPr>
              <a:t>fleam</a:t>
            </a:r>
            <a:r>
              <a:rPr lang="en-US" sz="1800" b="1" dirty="0">
                <a:solidFill>
                  <a:schemeClr val="bg1">
                    <a:lumMod val="50000"/>
                  </a:schemeClr>
                </a:solidFill>
                <a:latin typeface="Calibri" panose="020F0502020204030204" pitchFamily="34" charset="0"/>
              </a:rPr>
              <a:t> 2</a:t>
            </a:r>
          </a:p>
          <a:p>
            <a:pPr algn="l"/>
            <a:r>
              <a:rPr lang="en-US" sz="1800" b="1" dirty="0" err="1">
                <a:solidFill>
                  <a:schemeClr val="bg1">
                    <a:lumMod val="50000"/>
                  </a:schemeClr>
                </a:solidFill>
                <a:latin typeface="Calibri" panose="020F0502020204030204" pitchFamily="34" charset="0"/>
              </a:rPr>
              <a:t>aeflt</a:t>
            </a:r>
            <a:r>
              <a:rPr lang="en-US" sz="1800" b="1" dirty="0">
                <a:solidFill>
                  <a:schemeClr val="bg1">
                    <a:lumMod val="50000"/>
                  </a:schemeClr>
                </a:solidFill>
                <a:latin typeface="Calibri" panose="020F0502020204030204" pitchFamily="34" charset="0"/>
              </a:rPr>
              <a:t>  - fetal 1</a:t>
            </a:r>
          </a:p>
          <a:p>
            <a:pPr algn="l"/>
            <a:r>
              <a:rPr lang="en-US" sz="1800" b="1" dirty="0" err="1">
                <a:solidFill>
                  <a:schemeClr val="bg1">
                    <a:lumMod val="50000"/>
                  </a:schemeClr>
                </a:solidFill>
                <a:latin typeface="Calibri" panose="020F0502020204030204" pitchFamily="34" charset="0"/>
              </a:rPr>
              <a:t>ehlov</a:t>
            </a:r>
            <a:r>
              <a:rPr lang="en-US" sz="1800" b="1" dirty="0">
                <a:solidFill>
                  <a:schemeClr val="bg1">
                    <a:lumMod val="50000"/>
                  </a:schemeClr>
                </a:solidFill>
                <a:latin typeface="Calibri" panose="020F0502020204030204" pitchFamily="34" charset="0"/>
              </a:rPr>
              <a:t>  - hovel 1</a:t>
            </a:r>
          </a:p>
          <a:p>
            <a:pPr algn="l"/>
            <a:r>
              <a:rPr lang="en-US" sz="1800" b="1" dirty="0" err="1">
                <a:solidFill>
                  <a:schemeClr val="bg1">
                    <a:lumMod val="50000"/>
                  </a:schemeClr>
                </a:solidFill>
                <a:latin typeface="Calibri" panose="020F0502020204030204" pitchFamily="34" charset="0"/>
              </a:rPr>
              <a:t>ehloy</a:t>
            </a:r>
            <a:r>
              <a:rPr lang="en-US" sz="1800" b="1" dirty="0">
                <a:solidFill>
                  <a:schemeClr val="bg1">
                    <a:lumMod val="50000"/>
                  </a:schemeClr>
                </a:solidFill>
                <a:latin typeface="Calibri" panose="020F0502020204030204" pitchFamily="34" charset="0"/>
              </a:rPr>
              <a:t>  - holey </a:t>
            </a:r>
            <a:r>
              <a:rPr lang="en-US" sz="1800" b="1" dirty="0" err="1">
                <a:solidFill>
                  <a:schemeClr val="bg1">
                    <a:lumMod val="50000"/>
                  </a:schemeClr>
                </a:solidFill>
                <a:latin typeface="Calibri" panose="020F0502020204030204" pitchFamily="34" charset="0"/>
              </a:rPr>
              <a:t>hoyle</a:t>
            </a:r>
            <a:r>
              <a:rPr lang="en-US" sz="1800" b="1" dirty="0">
                <a:solidFill>
                  <a:schemeClr val="bg1">
                    <a:lumMod val="50000"/>
                  </a:schemeClr>
                </a:solidFill>
                <a:latin typeface="Calibri" panose="020F0502020204030204" pitchFamily="34" charset="0"/>
              </a:rPr>
              <a:t> 2</a:t>
            </a:r>
          </a:p>
          <a:p>
            <a:pPr algn="l"/>
            <a:r>
              <a:rPr lang="en-US" sz="1800" b="1" dirty="0" err="1">
                <a:solidFill>
                  <a:schemeClr val="bg1">
                    <a:lumMod val="50000"/>
                  </a:schemeClr>
                </a:solidFill>
                <a:latin typeface="Calibri" panose="020F0502020204030204" pitchFamily="34" charset="0"/>
              </a:rPr>
              <a:t>elotv</a:t>
            </a:r>
            <a:r>
              <a:rPr lang="en-US" sz="1800" b="1" dirty="0">
                <a:solidFill>
                  <a:schemeClr val="bg1">
                    <a:lumMod val="50000"/>
                  </a:schemeClr>
                </a:solidFill>
                <a:latin typeface="Calibri" panose="020F0502020204030204" pitchFamily="34" charset="0"/>
              </a:rPr>
              <a:t>  - volte 1</a:t>
            </a:r>
          </a:p>
          <a:p>
            <a:pPr algn="l"/>
            <a:r>
              <a:rPr lang="en-US" sz="1800" b="1" dirty="0">
                <a:solidFill>
                  <a:schemeClr val="bg1">
                    <a:lumMod val="50000"/>
                  </a:schemeClr>
                </a:solidFill>
                <a:latin typeface="Calibri" panose="020F0502020204030204" pitchFamily="34" charset="0"/>
              </a:rPr>
              <a:t>forty  - </a:t>
            </a:r>
            <a:r>
              <a:rPr lang="en-US" sz="1800" b="1" dirty="0">
                <a:solidFill>
                  <a:srgbClr val="FF0000"/>
                </a:solidFill>
                <a:latin typeface="Calibri" panose="020F0502020204030204" pitchFamily="34" charset="0"/>
              </a:rPr>
              <a:t>forty</a:t>
            </a:r>
            <a:r>
              <a:rPr lang="en-US" sz="1800" b="1" dirty="0">
                <a:solidFill>
                  <a:schemeClr val="bg1">
                    <a:lumMod val="50000"/>
                  </a:schemeClr>
                </a:solidFill>
                <a:latin typeface="Calibri" panose="020F0502020204030204" pitchFamily="34" charset="0"/>
              </a:rPr>
              <a:t> 1</a:t>
            </a:r>
          </a:p>
          <a:p>
            <a:pPr algn="l"/>
            <a:r>
              <a:rPr lang="en-US" sz="1800" b="1" dirty="0" err="1">
                <a:solidFill>
                  <a:schemeClr val="bg1">
                    <a:lumMod val="50000"/>
                  </a:schemeClr>
                </a:solidFill>
                <a:latin typeface="Calibri" panose="020F0502020204030204" pitchFamily="34" charset="0"/>
              </a:rPr>
              <a:t>ilotv</a:t>
            </a:r>
            <a:r>
              <a:rPr lang="en-US" sz="1800" b="1" dirty="0">
                <a:solidFill>
                  <a:schemeClr val="bg1">
                    <a:lumMod val="50000"/>
                  </a:schemeClr>
                </a:solidFill>
                <a:latin typeface="Calibri" panose="020F0502020204030204" pitchFamily="34" charset="0"/>
              </a:rPr>
              <a:t>  - </a:t>
            </a:r>
            <a:r>
              <a:rPr lang="en-US" sz="1800" b="1" dirty="0" err="1">
                <a:solidFill>
                  <a:schemeClr val="bg1">
                    <a:lumMod val="50000"/>
                  </a:schemeClr>
                </a:solidFill>
                <a:latin typeface="Calibri" panose="020F0502020204030204" pitchFamily="34" charset="0"/>
              </a:rPr>
              <a:t>volti</a:t>
            </a:r>
            <a:r>
              <a:rPr lang="en-US" sz="1800" b="1" dirty="0">
                <a:solidFill>
                  <a:schemeClr val="bg1">
                    <a:lumMod val="50000"/>
                  </a:schemeClr>
                </a:solidFill>
                <a:latin typeface="Calibri" panose="020F0502020204030204" pitchFamily="34" charset="0"/>
              </a:rPr>
              <a:t> 1</a:t>
            </a:r>
          </a:p>
        </p:txBody>
      </p:sp>
      <p:sp>
        <p:nvSpPr>
          <p:cNvPr id="42" name="Rounded Rectangle 41"/>
          <p:cNvSpPr/>
          <p:nvPr/>
        </p:nvSpPr>
        <p:spPr bwMode="auto">
          <a:xfrm>
            <a:off x="457200" y="440738"/>
            <a:ext cx="4083743" cy="2724665"/>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sp>
        <p:nvSpPr>
          <p:cNvPr id="43" name="Text Box 78"/>
          <p:cNvSpPr txBox="1">
            <a:spLocks noChangeArrowheads="1"/>
          </p:cNvSpPr>
          <p:nvPr/>
        </p:nvSpPr>
        <p:spPr bwMode="auto">
          <a:xfrm>
            <a:off x="1439882" y="476330"/>
            <a:ext cx="2140171"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a:latin typeface="Cambria" pitchFamily="18" charset="0"/>
              </a:rPr>
              <a:t>Jotto</a:t>
            </a:r>
            <a:r>
              <a:rPr lang="en-US" dirty="0">
                <a:latin typeface="Cambria" pitchFamily="18" charset="0"/>
              </a:rPr>
              <a:t> Corner</a:t>
            </a:r>
          </a:p>
        </p:txBody>
      </p:sp>
      <p:sp>
        <p:nvSpPr>
          <p:cNvPr id="44" name="Rectangle 34"/>
          <p:cNvSpPr>
            <a:spLocks noChangeArrowheads="1"/>
          </p:cNvSpPr>
          <p:nvPr/>
        </p:nvSpPr>
        <p:spPr bwMode="auto">
          <a:xfrm>
            <a:off x="3690624" y="599589"/>
            <a:ext cx="562374" cy="215444"/>
          </a:xfrm>
          <a:prstGeom prst="rect">
            <a:avLst/>
          </a:prstGeom>
          <a:solidFill>
            <a:schemeClr val="bg1"/>
          </a:solidFill>
          <a:ln>
            <a:noFill/>
          </a:ln>
          <a:extLst/>
        </p:spPr>
        <p:txBody>
          <a:bodyPr wrap="square">
            <a:spAutoFit/>
          </a:bodyPr>
          <a:lstStyle/>
          <a:p>
            <a:r>
              <a:rPr lang="en-US" sz="800" dirty="0" smtClean="0">
                <a:latin typeface="Calibri" pitchFamily="-106" charset="0"/>
              </a:rPr>
              <a:t>Natalya</a:t>
            </a:r>
            <a:endParaRPr lang="en-US" sz="800" dirty="0"/>
          </a:p>
        </p:txBody>
      </p:sp>
      <p:sp>
        <p:nvSpPr>
          <p:cNvPr id="45" name="TextBox 39"/>
          <p:cNvSpPr txBox="1">
            <a:spLocks noChangeArrowheads="1"/>
          </p:cNvSpPr>
          <p:nvPr/>
        </p:nvSpPr>
        <p:spPr bwMode="auto">
          <a:xfrm>
            <a:off x="731958" y="1473995"/>
            <a:ext cx="902763"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160CE3"/>
                </a:solidFill>
                <a:latin typeface="Calibri" panose="020F0502020204030204" pitchFamily="34" charset="0"/>
              </a:rPr>
              <a:t>alien: 2</a:t>
            </a:r>
          </a:p>
          <a:p>
            <a:pPr algn="ctr"/>
            <a:r>
              <a:rPr lang="en-US" sz="1400" b="1" dirty="0" smtClean="0">
                <a:solidFill>
                  <a:srgbClr val="160CE3"/>
                </a:solidFill>
                <a:latin typeface="Calibri" panose="020F0502020204030204" pitchFamily="34" charset="0"/>
              </a:rPr>
              <a:t>queue: 0</a:t>
            </a:r>
          </a:p>
          <a:p>
            <a:r>
              <a:rPr lang="en-US" sz="1400" b="1" dirty="0" smtClean="0">
                <a:solidFill>
                  <a:srgbClr val="160CE3"/>
                </a:solidFill>
                <a:latin typeface="Calibri" panose="020F0502020204030204" pitchFamily="34" charset="0"/>
              </a:rPr>
              <a:t>lofty: 1</a:t>
            </a:r>
          </a:p>
          <a:p>
            <a:r>
              <a:rPr lang="en-US" sz="1400" b="1" dirty="0" smtClean="0">
                <a:solidFill>
                  <a:srgbClr val="160CE3"/>
                </a:solidFill>
                <a:latin typeface="Calibri" panose="020F0502020204030204" pitchFamily="34" charset="0"/>
              </a:rPr>
              <a:t>timid: 0</a:t>
            </a:r>
          </a:p>
          <a:p>
            <a:r>
              <a:rPr lang="en-US" sz="1400" b="1" dirty="0" smtClean="0">
                <a:solidFill>
                  <a:srgbClr val="160CE3"/>
                </a:solidFill>
                <a:latin typeface="Calibri" panose="020F0502020204030204" pitchFamily="34" charset="0"/>
              </a:rPr>
              <a:t>boars: 3</a:t>
            </a:r>
          </a:p>
          <a:p>
            <a:r>
              <a:rPr lang="en-US" sz="1400" b="1" dirty="0" smtClean="0">
                <a:solidFill>
                  <a:srgbClr val="160CE3"/>
                </a:solidFill>
                <a:latin typeface="Calibri" panose="020F0502020204030204" pitchFamily="34" charset="0"/>
              </a:rPr>
              <a:t>laser: 1</a:t>
            </a:r>
            <a:endParaRPr lang="en-US" sz="1400" b="1" dirty="0">
              <a:solidFill>
                <a:srgbClr val="160CE3"/>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p:txBody>
      </p:sp>
      <p:sp>
        <p:nvSpPr>
          <p:cNvPr id="46" name="TextBox 40"/>
          <p:cNvSpPr txBox="1">
            <a:spLocks noChangeArrowheads="1"/>
          </p:cNvSpPr>
          <p:nvPr/>
        </p:nvSpPr>
        <p:spPr bwMode="auto">
          <a:xfrm>
            <a:off x="1701655" y="1473995"/>
            <a:ext cx="851515"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2</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ducks: 0</a:t>
            </a:r>
          </a:p>
          <a:p>
            <a:pPr algn="ctr"/>
            <a:r>
              <a:rPr lang="en-US" sz="1400" dirty="0" smtClean="0">
                <a:solidFill>
                  <a:schemeClr val="bg1">
                    <a:lumMod val="65000"/>
                  </a:schemeClr>
                </a:solidFill>
                <a:latin typeface="Calibri" panose="020F0502020204030204" pitchFamily="34" charset="0"/>
              </a:rPr>
              <a:t>labor: 2</a:t>
            </a:r>
          </a:p>
          <a:p>
            <a:pPr algn="ctr"/>
            <a:endParaRPr lang="en-US" sz="1400" dirty="0" smtClean="0">
              <a:solidFill>
                <a:schemeClr val="bg1">
                  <a:lumMod val="65000"/>
                </a:schemeClr>
              </a:solidFill>
              <a:latin typeface="Calibri" panose="020F0502020204030204" pitchFamily="34" charset="0"/>
            </a:endParaRPr>
          </a:p>
          <a:p>
            <a:pPr algn="ctr"/>
            <a:endParaRPr lang="en-US" sz="1400" dirty="0">
              <a:solidFill>
                <a:schemeClr val="bg1">
                  <a:lumMod val="65000"/>
                </a:schemeClr>
              </a:solidFill>
              <a:latin typeface="Calibri" panose="020F0502020204030204" pitchFamily="34" charset="0"/>
            </a:endParaRPr>
          </a:p>
        </p:txBody>
      </p:sp>
      <p:sp>
        <p:nvSpPr>
          <p:cNvPr id="47" name="Rectangle 46"/>
          <p:cNvSpPr/>
          <p:nvPr/>
        </p:nvSpPr>
        <p:spPr>
          <a:xfrm>
            <a:off x="1699315" y="1034692"/>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48" name="Rectangle 47"/>
          <p:cNvSpPr/>
          <p:nvPr/>
        </p:nvSpPr>
        <p:spPr>
          <a:xfrm>
            <a:off x="731958" y="1034692"/>
            <a:ext cx="893193" cy="307777"/>
          </a:xfrm>
          <a:prstGeom prst="rect">
            <a:avLst/>
          </a:prstGeom>
          <a:solidFill>
            <a:schemeClr val="bg1"/>
          </a:solidFill>
          <a:ln w="3175">
            <a:solidFill>
              <a:srgbClr val="160CE3"/>
            </a:solidFill>
          </a:ln>
        </p:spPr>
        <p:txBody>
          <a:bodyPr wrap="none">
            <a:spAutoFit/>
          </a:bodyPr>
          <a:lstStyle/>
          <a:p>
            <a:pPr lvl="0" algn="ctr"/>
            <a:r>
              <a:rPr lang="en-US" sz="1400" dirty="0" smtClean="0">
                <a:latin typeface="Calibri" pitchFamily="-106" charset="0"/>
              </a:rPr>
              <a:t>AM guess</a:t>
            </a:r>
            <a:endParaRPr lang="en-US" sz="1400" dirty="0">
              <a:latin typeface="Calibri" pitchFamily="-106" charset="0"/>
            </a:endParaRPr>
          </a:p>
        </p:txBody>
      </p:sp>
      <p:sp>
        <p:nvSpPr>
          <p:cNvPr id="49" name="TextBox 39"/>
          <p:cNvSpPr txBox="1">
            <a:spLocks noChangeArrowheads="1"/>
          </p:cNvSpPr>
          <p:nvPr/>
        </p:nvSpPr>
        <p:spPr bwMode="auto">
          <a:xfrm>
            <a:off x="2631710" y="1471618"/>
            <a:ext cx="912333"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CC3300"/>
                </a:solidFill>
                <a:latin typeface="Calibri" panose="020F0502020204030204" pitchFamily="34" charset="0"/>
              </a:rPr>
              <a:t>apple: </a:t>
            </a:r>
            <a:r>
              <a:rPr lang="en-US" sz="1400" b="1" dirty="0">
                <a:solidFill>
                  <a:srgbClr val="CC3300"/>
                </a:solidFill>
                <a:latin typeface="Calibri" panose="020F0502020204030204" pitchFamily="34" charset="0"/>
              </a:rPr>
              <a:t>1</a:t>
            </a:r>
            <a:endParaRPr lang="en-US" sz="1400" b="1" dirty="0" smtClean="0">
              <a:solidFill>
                <a:srgbClr val="CC3300"/>
              </a:solidFill>
              <a:latin typeface="Calibri" panose="020F0502020204030204" pitchFamily="34" charset="0"/>
            </a:endParaRPr>
          </a:p>
          <a:p>
            <a:pPr algn="ctr"/>
            <a:r>
              <a:rPr lang="en-US" sz="1400" b="1" dirty="0" smtClean="0">
                <a:solidFill>
                  <a:srgbClr val="CC3300"/>
                </a:solidFill>
                <a:latin typeface="Calibri" panose="020F0502020204030204" pitchFamily="34" charset="0"/>
              </a:rPr>
              <a:t>route: 2</a:t>
            </a:r>
          </a:p>
          <a:p>
            <a:r>
              <a:rPr lang="en-US" sz="1400" b="1" dirty="0" smtClean="0">
                <a:solidFill>
                  <a:srgbClr val="CC3300"/>
                </a:solidFill>
                <a:latin typeface="Calibri" panose="020F0502020204030204" pitchFamily="34" charset="0"/>
              </a:rPr>
              <a:t>bands: 1</a:t>
            </a:r>
          </a:p>
          <a:p>
            <a:r>
              <a:rPr lang="en-US" sz="1400" b="1" dirty="0" smtClean="0">
                <a:solidFill>
                  <a:srgbClr val="CC3300"/>
                </a:solidFill>
                <a:latin typeface="Calibri" panose="020F0502020204030204" pitchFamily="34" charset="0"/>
              </a:rPr>
              <a:t>cigar:  1</a:t>
            </a:r>
          </a:p>
          <a:p>
            <a:r>
              <a:rPr lang="en-US" sz="1400" b="1" dirty="0" smtClean="0">
                <a:solidFill>
                  <a:srgbClr val="CC3300"/>
                </a:solidFill>
                <a:latin typeface="Calibri" panose="020F0502020204030204" pitchFamily="34" charset="0"/>
              </a:rPr>
              <a:t>built:  1</a:t>
            </a:r>
          </a:p>
          <a:p>
            <a:r>
              <a:rPr lang="en-US" sz="1400" b="1" dirty="0" smtClean="0">
                <a:solidFill>
                  <a:srgbClr val="CC3300"/>
                </a:solidFill>
                <a:latin typeface="Calibri" panose="020F0502020204030204" pitchFamily="34" charset="0"/>
              </a:rPr>
              <a:t>syrup: 5 </a:t>
            </a:r>
            <a:endParaRPr lang="en-US" sz="1400" b="1" dirty="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p:txBody>
      </p:sp>
      <p:sp>
        <p:nvSpPr>
          <p:cNvPr id="50" name="TextBox 40"/>
          <p:cNvSpPr txBox="1">
            <a:spLocks noChangeArrowheads="1"/>
          </p:cNvSpPr>
          <p:nvPr/>
        </p:nvSpPr>
        <p:spPr bwMode="auto">
          <a:xfrm>
            <a:off x="3606654" y="1471618"/>
            <a:ext cx="851515" cy="1384995"/>
          </a:xfrm>
          <a:prstGeom prst="rect">
            <a:avLst/>
          </a:prstGeom>
          <a:solidFill>
            <a:srgbClr val="CCFFCC"/>
          </a:solidFill>
          <a:ln>
            <a:noFill/>
          </a:ln>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1</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stilt:  1</a:t>
            </a:r>
          </a:p>
          <a:p>
            <a:pPr algn="ctr"/>
            <a:r>
              <a:rPr lang="en-US" sz="1400" dirty="0" smtClean="0">
                <a:solidFill>
                  <a:schemeClr val="bg1">
                    <a:lumMod val="65000"/>
                  </a:schemeClr>
                </a:solidFill>
                <a:latin typeface="Calibri" panose="020F0502020204030204" pitchFamily="34" charset="0"/>
              </a:rPr>
              <a:t>maple: 1</a:t>
            </a:r>
          </a:p>
        </p:txBody>
      </p:sp>
      <p:sp>
        <p:nvSpPr>
          <p:cNvPr id="51" name="Rectangle 50"/>
          <p:cNvSpPr/>
          <p:nvPr/>
        </p:nvSpPr>
        <p:spPr>
          <a:xfrm>
            <a:off x="3604315" y="1032315"/>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52" name="Rectangle 51"/>
          <p:cNvSpPr/>
          <p:nvPr/>
        </p:nvSpPr>
        <p:spPr>
          <a:xfrm>
            <a:off x="2673339" y="1032315"/>
            <a:ext cx="829074" cy="307777"/>
          </a:xfrm>
          <a:prstGeom prst="rect">
            <a:avLst/>
          </a:prstGeom>
          <a:noFill/>
          <a:ln w="3175">
            <a:solidFill>
              <a:srgbClr val="CC3300"/>
            </a:solidFill>
          </a:ln>
        </p:spPr>
        <p:txBody>
          <a:bodyPr wrap="none">
            <a:spAutoFit/>
          </a:bodyPr>
          <a:lstStyle/>
          <a:p>
            <a:pPr lvl="0" algn="ctr"/>
            <a:r>
              <a:rPr lang="en-US" sz="1400" dirty="0" smtClean="0">
                <a:latin typeface="Calibri" pitchFamily="-106" charset="0"/>
              </a:rPr>
              <a:t>HS guess</a:t>
            </a:r>
            <a:endParaRPr lang="en-US" sz="1400" dirty="0">
              <a:latin typeface="Calibri" pitchFamily="-106" charset="0"/>
            </a:endParaRPr>
          </a:p>
        </p:txBody>
      </p:sp>
      <p:sp>
        <p:nvSpPr>
          <p:cNvPr id="53" name="Rectangle 34"/>
          <p:cNvSpPr>
            <a:spLocks noChangeArrowheads="1"/>
          </p:cNvSpPr>
          <p:nvPr/>
        </p:nvSpPr>
        <p:spPr bwMode="auto">
          <a:xfrm>
            <a:off x="986387" y="599589"/>
            <a:ext cx="382061" cy="215444"/>
          </a:xfrm>
          <a:prstGeom prst="rect">
            <a:avLst/>
          </a:prstGeom>
          <a:solidFill>
            <a:schemeClr val="bg1"/>
          </a:solidFill>
          <a:ln>
            <a:noFill/>
          </a:ln>
          <a:extLst/>
        </p:spPr>
        <p:txBody>
          <a:bodyPr wrap="square">
            <a:spAutoFit/>
          </a:bodyPr>
          <a:lstStyle/>
          <a:p>
            <a:r>
              <a:rPr lang="en-US" sz="800" dirty="0" smtClean="0">
                <a:latin typeface="Calibri" pitchFamily="-106" charset="0"/>
              </a:rPr>
              <a:t>Alex</a:t>
            </a:r>
            <a:endParaRPr lang="en-US" sz="800" dirty="0"/>
          </a:p>
        </p:txBody>
      </p:sp>
      <p:sp>
        <p:nvSpPr>
          <p:cNvPr id="54" name="Rectangle 34"/>
          <p:cNvSpPr>
            <a:spLocks noChangeArrowheads="1"/>
          </p:cNvSpPr>
          <p:nvPr/>
        </p:nvSpPr>
        <p:spPr bwMode="auto">
          <a:xfrm>
            <a:off x="952732" y="2862001"/>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160CE3"/>
                </a:solidFill>
                <a:latin typeface="Calibri" pitchFamily="-106" charset="0"/>
              </a:rPr>
              <a:t>21</a:t>
            </a:r>
            <a:endParaRPr lang="en-US" sz="900" dirty="0">
              <a:solidFill>
                <a:srgbClr val="160CE3"/>
              </a:solidFill>
            </a:endParaRPr>
          </a:p>
        </p:txBody>
      </p:sp>
      <p:sp>
        <p:nvSpPr>
          <p:cNvPr id="55" name="Rectangle 34"/>
          <p:cNvSpPr>
            <a:spLocks noChangeArrowheads="1"/>
          </p:cNvSpPr>
          <p:nvPr/>
        </p:nvSpPr>
        <p:spPr bwMode="auto">
          <a:xfrm>
            <a:off x="1873943" y="2862001"/>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33</a:t>
            </a:r>
            <a:endParaRPr lang="en-US" sz="900" dirty="0"/>
          </a:p>
        </p:txBody>
      </p:sp>
      <p:sp>
        <p:nvSpPr>
          <p:cNvPr id="56" name="Rectangle 34"/>
          <p:cNvSpPr>
            <a:spLocks noChangeArrowheads="1"/>
          </p:cNvSpPr>
          <p:nvPr/>
        </p:nvSpPr>
        <p:spPr bwMode="auto">
          <a:xfrm>
            <a:off x="2895893" y="2862001"/>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CC3300"/>
                </a:solidFill>
                <a:latin typeface="Calibri" pitchFamily="-106" charset="0"/>
              </a:rPr>
              <a:t>1</a:t>
            </a:r>
            <a:endParaRPr lang="en-US" sz="900" dirty="0">
              <a:solidFill>
                <a:srgbClr val="CC3300"/>
              </a:solidFill>
            </a:endParaRPr>
          </a:p>
        </p:txBody>
      </p:sp>
      <p:sp>
        <p:nvSpPr>
          <p:cNvPr id="57" name="Rectangle 34"/>
          <p:cNvSpPr>
            <a:spLocks noChangeArrowheads="1"/>
          </p:cNvSpPr>
          <p:nvPr/>
        </p:nvSpPr>
        <p:spPr bwMode="auto">
          <a:xfrm>
            <a:off x="3817104" y="2862001"/>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24</a:t>
            </a:r>
            <a:endParaRPr lang="en-US" sz="900" dirty="0"/>
          </a:p>
        </p:txBody>
      </p:sp>
      <p:sp>
        <p:nvSpPr>
          <p:cNvPr id="3" name="Rectangle 2"/>
          <p:cNvSpPr/>
          <p:nvPr/>
        </p:nvSpPr>
        <p:spPr>
          <a:xfrm>
            <a:off x="5105400" y="478577"/>
            <a:ext cx="2778641" cy="2862322"/>
          </a:xfrm>
          <a:prstGeom prst="rect">
            <a:avLst/>
          </a:prstGeom>
          <a:solidFill>
            <a:srgbClr val="CCFFCC"/>
          </a:solidFill>
        </p:spPr>
        <p:txBody>
          <a:bodyPr wrap="square">
            <a:spAutoFit/>
          </a:bodyPr>
          <a:lstStyle/>
          <a:p>
            <a:pPr algn="l"/>
            <a:r>
              <a:rPr lang="en-US" sz="1500" dirty="0" err="1">
                <a:latin typeface="Calibri" panose="020F0502020204030204" pitchFamily="34" charset="0"/>
                <a:cs typeface="Calibri" panose="020F0502020204030204" pitchFamily="34" charset="0"/>
              </a:rPr>
              <a:t>ceehs</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eches</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cehss</a:t>
            </a:r>
            <a:r>
              <a:rPr lang="en-US" sz="1500" dirty="0">
                <a:latin typeface="Calibri" panose="020F0502020204030204" pitchFamily="34" charset="0"/>
                <a:cs typeface="Calibri" panose="020F0502020204030204" pitchFamily="34" charset="0"/>
              </a:rPr>
              <a:t>  - chess 1</a:t>
            </a:r>
          </a:p>
          <a:p>
            <a:pPr algn="l"/>
            <a:r>
              <a:rPr lang="en-US" sz="1500" dirty="0" err="1">
                <a:latin typeface="Calibri" panose="020F0502020204030204" pitchFamily="34" charset="0"/>
                <a:cs typeface="Calibri" panose="020F0502020204030204" pitchFamily="34" charset="0"/>
              </a:rPr>
              <a:t>cehsw</a:t>
            </a:r>
            <a:r>
              <a:rPr lang="en-US" sz="1500" dirty="0">
                <a:latin typeface="Calibri" panose="020F0502020204030204" pitchFamily="34" charset="0"/>
                <a:cs typeface="Calibri" panose="020F0502020204030204" pitchFamily="34" charset="0"/>
              </a:rPr>
              <a:t>  - chews 1</a:t>
            </a:r>
          </a:p>
          <a:p>
            <a:pPr algn="l"/>
            <a:r>
              <a:rPr lang="en-US" sz="1500" dirty="0" err="1">
                <a:latin typeface="Calibri" panose="020F0502020204030204" pitchFamily="34" charset="0"/>
                <a:cs typeface="Calibri" panose="020F0502020204030204" pitchFamily="34" charset="0"/>
              </a:rPr>
              <a:t>cprty</a:t>
            </a:r>
            <a:r>
              <a:rPr lang="en-US" sz="1500" dirty="0">
                <a:latin typeface="Calibri" panose="020F0502020204030204" pitchFamily="34" charset="0"/>
                <a:cs typeface="Calibri" panose="020F0502020204030204" pitchFamily="34" charset="0"/>
              </a:rPr>
              <a:t>  - crypt 1</a:t>
            </a:r>
          </a:p>
          <a:p>
            <a:pPr algn="l"/>
            <a:r>
              <a:rPr lang="en-US" sz="1500" dirty="0" err="1">
                <a:latin typeface="Calibri" panose="020F0502020204030204" pitchFamily="34" charset="0"/>
                <a:cs typeface="Calibri" panose="020F0502020204030204" pitchFamily="34" charset="0"/>
              </a:rPr>
              <a:t>dlluy</a:t>
            </a:r>
            <a:r>
              <a:rPr lang="en-US" sz="1500" dirty="0">
                <a:latin typeface="Calibri" panose="020F0502020204030204" pitchFamily="34" charset="0"/>
                <a:cs typeface="Calibri" panose="020F0502020204030204" pitchFamily="34" charset="0"/>
              </a:rPr>
              <a:t>  - dully 1</a:t>
            </a:r>
          </a:p>
          <a:p>
            <a:pPr algn="l"/>
            <a:r>
              <a:rPr lang="en-US" sz="1500" dirty="0" err="1">
                <a:latin typeface="Calibri" panose="020F0502020204030204" pitchFamily="34" charset="0"/>
                <a:cs typeface="Calibri" panose="020F0502020204030204" pitchFamily="34" charset="0"/>
              </a:rPr>
              <a:t>dmoos</a:t>
            </a:r>
            <a:r>
              <a:rPr lang="en-US" sz="1500" dirty="0">
                <a:latin typeface="Calibri" panose="020F0502020204030204" pitchFamily="34" charset="0"/>
                <a:cs typeface="Calibri" panose="020F0502020204030204" pitchFamily="34" charset="0"/>
              </a:rPr>
              <a:t>  - dooms moods 2</a:t>
            </a:r>
          </a:p>
          <a:p>
            <a:pPr algn="l"/>
            <a:r>
              <a:rPr lang="en-US" sz="1500" dirty="0" err="1">
                <a:latin typeface="Calibri" panose="020F0502020204030204" pitchFamily="34" charset="0"/>
                <a:cs typeface="Calibri" panose="020F0502020204030204" pitchFamily="34" charset="0"/>
              </a:rPr>
              <a:t>dopsu</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updos</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eefsu</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fusee</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efssu</a:t>
            </a:r>
            <a:r>
              <a:rPr lang="en-US" sz="1500" dirty="0">
                <a:latin typeface="Calibri" panose="020F0502020204030204" pitchFamily="34" charset="0"/>
                <a:cs typeface="Calibri" panose="020F0502020204030204" pitchFamily="34" charset="0"/>
              </a:rPr>
              <a:t>  - fuses 1</a:t>
            </a:r>
          </a:p>
          <a:p>
            <a:pPr algn="l"/>
            <a:r>
              <a:rPr lang="en-US" sz="1500" dirty="0" err="1">
                <a:latin typeface="Calibri" panose="020F0502020204030204" pitchFamily="34" charset="0"/>
                <a:cs typeface="Calibri" panose="020F0502020204030204" pitchFamily="34" charset="0"/>
              </a:rPr>
              <a:t>efsuz</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fuzes</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ehoss</a:t>
            </a:r>
            <a:r>
              <a:rPr lang="en-US" sz="1500" dirty="0">
                <a:latin typeface="Calibri" panose="020F0502020204030204" pitchFamily="34" charset="0"/>
                <a:cs typeface="Calibri" panose="020F0502020204030204" pitchFamily="34" charset="0"/>
              </a:rPr>
              <a:t>  - hoses shoes 2</a:t>
            </a:r>
          </a:p>
          <a:p>
            <a:pPr algn="l"/>
            <a:r>
              <a:rPr lang="en-US" sz="1500" dirty="0" err="1">
                <a:latin typeface="Calibri" panose="020F0502020204030204" pitchFamily="34" charset="0"/>
                <a:cs typeface="Calibri" panose="020F0502020204030204" pitchFamily="34" charset="0"/>
              </a:rPr>
              <a:t>ehosw</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howes</a:t>
            </a:r>
            <a:r>
              <a:rPr lang="en-US" sz="1500" dirty="0">
                <a:latin typeface="Calibri" panose="020F0502020204030204" pitchFamily="34" charset="0"/>
                <a:cs typeface="Calibri" panose="020F0502020204030204" pitchFamily="34" charset="0"/>
              </a:rPr>
              <a:t> whose </a:t>
            </a:r>
            <a:r>
              <a:rPr lang="en-US" sz="1500" dirty="0" smtClean="0">
                <a:latin typeface="Calibri" panose="020F0502020204030204" pitchFamily="34" charset="0"/>
                <a:cs typeface="Calibri" panose="020F0502020204030204" pitchFamily="34" charset="0"/>
              </a:rPr>
              <a:t>2</a:t>
            </a:r>
            <a:endParaRPr lang="en-US" sz="1500" dirty="0">
              <a:latin typeface="Calibri" panose="020F0502020204030204" pitchFamily="34" charset="0"/>
              <a:cs typeface="Calibri" panose="020F0502020204030204" pitchFamily="34" charset="0"/>
            </a:endParaRPr>
          </a:p>
        </p:txBody>
      </p:sp>
      <p:sp>
        <p:nvSpPr>
          <p:cNvPr id="5" name="Rectangle 4"/>
          <p:cNvSpPr/>
          <p:nvPr/>
        </p:nvSpPr>
        <p:spPr>
          <a:xfrm>
            <a:off x="6601217" y="3257903"/>
            <a:ext cx="2357523" cy="2631490"/>
          </a:xfrm>
          <a:prstGeom prst="rect">
            <a:avLst/>
          </a:prstGeom>
          <a:solidFill>
            <a:srgbClr val="CCFFCC"/>
          </a:solidFill>
          <a:ln>
            <a:solidFill>
              <a:schemeClr val="bg1"/>
            </a:solidFill>
          </a:ln>
        </p:spPr>
        <p:txBody>
          <a:bodyPr wrap="square">
            <a:spAutoFit/>
          </a:bodyPr>
          <a:lstStyle/>
          <a:p>
            <a:pPr lvl="0" algn="l"/>
            <a:r>
              <a:rPr lang="en-US" sz="1500" dirty="0" err="1">
                <a:latin typeface="Calibri" panose="020F0502020204030204" pitchFamily="34" charset="0"/>
                <a:cs typeface="Calibri" panose="020F0502020204030204" pitchFamily="34" charset="0"/>
              </a:rPr>
              <a:t>ejksu</a:t>
            </a:r>
            <a:r>
              <a:rPr lang="en-US" sz="1500" dirty="0">
                <a:latin typeface="Calibri" panose="020F0502020204030204" pitchFamily="34" charset="0"/>
                <a:cs typeface="Calibri" panose="020F0502020204030204" pitchFamily="34" charset="0"/>
              </a:rPr>
              <a:t>  - jukes 1</a:t>
            </a:r>
          </a:p>
          <a:p>
            <a:pPr lvl="0" algn="l"/>
            <a:r>
              <a:rPr lang="en-US" sz="1500" dirty="0" err="1">
                <a:latin typeface="Calibri" panose="020F0502020204030204" pitchFamily="34" charset="0"/>
                <a:cs typeface="Calibri" panose="020F0502020204030204" pitchFamily="34" charset="0"/>
              </a:rPr>
              <a:t>eossu</a:t>
            </a:r>
            <a:r>
              <a:rPr lang="en-US" sz="1500" dirty="0">
                <a:latin typeface="Calibri" panose="020F0502020204030204" pitchFamily="34" charset="0"/>
                <a:cs typeface="Calibri" panose="020F0502020204030204" pitchFamily="34" charset="0"/>
              </a:rPr>
              <a:t>  - souse 1</a:t>
            </a:r>
          </a:p>
          <a:p>
            <a:pPr lvl="0" algn="l"/>
            <a:r>
              <a:rPr lang="en-US" sz="1500" dirty="0" err="1">
                <a:latin typeface="Calibri" panose="020F0502020204030204" pitchFamily="34" charset="0"/>
                <a:cs typeface="Calibri" panose="020F0502020204030204" pitchFamily="34" charset="0"/>
              </a:rPr>
              <a:t>ffimy</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miffy</a:t>
            </a:r>
            <a:r>
              <a:rPr lang="en-US" sz="1500" dirty="0">
                <a:latin typeface="Calibri" panose="020F0502020204030204" pitchFamily="34" charset="0"/>
                <a:cs typeface="Calibri" panose="020F0502020204030204" pitchFamily="34" charset="0"/>
              </a:rPr>
              <a:t> 1</a:t>
            </a:r>
          </a:p>
          <a:p>
            <a:pPr lvl="0" algn="l"/>
            <a:r>
              <a:rPr lang="en-US" sz="1500" dirty="0" err="1">
                <a:latin typeface="Calibri" panose="020F0502020204030204" pitchFamily="34" charset="0"/>
                <a:cs typeface="Calibri" panose="020F0502020204030204" pitchFamily="34" charset="0"/>
              </a:rPr>
              <a:t>gimoy</a:t>
            </a:r>
            <a:r>
              <a:rPr lang="en-US" sz="1500" dirty="0">
                <a:latin typeface="Calibri" panose="020F0502020204030204" pitchFamily="34" charset="0"/>
                <a:cs typeface="Calibri" panose="020F0502020204030204" pitchFamily="34" charset="0"/>
              </a:rPr>
              <a:t>  - goyim 1</a:t>
            </a:r>
          </a:p>
          <a:p>
            <a:pPr lvl="0" algn="l"/>
            <a:r>
              <a:rPr lang="en-US" sz="1500" dirty="0" err="1">
                <a:latin typeface="Calibri" panose="020F0502020204030204" pitchFamily="34" charset="0"/>
                <a:cs typeface="Calibri" panose="020F0502020204030204" pitchFamily="34" charset="0"/>
              </a:rPr>
              <a:t>hnops</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phons</a:t>
            </a:r>
            <a:r>
              <a:rPr lang="en-US" sz="1500" dirty="0">
                <a:latin typeface="Calibri" panose="020F0502020204030204" pitchFamily="34" charset="0"/>
                <a:cs typeface="Calibri" panose="020F0502020204030204" pitchFamily="34" charset="0"/>
              </a:rPr>
              <a:t> 1</a:t>
            </a:r>
          </a:p>
          <a:p>
            <a:pPr lvl="0" algn="l"/>
            <a:r>
              <a:rPr lang="en-US" sz="1500" dirty="0" err="1">
                <a:latin typeface="Calibri" panose="020F0502020204030204" pitchFamily="34" charset="0"/>
                <a:cs typeface="Calibri" panose="020F0502020204030204" pitchFamily="34" charset="0"/>
              </a:rPr>
              <a:t>immoy</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yomim</a:t>
            </a:r>
            <a:r>
              <a:rPr lang="en-US" sz="1500" dirty="0">
                <a:latin typeface="Calibri" panose="020F0502020204030204" pitchFamily="34" charset="0"/>
                <a:cs typeface="Calibri" panose="020F0502020204030204" pitchFamily="34" charset="0"/>
              </a:rPr>
              <a:t> 1</a:t>
            </a:r>
          </a:p>
          <a:p>
            <a:pPr lvl="0" algn="l"/>
            <a:r>
              <a:rPr lang="en-US" sz="1500" dirty="0" err="1">
                <a:latin typeface="Calibri" panose="020F0502020204030204" pitchFamily="34" charset="0"/>
                <a:cs typeface="Calibri" panose="020F0502020204030204" pitchFamily="34" charset="0"/>
              </a:rPr>
              <a:t>knpsu</a:t>
            </a:r>
            <a:r>
              <a:rPr lang="en-US" sz="1500" dirty="0">
                <a:latin typeface="Calibri" panose="020F0502020204030204" pitchFamily="34" charset="0"/>
                <a:cs typeface="Calibri" panose="020F0502020204030204" pitchFamily="34" charset="0"/>
              </a:rPr>
              <a:t>  - punks spunk 2</a:t>
            </a:r>
          </a:p>
          <a:p>
            <a:pPr lvl="0" algn="l"/>
            <a:r>
              <a:rPr lang="en-US" sz="1500" dirty="0" err="1">
                <a:latin typeface="Calibri" panose="020F0502020204030204" pitchFamily="34" charset="0"/>
                <a:cs typeface="Calibri" panose="020F0502020204030204" pitchFamily="34" charset="0"/>
              </a:rPr>
              <a:t>mnoos</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monos</a:t>
            </a:r>
            <a:r>
              <a:rPr lang="en-US" sz="1500" dirty="0">
                <a:latin typeface="Calibri" panose="020F0502020204030204" pitchFamily="34" charset="0"/>
                <a:cs typeface="Calibri" panose="020F0502020204030204" pitchFamily="34" charset="0"/>
              </a:rPr>
              <a:t> </a:t>
            </a:r>
            <a:r>
              <a:rPr lang="en-US" sz="1500" dirty="0" smtClean="0">
                <a:latin typeface="Calibri" panose="020F0502020204030204" pitchFamily="34" charset="0"/>
                <a:cs typeface="Calibri" panose="020F0502020204030204" pitchFamily="34" charset="0"/>
              </a:rPr>
              <a:t>moons 2</a:t>
            </a:r>
            <a:endParaRPr lang="en-US" sz="1500" dirty="0">
              <a:latin typeface="Calibri" panose="020F0502020204030204" pitchFamily="34" charset="0"/>
              <a:cs typeface="Calibri" panose="020F0502020204030204" pitchFamily="34" charset="0"/>
            </a:endParaRPr>
          </a:p>
          <a:p>
            <a:pPr lvl="0" algn="l"/>
            <a:r>
              <a:rPr lang="en-US" sz="1500" dirty="0">
                <a:latin typeface="Calibri" panose="020F0502020204030204" pitchFamily="34" charset="0"/>
                <a:cs typeface="Calibri" panose="020F0502020204030204" pitchFamily="34" charset="0"/>
              </a:rPr>
              <a:t>moors  - moors rooms 2</a:t>
            </a:r>
          </a:p>
          <a:p>
            <a:pPr lvl="0" algn="l"/>
            <a:r>
              <a:rPr lang="en-US" sz="1500" dirty="0" err="1">
                <a:latin typeface="Calibri" panose="020F0502020204030204" pitchFamily="34" charset="0"/>
                <a:cs typeface="Calibri" panose="020F0502020204030204" pitchFamily="34" charset="0"/>
              </a:rPr>
              <a:t>morsw</a:t>
            </a:r>
            <a:r>
              <a:rPr lang="en-US" sz="1500" dirty="0">
                <a:latin typeface="Calibri" panose="020F0502020204030204" pitchFamily="34" charset="0"/>
                <a:cs typeface="Calibri" panose="020F0502020204030204" pitchFamily="34" charset="0"/>
              </a:rPr>
              <a:t>  - worms 1</a:t>
            </a:r>
          </a:p>
          <a:p>
            <a:pPr lvl="0" algn="l"/>
            <a:r>
              <a:rPr lang="en-US" sz="1500" dirty="0" err="1">
                <a:latin typeface="Calibri" panose="020F0502020204030204" pitchFamily="34" charset="0"/>
                <a:cs typeface="Calibri" panose="020F0502020204030204" pitchFamily="34" charset="0"/>
              </a:rPr>
              <a:t>oprsu</a:t>
            </a:r>
            <a:r>
              <a:rPr lang="en-US" sz="1500" dirty="0">
                <a:latin typeface="Calibri" panose="020F0502020204030204" pitchFamily="34" charset="0"/>
                <a:cs typeface="Calibri" panose="020F0502020204030204" pitchFamily="34" charset="0"/>
              </a:rPr>
              <a:t>  - pours </a:t>
            </a:r>
            <a:r>
              <a:rPr lang="en-US" sz="1500" dirty="0" err="1">
                <a:latin typeface="Calibri" panose="020F0502020204030204" pitchFamily="34" charset="0"/>
                <a:cs typeface="Calibri" panose="020F0502020204030204" pitchFamily="34" charset="0"/>
              </a:rPr>
              <a:t>roups</a:t>
            </a:r>
            <a:r>
              <a:rPr lang="en-US" sz="1500" dirty="0">
                <a:latin typeface="Calibri" panose="020F0502020204030204" pitchFamily="34" charset="0"/>
                <a:cs typeface="Calibri" panose="020F0502020204030204" pitchFamily="34" charset="0"/>
              </a:rPr>
              <a:t> 2</a:t>
            </a:r>
          </a:p>
        </p:txBody>
      </p:sp>
      <p:cxnSp>
        <p:nvCxnSpPr>
          <p:cNvPr id="58" name="Straight Arrow Connector 57"/>
          <p:cNvCxnSpPr/>
          <p:nvPr/>
        </p:nvCxnSpPr>
        <p:spPr bwMode="auto">
          <a:xfrm>
            <a:off x="2499071" y="2895822"/>
            <a:ext cx="1080982" cy="1386964"/>
          </a:xfrm>
          <a:prstGeom prst="straightConnector1">
            <a:avLst/>
          </a:prstGeom>
          <a:noFill/>
          <a:ln w="19050" cap="flat" cmpd="sng" algn="ctr">
            <a:solidFill>
              <a:schemeClr val="bg1">
                <a:lumMod val="75000"/>
              </a:schemeClr>
            </a:solidFill>
            <a:prstDash val="solid"/>
            <a:round/>
            <a:headEnd type="none" w="med" len="med"/>
            <a:tailEnd type="arrow"/>
          </a:ln>
          <a:effectLst/>
        </p:spPr>
      </p:cxnSp>
      <p:cxnSp>
        <p:nvCxnSpPr>
          <p:cNvPr id="59" name="Straight Arrow Connector 58"/>
          <p:cNvCxnSpPr/>
          <p:nvPr/>
        </p:nvCxnSpPr>
        <p:spPr bwMode="auto">
          <a:xfrm flipV="1">
            <a:off x="4378847" y="2514600"/>
            <a:ext cx="726553" cy="293819"/>
          </a:xfrm>
          <a:prstGeom prst="straightConnector1">
            <a:avLst/>
          </a:prstGeom>
          <a:noFill/>
          <a:ln w="19050" cap="flat" cmpd="sng" algn="ctr">
            <a:solidFill>
              <a:srgbClr val="92D050"/>
            </a:solidFill>
            <a:prstDash val="solid"/>
            <a:round/>
            <a:headEnd type="none" w="med" len="med"/>
            <a:tailEnd type="arrow"/>
          </a:ln>
          <a:effectLst/>
        </p:spPr>
      </p:cxnSp>
      <p:sp>
        <p:nvSpPr>
          <p:cNvPr id="4" name="Rounded Rectangle 3"/>
          <p:cNvSpPr/>
          <p:nvPr/>
        </p:nvSpPr>
        <p:spPr bwMode="auto">
          <a:xfrm>
            <a:off x="1368448" y="4724400"/>
            <a:ext cx="688952" cy="304800"/>
          </a:xfrm>
          <a:prstGeom prst="roundRect">
            <a:avLst/>
          </a:pr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 name="Rounded Rectangle 29"/>
          <p:cNvSpPr/>
          <p:nvPr/>
        </p:nvSpPr>
        <p:spPr bwMode="auto">
          <a:xfrm>
            <a:off x="3997569" y="5679535"/>
            <a:ext cx="688952" cy="304800"/>
          </a:xfrm>
          <a:prstGeom prst="roundRect">
            <a:avLst/>
          </a:pr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1" name="Rectangle 6"/>
          <p:cNvSpPr>
            <a:spLocks noChangeArrowheads="1"/>
          </p:cNvSpPr>
          <p:nvPr/>
        </p:nvSpPr>
        <p:spPr bwMode="auto">
          <a:xfrm>
            <a:off x="7076255" y="5889393"/>
            <a:ext cx="161557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r>
              <a:rPr lang="en-US" sz="4800" dirty="0" err="1" smtClean="0">
                <a:latin typeface="Cambria" pitchFamily="18" charset="0"/>
              </a:rPr>
              <a:t>Jotto</a:t>
            </a:r>
            <a:r>
              <a:rPr lang="en-US" sz="4800" dirty="0" smtClean="0">
                <a:latin typeface="Cambria" pitchFamily="18" charset="0"/>
              </a:rPr>
              <a:t>!</a:t>
            </a:r>
            <a:endParaRPr lang="en-US" sz="3600" dirty="0">
              <a:latin typeface="Cambria" pitchFamily="18" charset="0"/>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7583400" y="5068440"/>
              <a:ext cx="1342080" cy="641160"/>
            </p14:xfrm>
          </p:contentPart>
        </mc:Choice>
        <mc:Fallback xmlns="">
          <p:pic>
            <p:nvPicPr>
              <p:cNvPr id="2" name="Ink 1"/>
              <p:cNvPicPr/>
              <p:nvPr/>
            </p:nvPicPr>
            <p:blipFill>
              <a:blip r:embed="rId3"/>
              <a:stretch>
                <a:fillRect/>
              </a:stretch>
            </p:blipFill>
            <p:spPr>
              <a:xfrm>
                <a:off x="7580880" y="5057280"/>
                <a:ext cx="1347120" cy="654840"/>
              </a:xfrm>
              <a:prstGeom prst="rect">
                <a:avLst/>
              </a:prstGeom>
            </p:spPr>
          </p:pic>
        </mc:Fallback>
      </mc:AlternateContent>
    </p:spTree>
    <p:extLst>
      <p:ext uri="{BB962C8B-B14F-4D97-AF65-F5344CB8AC3E}">
        <p14:creationId xmlns:p14="http://schemas.microsoft.com/office/powerpoint/2010/main" val="1694558961"/>
      </p:ext>
    </p:extLst>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523456" y="4393244"/>
            <a:ext cx="3276600" cy="1477328"/>
          </a:xfrm>
          <a:prstGeom prst="rect">
            <a:avLst/>
          </a:prstGeom>
          <a:solidFill>
            <a:schemeClr val="bg1"/>
          </a:solidFill>
        </p:spPr>
        <p:txBody>
          <a:bodyPr wrap="square">
            <a:spAutoFit/>
          </a:bodyPr>
          <a:lstStyle/>
          <a:p>
            <a:pPr algn="l"/>
            <a:r>
              <a:rPr lang="es-ES" sz="1800" b="1" dirty="0" err="1">
                <a:solidFill>
                  <a:srgbClr val="0000FF"/>
                </a:solidFill>
                <a:latin typeface="Calibri" panose="020F0502020204030204" pitchFamily="34" charset="0"/>
              </a:rPr>
              <a:t>abbno</a:t>
            </a:r>
            <a:r>
              <a:rPr lang="es-ES" sz="1800" b="1" dirty="0">
                <a:solidFill>
                  <a:srgbClr val="0000FF"/>
                </a:solidFill>
                <a:latin typeface="Calibri" panose="020F0502020204030204" pitchFamily="34" charset="0"/>
              </a:rPr>
              <a:t>  - </a:t>
            </a:r>
            <a:r>
              <a:rPr lang="es-ES" sz="1800" b="1" dirty="0" err="1">
                <a:solidFill>
                  <a:srgbClr val="0000FF"/>
                </a:solidFill>
                <a:latin typeface="Calibri" panose="020F0502020204030204" pitchFamily="34" charset="0"/>
              </a:rPr>
              <a:t>nabob</a:t>
            </a:r>
            <a:r>
              <a:rPr lang="es-ES" sz="1800" b="1" dirty="0">
                <a:solidFill>
                  <a:srgbClr val="0000FF"/>
                </a:solidFill>
                <a:latin typeface="Calibri" panose="020F0502020204030204" pitchFamily="34" charset="0"/>
              </a:rPr>
              <a:t> 1</a:t>
            </a:r>
          </a:p>
          <a:p>
            <a:pPr algn="l"/>
            <a:r>
              <a:rPr lang="es-ES" sz="1800" b="1" dirty="0" err="1">
                <a:solidFill>
                  <a:srgbClr val="0000FF"/>
                </a:solidFill>
                <a:latin typeface="Calibri" panose="020F0502020204030204" pitchFamily="34" charset="0"/>
              </a:rPr>
              <a:t>abcno</a:t>
            </a:r>
            <a:r>
              <a:rPr lang="es-ES" sz="1800" b="1" dirty="0">
                <a:solidFill>
                  <a:srgbClr val="0000FF"/>
                </a:solidFill>
                <a:latin typeface="Calibri" panose="020F0502020204030204" pitchFamily="34" charset="0"/>
              </a:rPr>
              <a:t>  - </a:t>
            </a:r>
            <a:r>
              <a:rPr lang="es-ES" sz="1800" b="1" dirty="0" err="1">
                <a:solidFill>
                  <a:srgbClr val="FF0000"/>
                </a:solidFill>
                <a:latin typeface="Calibri" panose="020F0502020204030204" pitchFamily="34" charset="0"/>
              </a:rPr>
              <a:t>bacon</a:t>
            </a:r>
            <a:r>
              <a:rPr lang="es-ES" sz="1800" b="1" dirty="0">
                <a:solidFill>
                  <a:srgbClr val="0000FF"/>
                </a:solidFill>
                <a:latin typeface="Calibri" panose="020F0502020204030204" pitchFamily="34" charset="0"/>
              </a:rPr>
              <a:t> banco 2</a:t>
            </a:r>
          </a:p>
          <a:p>
            <a:pPr algn="l"/>
            <a:r>
              <a:rPr lang="es-ES" sz="1800" b="1" dirty="0" err="1">
                <a:solidFill>
                  <a:srgbClr val="0000FF"/>
                </a:solidFill>
                <a:latin typeface="Calibri" panose="020F0502020204030204" pitchFamily="34" charset="0"/>
              </a:rPr>
              <a:t>abgno</a:t>
            </a:r>
            <a:r>
              <a:rPr lang="es-ES" sz="1800" b="1" dirty="0">
                <a:solidFill>
                  <a:srgbClr val="0000FF"/>
                </a:solidFill>
                <a:latin typeface="Calibri" panose="020F0502020204030204" pitchFamily="34" charset="0"/>
              </a:rPr>
              <a:t>  - bogan </a:t>
            </a:r>
            <a:r>
              <a:rPr lang="es-ES" sz="1800" b="1" dirty="0" err="1">
                <a:solidFill>
                  <a:srgbClr val="0000FF"/>
                </a:solidFill>
                <a:latin typeface="Calibri" panose="020F0502020204030204" pitchFamily="34" charset="0"/>
              </a:rPr>
              <a:t>goban</a:t>
            </a:r>
            <a:r>
              <a:rPr lang="es-ES" sz="1800" b="1" dirty="0">
                <a:solidFill>
                  <a:srgbClr val="0000FF"/>
                </a:solidFill>
                <a:latin typeface="Calibri" panose="020F0502020204030204" pitchFamily="34" charset="0"/>
              </a:rPr>
              <a:t> 2</a:t>
            </a:r>
          </a:p>
          <a:p>
            <a:pPr algn="l"/>
            <a:r>
              <a:rPr lang="es-ES" sz="1800" b="1" dirty="0" err="1">
                <a:solidFill>
                  <a:srgbClr val="0000FF"/>
                </a:solidFill>
                <a:latin typeface="Calibri" panose="020F0502020204030204" pitchFamily="34" charset="0"/>
              </a:rPr>
              <a:t>abjno</a:t>
            </a:r>
            <a:r>
              <a:rPr lang="es-ES" sz="1800" b="1" dirty="0">
                <a:solidFill>
                  <a:srgbClr val="0000FF"/>
                </a:solidFill>
                <a:latin typeface="Calibri" panose="020F0502020204030204" pitchFamily="34" charset="0"/>
              </a:rPr>
              <a:t>  - banjo 1</a:t>
            </a:r>
          </a:p>
          <a:p>
            <a:pPr algn="l"/>
            <a:r>
              <a:rPr lang="es-ES" sz="1800" b="1" dirty="0" err="1">
                <a:solidFill>
                  <a:srgbClr val="0000FF"/>
                </a:solidFill>
                <a:latin typeface="Calibri" panose="020F0502020204030204" pitchFamily="34" charset="0"/>
              </a:rPr>
              <a:t>abnoo</a:t>
            </a:r>
            <a:r>
              <a:rPr lang="es-ES" sz="1800" b="1" dirty="0">
                <a:solidFill>
                  <a:srgbClr val="0000FF"/>
                </a:solidFill>
                <a:latin typeface="Calibri" panose="020F0502020204030204" pitchFamily="34" charset="0"/>
              </a:rPr>
              <a:t>  - </a:t>
            </a:r>
            <a:r>
              <a:rPr lang="es-ES" sz="1800" b="1" dirty="0" err="1">
                <a:solidFill>
                  <a:srgbClr val="0000FF"/>
                </a:solidFill>
                <a:latin typeface="Calibri" panose="020F0502020204030204" pitchFamily="34" charset="0"/>
              </a:rPr>
              <a:t>aboon</a:t>
            </a:r>
            <a:r>
              <a:rPr lang="es-ES" sz="1800" b="1" dirty="0">
                <a:solidFill>
                  <a:srgbClr val="0000FF"/>
                </a:solidFill>
                <a:latin typeface="Calibri" panose="020F0502020204030204" pitchFamily="34" charset="0"/>
              </a:rPr>
              <a:t> 1</a:t>
            </a:r>
          </a:p>
        </p:txBody>
      </p:sp>
      <p:cxnSp>
        <p:nvCxnSpPr>
          <p:cNvPr id="19" name="Straight Arrow Connector 18"/>
          <p:cNvCxnSpPr/>
          <p:nvPr/>
        </p:nvCxnSpPr>
        <p:spPr bwMode="auto">
          <a:xfrm flipH="1">
            <a:off x="901612" y="4137387"/>
            <a:ext cx="38100" cy="241699"/>
          </a:xfrm>
          <a:prstGeom prst="straightConnector1">
            <a:avLst/>
          </a:prstGeom>
          <a:noFill/>
          <a:ln w="19050" cap="flat" cmpd="sng" algn="ctr">
            <a:solidFill>
              <a:schemeClr val="tx1"/>
            </a:solidFill>
            <a:prstDash val="solid"/>
            <a:round/>
            <a:headEnd type="none" w="med" len="med"/>
            <a:tailEnd type="arrow"/>
          </a:ln>
          <a:effectLst/>
        </p:spPr>
      </p:cxnSp>
      <p:sp>
        <p:nvSpPr>
          <p:cNvPr id="20" name="TextBox 19"/>
          <p:cNvSpPr txBox="1"/>
          <p:nvPr/>
        </p:nvSpPr>
        <p:spPr>
          <a:xfrm>
            <a:off x="429431" y="3542415"/>
            <a:ext cx="868162" cy="553998"/>
          </a:xfrm>
          <a:prstGeom prst="rect">
            <a:avLst/>
          </a:prstGeom>
          <a:noFill/>
        </p:spPr>
        <p:txBody>
          <a:bodyPr wrap="square" rtlCol="0">
            <a:spAutoFit/>
          </a:bodyPr>
          <a:lstStyle/>
          <a:p>
            <a:r>
              <a:rPr lang="en-US" sz="1500" dirty="0" smtClean="0">
                <a:latin typeface="Cambria" panose="02040503050406030204" pitchFamily="18" charset="0"/>
              </a:rPr>
              <a:t>alpha-</a:t>
            </a:r>
            <a:r>
              <a:rPr lang="en-US" sz="1500" dirty="0" err="1" smtClean="0">
                <a:latin typeface="Cambria" panose="02040503050406030204" pitchFamily="18" charset="0"/>
              </a:rPr>
              <a:t>betical</a:t>
            </a:r>
            <a:endParaRPr lang="en-US" sz="1500" dirty="0">
              <a:latin typeface="Cambria" panose="02040503050406030204" pitchFamily="18" charset="0"/>
            </a:endParaRPr>
          </a:p>
        </p:txBody>
      </p:sp>
      <p:sp>
        <p:nvSpPr>
          <p:cNvPr id="21" name="TextBox 20"/>
          <p:cNvSpPr txBox="1"/>
          <p:nvPr/>
        </p:nvSpPr>
        <p:spPr>
          <a:xfrm>
            <a:off x="1209256" y="3631244"/>
            <a:ext cx="1329374" cy="323165"/>
          </a:xfrm>
          <a:prstGeom prst="rect">
            <a:avLst/>
          </a:prstGeom>
          <a:noFill/>
        </p:spPr>
        <p:txBody>
          <a:bodyPr wrap="square" rtlCol="0">
            <a:spAutoFit/>
          </a:bodyPr>
          <a:lstStyle/>
          <a:p>
            <a:r>
              <a:rPr lang="en-US" sz="1500" dirty="0" smtClean="0">
                <a:latin typeface="Cambria" panose="02040503050406030204" pitchFamily="18" charset="0"/>
              </a:rPr>
              <a:t>anagrams</a:t>
            </a:r>
            <a:endParaRPr lang="en-US" sz="1500" dirty="0">
              <a:latin typeface="Cambria" panose="02040503050406030204" pitchFamily="18" charset="0"/>
            </a:endParaRPr>
          </a:p>
        </p:txBody>
      </p:sp>
      <p:cxnSp>
        <p:nvCxnSpPr>
          <p:cNvPr id="22" name="Straight Arrow Connector 21"/>
          <p:cNvCxnSpPr>
            <a:stCxn id="21" idx="2"/>
          </p:cNvCxnSpPr>
          <p:nvPr/>
        </p:nvCxnSpPr>
        <p:spPr bwMode="auto">
          <a:xfrm>
            <a:off x="1873943" y="3954409"/>
            <a:ext cx="97313" cy="438835"/>
          </a:xfrm>
          <a:prstGeom prst="straightConnector1">
            <a:avLst/>
          </a:prstGeom>
          <a:noFill/>
          <a:ln w="19050" cap="flat" cmpd="sng" algn="ctr">
            <a:solidFill>
              <a:schemeClr val="tx1"/>
            </a:solidFill>
            <a:prstDash val="solid"/>
            <a:round/>
            <a:headEnd type="none" w="med" len="med"/>
            <a:tailEnd type="arrow"/>
          </a:ln>
          <a:effectLst/>
        </p:spPr>
      </p:cxnSp>
      <p:sp>
        <p:nvSpPr>
          <p:cNvPr id="68" name="Rectangle 67"/>
          <p:cNvSpPr/>
          <p:nvPr/>
        </p:nvSpPr>
        <p:spPr>
          <a:xfrm>
            <a:off x="3321743" y="4282786"/>
            <a:ext cx="2286000" cy="2031325"/>
          </a:xfrm>
          <a:prstGeom prst="rect">
            <a:avLst/>
          </a:prstGeom>
          <a:solidFill>
            <a:schemeClr val="bg1">
              <a:lumMod val="95000"/>
            </a:schemeClr>
          </a:solidFill>
        </p:spPr>
        <p:txBody>
          <a:bodyPr wrap="square">
            <a:spAutoFit/>
          </a:bodyPr>
          <a:lstStyle/>
          <a:p>
            <a:pPr algn="l"/>
            <a:r>
              <a:rPr lang="en-US" sz="1800" b="1" dirty="0" err="1">
                <a:solidFill>
                  <a:schemeClr val="bg1">
                    <a:lumMod val="50000"/>
                  </a:schemeClr>
                </a:solidFill>
                <a:latin typeface="Calibri" panose="020F0502020204030204" pitchFamily="34" charset="0"/>
              </a:rPr>
              <a:t>aeflm</a:t>
            </a:r>
            <a:r>
              <a:rPr lang="en-US" sz="1800" b="1" dirty="0">
                <a:solidFill>
                  <a:schemeClr val="bg1">
                    <a:lumMod val="50000"/>
                  </a:schemeClr>
                </a:solidFill>
                <a:latin typeface="Calibri" panose="020F0502020204030204" pitchFamily="34" charset="0"/>
              </a:rPr>
              <a:t>  - flame </a:t>
            </a:r>
            <a:r>
              <a:rPr lang="en-US" sz="1800" b="1" dirty="0" err="1">
                <a:solidFill>
                  <a:schemeClr val="bg1">
                    <a:lumMod val="50000"/>
                  </a:schemeClr>
                </a:solidFill>
                <a:latin typeface="Calibri" panose="020F0502020204030204" pitchFamily="34" charset="0"/>
              </a:rPr>
              <a:t>fleam</a:t>
            </a:r>
            <a:r>
              <a:rPr lang="en-US" sz="1800" b="1" dirty="0">
                <a:solidFill>
                  <a:schemeClr val="bg1">
                    <a:lumMod val="50000"/>
                  </a:schemeClr>
                </a:solidFill>
                <a:latin typeface="Calibri" panose="020F0502020204030204" pitchFamily="34" charset="0"/>
              </a:rPr>
              <a:t> 2</a:t>
            </a:r>
          </a:p>
          <a:p>
            <a:pPr algn="l"/>
            <a:r>
              <a:rPr lang="en-US" sz="1800" b="1" dirty="0" err="1">
                <a:solidFill>
                  <a:schemeClr val="bg1">
                    <a:lumMod val="50000"/>
                  </a:schemeClr>
                </a:solidFill>
                <a:latin typeface="Calibri" panose="020F0502020204030204" pitchFamily="34" charset="0"/>
              </a:rPr>
              <a:t>aeflt</a:t>
            </a:r>
            <a:r>
              <a:rPr lang="en-US" sz="1800" b="1" dirty="0">
                <a:solidFill>
                  <a:schemeClr val="bg1">
                    <a:lumMod val="50000"/>
                  </a:schemeClr>
                </a:solidFill>
                <a:latin typeface="Calibri" panose="020F0502020204030204" pitchFamily="34" charset="0"/>
              </a:rPr>
              <a:t>  - fetal 1</a:t>
            </a:r>
          </a:p>
          <a:p>
            <a:pPr algn="l"/>
            <a:r>
              <a:rPr lang="en-US" sz="1800" b="1" dirty="0" err="1">
                <a:solidFill>
                  <a:schemeClr val="bg1">
                    <a:lumMod val="50000"/>
                  </a:schemeClr>
                </a:solidFill>
                <a:latin typeface="Calibri" panose="020F0502020204030204" pitchFamily="34" charset="0"/>
              </a:rPr>
              <a:t>ehlov</a:t>
            </a:r>
            <a:r>
              <a:rPr lang="en-US" sz="1800" b="1" dirty="0">
                <a:solidFill>
                  <a:schemeClr val="bg1">
                    <a:lumMod val="50000"/>
                  </a:schemeClr>
                </a:solidFill>
                <a:latin typeface="Calibri" panose="020F0502020204030204" pitchFamily="34" charset="0"/>
              </a:rPr>
              <a:t>  - hovel 1</a:t>
            </a:r>
          </a:p>
          <a:p>
            <a:pPr algn="l"/>
            <a:r>
              <a:rPr lang="en-US" sz="1800" b="1" dirty="0" err="1">
                <a:solidFill>
                  <a:schemeClr val="bg1">
                    <a:lumMod val="50000"/>
                  </a:schemeClr>
                </a:solidFill>
                <a:latin typeface="Calibri" panose="020F0502020204030204" pitchFamily="34" charset="0"/>
              </a:rPr>
              <a:t>ehloy</a:t>
            </a:r>
            <a:r>
              <a:rPr lang="en-US" sz="1800" b="1" dirty="0">
                <a:solidFill>
                  <a:schemeClr val="bg1">
                    <a:lumMod val="50000"/>
                  </a:schemeClr>
                </a:solidFill>
                <a:latin typeface="Calibri" panose="020F0502020204030204" pitchFamily="34" charset="0"/>
              </a:rPr>
              <a:t>  - holey </a:t>
            </a:r>
            <a:r>
              <a:rPr lang="en-US" sz="1800" b="1" dirty="0" err="1">
                <a:solidFill>
                  <a:schemeClr val="bg1">
                    <a:lumMod val="50000"/>
                  </a:schemeClr>
                </a:solidFill>
                <a:latin typeface="Calibri" panose="020F0502020204030204" pitchFamily="34" charset="0"/>
              </a:rPr>
              <a:t>hoyle</a:t>
            </a:r>
            <a:r>
              <a:rPr lang="en-US" sz="1800" b="1" dirty="0">
                <a:solidFill>
                  <a:schemeClr val="bg1">
                    <a:lumMod val="50000"/>
                  </a:schemeClr>
                </a:solidFill>
                <a:latin typeface="Calibri" panose="020F0502020204030204" pitchFamily="34" charset="0"/>
              </a:rPr>
              <a:t> 2</a:t>
            </a:r>
          </a:p>
          <a:p>
            <a:pPr algn="l"/>
            <a:r>
              <a:rPr lang="en-US" sz="1800" b="1" dirty="0" err="1">
                <a:solidFill>
                  <a:schemeClr val="bg1">
                    <a:lumMod val="50000"/>
                  </a:schemeClr>
                </a:solidFill>
                <a:latin typeface="Calibri" panose="020F0502020204030204" pitchFamily="34" charset="0"/>
              </a:rPr>
              <a:t>elotv</a:t>
            </a:r>
            <a:r>
              <a:rPr lang="en-US" sz="1800" b="1" dirty="0">
                <a:solidFill>
                  <a:schemeClr val="bg1">
                    <a:lumMod val="50000"/>
                  </a:schemeClr>
                </a:solidFill>
                <a:latin typeface="Calibri" panose="020F0502020204030204" pitchFamily="34" charset="0"/>
              </a:rPr>
              <a:t>  - volte 1</a:t>
            </a:r>
          </a:p>
          <a:p>
            <a:pPr algn="l"/>
            <a:r>
              <a:rPr lang="en-US" sz="1800" b="1" dirty="0">
                <a:solidFill>
                  <a:schemeClr val="bg1">
                    <a:lumMod val="50000"/>
                  </a:schemeClr>
                </a:solidFill>
                <a:latin typeface="Calibri" panose="020F0502020204030204" pitchFamily="34" charset="0"/>
              </a:rPr>
              <a:t>forty  - </a:t>
            </a:r>
            <a:r>
              <a:rPr lang="en-US" sz="1800" b="1" dirty="0">
                <a:solidFill>
                  <a:srgbClr val="FF0000"/>
                </a:solidFill>
                <a:latin typeface="Calibri" panose="020F0502020204030204" pitchFamily="34" charset="0"/>
              </a:rPr>
              <a:t>forty</a:t>
            </a:r>
            <a:r>
              <a:rPr lang="en-US" sz="1800" b="1" dirty="0">
                <a:solidFill>
                  <a:schemeClr val="bg1">
                    <a:lumMod val="50000"/>
                  </a:schemeClr>
                </a:solidFill>
                <a:latin typeface="Calibri" panose="020F0502020204030204" pitchFamily="34" charset="0"/>
              </a:rPr>
              <a:t> 1</a:t>
            </a:r>
          </a:p>
          <a:p>
            <a:pPr algn="l"/>
            <a:r>
              <a:rPr lang="en-US" sz="1800" b="1" dirty="0" err="1">
                <a:solidFill>
                  <a:schemeClr val="bg1">
                    <a:lumMod val="50000"/>
                  </a:schemeClr>
                </a:solidFill>
                <a:latin typeface="Calibri" panose="020F0502020204030204" pitchFamily="34" charset="0"/>
              </a:rPr>
              <a:t>ilotv</a:t>
            </a:r>
            <a:r>
              <a:rPr lang="en-US" sz="1800" b="1" dirty="0">
                <a:solidFill>
                  <a:schemeClr val="bg1">
                    <a:lumMod val="50000"/>
                  </a:schemeClr>
                </a:solidFill>
                <a:latin typeface="Calibri" panose="020F0502020204030204" pitchFamily="34" charset="0"/>
              </a:rPr>
              <a:t>  - </a:t>
            </a:r>
            <a:r>
              <a:rPr lang="en-US" sz="1800" b="1" dirty="0" err="1">
                <a:solidFill>
                  <a:schemeClr val="bg1">
                    <a:lumMod val="50000"/>
                  </a:schemeClr>
                </a:solidFill>
                <a:latin typeface="Calibri" panose="020F0502020204030204" pitchFamily="34" charset="0"/>
              </a:rPr>
              <a:t>volti</a:t>
            </a:r>
            <a:r>
              <a:rPr lang="en-US" sz="1800" b="1" dirty="0">
                <a:solidFill>
                  <a:schemeClr val="bg1">
                    <a:lumMod val="50000"/>
                  </a:schemeClr>
                </a:solidFill>
                <a:latin typeface="Calibri" panose="020F0502020204030204" pitchFamily="34" charset="0"/>
              </a:rPr>
              <a:t> 1</a:t>
            </a:r>
          </a:p>
        </p:txBody>
      </p:sp>
      <p:sp>
        <p:nvSpPr>
          <p:cNvPr id="42" name="Rounded Rectangle 41"/>
          <p:cNvSpPr/>
          <p:nvPr/>
        </p:nvSpPr>
        <p:spPr bwMode="auto">
          <a:xfrm>
            <a:off x="457200" y="440738"/>
            <a:ext cx="4083743" cy="2724665"/>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sp>
        <p:nvSpPr>
          <p:cNvPr id="43" name="Text Box 78"/>
          <p:cNvSpPr txBox="1">
            <a:spLocks noChangeArrowheads="1"/>
          </p:cNvSpPr>
          <p:nvPr/>
        </p:nvSpPr>
        <p:spPr bwMode="auto">
          <a:xfrm>
            <a:off x="1439882" y="476330"/>
            <a:ext cx="2140171"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a:latin typeface="Cambria" pitchFamily="18" charset="0"/>
              </a:rPr>
              <a:t>Jotto</a:t>
            </a:r>
            <a:r>
              <a:rPr lang="en-US" dirty="0">
                <a:latin typeface="Cambria" pitchFamily="18" charset="0"/>
              </a:rPr>
              <a:t> Corner</a:t>
            </a:r>
          </a:p>
        </p:txBody>
      </p:sp>
      <p:sp>
        <p:nvSpPr>
          <p:cNvPr id="44" name="Rectangle 34"/>
          <p:cNvSpPr>
            <a:spLocks noChangeArrowheads="1"/>
          </p:cNvSpPr>
          <p:nvPr/>
        </p:nvSpPr>
        <p:spPr bwMode="auto">
          <a:xfrm>
            <a:off x="3690624" y="599589"/>
            <a:ext cx="562374" cy="215444"/>
          </a:xfrm>
          <a:prstGeom prst="rect">
            <a:avLst/>
          </a:prstGeom>
          <a:solidFill>
            <a:schemeClr val="bg1"/>
          </a:solidFill>
          <a:ln>
            <a:noFill/>
          </a:ln>
          <a:extLst/>
        </p:spPr>
        <p:txBody>
          <a:bodyPr wrap="square">
            <a:spAutoFit/>
          </a:bodyPr>
          <a:lstStyle/>
          <a:p>
            <a:r>
              <a:rPr lang="en-US" sz="800" dirty="0" smtClean="0">
                <a:latin typeface="Calibri" pitchFamily="-106" charset="0"/>
              </a:rPr>
              <a:t>Natalya</a:t>
            </a:r>
            <a:endParaRPr lang="en-US" sz="800" dirty="0"/>
          </a:p>
        </p:txBody>
      </p:sp>
      <p:sp>
        <p:nvSpPr>
          <p:cNvPr id="45" name="TextBox 39"/>
          <p:cNvSpPr txBox="1">
            <a:spLocks noChangeArrowheads="1"/>
          </p:cNvSpPr>
          <p:nvPr/>
        </p:nvSpPr>
        <p:spPr bwMode="auto">
          <a:xfrm>
            <a:off x="731958" y="1473995"/>
            <a:ext cx="902763"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160CE3"/>
                </a:solidFill>
                <a:latin typeface="Calibri" panose="020F0502020204030204" pitchFamily="34" charset="0"/>
              </a:rPr>
              <a:t>alien: 2</a:t>
            </a:r>
          </a:p>
          <a:p>
            <a:pPr algn="ctr"/>
            <a:r>
              <a:rPr lang="en-US" sz="1400" b="1" dirty="0" smtClean="0">
                <a:solidFill>
                  <a:srgbClr val="160CE3"/>
                </a:solidFill>
                <a:latin typeface="Calibri" panose="020F0502020204030204" pitchFamily="34" charset="0"/>
              </a:rPr>
              <a:t>queue: 0</a:t>
            </a:r>
          </a:p>
          <a:p>
            <a:r>
              <a:rPr lang="en-US" sz="1400" b="1" dirty="0" smtClean="0">
                <a:solidFill>
                  <a:srgbClr val="160CE3"/>
                </a:solidFill>
                <a:latin typeface="Calibri" panose="020F0502020204030204" pitchFamily="34" charset="0"/>
              </a:rPr>
              <a:t>lofty: 1</a:t>
            </a:r>
          </a:p>
          <a:p>
            <a:r>
              <a:rPr lang="en-US" sz="1400" b="1" dirty="0" smtClean="0">
                <a:solidFill>
                  <a:srgbClr val="160CE3"/>
                </a:solidFill>
                <a:latin typeface="Calibri" panose="020F0502020204030204" pitchFamily="34" charset="0"/>
              </a:rPr>
              <a:t>timid: 0</a:t>
            </a:r>
          </a:p>
          <a:p>
            <a:r>
              <a:rPr lang="en-US" sz="1400" b="1" dirty="0" smtClean="0">
                <a:solidFill>
                  <a:srgbClr val="160CE3"/>
                </a:solidFill>
                <a:latin typeface="Calibri" panose="020F0502020204030204" pitchFamily="34" charset="0"/>
              </a:rPr>
              <a:t>boars: 3</a:t>
            </a:r>
          </a:p>
          <a:p>
            <a:r>
              <a:rPr lang="en-US" sz="1400" b="1" dirty="0" smtClean="0">
                <a:solidFill>
                  <a:srgbClr val="160CE3"/>
                </a:solidFill>
                <a:latin typeface="Calibri" panose="020F0502020204030204" pitchFamily="34" charset="0"/>
              </a:rPr>
              <a:t>laser: 1</a:t>
            </a:r>
            <a:endParaRPr lang="en-US" sz="1400" b="1" dirty="0">
              <a:solidFill>
                <a:srgbClr val="160CE3"/>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p:txBody>
      </p:sp>
      <p:sp>
        <p:nvSpPr>
          <p:cNvPr id="46" name="TextBox 40"/>
          <p:cNvSpPr txBox="1">
            <a:spLocks noChangeArrowheads="1"/>
          </p:cNvSpPr>
          <p:nvPr/>
        </p:nvSpPr>
        <p:spPr bwMode="auto">
          <a:xfrm>
            <a:off x="1701655" y="1473995"/>
            <a:ext cx="851515"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2</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ducks: 0</a:t>
            </a:r>
          </a:p>
          <a:p>
            <a:pPr algn="ctr"/>
            <a:r>
              <a:rPr lang="en-US" sz="1400" dirty="0" smtClean="0">
                <a:solidFill>
                  <a:schemeClr val="bg1">
                    <a:lumMod val="65000"/>
                  </a:schemeClr>
                </a:solidFill>
                <a:latin typeface="Calibri" panose="020F0502020204030204" pitchFamily="34" charset="0"/>
              </a:rPr>
              <a:t>labor: 2</a:t>
            </a:r>
          </a:p>
          <a:p>
            <a:pPr algn="ctr"/>
            <a:endParaRPr lang="en-US" sz="1400" dirty="0" smtClean="0">
              <a:solidFill>
                <a:schemeClr val="bg1">
                  <a:lumMod val="65000"/>
                </a:schemeClr>
              </a:solidFill>
              <a:latin typeface="Calibri" panose="020F0502020204030204" pitchFamily="34" charset="0"/>
            </a:endParaRPr>
          </a:p>
          <a:p>
            <a:pPr algn="ctr"/>
            <a:endParaRPr lang="en-US" sz="1400" dirty="0">
              <a:solidFill>
                <a:schemeClr val="bg1">
                  <a:lumMod val="65000"/>
                </a:schemeClr>
              </a:solidFill>
              <a:latin typeface="Calibri" panose="020F0502020204030204" pitchFamily="34" charset="0"/>
            </a:endParaRPr>
          </a:p>
        </p:txBody>
      </p:sp>
      <p:sp>
        <p:nvSpPr>
          <p:cNvPr id="47" name="Rectangle 46"/>
          <p:cNvSpPr/>
          <p:nvPr/>
        </p:nvSpPr>
        <p:spPr>
          <a:xfrm>
            <a:off x="1699315" y="1034692"/>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48" name="Rectangle 47"/>
          <p:cNvSpPr/>
          <p:nvPr/>
        </p:nvSpPr>
        <p:spPr>
          <a:xfrm>
            <a:off x="731958" y="1034692"/>
            <a:ext cx="893193" cy="307777"/>
          </a:xfrm>
          <a:prstGeom prst="rect">
            <a:avLst/>
          </a:prstGeom>
          <a:solidFill>
            <a:schemeClr val="bg1"/>
          </a:solidFill>
          <a:ln w="3175">
            <a:solidFill>
              <a:srgbClr val="160CE3"/>
            </a:solidFill>
          </a:ln>
        </p:spPr>
        <p:txBody>
          <a:bodyPr wrap="none">
            <a:spAutoFit/>
          </a:bodyPr>
          <a:lstStyle/>
          <a:p>
            <a:pPr lvl="0" algn="ctr"/>
            <a:r>
              <a:rPr lang="en-US" sz="1400" dirty="0" smtClean="0">
                <a:latin typeface="Calibri" pitchFamily="-106" charset="0"/>
              </a:rPr>
              <a:t>AM guess</a:t>
            </a:r>
            <a:endParaRPr lang="en-US" sz="1400" dirty="0">
              <a:latin typeface="Calibri" pitchFamily="-106" charset="0"/>
            </a:endParaRPr>
          </a:p>
        </p:txBody>
      </p:sp>
      <p:sp>
        <p:nvSpPr>
          <p:cNvPr id="49" name="TextBox 39"/>
          <p:cNvSpPr txBox="1">
            <a:spLocks noChangeArrowheads="1"/>
          </p:cNvSpPr>
          <p:nvPr/>
        </p:nvSpPr>
        <p:spPr bwMode="auto">
          <a:xfrm>
            <a:off x="2631710" y="1471618"/>
            <a:ext cx="912333"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CC3300"/>
                </a:solidFill>
                <a:latin typeface="Calibri" panose="020F0502020204030204" pitchFamily="34" charset="0"/>
              </a:rPr>
              <a:t>apple: </a:t>
            </a:r>
            <a:r>
              <a:rPr lang="en-US" sz="1400" b="1" dirty="0">
                <a:solidFill>
                  <a:srgbClr val="CC3300"/>
                </a:solidFill>
                <a:latin typeface="Calibri" panose="020F0502020204030204" pitchFamily="34" charset="0"/>
              </a:rPr>
              <a:t>1</a:t>
            </a:r>
            <a:endParaRPr lang="en-US" sz="1400" b="1" dirty="0" smtClean="0">
              <a:solidFill>
                <a:srgbClr val="CC3300"/>
              </a:solidFill>
              <a:latin typeface="Calibri" panose="020F0502020204030204" pitchFamily="34" charset="0"/>
            </a:endParaRPr>
          </a:p>
          <a:p>
            <a:pPr algn="ctr"/>
            <a:r>
              <a:rPr lang="en-US" sz="1400" b="1" dirty="0" smtClean="0">
                <a:solidFill>
                  <a:srgbClr val="CC3300"/>
                </a:solidFill>
                <a:latin typeface="Calibri" panose="020F0502020204030204" pitchFamily="34" charset="0"/>
              </a:rPr>
              <a:t>route: 2</a:t>
            </a:r>
          </a:p>
          <a:p>
            <a:r>
              <a:rPr lang="en-US" sz="1400" b="1" dirty="0" smtClean="0">
                <a:solidFill>
                  <a:srgbClr val="CC3300"/>
                </a:solidFill>
                <a:latin typeface="Calibri" panose="020F0502020204030204" pitchFamily="34" charset="0"/>
              </a:rPr>
              <a:t>bands: 1</a:t>
            </a:r>
          </a:p>
          <a:p>
            <a:r>
              <a:rPr lang="en-US" sz="1400" b="1" dirty="0" smtClean="0">
                <a:solidFill>
                  <a:srgbClr val="CC3300"/>
                </a:solidFill>
                <a:latin typeface="Calibri" panose="020F0502020204030204" pitchFamily="34" charset="0"/>
              </a:rPr>
              <a:t>cigar:  1</a:t>
            </a:r>
          </a:p>
          <a:p>
            <a:r>
              <a:rPr lang="en-US" sz="1400" b="1" dirty="0" smtClean="0">
                <a:solidFill>
                  <a:srgbClr val="CC3300"/>
                </a:solidFill>
                <a:latin typeface="Calibri" panose="020F0502020204030204" pitchFamily="34" charset="0"/>
              </a:rPr>
              <a:t>built:  1</a:t>
            </a:r>
          </a:p>
          <a:p>
            <a:r>
              <a:rPr lang="en-US" sz="1400" b="1" dirty="0" smtClean="0">
                <a:solidFill>
                  <a:srgbClr val="CC3300"/>
                </a:solidFill>
                <a:latin typeface="Calibri" panose="020F0502020204030204" pitchFamily="34" charset="0"/>
              </a:rPr>
              <a:t>syrup: 5 </a:t>
            </a:r>
            <a:endParaRPr lang="en-US" sz="1400" b="1" dirty="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p:txBody>
      </p:sp>
      <p:sp>
        <p:nvSpPr>
          <p:cNvPr id="50" name="TextBox 40"/>
          <p:cNvSpPr txBox="1">
            <a:spLocks noChangeArrowheads="1"/>
          </p:cNvSpPr>
          <p:nvPr/>
        </p:nvSpPr>
        <p:spPr bwMode="auto">
          <a:xfrm>
            <a:off x="3606654" y="1471618"/>
            <a:ext cx="851515" cy="1384995"/>
          </a:xfrm>
          <a:prstGeom prst="rect">
            <a:avLst/>
          </a:prstGeom>
          <a:solidFill>
            <a:srgbClr val="CCFFCC"/>
          </a:solidFill>
          <a:ln>
            <a:noFill/>
          </a:ln>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1</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stilt:  1</a:t>
            </a:r>
          </a:p>
          <a:p>
            <a:pPr algn="ctr"/>
            <a:r>
              <a:rPr lang="en-US" sz="1400" dirty="0" smtClean="0">
                <a:solidFill>
                  <a:schemeClr val="bg1">
                    <a:lumMod val="65000"/>
                  </a:schemeClr>
                </a:solidFill>
                <a:latin typeface="Calibri" panose="020F0502020204030204" pitchFamily="34" charset="0"/>
              </a:rPr>
              <a:t>maple: 1</a:t>
            </a:r>
          </a:p>
        </p:txBody>
      </p:sp>
      <p:sp>
        <p:nvSpPr>
          <p:cNvPr id="51" name="Rectangle 50"/>
          <p:cNvSpPr/>
          <p:nvPr/>
        </p:nvSpPr>
        <p:spPr>
          <a:xfrm>
            <a:off x="3604315" y="1032315"/>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52" name="Rectangle 51"/>
          <p:cNvSpPr/>
          <p:nvPr/>
        </p:nvSpPr>
        <p:spPr>
          <a:xfrm>
            <a:off x="2673339" y="1032315"/>
            <a:ext cx="829074" cy="307777"/>
          </a:xfrm>
          <a:prstGeom prst="rect">
            <a:avLst/>
          </a:prstGeom>
          <a:noFill/>
          <a:ln w="3175">
            <a:solidFill>
              <a:srgbClr val="CC3300"/>
            </a:solidFill>
          </a:ln>
        </p:spPr>
        <p:txBody>
          <a:bodyPr wrap="none">
            <a:spAutoFit/>
          </a:bodyPr>
          <a:lstStyle/>
          <a:p>
            <a:pPr lvl="0" algn="ctr"/>
            <a:r>
              <a:rPr lang="en-US" sz="1400" dirty="0" smtClean="0">
                <a:latin typeface="Calibri" pitchFamily="-106" charset="0"/>
              </a:rPr>
              <a:t>HS guess</a:t>
            </a:r>
            <a:endParaRPr lang="en-US" sz="1400" dirty="0">
              <a:latin typeface="Calibri" pitchFamily="-106" charset="0"/>
            </a:endParaRPr>
          </a:p>
        </p:txBody>
      </p:sp>
      <p:sp>
        <p:nvSpPr>
          <p:cNvPr id="53" name="Rectangle 34"/>
          <p:cNvSpPr>
            <a:spLocks noChangeArrowheads="1"/>
          </p:cNvSpPr>
          <p:nvPr/>
        </p:nvSpPr>
        <p:spPr bwMode="auto">
          <a:xfrm>
            <a:off x="986387" y="599589"/>
            <a:ext cx="382061" cy="215444"/>
          </a:xfrm>
          <a:prstGeom prst="rect">
            <a:avLst/>
          </a:prstGeom>
          <a:solidFill>
            <a:schemeClr val="bg1"/>
          </a:solidFill>
          <a:ln>
            <a:noFill/>
          </a:ln>
          <a:extLst/>
        </p:spPr>
        <p:txBody>
          <a:bodyPr wrap="square">
            <a:spAutoFit/>
          </a:bodyPr>
          <a:lstStyle/>
          <a:p>
            <a:r>
              <a:rPr lang="en-US" sz="800" dirty="0" smtClean="0">
                <a:latin typeface="Calibri" pitchFamily="-106" charset="0"/>
              </a:rPr>
              <a:t>Alex</a:t>
            </a:r>
            <a:endParaRPr lang="en-US" sz="800" dirty="0"/>
          </a:p>
        </p:txBody>
      </p:sp>
      <p:sp>
        <p:nvSpPr>
          <p:cNvPr id="54" name="Rectangle 34"/>
          <p:cNvSpPr>
            <a:spLocks noChangeArrowheads="1"/>
          </p:cNvSpPr>
          <p:nvPr/>
        </p:nvSpPr>
        <p:spPr bwMode="auto">
          <a:xfrm>
            <a:off x="952732" y="2862001"/>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160CE3"/>
                </a:solidFill>
                <a:latin typeface="Calibri" pitchFamily="-106" charset="0"/>
              </a:rPr>
              <a:t>21</a:t>
            </a:r>
            <a:endParaRPr lang="en-US" sz="900" dirty="0">
              <a:solidFill>
                <a:srgbClr val="160CE3"/>
              </a:solidFill>
            </a:endParaRPr>
          </a:p>
        </p:txBody>
      </p:sp>
      <p:sp>
        <p:nvSpPr>
          <p:cNvPr id="55" name="Rectangle 34"/>
          <p:cNvSpPr>
            <a:spLocks noChangeArrowheads="1"/>
          </p:cNvSpPr>
          <p:nvPr/>
        </p:nvSpPr>
        <p:spPr bwMode="auto">
          <a:xfrm>
            <a:off x="1873943" y="2862001"/>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33</a:t>
            </a:r>
            <a:endParaRPr lang="en-US" sz="900" dirty="0"/>
          </a:p>
        </p:txBody>
      </p:sp>
      <p:sp>
        <p:nvSpPr>
          <p:cNvPr id="56" name="Rectangle 34"/>
          <p:cNvSpPr>
            <a:spLocks noChangeArrowheads="1"/>
          </p:cNvSpPr>
          <p:nvPr/>
        </p:nvSpPr>
        <p:spPr bwMode="auto">
          <a:xfrm>
            <a:off x="2895893" y="2862001"/>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CC3300"/>
                </a:solidFill>
                <a:latin typeface="Calibri" pitchFamily="-106" charset="0"/>
              </a:rPr>
              <a:t>1</a:t>
            </a:r>
            <a:endParaRPr lang="en-US" sz="900" dirty="0">
              <a:solidFill>
                <a:srgbClr val="CC3300"/>
              </a:solidFill>
            </a:endParaRPr>
          </a:p>
        </p:txBody>
      </p:sp>
      <p:sp>
        <p:nvSpPr>
          <p:cNvPr id="57" name="Rectangle 34"/>
          <p:cNvSpPr>
            <a:spLocks noChangeArrowheads="1"/>
          </p:cNvSpPr>
          <p:nvPr/>
        </p:nvSpPr>
        <p:spPr bwMode="auto">
          <a:xfrm>
            <a:off x="3817104" y="2862001"/>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24</a:t>
            </a:r>
            <a:endParaRPr lang="en-US" sz="900" dirty="0"/>
          </a:p>
        </p:txBody>
      </p:sp>
      <p:sp>
        <p:nvSpPr>
          <p:cNvPr id="3" name="Rectangle 2"/>
          <p:cNvSpPr/>
          <p:nvPr/>
        </p:nvSpPr>
        <p:spPr>
          <a:xfrm>
            <a:off x="5105400" y="478577"/>
            <a:ext cx="2778641" cy="2862322"/>
          </a:xfrm>
          <a:prstGeom prst="rect">
            <a:avLst/>
          </a:prstGeom>
          <a:solidFill>
            <a:srgbClr val="CCFFCC"/>
          </a:solidFill>
        </p:spPr>
        <p:txBody>
          <a:bodyPr wrap="square">
            <a:spAutoFit/>
          </a:bodyPr>
          <a:lstStyle/>
          <a:p>
            <a:pPr algn="l"/>
            <a:r>
              <a:rPr lang="en-US" sz="1500" dirty="0" err="1">
                <a:latin typeface="Calibri" panose="020F0502020204030204" pitchFamily="34" charset="0"/>
                <a:cs typeface="Calibri" panose="020F0502020204030204" pitchFamily="34" charset="0"/>
              </a:rPr>
              <a:t>ceehs</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eches</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cehss</a:t>
            </a:r>
            <a:r>
              <a:rPr lang="en-US" sz="1500" dirty="0">
                <a:latin typeface="Calibri" panose="020F0502020204030204" pitchFamily="34" charset="0"/>
                <a:cs typeface="Calibri" panose="020F0502020204030204" pitchFamily="34" charset="0"/>
              </a:rPr>
              <a:t>  - chess 1</a:t>
            </a:r>
          </a:p>
          <a:p>
            <a:pPr algn="l"/>
            <a:r>
              <a:rPr lang="en-US" sz="1500" dirty="0" err="1">
                <a:latin typeface="Calibri" panose="020F0502020204030204" pitchFamily="34" charset="0"/>
                <a:cs typeface="Calibri" panose="020F0502020204030204" pitchFamily="34" charset="0"/>
              </a:rPr>
              <a:t>cehsw</a:t>
            </a:r>
            <a:r>
              <a:rPr lang="en-US" sz="1500" dirty="0">
                <a:latin typeface="Calibri" panose="020F0502020204030204" pitchFamily="34" charset="0"/>
                <a:cs typeface="Calibri" panose="020F0502020204030204" pitchFamily="34" charset="0"/>
              </a:rPr>
              <a:t>  - chews 1</a:t>
            </a:r>
          </a:p>
          <a:p>
            <a:pPr algn="l"/>
            <a:r>
              <a:rPr lang="en-US" sz="1500" dirty="0" err="1">
                <a:latin typeface="Calibri" panose="020F0502020204030204" pitchFamily="34" charset="0"/>
                <a:cs typeface="Calibri" panose="020F0502020204030204" pitchFamily="34" charset="0"/>
              </a:rPr>
              <a:t>cprty</a:t>
            </a:r>
            <a:r>
              <a:rPr lang="en-US" sz="1500" dirty="0">
                <a:latin typeface="Calibri" panose="020F0502020204030204" pitchFamily="34" charset="0"/>
                <a:cs typeface="Calibri" panose="020F0502020204030204" pitchFamily="34" charset="0"/>
              </a:rPr>
              <a:t>  - crypt 1</a:t>
            </a:r>
          </a:p>
          <a:p>
            <a:pPr algn="l"/>
            <a:r>
              <a:rPr lang="en-US" sz="1500" dirty="0" err="1">
                <a:latin typeface="Calibri" panose="020F0502020204030204" pitchFamily="34" charset="0"/>
                <a:cs typeface="Calibri" panose="020F0502020204030204" pitchFamily="34" charset="0"/>
              </a:rPr>
              <a:t>dlluy</a:t>
            </a:r>
            <a:r>
              <a:rPr lang="en-US" sz="1500" dirty="0">
                <a:latin typeface="Calibri" panose="020F0502020204030204" pitchFamily="34" charset="0"/>
                <a:cs typeface="Calibri" panose="020F0502020204030204" pitchFamily="34" charset="0"/>
              </a:rPr>
              <a:t>  - dully 1</a:t>
            </a:r>
          </a:p>
          <a:p>
            <a:pPr algn="l"/>
            <a:r>
              <a:rPr lang="en-US" sz="1500" dirty="0" err="1">
                <a:latin typeface="Calibri" panose="020F0502020204030204" pitchFamily="34" charset="0"/>
                <a:cs typeface="Calibri" panose="020F0502020204030204" pitchFamily="34" charset="0"/>
              </a:rPr>
              <a:t>dmoos</a:t>
            </a:r>
            <a:r>
              <a:rPr lang="en-US" sz="1500" dirty="0">
                <a:latin typeface="Calibri" panose="020F0502020204030204" pitchFamily="34" charset="0"/>
                <a:cs typeface="Calibri" panose="020F0502020204030204" pitchFamily="34" charset="0"/>
              </a:rPr>
              <a:t>  - dooms moods 2</a:t>
            </a:r>
          </a:p>
          <a:p>
            <a:pPr algn="l"/>
            <a:r>
              <a:rPr lang="en-US" sz="1500" dirty="0" err="1">
                <a:latin typeface="Calibri" panose="020F0502020204030204" pitchFamily="34" charset="0"/>
                <a:cs typeface="Calibri" panose="020F0502020204030204" pitchFamily="34" charset="0"/>
              </a:rPr>
              <a:t>dopsu</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updos</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eefsu</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fusee</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efssu</a:t>
            </a:r>
            <a:r>
              <a:rPr lang="en-US" sz="1500" dirty="0">
                <a:latin typeface="Calibri" panose="020F0502020204030204" pitchFamily="34" charset="0"/>
                <a:cs typeface="Calibri" panose="020F0502020204030204" pitchFamily="34" charset="0"/>
              </a:rPr>
              <a:t>  - fuses 1</a:t>
            </a:r>
          </a:p>
          <a:p>
            <a:pPr algn="l"/>
            <a:r>
              <a:rPr lang="en-US" sz="1500" dirty="0" err="1">
                <a:latin typeface="Calibri" panose="020F0502020204030204" pitchFamily="34" charset="0"/>
                <a:cs typeface="Calibri" panose="020F0502020204030204" pitchFamily="34" charset="0"/>
              </a:rPr>
              <a:t>efsuz</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fuzes</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ehoss</a:t>
            </a:r>
            <a:r>
              <a:rPr lang="en-US" sz="1500" dirty="0">
                <a:latin typeface="Calibri" panose="020F0502020204030204" pitchFamily="34" charset="0"/>
                <a:cs typeface="Calibri" panose="020F0502020204030204" pitchFamily="34" charset="0"/>
              </a:rPr>
              <a:t>  - hoses shoes 2</a:t>
            </a:r>
          </a:p>
          <a:p>
            <a:pPr algn="l"/>
            <a:r>
              <a:rPr lang="en-US" sz="1500" dirty="0" err="1">
                <a:latin typeface="Calibri" panose="020F0502020204030204" pitchFamily="34" charset="0"/>
                <a:cs typeface="Calibri" panose="020F0502020204030204" pitchFamily="34" charset="0"/>
              </a:rPr>
              <a:t>ehosw</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howes</a:t>
            </a:r>
            <a:r>
              <a:rPr lang="en-US" sz="1500" dirty="0">
                <a:latin typeface="Calibri" panose="020F0502020204030204" pitchFamily="34" charset="0"/>
                <a:cs typeface="Calibri" panose="020F0502020204030204" pitchFamily="34" charset="0"/>
              </a:rPr>
              <a:t> whose </a:t>
            </a:r>
            <a:r>
              <a:rPr lang="en-US" sz="1500" dirty="0" smtClean="0">
                <a:latin typeface="Calibri" panose="020F0502020204030204" pitchFamily="34" charset="0"/>
                <a:cs typeface="Calibri" panose="020F0502020204030204" pitchFamily="34" charset="0"/>
              </a:rPr>
              <a:t>2</a:t>
            </a:r>
            <a:endParaRPr lang="en-US" sz="1500" dirty="0">
              <a:latin typeface="Calibri" panose="020F0502020204030204" pitchFamily="34" charset="0"/>
              <a:cs typeface="Calibri" panose="020F0502020204030204" pitchFamily="34" charset="0"/>
            </a:endParaRPr>
          </a:p>
        </p:txBody>
      </p:sp>
      <p:sp>
        <p:nvSpPr>
          <p:cNvPr id="5" name="Rectangle 4"/>
          <p:cNvSpPr/>
          <p:nvPr/>
        </p:nvSpPr>
        <p:spPr>
          <a:xfrm>
            <a:off x="6601217" y="3257903"/>
            <a:ext cx="2357523" cy="2631490"/>
          </a:xfrm>
          <a:prstGeom prst="rect">
            <a:avLst/>
          </a:prstGeom>
          <a:solidFill>
            <a:srgbClr val="CCFFCC"/>
          </a:solidFill>
          <a:ln>
            <a:solidFill>
              <a:schemeClr val="bg1"/>
            </a:solidFill>
          </a:ln>
        </p:spPr>
        <p:txBody>
          <a:bodyPr wrap="square">
            <a:spAutoFit/>
          </a:bodyPr>
          <a:lstStyle/>
          <a:p>
            <a:pPr lvl="0" algn="l"/>
            <a:r>
              <a:rPr lang="en-US" sz="1500" dirty="0" err="1">
                <a:latin typeface="Calibri" panose="020F0502020204030204" pitchFamily="34" charset="0"/>
                <a:cs typeface="Calibri" panose="020F0502020204030204" pitchFamily="34" charset="0"/>
              </a:rPr>
              <a:t>ejksu</a:t>
            </a:r>
            <a:r>
              <a:rPr lang="en-US" sz="1500" dirty="0">
                <a:latin typeface="Calibri" panose="020F0502020204030204" pitchFamily="34" charset="0"/>
                <a:cs typeface="Calibri" panose="020F0502020204030204" pitchFamily="34" charset="0"/>
              </a:rPr>
              <a:t>  - jukes 1</a:t>
            </a:r>
          </a:p>
          <a:p>
            <a:pPr lvl="0" algn="l"/>
            <a:r>
              <a:rPr lang="en-US" sz="1500" dirty="0" err="1">
                <a:latin typeface="Calibri" panose="020F0502020204030204" pitchFamily="34" charset="0"/>
                <a:cs typeface="Calibri" panose="020F0502020204030204" pitchFamily="34" charset="0"/>
              </a:rPr>
              <a:t>eossu</a:t>
            </a:r>
            <a:r>
              <a:rPr lang="en-US" sz="1500" dirty="0">
                <a:latin typeface="Calibri" panose="020F0502020204030204" pitchFamily="34" charset="0"/>
                <a:cs typeface="Calibri" panose="020F0502020204030204" pitchFamily="34" charset="0"/>
              </a:rPr>
              <a:t>  - souse 1</a:t>
            </a:r>
          </a:p>
          <a:p>
            <a:pPr lvl="0" algn="l"/>
            <a:r>
              <a:rPr lang="en-US" sz="1500" dirty="0" err="1">
                <a:latin typeface="Calibri" panose="020F0502020204030204" pitchFamily="34" charset="0"/>
                <a:cs typeface="Calibri" panose="020F0502020204030204" pitchFamily="34" charset="0"/>
              </a:rPr>
              <a:t>ffimy</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miffy</a:t>
            </a:r>
            <a:r>
              <a:rPr lang="en-US" sz="1500" dirty="0">
                <a:latin typeface="Calibri" panose="020F0502020204030204" pitchFamily="34" charset="0"/>
                <a:cs typeface="Calibri" panose="020F0502020204030204" pitchFamily="34" charset="0"/>
              </a:rPr>
              <a:t> 1</a:t>
            </a:r>
          </a:p>
          <a:p>
            <a:pPr lvl="0" algn="l"/>
            <a:r>
              <a:rPr lang="en-US" sz="1500" dirty="0" err="1">
                <a:latin typeface="Calibri" panose="020F0502020204030204" pitchFamily="34" charset="0"/>
                <a:cs typeface="Calibri" panose="020F0502020204030204" pitchFamily="34" charset="0"/>
              </a:rPr>
              <a:t>gimoy</a:t>
            </a:r>
            <a:r>
              <a:rPr lang="en-US" sz="1500" dirty="0">
                <a:latin typeface="Calibri" panose="020F0502020204030204" pitchFamily="34" charset="0"/>
                <a:cs typeface="Calibri" panose="020F0502020204030204" pitchFamily="34" charset="0"/>
              </a:rPr>
              <a:t>  - goyim 1</a:t>
            </a:r>
          </a:p>
          <a:p>
            <a:pPr lvl="0" algn="l"/>
            <a:r>
              <a:rPr lang="en-US" sz="1500" dirty="0" err="1">
                <a:latin typeface="Calibri" panose="020F0502020204030204" pitchFamily="34" charset="0"/>
                <a:cs typeface="Calibri" panose="020F0502020204030204" pitchFamily="34" charset="0"/>
              </a:rPr>
              <a:t>hnops</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phons</a:t>
            </a:r>
            <a:r>
              <a:rPr lang="en-US" sz="1500" dirty="0">
                <a:latin typeface="Calibri" panose="020F0502020204030204" pitchFamily="34" charset="0"/>
                <a:cs typeface="Calibri" panose="020F0502020204030204" pitchFamily="34" charset="0"/>
              </a:rPr>
              <a:t> 1</a:t>
            </a:r>
          </a:p>
          <a:p>
            <a:pPr lvl="0" algn="l"/>
            <a:r>
              <a:rPr lang="en-US" sz="1500" dirty="0" err="1">
                <a:latin typeface="Calibri" panose="020F0502020204030204" pitchFamily="34" charset="0"/>
                <a:cs typeface="Calibri" panose="020F0502020204030204" pitchFamily="34" charset="0"/>
              </a:rPr>
              <a:t>immoy</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yomim</a:t>
            </a:r>
            <a:r>
              <a:rPr lang="en-US" sz="1500" dirty="0">
                <a:latin typeface="Calibri" panose="020F0502020204030204" pitchFamily="34" charset="0"/>
                <a:cs typeface="Calibri" panose="020F0502020204030204" pitchFamily="34" charset="0"/>
              </a:rPr>
              <a:t> 1</a:t>
            </a:r>
          </a:p>
          <a:p>
            <a:pPr lvl="0" algn="l"/>
            <a:r>
              <a:rPr lang="en-US" sz="1500" dirty="0" err="1">
                <a:latin typeface="Calibri" panose="020F0502020204030204" pitchFamily="34" charset="0"/>
                <a:cs typeface="Calibri" panose="020F0502020204030204" pitchFamily="34" charset="0"/>
              </a:rPr>
              <a:t>knpsu</a:t>
            </a:r>
            <a:r>
              <a:rPr lang="en-US" sz="1500" dirty="0">
                <a:latin typeface="Calibri" panose="020F0502020204030204" pitchFamily="34" charset="0"/>
                <a:cs typeface="Calibri" panose="020F0502020204030204" pitchFamily="34" charset="0"/>
              </a:rPr>
              <a:t>  - punks spunk 2</a:t>
            </a:r>
          </a:p>
          <a:p>
            <a:pPr lvl="0" algn="l"/>
            <a:r>
              <a:rPr lang="en-US" sz="1500" dirty="0" err="1">
                <a:latin typeface="Calibri" panose="020F0502020204030204" pitchFamily="34" charset="0"/>
                <a:cs typeface="Calibri" panose="020F0502020204030204" pitchFamily="34" charset="0"/>
              </a:rPr>
              <a:t>mnoos</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monos</a:t>
            </a:r>
            <a:r>
              <a:rPr lang="en-US" sz="1500" dirty="0">
                <a:latin typeface="Calibri" panose="020F0502020204030204" pitchFamily="34" charset="0"/>
                <a:cs typeface="Calibri" panose="020F0502020204030204" pitchFamily="34" charset="0"/>
              </a:rPr>
              <a:t> </a:t>
            </a:r>
            <a:r>
              <a:rPr lang="en-US" sz="1500" dirty="0" smtClean="0">
                <a:latin typeface="Calibri" panose="020F0502020204030204" pitchFamily="34" charset="0"/>
                <a:cs typeface="Calibri" panose="020F0502020204030204" pitchFamily="34" charset="0"/>
              </a:rPr>
              <a:t>moons 2</a:t>
            </a:r>
            <a:endParaRPr lang="en-US" sz="1500" dirty="0">
              <a:latin typeface="Calibri" panose="020F0502020204030204" pitchFamily="34" charset="0"/>
              <a:cs typeface="Calibri" panose="020F0502020204030204" pitchFamily="34" charset="0"/>
            </a:endParaRPr>
          </a:p>
          <a:p>
            <a:pPr lvl="0" algn="l"/>
            <a:r>
              <a:rPr lang="en-US" sz="1500" dirty="0">
                <a:latin typeface="Calibri" panose="020F0502020204030204" pitchFamily="34" charset="0"/>
                <a:cs typeface="Calibri" panose="020F0502020204030204" pitchFamily="34" charset="0"/>
              </a:rPr>
              <a:t>moors  - moors rooms 2</a:t>
            </a:r>
          </a:p>
          <a:p>
            <a:pPr lvl="0" algn="l"/>
            <a:r>
              <a:rPr lang="en-US" sz="1500" dirty="0" err="1">
                <a:latin typeface="Calibri" panose="020F0502020204030204" pitchFamily="34" charset="0"/>
                <a:cs typeface="Calibri" panose="020F0502020204030204" pitchFamily="34" charset="0"/>
              </a:rPr>
              <a:t>morsw</a:t>
            </a:r>
            <a:r>
              <a:rPr lang="en-US" sz="1500" dirty="0">
                <a:latin typeface="Calibri" panose="020F0502020204030204" pitchFamily="34" charset="0"/>
                <a:cs typeface="Calibri" panose="020F0502020204030204" pitchFamily="34" charset="0"/>
              </a:rPr>
              <a:t>  - worms 1</a:t>
            </a:r>
          </a:p>
          <a:p>
            <a:pPr lvl="0" algn="l"/>
            <a:r>
              <a:rPr lang="en-US" sz="1500" dirty="0" err="1">
                <a:latin typeface="Calibri" panose="020F0502020204030204" pitchFamily="34" charset="0"/>
                <a:cs typeface="Calibri" panose="020F0502020204030204" pitchFamily="34" charset="0"/>
              </a:rPr>
              <a:t>oprsu</a:t>
            </a:r>
            <a:r>
              <a:rPr lang="en-US" sz="1500" dirty="0">
                <a:latin typeface="Calibri" panose="020F0502020204030204" pitchFamily="34" charset="0"/>
                <a:cs typeface="Calibri" panose="020F0502020204030204" pitchFamily="34" charset="0"/>
              </a:rPr>
              <a:t>  - pours </a:t>
            </a:r>
            <a:r>
              <a:rPr lang="en-US" sz="1500" dirty="0" err="1">
                <a:latin typeface="Calibri" panose="020F0502020204030204" pitchFamily="34" charset="0"/>
                <a:cs typeface="Calibri" panose="020F0502020204030204" pitchFamily="34" charset="0"/>
              </a:rPr>
              <a:t>roups</a:t>
            </a:r>
            <a:r>
              <a:rPr lang="en-US" sz="1500" dirty="0">
                <a:latin typeface="Calibri" panose="020F0502020204030204" pitchFamily="34" charset="0"/>
                <a:cs typeface="Calibri" panose="020F0502020204030204" pitchFamily="34" charset="0"/>
              </a:rPr>
              <a:t> 2</a:t>
            </a:r>
          </a:p>
        </p:txBody>
      </p:sp>
      <p:cxnSp>
        <p:nvCxnSpPr>
          <p:cNvPr id="58" name="Straight Arrow Connector 57"/>
          <p:cNvCxnSpPr/>
          <p:nvPr/>
        </p:nvCxnSpPr>
        <p:spPr bwMode="auto">
          <a:xfrm>
            <a:off x="2499071" y="2895822"/>
            <a:ext cx="1080982" cy="1386964"/>
          </a:xfrm>
          <a:prstGeom prst="straightConnector1">
            <a:avLst/>
          </a:prstGeom>
          <a:noFill/>
          <a:ln w="19050" cap="flat" cmpd="sng" algn="ctr">
            <a:solidFill>
              <a:schemeClr val="bg1">
                <a:lumMod val="75000"/>
              </a:schemeClr>
            </a:solidFill>
            <a:prstDash val="solid"/>
            <a:round/>
            <a:headEnd type="none" w="med" len="med"/>
            <a:tailEnd type="arrow"/>
          </a:ln>
          <a:effectLst/>
        </p:spPr>
      </p:cxnSp>
      <p:cxnSp>
        <p:nvCxnSpPr>
          <p:cNvPr id="59" name="Straight Arrow Connector 58"/>
          <p:cNvCxnSpPr/>
          <p:nvPr/>
        </p:nvCxnSpPr>
        <p:spPr bwMode="auto">
          <a:xfrm flipV="1">
            <a:off x="4378847" y="2514600"/>
            <a:ext cx="726553" cy="293819"/>
          </a:xfrm>
          <a:prstGeom prst="straightConnector1">
            <a:avLst/>
          </a:prstGeom>
          <a:noFill/>
          <a:ln w="19050" cap="flat" cmpd="sng" algn="ctr">
            <a:solidFill>
              <a:srgbClr val="92D050"/>
            </a:solidFill>
            <a:prstDash val="solid"/>
            <a:round/>
            <a:headEnd type="none" w="med" len="med"/>
            <a:tailEnd type="arrow"/>
          </a:ln>
          <a:effectLst/>
        </p:spPr>
      </p:cxnSp>
      <p:sp>
        <p:nvSpPr>
          <p:cNvPr id="4" name="Rounded Rectangle 3"/>
          <p:cNvSpPr/>
          <p:nvPr/>
        </p:nvSpPr>
        <p:spPr bwMode="auto">
          <a:xfrm>
            <a:off x="1368448" y="4724400"/>
            <a:ext cx="688952" cy="304800"/>
          </a:xfrm>
          <a:prstGeom prst="roundRect">
            <a:avLst/>
          </a:pr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 name="Rounded Rectangle 29"/>
          <p:cNvSpPr/>
          <p:nvPr/>
        </p:nvSpPr>
        <p:spPr bwMode="auto">
          <a:xfrm>
            <a:off x="3997569" y="5679535"/>
            <a:ext cx="688952" cy="304800"/>
          </a:xfrm>
          <a:prstGeom prst="roundRect">
            <a:avLst/>
          </a:pr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1" name="Rectangle 6"/>
          <p:cNvSpPr>
            <a:spLocks noChangeArrowheads="1"/>
          </p:cNvSpPr>
          <p:nvPr/>
        </p:nvSpPr>
        <p:spPr bwMode="auto">
          <a:xfrm>
            <a:off x="7076255" y="5889393"/>
            <a:ext cx="161557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r>
              <a:rPr lang="en-US" sz="4800" dirty="0" err="1" smtClean="0">
                <a:latin typeface="Cambria" pitchFamily="18" charset="0"/>
              </a:rPr>
              <a:t>Jotto</a:t>
            </a:r>
            <a:r>
              <a:rPr lang="en-US" sz="4800" dirty="0" smtClean="0">
                <a:latin typeface="Cambria" pitchFamily="18" charset="0"/>
              </a:rPr>
              <a:t>!</a:t>
            </a:r>
            <a:endParaRPr lang="en-US" sz="3600" dirty="0">
              <a:latin typeface="Cambria" pitchFamily="18" charset="0"/>
            </a:endParaRPr>
          </a:p>
        </p:txBody>
      </p:sp>
      <p:pic>
        <p:nvPicPr>
          <p:cNvPr id="32" name="Picture 31" descr="IMG_1770.JP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400000">
            <a:off x="4025900" y="1155700"/>
            <a:ext cx="4978400" cy="3733800"/>
          </a:xfrm>
          <a:prstGeom prst="rect">
            <a:avLst/>
          </a:prstGeom>
          <a:ln>
            <a:solidFill>
              <a:srgbClr val="0000FF"/>
            </a:solidFill>
          </a:ln>
        </p:spPr>
      </p:pic>
      <p:sp>
        <p:nvSpPr>
          <p:cNvPr id="33" name="Down Arrow 32"/>
          <p:cNvSpPr/>
          <p:nvPr/>
        </p:nvSpPr>
        <p:spPr bwMode="auto">
          <a:xfrm rot="1361981">
            <a:off x="5856071" y="1213456"/>
            <a:ext cx="533400" cy="838200"/>
          </a:xfrm>
          <a:prstGeom prst="down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4" name="Down Arrow 33"/>
          <p:cNvSpPr/>
          <p:nvPr/>
        </p:nvSpPr>
        <p:spPr bwMode="auto">
          <a:xfrm rot="20100933">
            <a:off x="5028859" y="1216429"/>
            <a:ext cx="533400" cy="838200"/>
          </a:xfrm>
          <a:prstGeom prst="down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5" name="Down Arrow 34"/>
          <p:cNvSpPr/>
          <p:nvPr/>
        </p:nvSpPr>
        <p:spPr bwMode="auto">
          <a:xfrm rot="4955830">
            <a:off x="6888869" y="3404575"/>
            <a:ext cx="533400" cy="838200"/>
          </a:xfrm>
          <a:prstGeom prst="down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6" name="TextBox 35"/>
          <p:cNvSpPr txBox="1"/>
          <p:nvPr/>
        </p:nvSpPr>
        <p:spPr>
          <a:xfrm>
            <a:off x="7010400" y="4953000"/>
            <a:ext cx="1228559" cy="323165"/>
          </a:xfrm>
          <a:prstGeom prst="rect">
            <a:avLst/>
          </a:prstGeom>
          <a:solidFill>
            <a:schemeClr val="bg2"/>
          </a:solidFill>
        </p:spPr>
        <p:txBody>
          <a:bodyPr wrap="none" rtlCol="0">
            <a:spAutoFit/>
          </a:bodyPr>
          <a:lstStyle/>
          <a:p>
            <a:r>
              <a:rPr lang="en-US" sz="1500" dirty="0">
                <a:solidFill>
                  <a:schemeClr val="bg1"/>
                </a:solidFill>
                <a:latin typeface="Calibri"/>
                <a:cs typeface="Calibri"/>
              </a:rPr>
              <a:t>In my office…</a:t>
            </a:r>
          </a:p>
        </p:txBody>
      </p:sp>
    </p:spTree>
    <p:extLst>
      <p:ext uri="{BB962C8B-B14F-4D97-AF65-F5344CB8AC3E}">
        <p14:creationId xmlns:p14="http://schemas.microsoft.com/office/powerpoint/2010/main" val="3877332284"/>
      </p:ext>
    </p:extLst>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Rectangle 6"/>
          <p:cNvSpPr>
            <a:spLocks noChangeArrowheads="1"/>
          </p:cNvSpPr>
          <p:nvPr/>
        </p:nvSpPr>
        <p:spPr bwMode="auto">
          <a:xfrm>
            <a:off x="1933873" y="5798403"/>
            <a:ext cx="69815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r>
              <a:rPr lang="en-US" sz="4800" dirty="0" smtClean="0">
                <a:latin typeface="Cambria" pitchFamily="18" charset="0"/>
              </a:rPr>
              <a:t>... and, where </a:t>
            </a:r>
            <a:r>
              <a:rPr lang="en-US" sz="4800" i="1" dirty="0" smtClean="0">
                <a:latin typeface="Cambria" pitchFamily="18" charset="0"/>
              </a:rPr>
              <a:t>weren't </a:t>
            </a:r>
            <a:r>
              <a:rPr lang="en-US" sz="4800" dirty="0" smtClean="0">
                <a:latin typeface="Cambria" pitchFamily="18" charset="0"/>
              </a:rPr>
              <a:t>we?</a:t>
            </a:r>
            <a:endParaRPr lang="en-US" sz="3600" dirty="0">
              <a:latin typeface="Cambria" pitchFamily="18" charset="0"/>
            </a:endParaRPr>
          </a:p>
        </p:txBody>
      </p:sp>
      <p:sp>
        <p:nvSpPr>
          <p:cNvPr id="2" name="TextBox 1"/>
          <p:cNvSpPr txBox="1"/>
          <p:nvPr/>
        </p:nvSpPr>
        <p:spPr>
          <a:xfrm>
            <a:off x="762000" y="685800"/>
            <a:ext cx="1331134" cy="646331"/>
          </a:xfrm>
          <a:prstGeom prst="rect">
            <a:avLst/>
          </a:prstGeom>
          <a:solidFill>
            <a:srgbClr val="0000FF"/>
          </a:solidFill>
        </p:spPr>
        <p:txBody>
          <a:bodyPr wrap="none" rtlCol="0">
            <a:spAutoFit/>
          </a:bodyPr>
          <a:lstStyle/>
          <a:p>
            <a:r>
              <a:rPr lang="en-US" sz="3600" dirty="0" smtClean="0">
                <a:solidFill>
                  <a:schemeClr val="bg1"/>
                </a:solidFill>
                <a:latin typeface="Cambria" panose="02040503050406030204" pitchFamily="18" charset="0"/>
              </a:rPr>
              <a:t>hw#6</a:t>
            </a:r>
          </a:p>
        </p:txBody>
      </p:sp>
      <p:sp>
        <p:nvSpPr>
          <p:cNvPr id="4" name="TextBox 3"/>
          <p:cNvSpPr txBox="1"/>
          <p:nvPr/>
        </p:nvSpPr>
        <p:spPr>
          <a:xfrm>
            <a:off x="1268306" y="1524000"/>
            <a:ext cx="5361094" cy="646331"/>
          </a:xfrm>
          <a:prstGeom prst="rect">
            <a:avLst/>
          </a:prstGeom>
          <a:solidFill>
            <a:srgbClr val="D5E0FF"/>
          </a:solidFill>
        </p:spPr>
        <p:txBody>
          <a:bodyPr wrap="square" rtlCol="0">
            <a:spAutoFit/>
          </a:bodyPr>
          <a:lstStyle/>
          <a:p>
            <a:pPr algn="l"/>
            <a:r>
              <a:rPr lang="en-US" sz="3600" dirty="0" smtClean="0">
                <a:solidFill>
                  <a:srgbClr val="CC3300"/>
                </a:solidFill>
                <a:latin typeface="Cambria" panose="02040503050406030204" pitchFamily="18" charset="0"/>
              </a:rPr>
              <a:t>#1, 2, 3, 5  -&gt;  required</a:t>
            </a:r>
          </a:p>
        </p:txBody>
      </p:sp>
      <p:sp>
        <p:nvSpPr>
          <p:cNvPr id="5" name="TextBox 4"/>
          <p:cNvSpPr txBox="1"/>
          <p:nvPr/>
        </p:nvSpPr>
        <p:spPr>
          <a:xfrm>
            <a:off x="1268306" y="2362200"/>
            <a:ext cx="5361094" cy="646331"/>
          </a:xfrm>
          <a:prstGeom prst="rect">
            <a:avLst/>
          </a:prstGeom>
          <a:solidFill>
            <a:srgbClr val="D5E0FF"/>
          </a:solidFill>
        </p:spPr>
        <p:txBody>
          <a:bodyPr wrap="square" rtlCol="0">
            <a:spAutoFit/>
          </a:bodyPr>
          <a:lstStyle/>
          <a:p>
            <a:pPr algn="l"/>
            <a:r>
              <a:rPr lang="en-US" sz="3600" dirty="0" smtClean="0">
                <a:solidFill>
                  <a:srgbClr val="CC3300"/>
                </a:solidFill>
                <a:latin typeface="Cambria" panose="02040503050406030204" pitchFamily="18" charset="0"/>
              </a:rPr>
              <a:t>#4  -&gt;  extra-credit</a:t>
            </a:r>
          </a:p>
        </p:txBody>
      </p:sp>
      <p:sp>
        <p:nvSpPr>
          <p:cNvPr id="6" name="TextBox 5"/>
          <p:cNvSpPr txBox="1"/>
          <p:nvPr/>
        </p:nvSpPr>
        <p:spPr>
          <a:xfrm>
            <a:off x="1268306" y="3798837"/>
            <a:ext cx="5361094" cy="646331"/>
          </a:xfrm>
          <a:prstGeom prst="rect">
            <a:avLst/>
          </a:prstGeom>
          <a:solidFill>
            <a:srgbClr val="D5E0FF"/>
          </a:solidFill>
        </p:spPr>
        <p:txBody>
          <a:bodyPr wrap="square" rtlCol="0">
            <a:spAutoFit/>
          </a:bodyPr>
          <a:lstStyle/>
          <a:p>
            <a:pPr algn="l"/>
            <a:r>
              <a:rPr lang="en-US" sz="3600" dirty="0" smtClean="0">
                <a:solidFill>
                  <a:srgbClr val="CC3300"/>
                </a:solidFill>
                <a:latin typeface="Cambria" panose="02040503050406030204" pitchFamily="18" charset="0"/>
              </a:rPr>
              <a:t>Lab this evening...   ?</a:t>
            </a:r>
          </a:p>
        </p:txBody>
      </p:sp>
      <p:sp>
        <p:nvSpPr>
          <p:cNvPr id="7" name="TextBox 6"/>
          <p:cNvSpPr txBox="1"/>
          <p:nvPr/>
        </p:nvSpPr>
        <p:spPr>
          <a:xfrm>
            <a:off x="1268306" y="4637037"/>
            <a:ext cx="5361094" cy="646331"/>
          </a:xfrm>
          <a:prstGeom prst="rect">
            <a:avLst/>
          </a:prstGeom>
          <a:solidFill>
            <a:srgbClr val="D5E0FF"/>
          </a:solidFill>
        </p:spPr>
        <p:txBody>
          <a:bodyPr wrap="square" rtlCol="0">
            <a:spAutoFit/>
          </a:bodyPr>
          <a:lstStyle/>
          <a:p>
            <a:pPr algn="l"/>
            <a:r>
              <a:rPr lang="en-US" sz="3600" dirty="0" smtClean="0">
                <a:solidFill>
                  <a:srgbClr val="CC3300"/>
                </a:solidFill>
                <a:latin typeface="Cambria" panose="02040503050406030204" pitchFamily="18" charset="0"/>
              </a:rPr>
              <a:t>Class this Thursday...   ?</a:t>
            </a: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2100960" y="830880"/>
              <a:ext cx="5044680" cy="4946040"/>
            </p14:xfrm>
          </p:contentPart>
        </mc:Choice>
        <mc:Fallback xmlns="">
          <p:pic>
            <p:nvPicPr>
              <p:cNvPr id="3" name="Ink 2"/>
              <p:cNvPicPr/>
              <p:nvPr/>
            </p:nvPicPr>
            <p:blipFill>
              <a:blip r:embed="rId3"/>
              <a:stretch>
                <a:fillRect/>
              </a:stretch>
            </p:blipFill>
            <p:spPr>
              <a:xfrm>
                <a:off x="2095200" y="821160"/>
                <a:ext cx="5052960" cy="4962960"/>
              </a:xfrm>
              <a:prstGeom prst="rect">
                <a:avLst/>
              </a:prstGeom>
            </p:spPr>
          </p:pic>
        </mc:Fallback>
      </mc:AlternateContent>
    </p:spTree>
    <p:extLst>
      <p:ext uri="{BB962C8B-B14F-4D97-AF65-F5344CB8AC3E}">
        <p14:creationId xmlns:p14="http://schemas.microsoft.com/office/powerpoint/2010/main" val="2719311631"/>
      </p:ext>
    </p:extLst>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6"/>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b="5986"/>
          <a:stretch>
            <a:fillRect/>
          </a:stretch>
        </p:blipFill>
        <p:spPr bwMode="auto">
          <a:xfrm>
            <a:off x="152400" y="1066800"/>
            <a:ext cx="8839200"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3" name="Picture 9" descr="lodge04_b"/>
          <p:cNvPicPr>
            <a:picLocks noChangeAspect="1" noChangeArrowheads="1"/>
          </p:cNvPicPr>
          <p:nvPr/>
        </p:nvPicPr>
        <p:blipFill>
          <a:blip r:embed="rId6">
            <a:extLst>
              <a:ext uri="{BEBA8EAE-BF5A-486C-A8C5-ECC9F3942E4B}">
                <a14:imgProps xmlns:a14="http://schemas.microsoft.com/office/drawing/2010/main">
                  <a14:imgLayer r:embed="rId7">
                    <a14:imgEffect>
                      <a14:sharpenSoften amount="50000"/>
                    </a14:imgEffect>
                  </a14:imgLayer>
                </a14:imgProps>
              </a:ext>
              <a:ext uri="{28A0092B-C50C-407E-A947-70E740481C1C}">
                <a14:useLocalDpi xmlns:a14="http://schemas.microsoft.com/office/drawing/2010/main" val="0"/>
              </a:ext>
            </a:extLst>
          </a:blip>
          <a:srcRect t="15520"/>
          <a:stretch>
            <a:fillRect/>
          </a:stretch>
        </p:blipFill>
        <p:spPr bwMode="auto">
          <a:xfrm>
            <a:off x="152400" y="1066800"/>
            <a:ext cx="8839200" cy="553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4" name="Text Box 5"/>
          <p:cNvSpPr txBox="1">
            <a:spLocks noChangeArrowheads="1"/>
          </p:cNvSpPr>
          <p:nvPr>
            <p:custDataLst>
              <p:tags r:id="rId2"/>
            </p:custDataLst>
          </p:nvPr>
        </p:nvSpPr>
        <p:spPr bwMode="auto">
          <a:xfrm>
            <a:off x="152400" y="130629"/>
            <a:ext cx="778192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dirty="0" err="1">
                <a:latin typeface="Cambria" pitchFamily="18" charset="0"/>
              </a:rPr>
              <a:t>Wk</a:t>
            </a:r>
            <a:r>
              <a:rPr lang="en-US" sz="4000" dirty="0">
                <a:latin typeface="Cambria" pitchFamily="18" charset="0"/>
              </a:rPr>
              <a:t> 6:  </a:t>
            </a:r>
            <a:r>
              <a:rPr lang="en-US" sz="4000" dirty="0" smtClean="0">
                <a:latin typeface="Cambria" pitchFamily="18" charset="0"/>
              </a:rPr>
              <a:t>Assembly   ~  </a:t>
            </a:r>
            <a:r>
              <a:rPr lang="en-US" sz="4000" b="1" i="1" dirty="0" smtClean="0">
                <a:latin typeface="Cambria" pitchFamily="18" charset="0"/>
              </a:rPr>
              <a:t>why?</a:t>
            </a:r>
            <a:endParaRPr lang="en-US" sz="4000" dirty="0">
              <a:latin typeface="Cambria" pitchFamily="18" charset="0"/>
            </a:endParaRPr>
          </a:p>
        </p:txBody>
      </p:sp>
      <p:sp>
        <p:nvSpPr>
          <p:cNvPr id="61446" name="Text Box 7"/>
          <p:cNvSpPr txBox="1">
            <a:spLocks noChangeArrowheads="1"/>
          </p:cNvSpPr>
          <p:nvPr>
            <p:custDataLst>
              <p:tags r:id="rId3"/>
            </p:custDataLst>
          </p:nvPr>
        </p:nvSpPr>
        <p:spPr bwMode="auto">
          <a:xfrm>
            <a:off x="304800" y="5713412"/>
            <a:ext cx="5308600" cy="830263"/>
          </a:xfrm>
          <a:prstGeom prst="rect">
            <a:avLst/>
          </a:prstGeom>
          <a:solidFill>
            <a:schemeClr val="bg1"/>
          </a:solidFill>
          <a:ln w="28575">
            <a:solidFill>
              <a:srgbClr val="CCECFF"/>
            </a:solidFill>
          </a:ln>
        </p:spPr>
        <p:txBody>
          <a:bodyPr anchor="ct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dirty="0" smtClean="0">
                <a:latin typeface="Cambria" pitchFamily="18" charset="0"/>
              </a:rPr>
              <a:t>It</a:t>
            </a:r>
            <a:r>
              <a:rPr lang="en-US" dirty="0">
                <a:latin typeface="Cambria" pitchFamily="18" charset="0"/>
              </a:rPr>
              <a:t>'</a:t>
            </a:r>
            <a:r>
              <a:rPr lang="en-US" altLang="ja-JP" dirty="0" smtClean="0">
                <a:latin typeface="Cambria" pitchFamily="18" charset="0"/>
              </a:rPr>
              <a:t>s only the foolish who never climb  Mt. Fuji  --  </a:t>
            </a:r>
            <a:r>
              <a:rPr lang="en-US" altLang="ja-JP" b="1" i="1" dirty="0" smtClean="0">
                <a:latin typeface="Cambria" pitchFamily="18" charset="0"/>
              </a:rPr>
              <a:t>or who climb it again</a:t>
            </a:r>
            <a:r>
              <a:rPr lang="en-US" altLang="ja-JP" dirty="0" smtClean="0">
                <a:latin typeface="Cambria" pitchFamily="18" charset="0"/>
              </a:rPr>
              <a:t>.</a:t>
            </a:r>
            <a:endParaRPr lang="en-US" dirty="0" smtClean="0">
              <a:latin typeface="Cambria" pitchFamily="18" charset="0"/>
            </a:endParaRPr>
          </a:p>
        </p:txBody>
      </p:sp>
      <p:sp>
        <p:nvSpPr>
          <p:cNvPr id="15366" name="Text Box 8"/>
          <p:cNvSpPr txBox="1">
            <a:spLocks noChangeArrowheads="1"/>
          </p:cNvSpPr>
          <p:nvPr/>
        </p:nvSpPr>
        <p:spPr bwMode="auto">
          <a:xfrm>
            <a:off x="5715000" y="6235699"/>
            <a:ext cx="3200400" cy="307777"/>
          </a:xfrm>
          <a:prstGeom prst="rect">
            <a:avLst/>
          </a:prstGeom>
          <a:solidFill>
            <a:srgbClr val="CCECFF"/>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dirty="0" smtClean="0">
                <a:latin typeface="Cambria" pitchFamily="18" charset="0"/>
              </a:rPr>
              <a:t>some tasks are better </a:t>
            </a:r>
            <a:r>
              <a:rPr lang="en-US" sz="1400" dirty="0">
                <a:latin typeface="Cambria" pitchFamily="18" charset="0"/>
              </a:rPr>
              <a:t>left to machines…</a:t>
            </a:r>
          </a:p>
        </p:txBody>
      </p:sp>
    </p:spTree>
    <p:extLst>
      <p:ext uri="{BB962C8B-B14F-4D97-AF65-F5344CB8AC3E}">
        <p14:creationId xmlns:p14="http://schemas.microsoft.com/office/powerpoint/2010/main" val="4236924911"/>
      </p:ext>
    </p:extLst>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04800" y="76200"/>
            <a:ext cx="8610600" cy="58477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How do we execute </a:t>
            </a:r>
            <a:r>
              <a:rPr kumimoji="0" lang="en-US" sz="3200" b="1" i="1"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sequences </a:t>
            </a:r>
            <a:r>
              <a:rPr kumimoji="0" lang="en-US" sz="32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of operations?</a:t>
            </a:r>
            <a:endParaRPr kumimoji="0" lang="en-US" sz="3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pic>
        <p:nvPicPr>
          <p:cNvPr id="141314"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2819400"/>
            <a:ext cx="3673642" cy="3352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 name="Picture 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47502" y="4501584"/>
            <a:ext cx="2219986" cy="2051616"/>
          </a:xfrm>
          <a:prstGeom prst="rect">
            <a:avLst/>
          </a:prstGeom>
        </p:spPr>
      </p:pic>
      <p:pic>
        <p:nvPicPr>
          <p:cNvPr id="4" name="Picture 3"/>
          <p:cNvPicPr>
            <a:picLocks noChangeAspect="1"/>
          </p:cNvPicPr>
          <p:nvPr/>
        </p:nvPicPr>
        <p:blipFill rotWithShape="1">
          <a:blip r:embed="rId9" cstate="print">
            <a:extLst>
              <a:ext uri="{28A0092B-C50C-407E-A947-70E740481C1C}">
                <a14:useLocalDpi xmlns:a14="http://schemas.microsoft.com/office/drawing/2010/main" val="0"/>
              </a:ext>
            </a:extLst>
          </a:blip>
          <a:srcRect t="4894"/>
          <a:stretch/>
        </p:blipFill>
        <p:spPr>
          <a:xfrm>
            <a:off x="781488" y="1981200"/>
            <a:ext cx="2342712" cy="2029178"/>
          </a:xfrm>
          <a:prstGeom prst="rect">
            <a:avLst/>
          </a:prstGeom>
        </p:spPr>
      </p:pic>
      <p:sp>
        <p:nvSpPr>
          <p:cNvPr id="6" name="Rectangle 62"/>
          <p:cNvSpPr>
            <a:spLocks noChangeArrowheads="1"/>
          </p:cNvSpPr>
          <p:nvPr>
            <p:custDataLst>
              <p:tags r:id="rId1"/>
            </p:custDataLst>
          </p:nvPr>
        </p:nvSpPr>
        <p:spPr bwMode="auto">
          <a:xfrm rot="20747111">
            <a:off x="1033610" y="5914344"/>
            <a:ext cx="1500732" cy="461665"/>
          </a:xfrm>
          <a:prstGeom prst="rect">
            <a:avLst/>
          </a:prstGeom>
          <a:solidFill>
            <a:srgbClr val="CCFFCC"/>
          </a:solidFill>
          <a:ln>
            <a:noFill/>
          </a:ln>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multiplier</a:t>
            </a:r>
            <a:endPar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7" name="Rectangle 62"/>
          <p:cNvSpPr>
            <a:spLocks noChangeArrowheads="1"/>
          </p:cNvSpPr>
          <p:nvPr>
            <p:custDataLst>
              <p:tags r:id="rId2"/>
            </p:custDataLst>
          </p:nvPr>
        </p:nvSpPr>
        <p:spPr bwMode="auto">
          <a:xfrm rot="20747111">
            <a:off x="1731846" y="3026571"/>
            <a:ext cx="1124282" cy="461665"/>
          </a:xfrm>
          <a:prstGeom prst="rect">
            <a:avLst/>
          </a:prstGeom>
          <a:solidFill>
            <a:srgbClr val="CCFFCC"/>
          </a:solidFill>
          <a:ln>
            <a:noFill/>
          </a:ln>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divider</a:t>
            </a:r>
            <a:endPar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8" name="Rectangle 62"/>
          <p:cNvSpPr>
            <a:spLocks noChangeArrowheads="1"/>
          </p:cNvSpPr>
          <p:nvPr>
            <p:custDataLst>
              <p:tags r:id="rId3"/>
            </p:custDataLst>
          </p:nvPr>
        </p:nvSpPr>
        <p:spPr bwMode="auto">
          <a:xfrm rot="20747111">
            <a:off x="6066551" y="3758892"/>
            <a:ext cx="1595287" cy="1200329"/>
          </a:xfrm>
          <a:prstGeom prst="rect">
            <a:avLst/>
          </a:prstGeom>
          <a:solidFill>
            <a:srgbClr val="CCFFCC"/>
          </a:solidFill>
          <a:ln>
            <a:noFill/>
          </a:ln>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memory locations (RAM)</a:t>
            </a:r>
            <a:endPar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10" name="Rectangle 62"/>
          <p:cNvSpPr>
            <a:spLocks noChangeArrowheads="1"/>
          </p:cNvSpPr>
          <p:nvPr>
            <p:custDataLst>
              <p:tags r:id="rId4"/>
            </p:custDataLst>
          </p:nvPr>
        </p:nvSpPr>
        <p:spPr bwMode="auto">
          <a:xfrm>
            <a:off x="5029200" y="1501914"/>
            <a:ext cx="1241045" cy="707886"/>
          </a:xfrm>
          <a:prstGeom prst="rect">
            <a:avLst/>
          </a:prstGeom>
          <a:solidFill>
            <a:srgbClr val="FFCCFF"/>
          </a:solidFill>
          <a:ln>
            <a:noFill/>
          </a:ln>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RAM</a:t>
            </a:r>
          </a:p>
        </p:txBody>
      </p:sp>
      <p:sp>
        <p:nvSpPr>
          <p:cNvPr id="5" name="Right Arrow 4"/>
          <p:cNvSpPr/>
          <p:nvPr/>
        </p:nvSpPr>
        <p:spPr bwMode="auto">
          <a:xfrm>
            <a:off x="2971800" y="3924088"/>
            <a:ext cx="1257300" cy="636623"/>
          </a:xfrm>
          <a:prstGeom prst="rightArrow">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12" name="Right Arrow 11"/>
          <p:cNvSpPr/>
          <p:nvPr/>
        </p:nvSpPr>
        <p:spPr bwMode="auto">
          <a:xfrm flipH="1">
            <a:off x="3505200" y="1533577"/>
            <a:ext cx="1257300" cy="636623"/>
          </a:xfrm>
          <a:prstGeom prst="rightArrow">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17" name="Right Arrow 16"/>
          <p:cNvSpPr/>
          <p:nvPr/>
        </p:nvSpPr>
        <p:spPr bwMode="auto">
          <a:xfrm flipH="1">
            <a:off x="3505200" y="5703694"/>
            <a:ext cx="1257300" cy="636623"/>
          </a:xfrm>
          <a:prstGeom prst="rightArrow">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13" name="Rectangle 12"/>
          <p:cNvSpPr/>
          <p:nvPr/>
        </p:nvSpPr>
        <p:spPr>
          <a:xfrm>
            <a:off x="6775840" y="1625024"/>
            <a:ext cx="1823576" cy="46166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live memory</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20" name="Rectangle 19"/>
          <p:cNvSpPr/>
          <p:nvPr/>
        </p:nvSpPr>
        <p:spPr>
          <a:xfrm>
            <a:off x="104991" y="961310"/>
            <a:ext cx="1485022" cy="46166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processor</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21" name="Rectangle 61"/>
          <p:cNvSpPr>
            <a:spLocks noChangeArrowheads="1"/>
          </p:cNvSpPr>
          <p:nvPr>
            <p:custDataLst>
              <p:tags r:id="rId5"/>
            </p:custDataLst>
          </p:nvPr>
        </p:nvSpPr>
        <p:spPr bwMode="auto">
          <a:xfrm>
            <a:off x="1699875" y="838200"/>
            <a:ext cx="1096775" cy="707886"/>
          </a:xfrm>
          <a:prstGeom prst="rect">
            <a:avLst/>
          </a:prstGeom>
          <a:solidFill>
            <a:srgbClr val="FFCCCC"/>
          </a:solidFill>
          <a:ln>
            <a:noFill/>
          </a:ln>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CPU</a:t>
            </a:r>
          </a:p>
        </p:txBody>
      </p:sp>
    </p:spTree>
    <p:extLst>
      <p:ext uri="{BB962C8B-B14F-4D97-AF65-F5344CB8AC3E}">
        <p14:creationId xmlns:p14="http://schemas.microsoft.com/office/powerpoint/2010/main" val="2981593736"/>
      </p:ext>
    </p:extLst>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04800" y="76200"/>
            <a:ext cx="8610600" cy="58477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How do we execute </a:t>
            </a:r>
            <a:r>
              <a:rPr kumimoji="0" lang="en-US" sz="3200" b="1" i="1"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sequences </a:t>
            </a:r>
            <a:r>
              <a:rPr kumimoji="0" lang="en-US" sz="3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of operations?</a:t>
            </a:r>
          </a:p>
        </p:txBody>
      </p:sp>
      <p:pic>
        <p:nvPicPr>
          <p:cNvPr id="141314"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2819400"/>
            <a:ext cx="3673642" cy="3352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 name="Picture 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47502" y="4501584"/>
            <a:ext cx="2219986" cy="2051616"/>
          </a:xfrm>
          <a:prstGeom prst="rect">
            <a:avLst/>
          </a:prstGeom>
        </p:spPr>
      </p:pic>
      <p:pic>
        <p:nvPicPr>
          <p:cNvPr id="4" name="Picture 3"/>
          <p:cNvPicPr>
            <a:picLocks noChangeAspect="1"/>
          </p:cNvPicPr>
          <p:nvPr/>
        </p:nvPicPr>
        <p:blipFill rotWithShape="1">
          <a:blip r:embed="rId9" cstate="print">
            <a:extLst>
              <a:ext uri="{28A0092B-C50C-407E-A947-70E740481C1C}">
                <a14:useLocalDpi xmlns:a14="http://schemas.microsoft.com/office/drawing/2010/main" val="0"/>
              </a:ext>
            </a:extLst>
          </a:blip>
          <a:srcRect t="4894"/>
          <a:stretch/>
        </p:blipFill>
        <p:spPr>
          <a:xfrm>
            <a:off x="781488" y="1981200"/>
            <a:ext cx="2342712" cy="2029178"/>
          </a:xfrm>
          <a:prstGeom prst="rect">
            <a:avLst/>
          </a:prstGeom>
        </p:spPr>
      </p:pic>
      <p:sp>
        <p:nvSpPr>
          <p:cNvPr id="6" name="Rectangle 62"/>
          <p:cNvSpPr>
            <a:spLocks noChangeArrowheads="1"/>
          </p:cNvSpPr>
          <p:nvPr>
            <p:custDataLst>
              <p:tags r:id="rId1"/>
            </p:custDataLst>
          </p:nvPr>
        </p:nvSpPr>
        <p:spPr bwMode="auto">
          <a:xfrm rot="20747111">
            <a:off x="1033610" y="5914344"/>
            <a:ext cx="1500732" cy="461665"/>
          </a:xfrm>
          <a:prstGeom prst="rect">
            <a:avLst/>
          </a:prstGeom>
          <a:solidFill>
            <a:srgbClr val="CCFFCC"/>
          </a:solidFill>
          <a:ln>
            <a:noFill/>
          </a:ln>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multiplier</a:t>
            </a:r>
            <a:endPar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7" name="Rectangle 62"/>
          <p:cNvSpPr>
            <a:spLocks noChangeArrowheads="1"/>
          </p:cNvSpPr>
          <p:nvPr>
            <p:custDataLst>
              <p:tags r:id="rId2"/>
            </p:custDataLst>
          </p:nvPr>
        </p:nvSpPr>
        <p:spPr bwMode="auto">
          <a:xfrm rot="20747111">
            <a:off x="1731846" y="3026571"/>
            <a:ext cx="1124282" cy="461665"/>
          </a:xfrm>
          <a:prstGeom prst="rect">
            <a:avLst/>
          </a:prstGeom>
          <a:solidFill>
            <a:srgbClr val="CCFFCC"/>
          </a:solidFill>
          <a:ln>
            <a:noFill/>
          </a:ln>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divider</a:t>
            </a:r>
            <a:endPar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8" name="Rectangle 62"/>
          <p:cNvSpPr>
            <a:spLocks noChangeArrowheads="1"/>
          </p:cNvSpPr>
          <p:nvPr>
            <p:custDataLst>
              <p:tags r:id="rId3"/>
            </p:custDataLst>
          </p:nvPr>
        </p:nvSpPr>
        <p:spPr bwMode="auto">
          <a:xfrm rot="20747111">
            <a:off x="6066551" y="3758892"/>
            <a:ext cx="1595287" cy="1200329"/>
          </a:xfrm>
          <a:prstGeom prst="rect">
            <a:avLst/>
          </a:prstGeom>
          <a:solidFill>
            <a:srgbClr val="CCFFCC"/>
          </a:solidFill>
          <a:ln>
            <a:noFill/>
          </a:ln>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memory locations (RAM)</a:t>
            </a:r>
            <a:endPar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9" name="Rectangle 61"/>
          <p:cNvSpPr>
            <a:spLocks noChangeArrowheads="1"/>
          </p:cNvSpPr>
          <p:nvPr>
            <p:custDataLst>
              <p:tags r:id="rId4"/>
            </p:custDataLst>
          </p:nvPr>
        </p:nvSpPr>
        <p:spPr bwMode="auto">
          <a:xfrm>
            <a:off x="1699875" y="838200"/>
            <a:ext cx="1096775" cy="707886"/>
          </a:xfrm>
          <a:prstGeom prst="rect">
            <a:avLst/>
          </a:prstGeom>
          <a:solidFill>
            <a:srgbClr val="FFCCCC"/>
          </a:solidFill>
          <a:ln>
            <a:noFill/>
          </a:ln>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CPU</a:t>
            </a:r>
          </a:p>
        </p:txBody>
      </p:sp>
      <p:sp>
        <p:nvSpPr>
          <p:cNvPr id="10" name="Rectangle 62"/>
          <p:cNvSpPr>
            <a:spLocks noChangeArrowheads="1"/>
          </p:cNvSpPr>
          <p:nvPr>
            <p:custDataLst>
              <p:tags r:id="rId5"/>
            </p:custDataLst>
          </p:nvPr>
        </p:nvSpPr>
        <p:spPr bwMode="auto">
          <a:xfrm>
            <a:off x="5029200" y="1501914"/>
            <a:ext cx="1241045" cy="707886"/>
          </a:xfrm>
          <a:prstGeom prst="rect">
            <a:avLst/>
          </a:prstGeom>
          <a:solidFill>
            <a:srgbClr val="FFCCFF"/>
          </a:solidFill>
          <a:ln>
            <a:noFill/>
          </a:ln>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RAM</a:t>
            </a:r>
          </a:p>
        </p:txBody>
      </p:sp>
      <p:sp>
        <p:nvSpPr>
          <p:cNvPr id="5" name="Right Arrow 4"/>
          <p:cNvSpPr/>
          <p:nvPr/>
        </p:nvSpPr>
        <p:spPr bwMode="auto">
          <a:xfrm>
            <a:off x="2971800" y="3924088"/>
            <a:ext cx="1257300" cy="636623"/>
          </a:xfrm>
          <a:prstGeom prst="rightArrow">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12" name="Right Arrow 11"/>
          <p:cNvSpPr/>
          <p:nvPr/>
        </p:nvSpPr>
        <p:spPr bwMode="auto">
          <a:xfrm flipH="1">
            <a:off x="3505200" y="1533577"/>
            <a:ext cx="1257300" cy="636623"/>
          </a:xfrm>
          <a:prstGeom prst="rightArrow">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11" name="TextBox 10"/>
          <p:cNvSpPr txBox="1"/>
          <p:nvPr/>
        </p:nvSpPr>
        <p:spPr>
          <a:xfrm>
            <a:off x="4191000" y="1027200"/>
            <a:ext cx="4724400" cy="415498"/>
          </a:xfrm>
          <a:prstGeom prst="rect">
            <a:avLst/>
          </a:prstGeom>
          <a:solidFill>
            <a:srgbClr val="FFCCFF"/>
          </a:solid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stores all instructions and almost all data</a:t>
            </a:r>
            <a:endParaRPr kumimoji="0" lang="en-US" sz="21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14" name="TextBox 13"/>
          <p:cNvSpPr txBox="1"/>
          <p:nvPr/>
        </p:nvSpPr>
        <p:spPr>
          <a:xfrm>
            <a:off x="533400" y="3949005"/>
            <a:ext cx="2263250" cy="1384995"/>
          </a:xfrm>
          <a:prstGeom prst="rect">
            <a:avLst/>
          </a:prstGeom>
          <a:solidFill>
            <a:srgbClr val="FFCCCC"/>
          </a:solid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runs 1 instruction and sends back results for storage, if requested…</a:t>
            </a:r>
            <a:endParaRPr kumimoji="0" lang="en-US" sz="21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15" name="TextBox 14"/>
          <p:cNvSpPr txBox="1"/>
          <p:nvPr/>
        </p:nvSpPr>
        <p:spPr>
          <a:xfrm>
            <a:off x="4191000" y="2373489"/>
            <a:ext cx="4724400" cy="415498"/>
          </a:xfrm>
          <a:prstGeom prst="rect">
            <a:avLst/>
          </a:prstGeom>
          <a:solidFill>
            <a:srgbClr val="FFCCFF"/>
          </a:solid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sends next instruction to the CPU …</a:t>
            </a:r>
            <a:endParaRPr kumimoji="0" lang="en-US" sz="21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16" name="TextBox 15"/>
          <p:cNvSpPr txBox="1"/>
          <p:nvPr/>
        </p:nvSpPr>
        <p:spPr>
          <a:xfrm>
            <a:off x="4191000" y="6345451"/>
            <a:ext cx="4724400" cy="415498"/>
          </a:xfrm>
          <a:prstGeom prst="rect">
            <a:avLst/>
          </a:prstGeom>
          <a:solidFill>
            <a:srgbClr val="FFCCFF"/>
          </a:solid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sends next instruction to the CPU …</a:t>
            </a:r>
            <a:endParaRPr kumimoji="0" lang="en-US" sz="21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17" name="Right Arrow 16"/>
          <p:cNvSpPr/>
          <p:nvPr/>
        </p:nvSpPr>
        <p:spPr bwMode="auto">
          <a:xfrm flipH="1">
            <a:off x="3505200" y="5703694"/>
            <a:ext cx="1257300" cy="636623"/>
          </a:xfrm>
          <a:prstGeom prst="rightArrow">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18" name="TextBox 17"/>
          <p:cNvSpPr txBox="1"/>
          <p:nvPr/>
        </p:nvSpPr>
        <p:spPr>
          <a:xfrm>
            <a:off x="533400" y="1699202"/>
            <a:ext cx="2263250" cy="1061829"/>
          </a:xfrm>
          <a:prstGeom prst="rect">
            <a:avLst/>
          </a:prstGeom>
          <a:solidFill>
            <a:srgbClr val="FFCCCC"/>
          </a:solid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the instruction's bits select which circuit to use…</a:t>
            </a:r>
            <a:endParaRPr kumimoji="0" lang="en-US" sz="21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19" name="Rectangle 18"/>
          <p:cNvSpPr/>
          <p:nvPr/>
        </p:nvSpPr>
        <p:spPr>
          <a:xfrm>
            <a:off x="6775840" y="1625024"/>
            <a:ext cx="1823576" cy="46166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live memory</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20" name="Rectangle 19"/>
          <p:cNvSpPr/>
          <p:nvPr/>
        </p:nvSpPr>
        <p:spPr>
          <a:xfrm>
            <a:off x="104991" y="961310"/>
            <a:ext cx="1485022" cy="46166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processor</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Tree>
    <p:extLst>
      <p:ext uri="{BB962C8B-B14F-4D97-AF65-F5344CB8AC3E}">
        <p14:creationId xmlns:p14="http://schemas.microsoft.com/office/powerpoint/2010/main" val="37204027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p:nvPr/>
        </p:nvSpPr>
        <p:spPr bwMode="auto">
          <a:xfrm>
            <a:off x="647700" y="3228518"/>
            <a:ext cx="2752324" cy="467719"/>
          </a:xfrm>
          <a:prstGeom prst="rect">
            <a:avLst/>
          </a:prstGeom>
          <a:solidFill>
            <a:srgbClr val="FFE5E5"/>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603" name="Text Box 2"/>
          <p:cNvSpPr txBox="1">
            <a:spLocks noChangeArrowheads="1"/>
          </p:cNvSpPr>
          <p:nvPr/>
        </p:nvSpPr>
        <p:spPr bwMode="auto">
          <a:xfrm>
            <a:off x="228600" y="152400"/>
            <a:ext cx="14478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Quiz</a:t>
            </a:r>
            <a:endParaRPr lang="en-US" sz="4200" dirty="0">
              <a:latin typeface="Cambria" pitchFamily="18" charset="0"/>
            </a:endParaRPr>
          </a:p>
        </p:txBody>
      </p:sp>
      <p:sp>
        <p:nvSpPr>
          <p:cNvPr id="25608" name="Text Box 6"/>
          <p:cNvSpPr txBox="1">
            <a:spLocks noChangeArrowheads="1"/>
          </p:cNvSpPr>
          <p:nvPr/>
        </p:nvSpPr>
        <p:spPr bwMode="auto">
          <a:xfrm>
            <a:off x="280841" y="2191642"/>
            <a:ext cx="4487266"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2800" b="1" dirty="0">
                <a:latin typeface="Courier New" pitchFamily="49" charset="0"/>
              </a:rPr>
              <a:t>result = </a:t>
            </a:r>
            <a:r>
              <a:rPr lang="en-US" sz="2800" b="1" dirty="0" smtClean="0">
                <a:latin typeface="Courier New" pitchFamily="49" charset="0"/>
              </a:rPr>
              <a:t>1</a:t>
            </a:r>
          </a:p>
          <a:p>
            <a:pPr algn="l">
              <a:lnSpc>
                <a:spcPts val="1400"/>
              </a:lnSpc>
              <a:spcBef>
                <a:spcPct val="50000"/>
              </a:spcBef>
            </a:pPr>
            <a:endParaRPr lang="en-US" sz="2800" b="1" dirty="0">
              <a:latin typeface="Courier New" pitchFamily="49" charset="0"/>
            </a:endParaRPr>
          </a:p>
          <a:p>
            <a:pPr algn="l">
              <a:lnSpc>
                <a:spcPts val="1400"/>
              </a:lnSpc>
              <a:spcBef>
                <a:spcPct val="50000"/>
              </a:spcBef>
            </a:pPr>
            <a:r>
              <a:rPr lang="en-US" sz="2800" b="1" dirty="0">
                <a:solidFill>
                  <a:srgbClr val="F68B09"/>
                </a:solidFill>
                <a:latin typeface="Courier New" pitchFamily="49" charset="0"/>
              </a:rPr>
              <a:t>for </a:t>
            </a:r>
            <a:r>
              <a:rPr lang="en-US" sz="2800" b="1" dirty="0">
                <a:solidFill>
                  <a:srgbClr val="0000FF"/>
                </a:solidFill>
                <a:latin typeface="Courier New" pitchFamily="49" charset="0"/>
              </a:rPr>
              <a:t>x</a:t>
            </a:r>
            <a:r>
              <a:rPr lang="en-US" sz="2800" b="1" dirty="0">
                <a:latin typeface="Courier New" pitchFamily="49" charset="0"/>
              </a:rPr>
              <a:t> in [2,5,1,4]:</a:t>
            </a:r>
          </a:p>
          <a:p>
            <a:pPr algn="l">
              <a:lnSpc>
                <a:spcPts val="1400"/>
              </a:lnSpc>
              <a:spcBef>
                <a:spcPct val="50000"/>
              </a:spcBef>
            </a:pPr>
            <a:r>
              <a:rPr lang="en-US" sz="2800" b="1" dirty="0">
                <a:solidFill>
                  <a:srgbClr val="F68B09"/>
                </a:solidFill>
                <a:latin typeface="Courier New" pitchFamily="49" charset="0"/>
              </a:rPr>
              <a:t>  </a:t>
            </a:r>
            <a:r>
              <a:rPr lang="en-US" sz="2800" b="1" dirty="0">
                <a:latin typeface="Courier New" pitchFamily="49" charset="0"/>
              </a:rPr>
              <a:t>result *= </a:t>
            </a:r>
            <a:r>
              <a:rPr lang="en-US" sz="2800" b="1" dirty="0" smtClean="0">
                <a:solidFill>
                  <a:srgbClr val="0000FF"/>
                </a:solidFill>
                <a:latin typeface="Courier New" pitchFamily="49" charset="0"/>
              </a:rPr>
              <a:t>x</a:t>
            </a:r>
          </a:p>
          <a:p>
            <a:pPr algn="l">
              <a:lnSpc>
                <a:spcPts val="1400"/>
              </a:lnSpc>
              <a:spcBef>
                <a:spcPct val="50000"/>
              </a:spcBef>
            </a:pPr>
            <a:endParaRPr lang="en-US" sz="2800" b="1" dirty="0">
              <a:solidFill>
                <a:srgbClr val="0000FF"/>
              </a:solidFill>
              <a:latin typeface="Courier New" pitchFamily="49" charset="0"/>
            </a:endParaRPr>
          </a:p>
          <a:p>
            <a:pPr algn="l">
              <a:lnSpc>
                <a:spcPts val="1400"/>
              </a:lnSpc>
              <a:spcBef>
                <a:spcPct val="50000"/>
              </a:spcBef>
            </a:pPr>
            <a:r>
              <a:rPr lang="en-US" sz="2800" b="1" dirty="0" smtClean="0">
                <a:solidFill>
                  <a:srgbClr val="F78B09"/>
                </a:solidFill>
                <a:latin typeface="Courier New" pitchFamily="49" charset="0"/>
              </a:rPr>
              <a:t>print</a:t>
            </a:r>
            <a:r>
              <a:rPr lang="en-US" sz="2800" b="1" dirty="0" smtClean="0">
                <a:latin typeface="Courier New" pitchFamily="49" charset="0"/>
              </a:rPr>
              <a:t>(result)</a:t>
            </a:r>
            <a:endParaRPr lang="en-US" sz="2800" b="1" dirty="0">
              <a:latin typeface="Courier New" pitchFamily="49" charset="0"/>
            </a:endParaRPr>
          </a:p>
        </p:txBody>
      </p:sp>
      <p:sp>
        <p:nvSpPr>
          <p:cNvPr id="6" name="Rectangle 5"/>
          <p:cNvSpPr/>
          <p:nvPr/>
        </p:nvSpPr>
        <p:spPr>
          <a:xfrm>
            <a:off x="1905596" y="322232"/>
            <a:ext cx="2818207" cy="400110"/>
          </a:xfrm>
          <a:prstGeom prst="rect">
            <a:avLst/>
          </a:prstGeom>
        </p:spPr>
        <p:txBody>
          <a:bodyPr wrap="none">
            <a:spAutoFit/>
          </a:bodyPr>
          <a:lstStyle/>
          <a:p>
            <a:r>
              <a:rPr lang="en-US" sz="2000" i="1" dirty="0" smtClean="0">
                <a:latin typeface="Cambria" pitchFamily="18" charset="0"/>
              </a:rPr>
              <a:t>What does the loop say?</a:t>
            </a:r>
            <a:endParaRPr lang="en-US" sz="2000" i="1" dirty="0"/>
          </a:p>
        </p:txBody>
      </p:sp>
      <p:sp>
        <p:nvSpPr>
          <p:cNvPr id="2" name="Rectangle 1"/>
          <p:cNvSpPr/>
          <p:nvPr/>
        </p:nvSpPr>
        <p:spPr>
          <a:xfrm>
            <a:off x="4876800" y="1140767"/>
            <a:ext cx="1665841" cy="584775"/>
          </a:xfrm>
          <a:prstGeom prst="rect">
            <a:avLst/>
          </a:prstGeom>
          <a:solidFill>
            <a:schemeClr val="bg1">
              <a:lumMod val="95000"/>
            </a:schemeClr>
          </a:solidFill>
        </p:spPr>
        <p:txBody>
          <a:bodyPr wrap="none">
            <a:spAutoFit/>
          </a:bodyPr>
          <a:lstStyle/>
          <a:p>
            <a:r>
              <a:rPr lang="en-US" sz="3200" b="1" dirty="0" smtClean="0">
                <a:latin typeface="Courier New" pitchFamily="49" charset="0"/>
              </a:rPr>
              <a:t>result</a:t>
            </a:r>
            <a:endParaRPr lang="en-US" sz="3200" dirty="0"/>
          </a:p>
        </p:txBody>
      </p:sp>
      <p:sp>
        <p:nvSpPr>
          <p:cNvPr id="36" name="Rectangle 35"/>
          <p:cNvSpPr/>
          <p:nvPr/>
        </p:nvSpPr>
        <p:spPr>
          <a:xfrm>
            <a:off x="7856156" y="1140767"/>
            <a:ext cx="431529" cy="584775"/>
          </a:xfrm>
          <a:prstGeom prst="rect">
            <a:avLst/>
          </a:prstGeom>
          <a:solidFill>
            <a:schemeClr val="bg1">
              <a:lumMod val="95000"/>
            </a:schemeClr>
          </a:solidFill>
        </p:spPr>
        <p:txBody>
          <a:bodyPr wrap="none">
            <a:spAutoFit/>
          </a:bodyPr>
          <a:lstStyle/>
          <a:p>
            <a:r>
              <a:rPr lang="en-US" sz="3200" b="1" dirty="0" smtClean="0">
                <a:solidFill>
                  <a:srgbClr val="0000FF"/>
                </a:solidFill>
                <a:latin typeface="Courier New" pitchFamily="49" charset="0"/>
              </a:rPr>
              <a:t>x</a:t>
            </a:r>
            <a:endParaRPr lang="en-US" sz="3200" dirty="0">
              <a:solidFill>
                <a:srgbClr val="0000FF"/>
              </a:solidFill>
            </a:endParaRPr>
          </a:p>
        </p:txBody>
      </p:sp>
      <p:sp>
        <p:nvSpPr>
          <p:cNvPr id="37" name="Rectangle 36"/>
          <p:cNvSpPr/>
          <p:nvPr/>
        </p:nvSpPr>
        <p:spPr>
          <a:xfrm>
            <a:off x="5493956" y="1984375"/>
            <a:ext cx="431528" cy="584775"/>
          </a:xfrm>
          <a:prstGeom prst="rect">
            <a:avLst/>
          </a:prstGeom>
          <a:noFill/>
        </p:spPr>
        <p:txBody>
          <a:bodyPr wrap="none">
            <a:spAutoFit/>
          </a:bodyPr>
          <a:lstStyle/>
          <a:p>
            <a:r>
              <a:rPr lang="en-US" sz="3200" b="1" dirty="0">
                <a:solidFill>
                  <a:srgbClr val="FF0000"/>
                </a:solidFill>
                <a:latin typeface="Courier New" pitchFamily="49" charset="0"/>
              </a:rPr>
              <a:t>1</a:t>
            </a:r>
            <a:endParaRPr lang="en-US" sz="3200" dirty="0">
              <a:solidFill>
                <a:srgbClr val="FF0000"/>
              </a:solidFill>
            </a:endParaRPr>
          </a:p>
        </p:txBody>
      </p:sp>
      <p:sp>
        <p:nvSpPr>
          <p:cNvPr id="38" name="Rectangle 37"/>
          <p:cNvSpPr/>
          <p:nvPr/>
        </p:nvSpPr>
        <p:spPr>
          <a:xfrm>
            <a:off x="7851015" y="2267524"/>
            <a:ext cx="431528" cy="584775"/>
          </a:xfrm>
          <a:prstGeom prst="rect">
            <a:avLst/>
          </a:prstGeom>
          <a:noFill/>
        </p:spPr>
        <p:txBody>
          <a:bodyPr wrap="none">
            <a:spAutoFit/>
          </a:bodyPr>
          <a:lstStyle/>
          <a:p>
            <a:r>
              <a:rPr lang="en-US" sz="3200" b="1" dirty="0" smtClean="0">
                <a:solidFill>
                  <a:srgbClr val="0000FF"/>
                </a:solidFill>
                <a:latin typeface="Courier New" pitchFamily="49" charset="0"/>
              </a:rPr>
              <a:t>2</a:t>
            </a:r>
            <a:endParaRPr lang="en-US" sz="3200" dirty="0">
              <a:solidFill>
                <a:srgbClr val="0000FF"/>
              </a:solidFill>
            </a:endParaRPr>
          </a:p>
        </p:txBody>
      </p:sp>
      <p:cxnSp>
        <p:nvCxnSpPr>
          <p:cNvPr id="4" name="Straight Connector 3"/>
          <p:cNvCxnSpPr/>
          <p:nvPr/>
        </p:nvCxnSpPr>
        <p:spPr bwMode="auto">
          <a:xfrm>
            <a:off x="6283551" y="2362200"/>
            <a:ext cx="1219200" cy="161638"/>
          </a:xfrm>
          <a:prstGeom prst="line">
            <a:avLst/>
          </a:prstGeom>
          <a:noFill/>
          <a:ln w="9525" cap="flat" cmpd="sng" algn="ctr">
            <a:solidFill>
              <a:schemeClr val="tx1"/>
            </a:solidFill>
            <a:prstDash val="solid"/>
            <a:round/>
            <a:headEnd type="none" w="med" len="med"/>
            <a:tailEnd type="none" w="med" len="med"/>
          </a:ln>
          <a:effectLst/>
        </p:spPr>
      </p:cxnSp>
      <p:cxnSp>
        <p:nvCxnSpPr>
          <p:cNvPr id="40" name="Straight Connector 39"/>
          <p:cNvCxnSpPr/>
          <p:nvPr/>
        </p:nvCxnSpPr>
        <p:spPr bwMode="auto">
          <a:xfrm flipV="1">
            <a:off x="6278650" y="2597150"/>
            <a:ext cx="1224101" cy="255149"/>
          </a:xfrm>
          <a:prstGeom prst="line">
            <a:avLst/>
          </a:prstGeom>
          <a:noFill/>
          <a:ln w="9525" cap="flat" cmpd="sng" algn="ctr">
            <a:solidFill>
              <a:schemeClr val="tx1"/>
            </a:solidFill>
            <a:prstDash val="solid"/>
            <a:round/>
            <a:headEnd type="none" w="med" len="med"/>
            <a:tailEnd type="none" w="med" len="med"/>
          </a:ln>
          <a:effectLst/>
        </p:spPr>
      </p:cxnSp>
      <p:sp>
        <p:nvSpPr>
          <p:cNvPr id="11" name="Rectangle 10"/>
          <p:cNvSpPr/>
          <p:nvPr/>
        </p:nvSpPr>
        <p:spPr>
          <a:xfrm>
            <a:off x="5503759" y="2733873"/>
            <a:ext cx="431528" cy="584775"/>
          </a:xfrm>
          <a:prstGeom prst="rect">
            <a:avLst/>
          </a:prstGeom>
          <a:noFill/>
        </p:spPr>
        <p:txBody>
          <a:bodyPr wrap="none">
            <a:spAutoFit/>
          </a:bodyPr>
          <a:lstStyle/>
          <a:p>
            <a:r>
              <a:rPr lang="en-US" sz="3200" b="1" dirty="0">
                <a:solidFill>
                  <a:srgbClr val="FF0000"/>
                </a:solidFill>
                <a:latin typeface="Courier New" pitchFamily="49" charset="0"/>
              </a:rPr>
              <a:t>2</a:t>
            </a:r>
            <a:endParaRPr lang="en-US" sz="3200" dirty="0">
              <a:solidFill>
                <a:srgbClr val="FF0000"/>
              </a:solidFill>
            </a:endParaRPr>
          </a:p>
        </p:txBody>
      </p:sp>
      <p:sp>
        <p:nvSpPr>
          <p:cNvPr id="13" name="Rectangle 12"/>
          <p:cNvSpPr/>
          <p:nvPr/>
        </p:nvSpPr>
        <p:spPr>
          <a:xfrm>
            <a:off x="7868807" y="3063676"/>
            <a:ext cx="431528" cy="584775"/>
          </a:xfrm>
          <a:prstGeom prst="rect">
            <a:avLst/>
          </a:prstGeom>
          <a:noFill/>
        </p:spPr>
        <p:txBody>
          <a:bodyPr wrap="none">
            <a:spAutoFit/>
          </a:bodyPr>
          <a:lstStyle/>
          <a:p>
            <a:r>
              <a:rPr lang="en-US" sz="3200" b="1" dirty="0">
                <a:solidFill>
                  <a:srgbClr val="0000FF"/>
                </a:solidFill>
                <a:latin typeface="Courier New" pitchFamily="49" charset="0"/>
              </a:rPr>
              <a:t>5</a:t>
            </a:r>
            <a:endParaRPr lang="en-US" sz="3200" dirty="0">
              <a:solidFill>
                <a:srgbClr val="0000FF"/>
              </a:solidFill>
            </a:endParaRPr>
          </a:p>
        </p:txBody>
      </p:sp>
      <p:cxnSp>
        <p:nvCxnSpPr>
          <p:cNvPr id="14" name="Straight Connector 13"/>
          <p:cNvCxnSpPr/>
          <p:nvPr/>
        </p:nvCxnSpPr>
        <p:spPr bwMode="auto">
          <a:xfrm>
            <a:off x="6301343" y="3158352"/>
            <a:ext cx="1219200" cy="161638"/>
          </a:xfrm>
          <a:prstGeom prst="line">
            <a:avLst/>
          </a:prstGeom>
          <a:noFill/>
          <a:ln w="9525" cap="flat" cmpd="sng" algn="ctr">
            <a:solidFill>
              <a:schemeClr val="tx1"/>
            </a:solidFill>
            <a:prstDash val="solid"/>
            <a:round/>
            <a:headEnd type="none" w="med" len="med"/>
            <a:tailEnd type="none" w="med" len="med"/>
          </a:ln>
          <a:effectLst/>
        </p:spPr>
      </p:cxnSp>
      <p:cxnSp>
        <p:nvCxnSpPr>
          <p:cNvPr id="15" name="Straight Connector 14"/>
          <p:cNvCxnSpPr/>
          <p:nvPr/>
        </p:nvCxnSpPr>
        <p:spPr bwMode="auto">
          <a:xfrm flipV="1">
            <a:off x="6296442" y="3393302"/>
            <a:ext cx="1224101" cy="255149"/>
          </a:xfrm>
          <a:prstGeom prst="line">
            <a:avLst/>
          </a:prstGeom>
          <a:noFill/>
          <a:ln w="9525" cap="flat" cmpd="sng" algn="ctr">
            <a:solidFill>
              <a:schemeClr val="tx1"/>
            </a:solidFill>
            <a:prstDash val="solid"/>
            <a:round/>
            <a:headEnd type="none" w="med" len="med"/>
            <a:tailEnd type="none" w="med" len="med"/>
          </a:ln>
          <a:effectLst/>
        </p:spPr>
      </p:cxnSp>
      <p:sp>
        <p:nvSpPr>
          <p:cNvPr id="16" name="Rectangle 15"/>
          <p:cNvSpPr/>
          <p:nvPr/>
        </p:nvSpPr>
        <p:spPr>
          <a:xfrm>
            <a:off x="5398120" y="3530025"/>
            <a:ext cx="678391" cy="584775"/>
          </a:xfrm>
          <a:prstGeom prst="rect">
            <a:avLst/>
          </a:prstGeom>
          <a:noFill/>
        </p:spPr>
        <p:txBody>
          <a:bodyPr wrap="none">
            <a:spAutoFit/>
          </a:bodyPr>
          <a:lstStyle/>
          <a:p>
            <a:r>
              <a:rPr lang="en-US" sz="3200" b="1" dirty="0" smtClean="0">
                <a:solidFill>
                  <a:srgbClr val="FF0000"/>
                </a:solidFill>
                <a:latin typeface="Courier New" pitchFamily="49" charset="0"/>
              </a:rPr>
              <a:t>10</a:t>
            </a:r>
            <a:endParaRPr lang="en-US" sz="3200" dirty="0">
              <a:solidFill>
                <a:srgbClr val="FF0000"/>
              </a:solidFill>
            </a:endParaRPr>
          </a:p>
        </p:txBody>
      </p:sp>
      <p:sp>
        <p:nvSpPr>
          <p:cNvPr id="17" name="Rectangle 16"/>
          <p:cNvSpPr/>
          <p:nvPr/>
        </p:nvSpPr>
        <p:spPr>
          <a:xfrm>
            <a:off x="7868807" y="3825676"/>
            <a:ext cx="431528" cy="584775"/>
          </a:xfrm>
          <a:prstGeom prst="rect">
            <a:avLst/>
          </a:prstGeom>
          <a:noFill/>
        </p:spPr>
        <p:txBody>
          <a:bodyPr wrap="none">
            <a:spAutoFit/>
          </a:bodyPr>
          <a:lstStyle/>
          <a:p>
            <a:r>
              <a:rPr lang="en-US" sz="3200" b="1" dirty="0">
                <a:solidFill>
                  <a:srgbClr val="0000FF"/>
                </a:solidFill>
                <a:latin typeface="Courier New" pitchFamily="49" charset="0"/>
              </a:rPr>
              <a:t>1</a:t>
            </a:r>
            <a:endParaRPr lang="en-US" sz="3200" dirty="0">
              <a:solidFill>
                <a:srgbClr val="0000FF"/>
              </a:solidFill>
            </a:endParaRPr>
          </a:p>
        </p:txBody>
      </p:sp>
      <p:cxnSp>
        <p:nvCxnSpPr>
          <p:cNvPr id="18" name="Straight Connector 17"/>
          <p:cNvCxnSpPr/>
          <p:nvPr/>
        </p:nvCxnSpPr>
        <p:spPr bwMode="auto">
          <a:xfrm>
            <a:off x="6301343" y="3920352"/>
            <a:ext cx="1219200" cy="161638"/>
          </a:xfrm>
          <a:prstGeom prst="line">
            <a:avLst/>
          </a:prstGeom>
          <a:noFill/>
          <a:ln w="9525" cap="flat" cmpd="sng" algn="ctr">
            <a:solidFill>
              <a:schemeClr val="tx1"/>
            </a:solidFill>
            <a:prstDash val="solid"/>
            <a:round/>
            <a:headEnd type="none" w="med" len="med"/>
            <a:tailEnd type="none" w="med" len="med"/>
          </a:ln>
          <a:effectLst/>
        </p:spPr>
      </p:cxnSp>
      <p:cxnSp>
        <p:nvCxnSpPr>
          <p:cNvPr id="19" name="Straight Connector 18"/>
          <p:cNvCxnSpPr/>
          <p:nvPr/>
        </p:nvCxnSpPr>
        <p:spPr bwMode="auto">
          <a:xfrm flipV="1">
            <a:off x="6296442" y="4155302"/>
            <a:ext cx="1224101" cy="255149"/>
          </a:xfrm>
          <a:prstGeom prst="line">
            <a:avLst/>
          </a:prstGeom>
          <a:noFill/>
          <a:ln w="9525" cap="flat" cmpd="sng" algn="ctr">
            <a:solidFill>
              <a:schemeClr val="tx1"/>
            </a:solidFill>
            <a:prstDash val="solid"/>
            <a:round/>
            <a:headEnd type="none" w="med" len="med"/>
            <a:tailEnd type="none" w="med" len="med"/>
          </a:ln>
          <a:effectLst/>
        </p:spPr>
      </p:cxnSp>
      <p:sp>
        <p:nvSpPr>
          <p:cNvPr id="20" name="Rectangle 19"/>
          <p:cNvSpPr/>
          <p:nvPr/>
        </p:nvSpPr>
        <p:spPr>
          <a:xfrm>
            <a:off x="5398120" y="4292025"/>
            <a:ext cx="678391" cy="584775"/>
          </a:xfrm>
          <a:prstGeom prst="rect">
            <a:avLst/>
          </a:prstGeom>
          <a:noFill/>
        </p:spPr>
        <p:txBody>
          <a:bodyPr wrap="none">
            <a:spAutoFit/>
          </a:bodyPr>
          <a:lstStyle/>
          <a:p>
            <a:r>
              <a:rPr lang="en-US" sz="3200" b="1" dirty="0" smtClean="0">
                <a:solidFill>
                  <a:srgbClr val="FF0000"/>
                </a:solidFill>
                <a:latin typeface="Courier New" pitchFamily="49" charset="0"/>
              </a:rPr>
              <a:t>10</a:t>
            </a:r>
            <a:endParaRPr lang="en-US" sz="3200" dirty="0">
              <a:solidFill>
                <a:srgbClr val="FF0000"/>
              </a:solidFill>
            </a:endParaRPr>
          </a:p>
        </p:txBody>
      </p:sp>
      <p:sp>
        <p:nvSpPr>
          <p:cNvPr id="21" name="Rectangle 20"/>
          <p:cNvSpPr/>
          <p:nvPr/>
        </p:nvSpPr>
        <p:spPr>
          <a:xfrm>
            <a:off x="7868807" y="4587676"/>
            <a:ext cx="431528" cy="584775"/>
          </a:xfrm>
          <a:prstGeom prst="rect">
            <a:avLst/>
          </a:prstGeom>
          <a:noFill/>
        </p:spPr>
        <p:txBody>
          <a:bodyPr wrap="none">
            <a:spAutoFit/>
          </a:bodyPr>
          <a:lstStyle/>
          <a:p>
            <a:r>
              <a:rPr lang="en-US" sz="3200" b="1" dirty="0">
                <a:solidFill>
                  <a:srgbClr val="0000FF"/>
                </a:solidFill>
                <a:latin typeface="Courier New" pitchFamily="49" charset="0"/>
              </a:rPr>
              <a:t>4</a:t>
            </a:r>
            <a:endParaRPr lang="en-US" sz="3200" dirty="0">
              <a:solidFill>
                <a:srgbClr val="0000FF"/>
              </a:solidFill>
            </a:endParaRPr>
          </a:p>
        </p:txBody>
      </p:sp>
      <p:cxnSp>
        <p:nvCxnSpPr>
          <p:cNvPr id="22" name="Straight Connector 21"/>
          <p:cNvCxnSpPr/>
          <p:nvPr/>
        </p:nvCxnSpPr>
        <p:spPr bwMode="auto">
          <a:xfrm>
            <a:off x="6301343" y="4682352"/>
            <a:ext cx="1219200" cy="161638"/>
          </a:xfrm>
          <a:prstGeom prst="line">
            <a:avLst/>
          </a:prstGeom>
          <a:noFill/>
          <a:ln w="9525" cap="flat" cmpd="sng" algn="ctr">
            <a:solidFill>
              <a:schemeClr val="tx1"/>
            </a:solidFill>
            <a:prstDash val="solid"/>
            <a:round/>
            <a:headEnd type="none" w="med" len="med"/>
            <a:tailEnd type="none" w="med" len="med"/>
          </a:ln>
          <a:effectLst/>
        </p:spPr>
      </p:cxnSp>
      <p:cxnSp>
        <p:nvCxnSpPr>
          <p:cNvPr id="23" name="Straight Connector 22"/>
          <p:cNvCxnSpPr/>
          <p:nvPr/>
        </p:nvCxnSpPr>
        <p:spPr bwMode="auto">
          <a:xfrm flipV="1">
            <a:off x="6296442" y="4917302"/>
            <a:ext cx="1224101" cy="255149"/>
          </a:xfrm>
          <a:prstGeom prst="line">
            <a:avLst/>
          </a:prstGeom>
          <a:noFill/>
          <a:ln w="9525" cap="flat" cmpd="sng" algn="ctr">
            <a:solidFill>
              <a:schemeClr val="tx1"/>
            </a:solidFill>
            <a:prstDash val="solid"/>
            <a:round/>
            <a:headEnd type="none" w="med" len="med"/>
            <a:tailEnd type="none" w="med" len="med"/>
          </a:ln>
          <a:effectLst/>
        </p:spPr>
      </p:cxnSp>
      <p:sp>
        <p:nvSpPr>
          <p:cNvPr id="24" name="Rectangle 23"/>
          <p:cNvSpPr/>
          <p:nvPr/>
        </p:nvSpPr>
        <p:spPr>
          <a:xfrm>
            <a:off x="5398120" y="5054025"/>
            <a:ext cx="678391" cy="584775"/>
          </a:xfrm>
          <a:prstGeom prst="rect">
            <a:avLst/>
          </a:prstGeom>
          <a:solidFill>
            <a:schemeClr val="bg1">
              <a:lumMod val="85000"/>
            </a:schemeClr>
          </a:solidFill>
        </p:spPr>
        <p:txBody>
          <a:bodyPr wrap="none">
            <a:spAutoFit/>
          </a:bodyPr>
          <a:lstStyle/>
          <a:p>
            <a:r>
              <a:rPr lang="en-US" sz="3200" b="1" dirty="0" smtClean="0">
                <a:solidFill>
                  <a:srgbClr val="FF0000"/>
                </a:solidFill>
                <a:latin typeface="Courier New" pitchFamily="49" charset="0"/>
              </a:rPr>
              <a:t>40</a:t>
            </a:r>
            <a:endParaRPr lang="en-US" sz="3200" dirty="0">
              <a:solidFill>
                <a:srgbClr val="FF0000"/>
              </a:solidFill>
            </a:endParaRPr>
          </a:p>
        </p:txBody>
      </p:sp>
      <p:sp>
        <p:nvSpPr>
          <p:cNvPr id="25" name="Rectangle 24"/>
          <p:cNvSpPr/>
          <p:nvPr/>
        </p:nvSpPr>
        <p:spPr>
          <a:xfrm>
            <a:off x="1905596" y="4813376"/>
            <a:ext cx="678391" cy="584775"/>
          </a:xfrm>
          <a:prstGeom prst="rect">
            <a:avLst/>
          </a:prstGeom>
          <a:solidFill>
            <a:schemeClr val="bg1">
              <a:lumMod val="85000"/>
            </a:schemeClr>
          </a:solidFill>
        </p:spPr>
        <p:txBody>
          <a:bodyPr wrap="none">
            <a:spAutoFit/>
          </a:bodyPr>
          <a:lstStyle/>
          <a:p>
            <a:r>
              <a:rPr lang="en-US" sz="3200" b="1" dirty="0" smtClean="0">
                <a:solidFill>
                  <a:srgbClr val="FF0000"/>
                </a:solidFill>
                <a:latin typeface="Courier New" pitchFamily="49" charset="0"/>
              </a:rPr>
              <a:t>40</a:t>
            </a:r>
            <a:endParaRPr lang="en-US" sz="3200" dirty="0">
              <a:solidFill>
                <a:srgbClr val="FF0000"/>
              </a:solidFill>
            </a:endParaRPr>
          </a:p>
        </p:txBody>
      </p:sp>
    </p:spTree>
    <p:extLst>
      <p:ext uri="{BB962C8B-B14F-4D97-AF65-F5344CB8AC3E}">
        <p14:creationId xmlns:p14="http://schemas.microsoft.com/office/powerpoint/2010/main" val="2111135616"/>
      </p:ext>
    </p:extLst>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bwMode="auto">
          <a:xfrm>
            <a:off x="685800" y="1219200"/>
            <a:ext cx="3048000" cy="1676400"/>
          </a:xfrm>
          <a:prstGeom prst="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8" name="Explosion 1 7"/>
          <p:cNvSpPr/>
          <p:nvPr/>
        </p:nvSpPr>
        <p:spPr bwMode="auto">
          <a:xfrm>
            <a:off x="3048000" y="1828800"/>
            <a:ext cx="1357163" cy="852006"/>
          </a:xfrm>
          <a:prstGeom prst="irregularSeal1">
            <a:avLst/>
          </a:prstGeom>
          <a:solidFill>
            <a:srgbClr val="FF0000"/>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26" name="Rectangle 25"/>
          <p:cNvSpPr/>
          <p:nvPr/>
        </p:nvSpPr>
        <p:spPr bwMode="auto">
          <a:xfrm>
            <a:off x="5334000" y="1185371"/>
            <a:ext cx="3048000" cy="1676400"/>
          </a:xfrm>
          <a:prstGeom prst="rect">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2969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t>  </a:t>
            </a:r>
            <a:endParaRPr kumimoji="0" lang="en-US" sz="44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2969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29700" name="Rectangle 4"/>
          <p:cNvSpPr>
            <a:spLocks noChangeArrowheads="1"/>
          </p:cNvSpPr>
          <p:nvPr>
            <p:custDataLst>
              <p:tags r:id="rId3"/>
            </p:custDataLst>
          </p:nvPr>
        </p:nvSpPr>
        <p:spPr bwMode="auto">
          <a:xfrm>
            <a:off x="315913" y="217557"/>
            <a:ext cx="33197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70 years ago…</a:t>
            </a:r>
            <a:endParaRPr kumimoji="0" lang="en-US" sz="4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29712" name="Text Box 32"/>
          <p:cNvSpPr txBox="1">
            <a:spLocks noChangeArrowheads="1"/>
          </p:cNvSpPr>
          <p:nvPr/>
        </p:nvSpPr>
        <p:spPr bwMode="auto">
          <a:xfrm>
            <a:off x="361950" y="5714999"/>
            <a:ext cx="360045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l</a:t>
            </a:r>
            <a:r>
              <a:rPr kumimoji="0" lang="en-US" sz="28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imited, fast  </a:t>
            </a:r>
            <a:r>
              <a:rPr kumimoji="0" lang="en-US" sz="2800" b="1"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registers</a:t>
            </a:r>
            <a:r>
              <a:rPr kumimoji="0" lang="en-US" sz="28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 arithmetic</a:t>
            </a:r>
            <a:endParaRPr kumimoji="0" lang="en-US" sz="2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29713" name="Text Box 33"/>
          <p:cNvSpPr txBox="1">
            <a:spLocks noChangeArrowheads="1"/>
          </p:cNvSpPr>
          <p:nvPr/>
        </p:nvSpPr>
        <p:spPr bwMode="auto">
          <a:xfrm>
            <a:off x="4953000" y="5715000"/>
            <a:ext cx="405606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l</a:t>
            </a:r>
            <a:r>
              <a:rPr kumimoji="0" lang="en-US" sz="28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arger, slower  </a:t>
            </a:r>
            <a:r>
              <a:rPr kumimoji="0" lang="en-US" sz="2800" b="1"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memory</a:t>
            </a:r>
            <a:r>
              <a:rPr kumimoji="0" lang="en-US" sz="28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 </a:t>
            </a:r>
            <a:r>
              <a:rPr kumimoji="0" lang="en-US" sz="28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no</a:t>
            </a:r>
            <a:r>
              <a:rPr kumimoji="0" lang="en-US" sz="28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a:t>
            </a:r>
            <a:r>
              <a:rPr kumimoji="0" lang="en-US" sz="2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computation</a:t>
            </a:r>
          </a:p>
        </p:txBody>
      </p:sp>
      <p:sp>
        <p:nvSpPr>
          <p:cNvPr id="40" name="Text Box 17"/>
          <p:cNvSpPr txBox="1">
            <a:spLocks noChangeArrowheads="1"/>
          </p:cNvSpPr>
          <p:nvPr>
            <p:custDataLst>
              <p:tags r:id="rId4"/>
            </p:custDataLst>
          </p:nvPr>
        </p:nvSpPr>
        <p:spPr bwMode="auto">
          <a:xfrm>
            <a:off x="685800" y="2330450"/>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central processing unit </a:t>
            </a:r>
            <a:r>
              <a:rPr kumimoji="0" lang="en-US" sz="1200" b="1" i="1"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registers</a:t>
            </a:r>
            <a:endPar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41" name="Text Box 18"/>
          <p:cNvSpPr txBox="1">
            <a:spLocks noChangeArrowheads="1"/>
          </p:cNvSpPr>
          <p:nvPr>
            <p:custDataLst>
              <p:tags r:id="rId5"/>
            </p:custDataLst>
          </p:nvPr>
        </p:nvSpPr>
        <p:spPr bwMode="auto">
          <a:xfrm>
            <a:off x="5334000" y="2330450"/>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random access memory locations</a:t>
            </a:r>
          </a:p>
        </p:txBody>
      </p:sp>
      <p:sp>
        <p:nvSpPr>
          <p:cNvPr id="42" name="Rectangle 61"/>
          <p:cNvSpPr>
            <a:spLocks noChangeArrowheads="1"/>
          </p:cNvSpPr>
          <p:nvPr>
            <p:custDataLst>
              <p:tags r:id="rId6"/>
            </p:custDataLst>
          </p:nvPr>
        </p:nvSpPr>
        <p:spPr bwMode="auto">
          <a:xfrm>
            <a:off x="1603375" y="1738312"/>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CPU</a:t>
            </a:r>
          </a:p>
        </p:txBody>
      </p:sp>
      <p:sp>
        <p:nvSpPr>
          <p:cNvPr id="43" name="Rectangle 62"/>
          <p:cNvSpPr>
            <a:spLocks noChangeArrowheads="1"/>
          </p:cNvSpPr>
          <p:nvPr>
            <p:custDataLst>
              <p:tags r:id="rId7"/>
            </p:custDataLst>
          </p:nvPr>
        </p:nvSpPr>
        <p:spPr bwMode="auto">
          <a:xfrm>
            <a:off x="6248400" y="1738312"/>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RAM</a:t>
            </a:r>
          </a:p>
        </p:txBody>
      </p:sp>
      <p:sp>
        <p:nvSpPr>
          <p:cNvPr id="46" name="Text Box 63"/>
          <p:cNvSpPr txBox="1">
            <a:spLocks noChangeArrowheads="1"/>
          </p:cNvSpPr>
          <p:nvPr>
            <p:custDataLst>
              <p:tags r:id="rId8"/>
            </p:custDataLst>
          </p:nvPr>
        </p:nvSpPr>
        <p:spPr bwMode="auto">
          <a:xfrm>
            <a:off x="5524147" y="1371600"/>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smtClean="0">
                <a:ln>
                  <a:noFill/>
                </a:ln>
                <a:solidFill>
                  <a:srgbClr val="E109E1"/>
                </a:solidFill>
                <a:effectLst/>
                <a:uLnTx/>
                <a:uFillTx/>
                <a:latin typeface="Cambria" pitchFamily="18" charset="0"/>
                <a:ea typeface="ＭＳ Ｐゴシック" pitchFamily="34" charset="-128"/>
                <a:cs typeface="+mn-cs"/>
              </a:rPr>
              <a:t>stored  program</a:t>
            </a:r>
            <a:endParaRPr kumimoji="0" lang="en-US" sz="2000" b="1" i="0" u="none" strike="noStrike" kern="1200" cap="none" spc="0" normalizeH="0" baseline="0" noProof="0" dirty="0">
              <a:ln>
                <a:noFill/>
              </a:ln>
              <a:solidFill>
                <a:srgbClr val="E109E1"/>
              </a:solidFill>
              <a:effectLst/>
              <a:uLnTx/>
              <a:uFillTx/>
              <a:latin typeface="Cambria" pitchFamily="18" charset="0"/>
              <a:ea typeface="ＭＳ Ｐゴシック" pitchFamily="34" charset="-128"/>
              <a:cs typeface="+mn-cs"/>
            </a:endParaRPr>
          </a:p>
        </p:txBody>
      </p:sp>
      <p:sp>
        <p:nvSpPr>
          <p:cNvPr id="47" name="Text Box 64"/>
          <p:cNvSpPr txBox="1">
            <a:spLocks noChangeArrowheads="1"/>
          </p:cNvSpPr>
          <p:nvPr>
            <p:custDataLst>
              <p:tags r:id="rId9"/>
            </p:custDataLst>
          </p:nvPr>
        </p:nvSpPr>
        <p:spPr bwMode="auto">
          <a:xfrm>
            <a:off x="533400" y="1385887"/>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smtClean="0">
                <a:ln>
                  <a:noFill/>
                </a:ln>
                <a:solidFill>
                  <a:srgbClr val="FF0000"/>
                </a:solidFill>
                <a:effectLst/>
                <a:uLnTx/>
                <a:uFillTx/>
                <a:latin typeface="Cambria" pitchFamily="18" charset="0"/>
                <a:ea typeface="ＭＳ Ｐゴシック" pitchFamily="34" charset="-128"/>
                <a:cs typeface="+mn-cs"/>
              </a:rPr>
              <a:t>processing</a:t>
            </a:r>
            <a:endParaRPr kumimoji="0" lang="en-US" sz="2000" b="1" i="0" u="none" strike="noStrike" kern="1200" cap="none" spc="0" normalizeH="0" baseline="0" noProof="0" dirty="0">
              <a:ln>
                <a:noFill/>
              </a:ln>
              <a:solidFill>
                <a:srgbClr val="FF0000"/>
              </a:solidFill>
              <a:effectLst/>
              <a:uLnTx/>
              <a:uFillTx/>
              <a:latin typeface="Cambria" pitchFamily="18" charset="0"/>
              <a:ea typeface="ＭＳ Ｐゴシック" pitchFamily="34" charset="-128"/>
              <a:cs typeface="+mn-cs"/>
            </a:endParaRPr>
          </a:p>
        </p:txBody>
      </p:sp>
      <p:cxnSp>
        <p:nvCxnSpPr>
          <p:cNvPr id="4" name="Straight Arrow Connector 3"/>
          <p:cNvCxnSpPr/>
          <p:nvPr/>
        </p:nvCxnSpPr>
        <p:spPr bwMode="auto">
          <a:xfrm flipH="1">
            <a:off x="3505200" y="1785997"/>
            <a:ext cx="2041525" cy="0"/>
          </a:xfrm>
          <a:prstGeom prst="straightConnector1">
            <a:avLst/>
          </a:prstGeom>
          <a:noFill/>
          <a:ln w="19050" cap="flat" cmpd="sng" algn="ctr">
            <a:solidFill>
              <a:srgbClr val="C00000"/>
            </a:solidFill>
            <a:prstDash val="solid"/>
            <a:round/>
            <a:headEnd type="none" w="med" len="med"/>
            <a:tailEnd type="arrow"/>
          </a:ln>
          <a:effectLst/>
        </p:spPr>
      </p:cxnSp>
      <p:sp>
        <p:nvSpPr>
          <p:cNvPr id="18" name="Text Box 63"/>
          <p:cNvSpPr txBox="1">
            <a:spLocks noChangeArrowheads="1"/>
          </p:cNvSpPr>
          <p:nvPr>
            <p:custDataLst>
              <p:tags r:id="rId10"/>
            </p:custDataLst>
          </p:nvPr>
        </p:nvSpPr>
        <p:spPr bwMode="auto">
          <a:xfrm>
            <a:off x="3834701" y="1371600"/>
            <a:ext cx="134689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smtClean="0">
                <a:ln>
                  <a:noFill/>
                </a:ln>
                <a:solidFill>
                  <a:srgbClr val="C00000"/>
                </a:solidFill>
                <a:effectLst/>
                <a:uLnTx/>
                <a:uFillTx/>
                <a:latin typeface="Calibri" pitchFamily="34" charset="0"/>
                <a:ea typeface="ＭＳ Ｐゴシック" pitchFamily="34" charset="-128"/>
                <a:cs typeface="+mn-cs"/>
              </a:rPr>
              <a:t>fetch</a:t>
            </a:r>
            <a:endParaRPr kumimoji="0" lang="en-US" sz="2000" b="1"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endParaRPr>
          </a:p>
        </p:txBody>
      </p:sp>
      <p:sp>
        <p:nvSpPr>
          <p:cNvPr id="23" name="Text Box 63"/>
          <p:cNvSpPr txBox="1">
            <a:spLocks noChangeArrowheads="1"/>
          </p:cNvSpPr>
          <p:nvPr>
            <p:custDataLst>
              <p:tags r:id="rId11"/>
            </p:custDataLst>
          </p:nvPr>
        </p:nvSpPr>
        <p:spPr bwMode="auto">
          <a:xfrm>
            <a:off x="3125618" y="2023571"/>
            <a:ext cx="11697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smtClean="0">
                <a:ln>
                  <a:noFill/>
                </a:ln>
                <a:solidFill>
                  <a:srgbClr val="FFFFFF"/>
                </a:solidFill>
                <a:effectLst/>
                <a:uLnTx/>
                <a:uFillTx/>
                <a:latin typeface="Calibri" pitchFamily="34" charset="0"/>
                <a:ea typeface="ＭＳ Ｐゴシック" pitchFamily="34" charset="-128"/>
                <a:cs typeface="+mn-cs"/>
              </a:rPr>
              <a:t>execute</a:t>
            </a:r>
            <a:endParaRPr kumimoji="0" lang="en-US" sz="2000" b="1" i="0" u="none" strike="noStrike" kern="1200" cap="none" spc="0" normalizeH="0" baseline="0" noProof="0" dirty="0">
              <a:ln>
                <a:noFill/>
              </a:ln>
              <a:solidFill>
                <a:srgbClr val="FFFFFF"/>
              </a:solidFill>
              <a:effectLst/>
              <a:uLnTx/>
              <a:uFillTx/>
              <a:latin typeface="Calibri" pitchFamily="34" charset="0"/>
              <a:ea typeface="ＭＳ Ｐゴシック" pitchFamily="34" charset="-128"/>
              <a:cs typeface="+mn-cs"/>
            </a:endParaRPr>
          </a:p>
        </p:txBody>
      </p:sp>
      <p:pic>
        <p:nvPicPr>
          <p:cNvPr id="21" name="Picture 5"/>
          <p:cNvPicPr>
            <a:picLocks noChangeAspect="1" noChangeArrowheads="1"/>
          </p:cNvPicPr>
          <p:nvPr>
            <p:custDataLst>
              <p:tags r:id="rId12"/>
            </p:custDataLst>
          </p:nvPr>
        </p:nvPicPr>
        <p:blipFill>
          <a:blip r:embed="rId15">
            <a:extLst>
              <a:ext uri="{28A0092B-C50C-407E-A947-70E740481C1C}">
                <a14:useLocalDpi xmlns:a14="http://schemas.microsoft.com/office/drawing/2010/main" val="0"/>
              </a:ext>
            </a:extLst>
          </a:blip>
          <a:srcRect/>
          <a:stretch>
            <a:fillRect/>
          </a:stretch>
        </p:blipFill>
        <p:spPr bwMode="auto">
          <a:xfrm>
            <a:off x="8080375" y="152400"/>
            <a:ext cx="755649" cy="8900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22" name="TextBox 11"/>
          <p:cNvSpPr txBox="1">
            <a:spLocks noChangeArrowheads="1"/>
          </p:cNvSpPr>
          <p:nvPr/>
        </p:nvSpPr>
        <p:spPr bwMode="auto">
          <a:xfrm>
            <a:off x="6750050" y="65901"/>
            <a:ext cx="1330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rPr>
              <a:t>Jon V.N. </a:t>
            </a:r>
          </a:p>
        </p:txBody>
      </p:sp>
      <p:pic>
        <p:nvPicPr>
          <p:cNvPr id="24" name="Picture 9" descr="Picture 3.png"/>
          <p:cNvPicPr>
            <a:picLocks noChangeAspect="1"/>
          </p:cNvPicPr>
          <p:nvPr/>
        </p:nvPicPr>
        <p:blipFill rotWithShape="1">
          <a:blip r:embed="rId16">
            <a:extLst>
              <a:ext uri="{28A0092B-C50C-407E-A947-70E740481C1C}">
                <a14:useLocalDpi xmlns:a14="http://schemas.microsoft.com/office/drawing/2010/main" val="0"/>
              </a:ext>
            </a:extLst>
          </a:blip>
          <a:srcRect r="59232" b="84612"/>
          <a:stretch/>
        </p:blipFill>
        <p:spPr bwMode="auto">
          <a:xfrm>
            <a:off x="4295415" y="319414"/>
            <a:ext cx="2853443" cy="555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1314" name="Picture 2"/>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71652" y="3429000"/>
            <a:ext cx="1905000" cy="1905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1315" name="Picture 3"/>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2414587" y="3381022"/>
            <a:ext cx="1414463" cy="1885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1316" name="Picture 4"/>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5202047" y="3124200"/>
            <a:ext cx="3333750" cy="2343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91097528"/>
      </p:ext>
    </p:extLst>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bwMode="auto">
          <a:xfrm>
            <a:off x="685800" y="1219200"/>
            <a:ext cx="3048000" cy="1676400"/>
          </a:xfrm>
          <a:prstGeom prst="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8" name="Explosion 1 7"/>
          <p:cNvSpPr/>
          <p:nvPr/>
        </p:nvSpPr>
        <p:spPr bwMode="auto">
          <a:xfrm>
            <a:off x="3048000" y="1828800"/>
            <a:ext cx="1357163" cy="852006"/>
          </a:xfrm>
          <a:prstGeom prst="irregularSeal1">
            <a:avLst/>
          </a:prstGeom>
          <a:solidFill>
            <a:srgbClr val="FF0000"/>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26" name="Rectangle 25"/>
          <p:cNvSpPr/>
          <p:nvPr/>
        </p:nvSpPr>
        <p:spPr bwMode="auto">
          <a:xfrm>
            <a:off x="5334000" y="1185371"/>
            <a:ext cx="3048000" cy="1676400"/>
          </a:xfrm>
          <a:prstGeom prst="rect">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29712" name="Text Box 32"/>
          <p:cNvSpPr txBox="1">
            <a:spLocks noChangeArrowheads="1"/>
          </p:cNvSpPr>
          <p:nvPr/>
        </p:nvSpPr>
        <p:spPr bwMode="auto">
          <a:xfrm>
            <a:off x="361950" y="5714999"/>
            <a:ext cx="360045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l</a:t>
            </a:r>
            <a:r>
              <a:rPr kumimoji="0" lang="en-US" sz="28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imited, fast  </a:t>
            </a:r>
            <a:r>
              <a:rPr kumimoji="0" lang="en-US" sz="2800" b="1"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registers</a:t>
            </a:r>
            <a:r>
              <a:rPr kumimoji="0" lang="en-US" sz="28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 arithmetic</a:t>
            </a:r>
            <a:endParaRPr kumimoji="0" lang="en-US" sz="2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29713" name="Text Box 33"/>
          <p:cNvSpPr txBox="1">
            <a:spLocks noChangeArrowheads="1"/>
          </p:cNvSpPr>
          <p:nvPr/>
        </p:nvSpPr>
        <p:spPr bwMode="auto">
          <a:xfrm>
            <a:off x="4953000" y="5715000"/>
            <a:ext cx="405606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l</a:t>
            </a:r>
            <a:r>
              <a:rPr kumimoji="0" lang="en-US" sz="28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arger, slower  </a:t>
            </a:r>
            <a:r>
              <a:rPr kumimoji="0" lang="en-US" sz="2800" b="1"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memory</a:t>
            </a:r>
            <a:r>
              <a:rPr kumimoji="0" lang="en-US" sz="28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 </a:t>
            </a:r>
            <a:r>
              <a:rPr kumimoji="0" lang="en-US" sz="28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no</a:t>
            </a:r>
            <a:r>
              <a:rPr kumimoji="0" lang="en-US" sz="28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a:t>
            </a:r>
            <a:r>
              <a:rPr kumimoji="0" lang="en-US" sz="2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computation</a:t>
            </a:r>
          </a:p>
        </p:txBody>
      </p:sp>
      <p:sp>
        <p:nvSpPr>
          <p:cNvPr id="40" name="Text Box 17"/>
          <p:cNvSpPr txBox="1">
            <a:spLocks noChangeArrowheads="1"/>
          </p:cNvSpPr>
          <p:nvPr>
            <p:custDataLst>
              <p:tags r:id="rId1"/>
            </p:custDataLst>
          </p:nvPr>
        </p:nvSpPr>
        <p:spPr bwMode="auto">
          <a:xfrm>
            <a:off x="685800" y="2330450"/>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central processing unit </a:t>
            </a:r>
            <a:r>
              <a:rPr kumimoji="0" lang="en-US" sz="1200" b="1" i="1"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registers</a:t>
            </a:r>
            <a:endPar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41" name="Text Box 18"/>
          <p:cNvSpPr txBox="1">
            <a:spLocks noChangeArrowheads="1"/>
          </p:cNvSpPr>
          <p:nvPr>
            <p:custDataLst>
              <p:tags r:id="rId2"/>
            </p:custDataLst>
          </p:nvPr>
        </p:nvSpPr>
        <p:spPr bwMode="auto">
          <a:xfrm>
            <a:off x="5334000" y="2330450"/>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random access memory locations</a:t>
            </a:r>
          </a:p>
        </p:txBody>
      </p:sp>
      <p:sp>
        <p:nvSpPr>
          <p:cNvPr id="42" name="Rectangle 61"/>
          <p:cNvSpPr>
            <a:spLocks noChangeArrowheads="1"/>
          </p:cNvSpPr>
          <p:nvPr>
            <p:custDataLst>
              <p:tags r:id="rId3"/>
            </p:custDataLst>
          </p:nvPr>
        </p:nvSpPr>
        <p:spPr bwMode="auto">
          <a:xfrm>
            <a:off x="1603375" y="1738312"/>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CPU</a:t>
            </a:r>
          </a:p>
        </p:txBody>
      </p:sp>
      <p:sp>
        <p:nvSpPr>
          <p:cNvPr id="43" name="Rectangle 62"/>
          <p:cNvSpPr>
            <a:spLocks noChangeArrowheads="1"/>
          </p:cNvSpPr>
          <p:nvPr>
            <p:custDataLst>
              <p:tags r:id="rId4"/>
            </p:custDataLst>
          </p:nvPr>
        </p:nvSpPr>
        <p:spPr bwMode="auto">
          <a:xfrm>
            <a:off x="6248400" y="1738312"/>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RAM</a:t>
            </a:r>
          </a:p>
        </p:txBody>
      </p:sp>
      <p:sp>
        <p:nvSpPr>
          <p:cNvPr id="46" name="Text Box 63"/>
          <p:cNvSpPr txBox="1">
            <a:spLocks noChangeArrowheads="1"/>
          </p:cNvSpPr>
          <p:nvPr>
            <p:custDataLst>
              <p:tags r:id="rId5"/>
            </p:custDataLst>
          </p:nvPr>
        </p:nvSpPr>
        <p:spPr bwMode="auto">
          <a:xfrm>
            <a:off x="5524147" y="1371600"/>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smtClean="0">
                <a:ln>
                  <a:noFill/>
                </a:ln>
                <a:solidFill>
                  <a:srgbClr val="E109E1"/>
                </a:solidFill>
                <a:effectLst/>
                <a:uLnTx/>
                <a:uFillTx/>
                <a:latin typeface="Cambria" pitchFamily="18" charset="0"/>
                <a:ea typeface="ＭＳ Ｐゴシック" pitchFamily="34" charset="-128"/>
                <a:cs typeface="+mn-cs"/>
              </a:rPr>
              <a:t>stored  program</a:t>
            </a:r>
            <a:endParaRPr kumimoji="0" lang="en-US" sz="2000" b="1" i="0" u="none" strike="noStrike" kern="1200" cap="none" spc="0" normalizeH="0" baseline="0" noProof="0" dirty="0">
              <a:ln>
                <a:noFill/>
              </a:ln>
              <a:solidFill>
                <a:srgbClr val="E109E1"/>
              </a:solidFill>
              <a:effectLst/>
              <a:uLnTx/>
              <a:uFillTx/>
              <a:latin typeface="Cambria" pitchFamily="18" charset="0"/>
              <a:ea typeface="ＭＳ Ｐゴシック" pitchFamily="34" charset="-128"/>
              <a:cs typeface="+mn-cs"/>
            </a:endParaRPr>
          </a:p>
        </p:txBody>
      </p:sp>
      <p:sp>
        <p:nvSpPr>
          <p:cNvPr id="47" name="Text Box 64"/>
          <p:cNvSpPr txBox="1">
            <a:spLocks noChangeArrowheads="1"/>
          </p:cNvSpPr>
          <p:nvPr>
            <p:custDataLst>
              <p:tags r:id="rId6"/>
            </p:custDataLst>
          </p:nvPr>
        </p:nvSpPr>
        <p:spPr bwMode="auto">
          <a:xfrm>
            <a:off x="533400" y="1385887"/>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smtClean="0">
                <a:ln>
                  <a:noFill/>
                </a:ln>
                <a:solidFill>
                  <a:srgbClr val="FF0000"/>
                </a:solidFill>
                <a:effectLst/>
                <a:uLnTx/>
                <a:uFillTx/>
                <a:latin typeface="Cambria" pitchFamily="18" charset="0"/>
                <a:ea typeface="ＭＳ Ｐゴシック" pitchFamily="34" charset="-128"/>
                <a:cs typeface="+mn-cs"/>
              </a:rPr>
              <a:t>processing</a:t>
            </a:r>
            <a:endParaRPr kumimoji="0" lang="en-US" sz="2000" b="1" i="0" u="none" strike="noStrike" kern="1200" cap="none" spc="0" normalizeH="0" baseline="0" noProof="0" dirty="0">
              <a:ln>
                <a:noFill/>
              </a:ln>
              <a:solidFill>
                <a:srgbClr val="FF0000"/>
              </a:solidFill>
              <a:effectLst/>
              <a:uLnTx/>
              <a:uFillTx/>
              <a:latin typeface="Cambria" pitchFamily="18" charset="0"/>
              <a:ea typeface="ＭＳ Ｐゴシック" pitchFamily="34" charset="-128"/>
              <a:cs typeface="+mn-cs"/>
            </a:endParaRPr>
          </a:p>
        </p:txBody>
      </p:sp>
      <p:cxnSp>
        <p:nvCxnSpPr>
          <p:cNvPr id="4" name="Straight Arrow Connector 3"/>
          <p:cNvCxnSpPr/>
          <p:nvPr/>
        </p:nvCxnSpPr>
        <p:spPr bwMode="auto">
          <a:xfrm flipH="1">
            <a:off x="3505200" y="1785997"/>
            <a:ext cx="2041525" cy="0"/>
          </a:xfrm>
          <a:prstGeom prst="straightConnector1">
            <a:avLst/>
          </a:prstGeom>
          <a:noFill/>
          <a:ln w="19050" cap="flat" cmpd="sng" algn="ctr">
            <a:solidFill>
              <a:srgbClr val="C00000"/>
            </a:solidFill>
            <a:prstDash val="solid"/>
            <a:round/>
            <a:headEnd type="none" w="med" len="med"/>
            <a:tailEnd type="arrow"/>
          </a:ln>
          <a:effectLst/>
        </p:spPr>
      </p:cxnSp>
      <p:sp>
        <p:nvSpPr>
          <p:cNvPr id="18" name="Text Box 63"/>
          <p:cNvSpPr txBox="1">
            <a:spLocks noChangeArrowheads="1"/>
          </p:cNvSpPr>
          <p:nvPr>
            <p:custDataLst>
              <p:tags r:id="rId7"/>
            </p:custDataLst>
          </p:nvPr>
        </p:nvSpPr>
        <p:spPr bwMode="auto">
          <a:xfrm>
            <a:off x="3834701" y="1371600"/>
            <a:ext cx="134689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smtClean="0">
                <a:ln>
                  <a:noFill/>
                </a:ln>
                <a:solidFill>
                  <a:srgbClr val="C00000"/>
                </a:solidFill>
                <a:effectLst/>
                <a:uLnTx/>
                <a:uFillTx/>
                <a:latin typeface="Calibri" pitchFamily="34" charset="0"/>
                <a:ea typeface="ＭＳ Ｐゴシック" pitchFamily="34" charset="-128"/>
                <a:cs typeface="+mn-cs"/>
              </a:rPr>
              <a:t>fetch</a:t>
            </a:r>
            <a:endParaRPr kumimoji="0" lang="en-US" sz="2000" b="1"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endParaRPr>
          </a:p>
        </p:txBody>
      </p:sp>
      <p:sp>
        <p:nvSpPr>
          <p:cNvPr id="23" name="Text Box 63"/>
          <p:cNvSpPr txBox="1">
            <a:spLocks noChangeArrowheads="1"/>
          </p:cNvSpPr>
          <p:nvPr>
            <p:custDataLst>
              <p:tags r:id="rId8"/>
            </p:custDataLst>
          </p:nvPr>
        </p:nvSpPr>
        <p:spPr bwMode="auto">
          <a:xfrm>
            <a:off x="3125618" y="2023571"/>
            <a:ext cx="11697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smtClean="0">
                <a:ln>
                  <a:noFill/>
                </a:ln>
                <a:solidFill>
                  <a:srgbClr val="FFFFFF"/>
                </a:solidFill>
                <a:effectLst/>
                <a:uLnTx/>
                <a:uFillTx/>
                <a:latin typeface="Calibri" pitchFamily="34" charset="0"/>
                <a:ea typeface="ＭＳ Ｐゴシック" pitchFamily="34" charset="-128"/>
                <a:cs typeface="+mn-cs"/>
              </a:rPr>
              <a:t>execute</a:t>
            </a:r>
            <a:endParaRPr kumimoji="0" lang="en-US" sz="2000" b="1" i="0" u="none" strike="noStrike" kern="1200" cap="none" spc="0" normalizeH="0" baseline="0" noProof="0" dirty="0">
              <a:ln>
                <a:noFill/>
              </a:ln>
              <a:solidFill>
                <a:srgbClr val="FFFFFF"/>
              </a:solidFill>
              <a:effectLst/>
              <a:uLnTx/>
              <a:uFillTx/>
              <a:latin typeface="Calibri" pitchFamily="34" charset="0"/>
              <a:ea typeface="ＭＳ Ｐゴシック" pitchFamily="34" charset="-128"/>
              <a:cs typeface="+mn-cs"/>
            </a:endParaRPr>
          </a:p>
        </p:txBody>
      </p:sp>
      <p:pic>
        <p:nvPicPr>
          <p:cNvPr id="142338" name="Picture 2"/>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574947" y="3429000"/>
            <a:ext cx="2638425" cy="1733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2340" name="Picture 4"/>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071562" y="3324225"/>
            <a:ext cx="2276475" cy="2009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5" name="Rectangle 2"/>
          <p:cNvSpPr>
            <a:spLocks noChangeArrowheads="1"/>
          </p:cNvSpPr>
          <p:nvPr>
            <p:custDataLst>
              <p:tags r:id="rId9"/>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t>  </a:t>
            </a:r>
            <a:endParaRPr kumimoji="0" lang="en-US" sz="44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27" name="Rectangle 3"/>
          <p:cNvSpPr>
            <a:spLocks noChangeArrowheads="1"/>
          </p:cNvSpPr>
          <p:nvPr>
            <p:custDataLst>
              <p:tags r:id="rId10"/>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28" name="Rectangle 4"/>
          <p:cNvSpPr>
            <a:spLocks noChangeArrowheads="1"/>
          </p:cNvSpPr>
          <p:nvPr>
            <p:custDataLst>
              <p:tags r:id="rId11"/>
            </p:custDataLst>
          </p:nvPr>
        </p:nvSpPr>
        <p:spPr bwMode="auto">
          <a:xfrm>
            <a:off x="218966" y="217557"/>
            <a:ext cx="351365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70 years later…</a:t>
            </a:r>
            <a:endParaRPr kumimoji="0" lang="en-US" sz="4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pic>
        <p:nvPicPr>
          <p:cNvPr id="29" name="Picture 5"/>
          <p:cNvPicPr>
            <a:picLocks noChangeAspect="1" noChangeArrowheads="1"/>
          </p:cNvPicPr>
          <p:nvPr>
            <p:custDataLst>
              <p:tags r:id="rId12"/>
            </p:custDataLst>
          </p:nvPr>
        </p:nvPicPr>
        <p:blipFill>
          <a:blip r:embed="rId17">
            <a:extLst>
              <a:ext uri="{28A0092B-C50C-407E-A947-70E740481C1C}">
                <a14:useLocalDpi xmlns:a14="http://schemas.microsoft.com/office/drawing/2010/main" val="0"/>
              </a:ext>
            </a:extLst>
          </a:blip>
          <a:srcRect/>
          <a:stretch>
            <a:fillRect/>
          </a:stretch>
        </p:blipFill>
        <p:spPr bwMode="auto">
          <a:xfrm>
            <a:off x="8080375" y="152400"/>
            <a:ext cx="755649" cy="8900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30" name="TextBox 11"/>
          <p:cNvSpPr txBox="1">
            <a:spLocks noChangeArrowheads="1"/>
          </p:cNvSpPr>
          <p:nvPr/>
        </p:nvSpPr>
        <p:spPr bwMode="auto">
          <a:xfrm>
            <a:off x="6750050" y="65901"/>
            <a:ext cx="1330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rPr>
              <a:t>Jon V.N. </a:t>
            </a:r>
          </a:p>
        </p:txBody>
      </p:sp>
      <p:pic>
        <p:nvPicPr>
          <p:cNvPr id="31" name="Picture 9" descr="Picture 3.png"/>
          <p:cNvPicPr>
            <a:picLocks noChangeAspect="1"/>
          </p:cNvPicPr>
          <p:nvPr/>
        </p:nvPicPr>
        <p:blipFill rotWithShape="1">
          <a:blip r:embed="rId18">
            <a:extLst>
              <a:ext uri="{28A0092B-C50C-407E-A947-70E740481C1C}">
                <a14:useLocalDpi xmlns:a14="http://schemas.microsoft.com/office/drawing/2010/main" val="0"/>
              </a:ext>
            </a:extLst>
          </a:blip>
          <a:srcRect r="59232" b="84612"/>
          <a:stretch/>
        </p:blipFill>
        <p:spPr bwMode="auto">
          <a:xfrm>
            <a:off x="4295415" y="319414"/>
            <a:ext cx="2853443" cy="555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52525001"/>
      </p:ext>
    </p:extLst>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t>  </a:t>
            </a:r>
            <a:endParaRPr kumimoji="0" lang="en-US" sz="44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3993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39949" name="Rectangle 32"/>
          <p:cNvSpPr>
            <a:spLocks noChangeArrowheads="1"/>
          </p:cNvSpPr>
          <p:nvPr>
            <p:custDataLst>
              <p:tags r:id="rId3"/>
            </p:custDataLst>
          </p:nvPr>
        </p:nvSpPr>
        <p:spPr bwMode="auto">
          <a:xfrm>
            <a:off x="6000573"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39950" name="Rectangle 33"/>
          <p:cNvSpPr>
            <a:spLocks noChangeArrowheads="1"/>
          </p:cNvSpPr>
          <p:nvPr>
            <p:custDataLst>
              <p:tags r:id="rId4"/>
            </p:custDataLst>
          </p:nvPr>
        </p:nvSpPr>
        <p:spPr bwMode="auto">
          <a:xfrm>
            <a:off x="6000573"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39951" name="Rectangle 34"/>
          <p:cNvSpPr>
            <a:spLocks noChangeArrowheads="1"/>
          </p:cNvSpPr>
          <p:nvPr>
            <p:custDataLst>
              <p:tags r:id="rId5"/>
            </p:custDataLst>
          </p:nvPr>
        </p:nvSpPr>
        <p:spPr bwMode="auto">
          <a:xfrm>
            <a:off x="6000573"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39952" name="Rectangle 35"/>
          <p:cNvSpPr>
            <a:spLocks noChangeArrowheads="1"/>
          </p:cNvSpPr>
          <p:nvPr>
            <p:custDataLst>
              <p:tags r:id="rId6"/>
            </p:custDataLst>
          </p:nvPr>
        </p:nvSpPr>
        <p:spPr bwMode="auto">
          <a:xfrm>
            <a:off x="6000573"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39953" name="Rectangle 36"/>
          <p:cNvSpPr>
            <a:spLocks noChangeArrowheads="1"/>
          </p:cNvSpPr>
          <p:nvPr>
            <p:custDataLst>
              <p:tags r:id="rId7"/>
            </p:custDataLst>
          </p:nvPr>
        </p:nvSpPr>
        <p:spPr bwMode="auto">
          <a:xfrm>
            <a:off x="6000573"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39954" name="Rectangle 37"/>
          <p:cNvSpPr>
            <a:spLocks noChangeArrowheads="1"/>
          </p:cNvSpPr>
          <p:nvPr>
            <p:custDataLst>
              <p:tags r:id="rId8"/>
            </p:custDataLst>
          </p:nvPr>
        </p:nvSpPr>
        <p:spPr bwMode="auto">
          <a:xfrm>
            <a:off x="6000573"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39955" name="Rectangle 38"/>
          <p:cNvSpPr>
            <a:spLocks noChangeArrowheads="1"/>
          </p:cNvSpPr>
          <p:nvPr>
            <p:custDataLst>
              <p:tags r:id="rId9"/>
            </p:custDataLst>
          </p:nvPr>
        </p:nvSpPr>
        <p:spPr bwMode="auto">
          <a:xfrm>
            <a:off x="6000573"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39956" name="Text Box 43"/>
          <p:cNvSpPr txBox="1">
            <a:spLocks noChangeArrowheads="1"/>
          </p:cNvSpPr>
          <p:nvPr>
            <p:custDataLst>
              <p:tags r:id="rId10"/>
            </p:custDataLst>
          </p:nvPr>
        </p:nvSpPr>
        <p:spPr bwMode="auto">
          <a:xfrm>
            <a:off x="5337175" y="2940756"/>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0</a:t>
            </a:r>
          </a:p>
        </p:txBody>
      </p:sp>
      <p:sp>
        <p:nvSpPr>
          <p:cNvPr id="39957" name="Text Box 44"/>
          <p:cNvSpPr txBox="1">
            <a:spLocks noChangeArrowheads="1"/>
          </p:cNvSpPr>
          <p:nvPr>
            <p:custDataLst>
              <p:tags r:id="rId11"/>
            </p:custDataLst>
          </p:nvPr>
        </p:nvSpPr>
        <p:spPr bwMode="auto">
          <a:xfrm>
            <a:off x="5334000" y="3318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1</a:t>
            </a:r>
          </a:p>
        </p:txBody>
      </p:sp>
      <p:sp>
        <p:nvSpPr>
          <p:cNvPr id="39958" name="Text Box 45"/>
          <p:cNvSpPr txBox="1">
            <a:spLocks noChangeArrowheads="1"/>
          </p:cNvSpPr>
          <p:nvPr>
            <p:custDataLst>
              <p:tags r:id="rId12"/>
            </p:custDataLst>
          </p:nvPr>
        </p:nvSpPr>
        <p:spPr bwMode="auto">
          <a:xfrm>
            <a:off x="5334000" y="3699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2</a:t>
            </a:r>
          </a:p>
        </p:txBody>
      </p:sp>
      <p:sp>
        <p:nvSpPr>
          <p:cNvPr id="39959" name="Text Box 46"/>
          <p:cNvSpPr txBox="1">
            <a:spLocks noChangeArrowheads="1"/>
          </p:cNvSpPr>
          <p:nvPr>
            <p:custDataLst>
              <p:tags r:id="rId13"/>
            </p:custDataLst>
          </p:nvPr>
        </p:nvSpPr>
        <p:spPr bwMode="auto">
          <a:xfrm>
            <a:off x="5334000" y="4080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3</a:t>
            </a:r>
          </a:p>
        </p:txBody>
      </p:sp>
      <p:sp>
        <p:nvSpPr>
          <p:cNvPr id="39960" name="Text Box 47"/>
          <p:cNvSpPr txBox="1">
            <a:spLocks noChangeArrowheads="1"/>
          </p:cNvSpPr>
          <p:nvPr>
            <p:custDataLst>
              <p:tags r:id="rId14"/>
            </p:custDataLst>
          </p:nvPr>
        </p:nvSpPr>
        <p:spPr bwMode="auto">
          <a:xfrm>
            <a:off x="5334000" y="4453644"/>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4</a:t>
            </a:r>
          </a:p>
        </p:txBody>
      </p:sp>
      <p:sp>
        <p:nvSpPr>
          <p:cNvPr id="39961" name="Text Box 48"/>
          <p:cNvSpPr txBox="1">
            <a:spLocks noChangeArrowheads="1"/>
          </p:cNvSpPr>
          <p:nvPr>
            <p:custDataLst>
              <p:tags r:id="rId15"/>
            </p:custDataLst>
          </p:nvPr>
        </p:nvSpPr>
        <p:spPr bwMode="auto">
          <a:xfrm>
            <a:off x="5334000" y="4842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5</a:t>
            </a:r>
          </a:p>
        </p:txBody>
      </p:sp>
      <p:sp>
        <p:nvSpPr>
          <p:cNvPr id="39963" name="Text Box 51"/>
          <p:cNvSpPr txBox="1">
            <a:spLocks noChangeArrowheads="1"/>
          </p:cNvSpPr>
          <p:nvPr>
            <p:custDataLst>
              <p:tags r:id="rId16"/>
            </p:custDataLst>
          </p:nvPr>
        </p:nvSpPr>
        <p:spPr bwMode="auto">
          <a:xfrm>
            <a:off x="5334000" y="5223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6</a:t>
            </a:r>
          </a:p>
        </p:txBody>
      </p:sp>
      <p:sp>
        <p:nvSpPr>
          <p:cNvPr id="39964" name="Rectangle 59"/>
          <p:cNvSpPr>
            <a:spLocks noChangeArrowheads="1"/>
          </p:cNvSpPr>
          <p:nvPr>
            <p:custDataLst>
              <p:tags r:id="rId17"/>
            </p:custDataLst>
          </p:nvPr>
        </p:nvSpPr>
        <p:spPr bwMode="auto">
          <a:xfrm>
            <a:off x="6041848"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 </a:t>
            </a:r>
            <a:endParaRPr kumimoji="0" lang="en-US" sz="1800" b="0" i="0" u="none" strike="noStrike" kern="1200" cap="none" spc="0" normalizeH="0" baseline="0" noProof="0">
              <a:ln>
                <a:noFill/>
              </a:ln>
              <a:solidFill>
                <a:srgbClr val="0A04EB"/>
              </a:solidFill>
              <a:effectLst/>
              <a:uLnTx/>
              <a:uFillTx/>
              <a:latin typeface="Arial" pitchFamily="34" charset="0"/>
              <a:ea typeface="ＭＳ Ｐゴシック" pitchFamily="34" charset="-128"/>
              <a:cs typeface="+mn-cs"/>
            </a:endParaRPr>
          </a:p>
        </p:txBody>
      </p:sp>
      <p:sp>
        <p:nvSpPr>
          <p:cNvPr id="39965" name="Rectangle 60"/>
          <p:cNvSpPr>
            <a:spLocks noChangeArrowheads="1"/>
          </p:cNvSpPr>
          <p:nvPr>
            <p:custDataLst>
              <p:tags r:id="rId18"/>
            </p:custDataLst>
          </p:nvPr>
        </p:nvSpPr>
        <p:spPr bwMode="auto">
          <a:xfrm>
            <a:off x="6041848"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 </a:t>
            </a:r>
            <a:endParaRPr kumimoji="0" lang="en-US" sz="1800" b="0" i="0" u="none" strike="noStrike" kern="1200" cap="none" spc="0" normalizeH="0" baseline="0" noProof="0">
              <a:ln>
                <a:noFill/>
              </a:ln>
              <a:solidFill>
                <a:srgbClr val="0A04EB"/>
              </a:solidFill>
              <a:effectLst/>
              <a:uLnTx/>
              <a:uFillTx/>
              <a:latin typeface="Arial" pitchFamily="34" charset="0"/>
              <a:ea typeface="ＭＳ Ｐゴシック" pitchFamily="34" charset="-128"/>
              <a:cs typeface="+mn-cs"/>
            </a:endParaRPr>
          </a:p>
        </p:txBody>
      </p:sp>
      <p:sp>
        <p:nvSpPr>
          <p:cNvPr id="39966" name="Text Box 64"/>
          <p:cNvSpPr txBox="1">
            <a:spLocks noChangeArrowheads="1"/>
          </p:cNvSpPr>
          <p:nvPr/>
        </p:nvSpPr>
        <p:spPr bwMode="auto">
          <a:xfrm>
            <a:off x="228600" y="4674275"/>
            <a:ext cx="5029200"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2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Programs are stored in memory in </a:t>
            </a:r>
            <a:r>
              <a:rPr kumimoji="0" lang="en-US" sz="4200" b="0" i="1" u="none" strike="noStrike" kern="1200" cap="none" spc="0" normalizeH="0" baseline="0" noProof="0" dirty="0">
                <a:ln>
                  <a:noFill/>
                </a:ln>
                <a:solidFill>
                  <a:srgbClr val="C00000"/>
                </a:solidFill>
                <a:effectLst/>
                <a:uLnTx/>
                <a:uFillTx/>
                <a:latin typeface="Cambria" pitchFamily="18" charset="0"/>
                <a:ea typeface="ＭＳ Ｐゴシック" pitchFamily="34" charset="-128"/>
                <a:cs typeface="+mn-cs"/>
              </a:rPr>
              <a:t>machine language</a:t>
            </a:r>
            <a:endParaRPr kumimoji="0" lang="en-US" sz="4200" b="0" i="0" u="none" strike="noStrike" kern="1200" cap="none" spc="0" normalizeH="0" baseline="0" noProof="0" dirty="0">
              <a:ln>
                <a:noFill/>
              </a:ln>
              <a:solidFill>
                <a:srgbClr val="C00000"/>
              </a:solidFill>
              <a:effectLst/>
              <a:uLnTx/>
              <a:uFillTx/>
              <a:latin typeface="Cambria" pitchFamily="18" charset="0"/>
              <a:ea typeface="ＭＳ Ｐゴシック" pitchFamily="34" charset="-128"/>
              <a:cs typeface="+mn-cs"/>
            </a:endParaRPr>
          </a:p>
        </p:txBody>
      </p:sp>
      <p:sp>
        <p:nvSpPr>
          <p:cNvPr id="39970" name="Rectangle 54"/>
          <p:cNvSpPr>
            <a:spLocks noChangeArrowheads="1"/>
          </p:cNvSpPr>
          <p:nvPr/>
        </p:nvSpPr>
        <p:spPr bwMode="auto">
          <a:xfrm>
            <a:off x="6048198" y="2887663"/>
            <a:ext cx="2438400"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ts val="3000"/>
              </a:lnSpc>
              <a:spcBef>
                <a:spcPct val="0"/>
              </a:spcBef>
              <a:spcAft>
                <a:spcPct val="0"/>
              </a:spcAft>
              <a:buClrTx/>
              <a:buSzTx/>
              <a:buFontTx/>
              <a:buNone/>
              <a:tabLst/>
              <a:defRPr/>
            </a:pPr>
            <a:r>
              <a:rPr kumimoji="0" lang="pt-BR" sz="1800" b="0"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0000 0001 0000 0001</a:t>
            </a:r>
          </a:p>
          <a:p>
            <a:pPr marL="0" marR="0" lvl="0" indent="0" algn="l" defTabSz="914400" rtl="0" eaLnBrk="0" fontAlgn="base" latinLnBrk="0" hangingPunct="0">
              <a:lnSpc>
                <a:spcPts val="3000"/>
              </a:lnSpc>
              <a:spcBef>
                <a:spcPct val="0"/>
              </a:spcBef>
              <a:spcAft>
                <a:spcPct val="0"/>
              </a:spcAft>
              <a:buClrTx/>
              <a:buSzTx/>
              <a:buFontTx/>
              <a:buNone/>
              <a:tabLst/>
              <a:defRPr/>
            </a:pPr>
            <a:r>
              <a:rPr kumimoji="0" lang="pt-BR" sz="1800" b="0"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1000 0010 0001 0001</a:t>
            </a:r>
          </a:p>
          <a:p>
            <a:pPr marL="0" marR="0" lvl="0" indent="0" algn="l" defTabSz="914400" rtl="0" eaLnBrk="0" fontAlgn="base" latinLnBrk="0" hangingPunct="0">
              <a:lnSpc>
                <a:spcPts val="3000"/>
              </a:lnSpc>
              <a:spcBef>
                <a:spcPct val="0"/>
              </a:spcBef>
              <a:spcAft>
                <a:spcPct val="0"/>
              </a:spcAft>
              <a:buClrTx/>
              <a:buSzTx/>
              <a:buFontTx/>
              <a:buNone/>
              <a:tabLst/>
              <a:defRPr/>
            </a:pPr>
            <a:r>
              <a:rPr kumimoji="0" lang="pt-BR" sz="1800" b="0"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0110 0010 0010 0001</a:t>
            </a:r>
          </a:p>
          <a:p>
            <a:pPr marL="0" marR="0" lvl="0" indent="0" algn="l" defTabSz="914400" rtl="0" eaLnBrk="0" fontAlgn="base" latinLnBrk="0" hangingPunct="0">
              <a:lnSpc>
                <a:spcPts val="3000"/>
              </a:lnSpc>
              <a:spcBef>
                <a:spcPct val="0"/>
              </a:spcBef>
              <a:spcAft>
                <a:spcPct val="0"/>
              </a:spcAft>
              <a:buClrTx/>
              <a:buSzTx/>
              <a:buFontTx/>
              <a:buNone/>
              <a:tabLst/>
              <a:defRPr/>
            </a:pPr>
            <a:r>
              <a:rPr kumimoji="0" lang="pt-BR" sz="1800" b="0"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0000 0010 0000 0010</a:t>
            </a:r>
          </a:p>
          <a:p>
            <a:pPr marL="0" marR="0" lvl="0" indent="0" algn="l" defTabSz="914400" rtl="0" eaLnBrk="0" fontAlgn="base" latinLnBrk="0" hangingPunct="0">
              <a:lnSpc>
                <a:spcPts val="3000"/>
              </a:lnSpc>
              <a:spcBef>
                <a:spcPct val="0"/>
              </a:spcBef>
              <a:spcAft>
                <a:spcPct val="0"/>
              </a:spcAft>
              <a:buClrTx/>
              <a:buSzTx/>
              <a:buFontTx/>
              <a:buNone/>
              <a:tabLst/>
              <a:defRPr/>
            </a:pPr>
            <a:r>
              <a:rPr kumimoji="0" lang="pt-BR" sz="1800" b="0"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0000 0000 0000 0000</a:t>
            </a:r>
            <a:endParaRPr kumimoji="0" lang="en-US" sz="1800" b="0"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endParaRPr>
          </a:p>
        </p:txBody>
      </p:sp>
      <p:sp>
        <p:nvSpPr>
          <p:cNvPr id="39967" name="Rectangle 65"/>
          <p:cNvSpPr>
            <a:spLocks noChangeArrowheads="1"/>
          </p:cNvSpPr>
          <p:nvPr/>
        </p:nvSpPr>
        <p:spPr bwMode="auto">
          <a:xfrm rot="20493646">
            <a:off x="6655289" y="5024627"/>
            <a:ext cx="1003800" cy="369332"/>
          </a:xfrm>
          <a:prstGeom prst="rect">
            <a:avLst/>
          </a:prstGeom>
          <a:solidFill>
            <a:srgbClr val="FFCCCC"/>
          </a:solidFill>
          <a:ln>
            <a:noFill/>
          </a:ln>
        </p:spPr>
        <p:txBody>
          <a:bodyPr wrap="non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(all bits)</a:t>
            </a:r>
            <a:endParaRPr kumimoji="0" lang="en-US" sz="18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50" name="Text Box 17"/>
          <p:cNvSpPr txBox="1">
            <a:spLocks noChangeArrowheads="1"/>
          </p:cNvSpPr>
          <p:nvPr>
            <p:custDataLst>
              <p:tags r:id="rId19"/>
            </p:custDataLst>
          </p:nvPr>
        </p:nvSpPr>
        <p:spPr bwMode="auto">
          <a:xfrm>
            <a:off x="914400" y="23161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central processing unit </a:t>
            </a:r>
            <a:r>
              <a:rPr kumimoji="0" lang="en-US" sz="1200" b="1" i="1"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registers</a:t>
            </a:r>
            <a:endPar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51" name="Text Box 18"/>
          <p:cNvSpPr txBox="1">
            <a:spLocks noChangeArrowheads="1"/>
          </p:cNvSpPr>
          <p:nvPr>
            <p:custDataLst>
              <p:tags r:id="rId20"/>
            </p:custDataLst>
          </p:nvPr>
        </p:nvSpPr>
        <p:spPr bwMode="auto">
          <a:xfrm>
            <a:off x="5562600" y="2316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random access memory locations</a:t>
            </a:r>
          </a:p>
        </p:txBody>
      </p:sp>
      <p:sp>
        <p:nvSpPr>
          <p:cNvPr id="52" name="Rectangle 61"/>
          <p:cNvSpPr>
            <a:spLocks noChangeArrowheads="1"/>
          </p:cNvSpPr>
          <p:nvPr>
            <p:custDataLst>
              <p:tags r:id="rId21"/>
            </p:custDataLst>
          </p:nvPr>
        </p:nvSpPr>
        <p:spPr bwMode="auto">
          <a:xfrm>
            <a:off x="1831975" y="17240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CPU</a:t>
            </a:r>
          </a:p>
        </p:txBody>
      </p:sp>
      <p:sp>
        <p:nvSpPr>
          <p:cNvPr id="53" name="Rectangle 62"/>
          <p:cNvSpPr>
            <a:spLocks noChangeArrowheads="1"/>
          </p:cNvSpPr>
          <p:nvPr>
            <p:custDataLst>
              <p:tags r:id="rId22"/>
            </p:custDataLst>
          </p:nvPr>
        </p:nvSpPr>
        <p:spPr bwMode="auto">
          <a:xfrm>
            <a:off x="6477000" y="17240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RAM</a:t>
            </a:r>
          </a:p>
        </p:txBody>
      </p:sp>
      <p:sp>
        <p:nvSpPr>
          <p:cNvPr id="54" name="Line 63"/>
          <p:cNvSpPr>
            <a:spLocks noChangeShapeType="1"/>
          </p:cNvSpPr>
          <p:nvPr>
            <p:custDataLst>
              <p:tags r:id="rId23"/>
            </p:custDataLst>
          </p:nvPr>
        </p:nvSpPr>
        <p:spPr bwMode="auto">
          <a:xfrm>
            <a:off x="3514725" y="2047875"/>
            <a:ext cx="2590800" cy="0"/>
          </a:xfrm>
          <a:prstGeom prst="line">
            <a:avLst/>
          </a:prstGeom>
          <a:noFill/>
          <a:ln w="19050">
            <a:solidFill>
              <a:srgbClr val="C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 name="Text Box 64"/>
          <p:cNvSpPr txBox="1">
            <a:spLocks noChangeArrowheads="1"/>
          </p:cNvSpPr>
          <p:nvPr>
            <p:custDataLst>
              <p:tags r:id="rId24"/>
            </p:custDataLst>
          </p:nvPr>
        </p:nvSpPr>
        <p:spPr bwMode="auto">
          <a:xfrm>
            <a:off x="4203700" y="1807986"/>
            <a:ext cx="1212850" cy="457200"/>
          </a:xfrm>
          <a:prstGeom prst="rect">
            <a:avLst/>
          </a:prstGeom>
          <a:solidFill>
            <a:schemeClr val="bg1"/>
          </a:solidFill>
          <a:ln w="12700">
            <a:solidFill>
              <a:srgbClr val="C00000"/>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Von Neumann bottleneck</a:t>
            </a:r>
          </a:p>
        </p:txBody>
      </p:sp>
      <p:sp>
        <p:nvSpPr>
          <p:cNvPr id="56" name="Rectangle 4"/>
          <p:cNvSpPr>
            <a:spLocks noChangeArrowheads="1"/>
          </p:cNvSpPr>
          <p:nvPr>
            <p:custDataLst>
              <p:tags r:id="rId25"/>
            </p:custDataLst>
          </p:nvPr>
        </p:nvSpPr>
        <p:spPr bwMode="auto">
          <a:xfrm>
            <a:off x="1412875" y="198438"/>
            <a:ext cx="61076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Von Neumann Architecture</a:t>
            </a:r>
          </a:p>
        </p:txBody>
      </p:sp>
      <p:sp>
        <p:nvSpPr>
          <p:cNvPr id="57" name="Text Box 63"/>
          <p:cNvSpPr txBox="1">
            <a:spLocks noChangeArrowheads="1"/>
          </p:cNvSpPr>
          <p:nvPr>
            <p:custDataLst>
              <p:tags r:id="rId26"/>
            </p:custDataLst>
          </p:nvPr>
        </p:nvSpPr>
        <p:spPr bwMode="auto">
          <a:xfrm>
            <a:off x="5775325" y="13573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dirty="0" smtClean="0">
                <a:ln>
                  <a:noFill/>
                </a:ln>
                <a:solidFill>
                  <a:srgbClr val="C00000"/>
                </a:solidFill>
                <a:effectLst/>
                <a:uLnTx/>
                <a:uFillTx/>
                <a:latin typeface="Cambria" pitchFamily="18" charset="0"/>
                <a:ea typeface="ＭＳ Ｐゴシック" pitchFamily="34" charset="-128"/>
                <a:cs typeface="+mn-cs"/>
              </a:rPr>
              <a:t>program</a:t>
            </a:r>
            <a:endParaRPr kumimoji="0" lang="en-US" sz="2000" b="0" i="0" u="none" strike="noStrike" kern="1200" cap="none" spc="0" normalizeH="0" baseline="0" noProof="0" dirty="0">
              <a:ln>
                <a:noFill/>
              </a:ln>
              <a:solidFill>
                <a:srgbClr val="C00000"/>
              </a:solidFill>
              <a:effectLst/>
              <a:uLnTx/>
              <a:uFillTx/>
              <a:latin typeface="Cambria" pitchFamily="18" charset="0"/>
              <a:ea typeface="ＭＳ Ｐゴシック" pitchFamily="34" charset="-128"/>
              <a:cs typeface="+mn-cs"/>
            </a:endParaRPr>
          </a:p>
        </p:txBody>
      </p:sp>
      <p:sp>
        <p:nvSpPr>
          <p:cNvPr id="58" name="Text Box 64"/>
          <p:cNvSpPr txBox="1">
            <a:spLocks noChangeArrowheads="1"/>
          </p:cNvSpPr>
          <p:nvPr>
            <p:custDataLst>
              <p:tags r:id="rId27"/>
            </p:custDataLst>
          </p:nvPr>
        </p:nvSpPr>
        <p:spPr bwMode="auto">
          <a:xfrm>
            <a:off x="762000" y="13716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dirty="0" smtClean="0">
                <a:ln>
                  <a:noFill/>
                </a:ln>
                <a:solidFill>
                  <a:srgbClr val="C00000"/>
                </a:solidFill>
                <a:effectLst/>
                <a:uLnTx/>
                <a:uFillTx/>
                <a:latin typeface="Cambria" pitchFamily="18" charset="0"/>
                <a:ea typeface="ＭＳ Ｐゴシック" pitchFamily="34" charset="-128"/>
                <a:cs typeface="+mn-cs"/>
              </a:rPr>
              <a:t>processing</a:t>
            </a:r>
            <a:endParaRPr kumimoji="0" lang="en-US" sz="2000" b="0" i="0" u="none" strike="noStrike" kern="1200" cap="none" spc="0" normalizeH="0" baseline="0" noProof="0" dirty="0">
              <a:ln>
                <a:noFill/>
              </a:ln>
              <a:solidFill>
                <a:srgbClr val="C00000"/>
              </a:solidFill>
              <a:effectLst/>
              <a:uLnTx/>
              <a:uFillTx/>
              <a:latin typeface="Cambria" pitchFamily="18" charset="0"/>
              <a:ea typeface="ＭＳ Ｐゴシック" pitchFamily="34" charset="-128"/>
              <a:cs typeface="+mn-cs"/>
            </a:endParaRPr>
          </a:p>
        </p:txBody>
      </p:sp>
      <p:sp>
        <p:nvSpPr>
          <p:cNvPr id="32" name="Rectangle 29"/>
          <p:cNvSpPr>
            <a:spLocks noChangeArrowheads="1"/>
          </p:cNvSpPr>
          <p:nvPr>
            <p:custDataLst>
              <p:tags r:id="rId28"/>
            </p:custDataLst>
          </p:nvPr>
        </p:nvSpPr>
        <p:spPr bwMode="auto">
          <a:xfrm>
            <a:off x="1085850" y="2895600"/>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mn-cs"/>
              </a:rPr>
              <a:t> </a:t>
            </a:r>
          </a:p>
        </p:txBody>
      </p:sp>
      <p:sp>
        <p:nvSpPr>
          <p:cNvPr id="33" name="Rectangle 29"/>
          <p:cNvSpPr>
            <a:spLocks noChangeArrowheads="1"/>
          </p:cNvSpPr>
          <p:nvPr>
            <p:custDataLst>
              <p:tags r:id="rId29"/>
            </p:custDataLst>
          </p:nvPr>
        </p:nvSpPr>
        <p:spPr bwMode="auto">
          <a:xfrm>
            <a:off x="1085850" y="3755143"/>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mn-cs"/>
              </a:rPr>
              <a:t> </a:t>
            </a:r>
          </a:p>
        </p:txBody>
      </p:sp>
      <p:sp>
        <p:nvSpPr>
          <p:cNvPr id="34" name="Text Box 24"/>
          <p:cNvSpPr txBox="1">
            <a:spLocks noChangeArrowheads="1"/>
          </p:cNvSpPr>
          <p:nvPr>
            <p:custDataLst>
              <p:tags r:id="rId30"/>
            </p:custDataLst>
          </p:nvPr>
        </p:nvSpPr>
        <p:spPr bwMode="auto">
          <a:xfrm>
            <a:off x="457200"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Courier New" pitchFamily="49" charset="0"/>
              </a:rPr>
              <a:t>r1</a:t>
            </a:r>
            <a:endParaRPr kumimoji="0" lang="en-US" sz="2800" b="1" i="0" u="none" strike="noStrike" kern="1200" cap="none" spc="0" normalizeH="0" baseline="0" noProof="0" dirty="0">
              <a:ln>
                <a:noFill/>
              </a:ln>
              <a:solidFill>
                <a:srgbClr val="B003D1"/>
              </a:solidFill>
              <a:effectLst/>
              <a:uLnTx/>
              <a:uFillTx/>
              <a:latin typeface="Courier New" pitchFamily="49" charset="0"/>
              <a:ea typeface="ＭＳ Ｐゴシック" pitchFamily="34" charset="-128"/>
              <a:cs typeface="Courier New" pitchFamily="49" charset="0"/>
            </a:endParaRPr>
          </a:p>
        </p:txBody>
      </p:sp>
      <p:sp>
        <p:nvSpPr>
          <p:cNvPr id="35" name="Text Box 24"/>
          <p:cNvSpPr txBox="1">
            <a:spLocks noChangeArrowheads="1"/>
          </p:cNvSpPr>
          <p:nvPr>
            <p:custDataLst>
              <p:tags r:id="rId31"/>
            </p:custDataLst>
          </p:nvPr>
        </p:nvSpPr>
        <p:spPr bwMode="auto">
          <a:xfrm>
            <a:off x="457200" y="3821617"/>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Courier New" pitchFamily="49" charset="0"/>
              </a:rPr>
              <a:t>r2</a:t>
            </a:r>
            <a:endParaRPr kumimoji="0" lang="en-US" sz="2800" b="1" i="0" u="none" strike="noStrike" kern="1200" cap="none" spc="0" normalizeH="0" baseline="0" noProof="0" dirty="0">
              <a:ln>
                <a:noFill/>
              </a:ln>
              <a:solidFill>
                <a:srgbClr val="B003D1"/>
              </a:solidFill>
              <a:effectLst/>
              <a:uLnTx/>
              <a:uFillTx/>
              <a:latin typeface="Courier New" pitchFamily="49" charset="0"/>
              <a:ea typeface="ＭＳ Ｐゴシック" pitchFamily="34" charset="-128"/>
              <a:cs typeface="Courier New" pitchFamily="49" charset="0"/>
            </a:endParaRPr>
          </a:p>
        </p:txBody>
      </p:sp>
      <p:sp>
        <p:nvSpPr>
          <p:cNvPr id="36" name="Rectangle 33"/>
          <p:cNvSpPr>
            <a:spLocks noChangeArrowheads="1"/>
          </p:cNvSpPr>
          <p:nvPr>
            <p:custDataLst>
              <p:tags r:id="rId32"/>
            </p:custDataLst>
          </p:nvPr>
        </p:nvSpPr>
        <p:spPr bwMode="auto">
          <a:xfrm>
            <a:off x="1371600" y="4188177"/>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General-purpose register, </a:t>
            </a:r>
            <a:r>
              <a:rPr kumimoji="0" lang="en-US" sz="12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r2</a:t>
            </a:r>
            <a:endPar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37" name="Rectangle 33"/>
          <p:cNvSpPr>
            <a:spLocks noChangeArrowheads="1"/>
          </p:cNvSpPr>
          <p:nvPr>
            <p:custDataLst>
              <p:tags r:id="rId33"/>
            </p:custDataLst>
          </p:nvPr>
        </p:nvSpPr>
        <p:spPr bwMode="auto">
          <a:xfrm>
            <a:off x="1371600" y="3344334"/>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General-purpose register, r1</a:t>
            </a:r>
          </a:p>
        </p:txBody>
      </p:sp>
    </p:spTree>
    <p:extLst>
      <p:ext uri="{BB962C8B-B14F-4D97-AF65-F5344CB8AC3E}">
        <p14:creationId xmlns:p14="http://schemas.microsoft.com/office/powerpoint/2010/main" val="979331606"/>
      </p:ext>
    </p:extLst>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t>  </a:t>
            </a:r>
            <a:endParaRPr kumimoji="0" lang="en-US" sz="44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4096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40964" name="Rectangle 4"/>
          <p:cNvSpPr>
            <a:spLocks noChangeArrowheads="1"/>
          </p:cNvSpPr>
          <p:nvPr>
            <p:custDataLst>
              <p:tags r:id="rId3"/>
            </p:custDataLst>
          </p:nvPr>
        </p:nvSpPr>
        <p:spPr bwMode="auto">
          <a:xfrm>
            <a:off x="1412875" y="198438"/>
            <a:ext cx="61076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Von Neumann Architecture</a:t>
            </a:r>
          </a:p>
        </p:txBody>
      </p:sp>
      <p:sp>
        <p:nvSpPr>
          <p:cNvPr id="40971" name="Rectangle 32"/>
          <p:cNvSpPr>
            <a:spLocks noChangeArrowheads="1"/>
          </p:cNvSpPr>
          <p:nvPr>
            <p:custDataLst>
              <p:tags r:id="rId4"/>
            </p:custDataLst>
          </p:nvPr>
        </p:nvSpPr>
        <p:spPr bwMode="auto">
          <a:xfrm>
            <a:off x="5935662"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40972" name="Rectangle 33"/>
          <p:cNvSpPr>
            <a:spLocks noChangeArrowheads="1"/>
          </p:cNvSpPr>
          <p:nvPr>
            <p:custDataLst>
              <p:tags r:id="rId5"/>
            </p:custDataLst>
          </p:nvPr>
        </p:nvSpPr>
        <p:spPr bwMode="auto">
          <a:xfrm>
            <a:off x="5935662"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40973" name="Rectangle 34"/>
          <p:cNvSpPr>
            <a:spLocks noChangeArrowheads="1"/>
          </p:cNvSpPr>
          <p:nvPr>
            <p:custDataLst>
              <p:tags r:id="rId6"/>
            </p:custDataLst>
          </p:nvPr>
        </p:nvSpPr>
        <p:spPr bwMode="auto">
          <a:xfrm>
            <a:off x="5935662"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40974" name="Rectangle 35"/>
          <p:cNvSpPr>
            <a:spLocks noChangeArrowheads="1"/>
          </p:cNvSpPr>
          <p:nvPr>
            <p:custDataLst>
              <p:tags r:id="rId7"/>
            </p:custDataLst>
          </p:nvPr>
        </p:nvSpPr>
        <p:spPr bwMode="auto">
          <a:xfrm>
            <a:off x="5935662"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40975" name="Rectangle 36"/>
          <p:cNvSpPr>
            <a:spLocks noChangeArrowheads="1"/>
          </p:cNvSpPr>
          <p:nvPr>
            <p:custDataLst>
              <p:tags r:id="rId8"/>
            </p:custDataLst>
          </p:nvPr>
        </p:nvSpPr>
        <p:spPr bwMode="auto">
          <a:xfrm>
            <a:off x="5935662"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40976" name="Rectangle 37"/>
          <p:cNvSpPr>
            <a:spLocks noChangeArrowheads="1"/>
          </p:cNvSpPr>
          <p:nvPr>
            <p:custDataLst>
              <p:tags r:id="rId9"/>
            </p:custDataLst>
          </p:nvPr>
        </p:nvSpPr>
        <p:spPr bwMode="auto">
          <a:xfrm>
            <a:off x="5935662"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40977" name="Rectangle 38"/>
          <p:cNvSpPr>
            <a:spLocks noChangeArrowheads="1"/>
          </p:cNvSpPr>
          <p:nvPr>
            <p:custDataLst>
              <p:tags r:id="rId10"/>
            </p:custDataLst>
          </p:nvPr>
        </p:nvSpPr>
        <p:spPr bwMode="auto">
          <a:xfrm>
            <a:off x="5935662"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40978" name="Rectangle 39"/>
          <p:cNvSpPr>
            <a:spLocks noChangeArrowheads="1"/>
          </p:cNvSpPr>
          <p:nvPr>
            <p:custDataLst>
              <p:tags r:id="rId11"/>
            </p:custDataLst>
          </p:nvPr>
        </p:nvSpPr>
        <p:spPr bwMode="auto">
          <a:xfrm>
            <a:off x="5976937" y="2943225"/>
            <a:ext cx="22399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read r1</a:t>
            </a:r>
            <a:endParaRPr kumimoji="0" lang="en-US" sz="2100" b="0" i="0" u="none" strike="noStrike" kern="1200" cap="none" spc="0" normalizeH="0" baseline="0" noProof="0">
              <a:ln>
                <a:noFill/>
              </a:ln>
              <a:solidFill>
                <a:srgbClr val="0A04EB"/>
              </a:solidFill>
              <a:effectLst/>
              <a:uLnTx/>
              <a:uFillTx/>
              <a:latin typeface="Arial" pitchFamily="34" charset="0"/>
              <a:ea typeface="ＭＳ Ｐゴシック" pitchFamily="34" charset="-128"/>
              <a:cs typeface="+mn-cs"/>
            </a:endParaRPr>
          </a:p>
        </p:txBody>
      </p:sp>
      <p:sp>
        <p:nvSpPr>
          <p:cNvPr id="40979" name="Text Box 40"/>
          <p:cNvSpPr txBox="1">
            <a:spLocks noChangeArrowheads="1"/>
          </p:cNvSpPr>
          <p:nvPr>
            <p:custDataLst>
              <p:tags r:id="rId12"/>
            </p:custDataLst>
          </p:nvPr>
        </p:nvSpPr>
        <p:spPr bwMode="auto">
          <a:xfrm>
            <a:off x="5260975" y="291817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0</a:t>
            </a:r>
          </a:p>
        </p:txBody>
      </p:sp>
      <p:sp>
        <p:nvSpPr>
          <p:cNvPr id="40980" name="Text Box 41"/>
          <p:cNvSpPr txBox="1">
            <a:spLocks noChangeArrowheads="1"/>
          </p:cNvSpPr>
          <p:nvPr>
            <p:custDataLst>
              <p:tags r:id="rId13"/>
            </p:custDataLst>
          </p:nvPr>
        </p:nvSpPr>
        <p:spPr bwMode="auto">
          <a:xfrm>
            <a:off x="5257800" y="3296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1</a:t>
            </a:r>
          </a:p>
        </p:txBody>
      </p:sp>
      <p:sp>
        <p:nvSpPr>
          <p:cNvPr id="40981" name="Text Box 42"/>
          <p:cNvSpPr txBox="1">
            <a:spLocks noChangeArrowheads="1"/>
          </p:cNvSpPr>
          <p:nvPr>
            <p:custDataLst>
              <p:tags r:id="rId14"/>
            </p:custDataLst>
          </p:nvPr>
        </p:nvSpPr>
        <p:spPr bwMode="auto">
          <a:xfrm>
            <a:off x="5257800" y="3677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2</a:t>
            </a:r>
          </a:p>
        </p:txBody>
      </p:sp>
      <p:sp>
        <p:nvSpPr>
          <p:cNvPr id="40982" name="Text Box 43"/>
          <p:cNvSpPr txBox="1">
            <a:spLocks noChangeArrowheads="1"/>
          </p:cNvSpPr>
          <p:nvPr>
            <p:custDataLst>
              <p:tags r:id="rId15"/>
            </p:custDataLst>
          </p:nvPr>
        </p:nvSpPr>
        <p:spPr bwMode="auto">
          <a:xfrm>
            <a:off x="5257800" y="4058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3</a:t>
            </a:r>
          </a:p>
        </p:txBody>
      </p:sp>
      <p:sp>
        <p:nvSpPr>
          <p:cNvPr id="40983" name="Text Box 44"/>
          <p:cNvSpPr txBox="1">
            <a:spLocks noChangeArrowheads="1"/>
          </p:cNvSpPr>
          <p:nvPr>
            <p:custDataLst>
              <p:tags r:id="rId16"/>
            </p:custDataLst>
          </p:nvPr>
        </p:nvSpPr>
        <p:spPr bwMode="auto">
          <a:xfrm>
            <a:off x="5257800" y="443106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4</a:t>
            </a:r>
          </a:p>
        </p:txBody>
      </p:sp>
      <p:sp>
        <p:nvSpPr>
          <p:cNvPr id="40984" name="Text Box 45"/>
          <p:cNvSpPr txBox="1">
            <a:spLocks noChangeArrowheads="1"/>
          </p:cNvSpPr>
          <p:nvPr>
            <p:custDataLst>
              <p:tags r:id="rId17"/>
            </p:custDataLst>
          </p:nvPr>
        </p:nvSpPr>
        <p:spPr bwMode="auto">
          <a:xfrm>
            <a:off x="5257800" y="4820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5</a:t>
            </a:r>
          </a:p>
        </p:txBody>
      </p:sp>
      <p:sp>
        <p:nvSpPr>
          <p:cNvPr id="40986" name="Text Box 48"/>
          <p:cNvSpPr txBox="1">
            <a:spLocks noChangeArrowheads="1"/>
          </p:cNvSpPr>
          <p:nvPr>
            <p:custDataLst>
              <p:tags r:id="rId18"/>
            </p:custDataLst>
          </p:nvPr>
        </p:nvSpPr>
        <p:spPr bwMode="auto">
          <a:xfrm>
            <a:off x="5257800" y="5201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6</a:t>
            </a:r>
          </a:p>
        </p:txBody>
      </p:sp>
      <p:sp>
        <p:nvSpPr>
          <p:cNvPr id="40987" name="Rectangle 53"/>
          <p:cNvSpPr>
            <a:spLocks noChangeArrowheads="1"/>
          </p:cNvSpPr>
          <p:nvPr>
            <p:custDataLst>
              <p:tags r:id="rId19"/>
            </p:custDataLst>
          </p:nvPr>
        </p:nvSpPr>
        <p:spPr bwMode="auto">
          <a:xfrm>
            <a:off x="5976937" y="4462463"/>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halt</a:t>
            </a:r>
            <a:endParaRPr kumimoji="0" lang="en-US" sz="2100" b="0" i="0" u="none" strike="noStrike" kern="1200" cap="none" spc="0" normalizeH="0" baseline="0" noProof="0">
              <a:ln>
                <a:noFill/>
              </a:ln>
              <a:solidFill>
                <a:srgbClr val="0A04EB"/>
              </a:solidFill>
              <a:effectLst/>
              <a:uLnTx/>
              <a:uFillTx/>
              <a:latin typeface="Arial" pitchFamily="34" charset="0"/>
              <a:ea typeface="ＭＳ Ｐゴシック" pitchFamily="34" charset="-128"/>
              <a:cs typeface="+mn-cs"/>
            </a:endParaRPr>
          </a:p>
        </p:txBody>
      </p:sp>
      <p:sp>
        <p:nvSpPr>
          <p:cNvPr id="40988" name="Rectangle 54"/>
          <p:cNvSpPr>
            <a:spLocks noChangeArrowheads="1"/>
          </p:cNvSpPr>
          <p:nvPr>
            <p:custDataLst>
              <p:tags r:id="rId20"/>
            </p:custDataLst>
          </p:nvPr>
        </p:nvSpPr>
        <p:spPr bwMode="auto">
          <a:xfrm>
            <a:off x="5976937"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 </a:t>
            </a:r>
            <a:endParaRPr kumimoji="0" lang="en-US" sz="1800" b="0" i="0" u="none" strike="noStrike" kern="1200" cap="none" spc="0" normalizeH="0" baseline="0" noProof="0">
              <a:ln>
                <a:noFill/>
              </a:ln>
              <a:solidFill>
                <a:srgbClr val="0A04EB"/>
              </a:solidFill>
              <a:effectLst/>
              <a:uLnTx/>
              <a:uFillTx/>
              <a:latin typeface="Arial" pitchFamily="34" charset="0"/>
              <a:ea typeface="ＭＳ Ｐゴシック" pitchFamily="34" charset="-128"/>
              <a:cs typeface="+mn-cs"/>
            </a:endParaRPr>
          </a:p>
        </p:txBody>
      </p:sp>
      <p:sp>
        <p:nvSpPr>
          <p:cNvPr id="40989" name="Rectangle 55"/>
          <p:cNvSpPr>
            <a:spLocks noChangeArrowheads="1"/>
          </p:cNvSpPr>
          <p:nvPr>
            <p:custDataLst>
              <p:tags r:id="rId21"/>
            </p:custDataLst>
          </p:nvPr>
        </p:nvSpPr>
        <p:spPr bwMode="auto">
          <a:xfrm>
            <a:off x="5976937"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 </a:t>
            </a:r>
            <a:endParaRPr kumimoji="0" lang="en-US" sz="1800" b="0" i="0" u="none" strike="noStrike" kern="1200" cap="none" spc="0" normalizeH="0" baseline="0" noProof="0">
              <a:ln>
                <a:noFill/>
              </a:ln>
              <a:solidFill>
                <a:srgbClr val="0A04EB"/>
              </a:solidFill>
              <a:effectLst/>
              <a:uLnTx/>
              <a:uFillTx/>
              <a:latin typeface="Arial" pitchFamily="34" charset="0"/>
              <a:ea typeface="ＭＳ Ｐゴシック" pitchFamily="34" charset="-128"/>
              <a:cs typeface="+mn-cs"/>
            </a:endParaRPr>
          </a:p>
        </p:txBody>
      </p:sp>
      <p:sp>
        <p:nvSpPr>
          <p:cNvPr id="40991" name="Rectangle 58"/>
          <p:cNvSpPr>
            <a:spLocks noChangeArrowheads="1"/>
          </p:cNvSpPr>
          <p:nvPr>
            <p:custDataLst>
              <p:tags r:id="rId22"/>
            </p:custDataLst>
          </p:nvPr>
        </p:nvSpPr>
        <p:spPr bwMode="auto">
          <a:xfrm>
            <a:off x="5976937" y="3333750"/>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mul r2 r1 r1 </a:t>
            </a:r>
          </a:p>
        </p:txBody>
      </p:sp>
      <p:sp>
        <p:nvSpPr>
          <p:cNvPr id="40992" name="Rectangle 59"/>
          <p:cNvSpPr>
            <a:spLocks noChangeArrowheads="1"/>
          </p:cNvSpPr>
          <p:nvPr>
            <p:custDataLst>
              <p:tags r:id="rId23"/>
            </p:custDataLst>
          </p:nvPr>
        </p:nvSpPr>
        <p:spPr bwMode="auto">
          <a:xfrm>
            <a:off x="5976937" y="3698875"/>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add r2 r2 r1</a:t>
            </a:r>
            <a:endParaRPr kumimoji="0" lang="en-US" sz="2100" b="0" i="0" u="none" strike="noStrike" kern="1200" cap="none" spc="0" normalizeH="0" baseline="0" noProof="0">
              <a:ln>
                <a:noFill/>
              </a:ln>
              <a:solidFill>
                <a:srgbClr val="0A04EB"/>
              </a:solidFill>
              <a:effectLst/>
              <a:uLnTx/>
              <a:uFillTx/>
              <a:latin typeface="Arial" pitchFamily="34" charset="0"/>
              <a:ea typeface="ＭＳ Ｐゴシック" pitchFamily="34" charset="-128"/>
              <a:cs typeface="+mn-cs"/>
            </a:endParaRPr>
          </a:p>
        </p:txBody>
      </p:sp>
      <p:sp>
        <p:nvSpPr>
          <p:cNvPr id="40993" name="Rectangle 60"/>
          <p:cNvSpPr>
            <a:spLocks noChangeArrowheads="1"/>
          </p:cNvSpPr>
          <p:nvPr>
            <p:custDataLst>
              <p:tags r:id="rId24"/>
            </p:custDataLst>
          </p:nvPr>
        </p:nvSpPr>
        <p:spPr bwMode="auto">
          <a:xfrm>
            <a:off x="5976937" y="4087813"/>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write r2</a:t>
            </a:r>
            <a:endParaRPr kumimoji="0" lang="en-US" sz="2100" b="0" i="0" u="none" strike="noStrike" kern="1200" cap="none" spc="0" normalizeH="0" baseline="0" noProof="0">
              <a:ln>
                <a:noFill/>
              </a:ln>
              <a:solidFill>
                <a:srgbClr val="0A04EB"/>
              </a:solidFill>
              <a:effectLst/>
              <a:uLnTx/>
              <a:uFillTx/>
              <a:latin typeface="Arial" pitchFamily="34" charset="0"/>
              <a:ea typeface="ＭＳ Ｐゴシック" pitchFamily="34" charset="-128"/>
              <a:cs typeface="+mn-cs"/>
            </a:endParaRPr>
          </a:p>
        </p:txBody>
      </p:sp>
      <p:sp>
        <p:nvSpPr>
          <p:cNvPr id="40996" name="Text Box 63"/>
          <p:cNvSpPr txBox="1">
            <a:spLocks noChangeArrowheads="1"/>
          </p:cNvSpPr>
          <p:nvPr>
            <p:custDataLst>
              <p:tags r:id="rId25"/>
            </p:custDataLst>
          </p:nvPr>
        </p:nvSpPr>
        <p:spPr bwMode="auto">
          <a:xfrm>
            <a:off x="5775325" y="13573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dirty="0" smtClean="0">
                <a:ln>
                  <a:noFill/>
                </a:ln>
                <a:solidFill>
                  <a:srgbClr val="0A04EB"/>
                </a:solidFill>
                <a:effectLst/>
                <a:uLnTx/>
                <a:uFillTx/>
                <a:latin typeface="Cambria" pitchFamily="18" charset="0"/>
                <a:ea typeface="ＭＳ Ｐゴシック" pitchFamily="34" charset="-128"/>
                <a:cs typeface="+mn-cs"/>
              </a:rPr>
              <a:t>program</a:t>
            </a:r>
            <a:endParaRPr kumimoji="0" lang="en-US" sz="2000" b="0" i="0" u="none" strike="noStrike" kern="1200" cap="none" spc="0" normalizeH="0" baseline="0" noProof="0" dirty="0">
              <a:ln>
                <a:noFill/>
              </a:ln>
              <a:solidFill>
                <a:srgbClr val="0A04EB"/>
              </a:solidFill>
              <a:effectLst/>
              <a:uLnTx/>
              <a:uFillTx/>
              <a:latin typeface="Cambria" pitchFamily="18" charset="0"/>
              <a:ea typeface="ＭＳ Ｐゴシック" pitchFamily="34" charset="-128"/>
              <a:cs typeface="+mn-cs"/>
            </a:endParaRPr>
          </a:p>
        </p:txBody>
      </p:sp>
      <p:sp>
        <p:nvSpPr>
          <p:cNvPr id="40997" name="Text Box 64"/>
          <p:cNvSpPr txBox="1">
            <a:spLocks noChangeArrowheads="1"/>
          </p:cNvSpPr>
          <p:nvPr>
            <p:custDataLst>
              <p:tags r:id="rId26"/>
            </p:custDataLst>
          </p:nvPr>
        </p:nvSpPr>
        <p:spPr bwMode="auto">
          <a:xfrm>
            <a:off x="762000" y="13716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dirty="0" smtClean="0">
                <a:ln>
                  <a:noFill/>
                </a:ln>
                <a:solidFill>
                  <a:srgbClr val="0A04EB"/>
                </a:solidFill>
                <a:effectLst/>
                <a:uLnTx/>
                <a:uFillTx/>
                <a:latin typeface="Cambria" pitchFamily="18" charset="0"/>
                <a:ea typeface="ＭＳ Ｐゴシック" pitchFamily="34" charset="-128"/>
                <a:cs typeface="+mn-cs"/>
              </a:rPr>
              <a:t>processing</a:t>
            </a:r>
            <a:endParaRPr kumimoji="0" lang="en-US" sz="2000" b="0" i="0" u="none" strike="noStrike" kern="1200" cap="none" spc="0" normalizeH="0" baseline="0" noProof="0" dirty="0">
              <a:ln>
                <a:noFill/>
              </a:ln>
              <a:solidFill>
                <a:srgbClr val="0A04EB"/>
              </a:solidFill>
              <a:effectLst/>
              <a:uLnTx/>
              <a:uFillTx/>
              <a:latin typeface="Cambria" pitchFamily="18" charset="0"/>
              <a:ea typeface="ＭＳ Ｐゴシック" pitchFamily="34" charset="-128"/>
              <a:cs typeface="+mn-cs"/>
            </a:endParaRPr>
          </a:p>
        </p:txBody>
      </p:sp>
      <p:sp>
        <p:nvSpPr>
          <p:cNvPr id="40998" name="Rectangle 65"/>
          <p:cNvSpPr>
            <a:spLocks noChangeArrowheads="1"/>
          </p:cNvSpPr>
          <p:nvPr/>
        </p:nvSpPr>
        <p:spPr bwMode="auto">
          <a:xfrm>
            <a:off x="6650204" y="5052808"/>
            <a:ext cx="2057400" cy="646331"/>
          </a:xfrm>
          <a:prstGeom prst="rect">
            <a:avLst/>
          </a:prstGeom>
          <a:solidFill>
            <a:srgbClr val="CCECFF"/>
          </a:solidFill>
          <a:ln>
            <a:noFill/>
          </a:ln>
          <a:ex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"mnemonics" instead of  </a:t>
            </a:r>
            <a:r>
              <a:rPr kumimoji="0" lang="en-US" sz="18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bits</a:t>
            </a:r>
          </a:p>
        </p:txBody>
      </p:sp>
      <p:sp>
        <p:nvSpPr>
          <p:cNvPr id="41000" name="Text Box 92"/>
          <p:cNvSpPr txBox="1">
            <a:spLocks noChangeArrowheads="1"/>
          </p:cNvSpPr>
          <p:nvPr>
            <p:custDataLst>
              <p:tags r:id="rId27"/>
            </p:custDataLst>
          </p:nvPr>
        </p:nvSpPr>
        <p:spPr bwMode="auto">
          <a:xfrm>
            <a:off x="7909527" y="6073245"/>
            <a:ext cx="71747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0" i="1" u="none" strike="noStrike" kern="1200" cap="none" spc="0" normalizeH="0" baseline="0" noProof="0" dirty="0">
                <a:ln>
                  <a:noFill/>
                </a:ln>
                <a:solidFill>
                  <a:srgbClr val="159627"/>
                </a:solidFill>
                <a:effectLst/>
                <a:uLnTx/>
                <a:uFillTx/>
                <a:latin typeface="Cambria" pitchFamily="18" charset="0"/>
                <a:ea typeface="ＭＳ Ｐゴシック" pitchFamily="34" charset="-128"/>
                <a:cs typeface="+mn-cs"/>
              </a:rPr>
              <a:t>Human  </a:t>
            </a:r>
            <a:r>
              <a:rPr kumimoji="0" lang="en-US" sz="1000" b="0" i="0" u="none" strike="noStrike" kern="1200" cap="none" spc="0" normalizeH="0" baseline="0" noProof="0" dirty="0">
                <a:ln>
                  <a:noFill/>
                </a:ln>
                <a:solidFill>
                  <a:srgbClr val="159627"/>
                </a:solidFill>
                <a:effectLst/>
                <a:uLnTx/>
                <a:uFillTx/>
                <a:latin typeface="Cambria" pitchFamily="18" charset="0"/>
                <a:ea typeface="ＭＳ Ｐゴシック" pitchFamily="34" charset="-128"/>
                <a:cs typeface="+mn-cs"/>
              </a:rPr>
              <a:t>readable? I doubt it!</a:t>
            </a:r>
          </a:p>
        </p:txBody>
      </p:sp>
      <p:sp>
        <p:nvSpPr>
          <p:cNvPr id="66" name="Text Box 17"/>
          <p:cNvSpPr txBox="1">
            <a:spLocks noChangeArrowheads="1"/>
          </p:cNvSpPr>
          <p:nvPr>
            <p:custDataLst>
              <p:tags r:id="rId28"/>
            </p:custDataLst>
          </p:nvPr>
        </p:nvSpPr>
        <p:spPr bwMode="auto">
          <a:xfrm>
            <a:off x="914400" y="23161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central processing unit </a:t>
            </a:r>
            <a:r>
              <a:rPr kumimoji="0" lang="en-US" sz="1200" b="1" i="1"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registers</a:t>
            </a:r>
            <a:endPar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67" name="Text Box 18"/>
          <p:cNvSpPr txBox="1">
            <a:spLocks noChangeArrowheads="1"/>
          </p:cNvSpPr>
          <p:nvPr>
            <p:custDataLst>
              <p:tags r:id="rId29"/>
            </p:custDataLst>
          </p:nvPr>
        </p:nvSpPr>
        <p:spPr bwMode="auto">
          <a:xfrm>
            <a:off x="5562600" y="2316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random access memory locations</a:t>
            </a:r>
          </a:p>
        </p:txBody>
      </p:sp>
      <p:sp>
        <p:nvSpPr>
          <p:cNvPr id="68" name="Rectangle 61"/>
          <p:cNvSpPr>
            <a:spLocks noChangeArrowheads="1"/>
          </p:cNvSpPr>
          <p:nvPr>
            <p:custDataLst>
              <p:tags r:id="rId30"/>
            </p:custDataLst>
          </p:nvPr>
        </p:nvSpPr>
        <p:spPr bwMode="auto">
          <a:xfrm>
            <a:off x="1831975" y="17240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CPU</a:t>
            </a:r>
          </a:p>
        </p:txBody>
      </p:sp>
      <p:sp>
        <p:nvSpPr>
          <p:cNvPr id="69" name="Rectangle 62"/>
          <p:cNvSpPr>
            <a:spLocks noChangeArrowheads="1"/>
          </p:cNvSpPr>
          <p:nvPr>
            <p:custDataLst>
              <p:tags r:id="rId31"/>
            </p:custDataLst>
          </p:nvPr>
        </p:nvSpPr>
        <p:spPr bwMode="auto">
          <a:xfrm>
            <a:off x="6477000" y="17240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RAM</a:t>
            </a:r>
          </a:p>
        </p:txBody>
      </p:sp>
      <p:sp>
        <p:nvSpPr>
          <p:cNvPr id="70" name="Line 63"/>
          <p:cNvSpPr>
            <a:spLocks noChangeShapeType="1"/>
          </p:cNvSpPr>
          <p:nvPr>
            <p:custDataLst>
              <p:tags r:id="rId32"/>
            </p:custDataLst>
          </p:nvPr>
        </p:nvSpPr>
        <p:spPr bwMode="auto">
          <a:xfrm>
            <a:off x="3514725" y="2047875"/>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71" name="Text Box 64"/>
          <p:cNvSpPr txBox="1">
            <a:spLocks noChangeArrowheads="1"/>
          </p:cNvSpPr>
          <p:nvPr>
            <p:custDataLst>
              <p:tags r:id="rId33"/>
            </p:custDataLst>
          </p:nvPr>
        </p:nvSpPr>
        <p:spPr bwMode="auto">
          <a:xfrm>
            <a:off x="4203700" y="1807986"/>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A04EB"/>
                </a:solidFill>
                <a:effectLst/>
                <a:uLnTx/>
                <a:uFillTx/>
                <a:latin typeface="Calibri" pitchFamily="34" charset="0"/>
                <a:ea typeface="ＭＳ Ｐゴシック" pitchFamily="34" charset="-128"/>
                <a:cs typeface="+mn-cs"/>
              </a:rPr>
              <a:t>Von Neumann bottleneck</a:t>
            </a:r>
          </a:p>
        </p:txBody>
      </p:sp>
      <p:sp>
        <p:nvSpPr>
          <p:cNvPr id="40990" name="Text Box 57"/>
          <p:cNvSpPr txBox="1">
            <a:spLocks noChangeArrowheads="1"/>
          </p:cNvSpPr>
          <p:nvPr/>
        </p:nvSpPr>
        <p:spPr bwMode="auto">
          <a:xfrm>
            <a:off x="381000" y="4673600"/>
            <a:ext cx="4724400" cy="2032000"/>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200" b="0" i="0" u="none" strike="noStrike" kern="1200" cap="none" spc="0" normalizeH="0" baseline="0" noProof="0" dirty="0">
                <a:ln>
                  <a:noFill/>
                </a:ln>
                <a:solidFill>
                  <a:srgbClr val="0A04EB"/>
                </a:solidFill>
                <a:effectLst/>
                <a:uLnTx/>
                <a:uFillTx/>
                <a:latin typeface="Cambria" pitchFamily="18" charset="0"/>
                <a:ea typeface="ＭＳ Ｐゴシック" pitchFamily="34" charset="-128"/>
                <a:cs typeface="+mn-cs"/>
              </a:rPr>
              <a:t>Assembly language</a:t>
            </a:r>
            <a:r>
              <a:rPr kumimoji="0" lang="en-US" sz="42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 is </a:t>
            </a:r>
            <a:r>
              <a:rPr kumimoji="0" lang="en-US" sz="42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human-readable </a:t>
            </a:r>
            <a:r>
              <a:rPr kumimoji="0" lang="en-US" sz="42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machine language </a:t>
            </a:r>
          </a:p>
        </p:txBody>
      </p:sp>
      <p:grpSp>
        <p:nvGrpSpPr>
          <p:cNvPr id="59" name="Group 19"/>
          <p:cNvGrpSpPr>
            <a:grpSpLocks/>
          </p:cNvGrpSpPr>
          <p:nvPr>
            <p:custDataLst>
              <p:tags r:id="rId34"/>
            </p:custDataLst>
          </p:nvPr>
        </p:nvGrpSpPr>
        <p:grpSpPr bwMode="auto">
          <a:xfrm>
            <a:off x="8621002" y="6259627"/>
            <a:ext cx="406400" cy="520700"/>
            <a:chOff x="2928" y="1051"/>
            <a:chExt cx="840" cy="957"/>
          </a:xfrm>
        </p:grpSpPr>
        <p:sp>
          <p:nvSpPr>
            <p:cNvPr id="60" name="Freeform 20"/>
            <p:cNvSpPr>
              <a:spLocks/>
            </p:cNvSpPr>
            <p:nvPr>
              <p:custDataLst>
                <p:tags r:id="rId4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61" name="Oval 21"/>
            <p:cNvSpPr>
              <a:spLocks noChangeArrowheads="1"/>
            </p:cNvSpPr>
            <p:nvPr>
              <p:custDataLst>
                <p:tags r:id="rId4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62" name="Oval 22"/>
            <p:cNvSpPr>
              <a:spLocks noChangeArrowheads="1"/>
            </p:cNvSpPr>
            <p:nvPr>
              <p:custDataLst>
                <p:tags r:id="rId4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63" name="Oval 23"/>
            <p:cNvSpPr>
              <a:spLocks noChangeArrowheads="1"/>
            </p:cNvSpPr>
            <p:nvPr>
              <p:custDataLst>
                <p:tags r:id="rId4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64" name="Oval 24"/>
            <p:cNvSpPr>
              <a:spLocks noChangeArrowheads="1"/>
            </p:cNvSpPr>
            <p:nvPr>
              <p:custDataLst>
                <p:tags r:id="rId4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65" name="Oval 25"/>
            <p:cNvSpPr>
              <a:spLocks noChangeArrowheads="1"/>
            </p:cNvSpPr>
            <p:nvPr>
              <p:custDataLst>
                <p:tags r:id="rId4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72" name="Oval 26"/>
            <p:cNvSpPr>
              <a:spLocks noChangeArrowheads="1"/>
            </p:cNvSpPr>
            <p:nvPr>
              <p:custDataLst>
                <p:tags r:id="rId4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73" name="Oval 27"/>
            <p:cNvSpPr>
              <a:spLocks noChangeArrowheads="1"/>
            </p:cNvSpPr>
            <p:nvPr>
              <p:custDataLst>
                <p:tags r:id="rId4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74" name="AutoShape 28"/>
            <p:cNvSpPr>
              <a:spLocks noChangeArrowheads="1"/>
            </p:cNvSpPr>
            <p:nvPr>
              <p:custDataLst>
                <p:tags r:id="rId4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75" name="Freeform 29"/>
            <p:cNvSpPr>
              <a:spLocks/>
            </p:cNvSpPr>
            <p:nvPr>
              <p:custDataLst>
                <p:tags r:id="rId5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76" name="Freeform 30"/>
            <p:cNvSpPr>
              <a:spLocks/>
            </p:cNvSpPr>
            <p:nvPr>
              <p:custDataLst>
                <p:tags r:id="rId5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77" name="Freeform 31"/>
            <p:cNvSpPr>
              <a:spLocks/>
            </p:cNvSpPr>
            <p:nvPr>
              <p:custDataLst>
                <p:tags r:id="rId5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78" name="Freeform 32"/>
            <p:cNvSpPr>
              <a:spLocks/>
            </p:cNvSpPr>
            <p:nvPr>
              <p:custDataLst>
                <p:tags r:id="rId5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grpSp>
      <p:sp>
        <p:nvSpPr>
          <p:cNvPr id="79" name="Rectangle 29"/>
          <p:cNvSpPr>
            <a:spLocks noChangeArrowheads="1"/>
          </p:cNvSpPr>
          <p:nvPr>
            <p:custDataLst>
              <p:tags r:id="rId35"/>
            </p:custDataLst>
          </p:nvPr>
        </p:nvSpPr>
        <p:spPr bwMode="auto">
          <a:xfrm>
            <a:off x="1085850" y="2895600"/>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mn-cs"/>
              </a:rPr>
              <a:t> </a:t>
            </a:r>
          </a:p>
        </p:txBody>
      </p:sp>
      <p:sp>
        <p:nvSpPr>
          <p:cNvPr id="80" name="Rectangle 29"/>
          <p:cNvSpPr>
            <a:spLocks noChangeArrowheads="1"/>
          </p:cNvSpPr>
          <p:nvPr>
            <p:custDataLst>
              <p:tags r:id="rId36"/>
            </p:custDataLst>
          </p:nvPr>
        </p:nvSpPr>
        <p:spPr bwMode="auto">
          <a:xfrm>
            <a:off x="1085850" y="3755143"/>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mn-cs"/>
              </a:rPr>
              <a:t> </a:t>
            </a:r>
          </a:p>
        </p:txBody>
      </p:sp>
      <p:sp>
        <p:nvSpPr>
          <p:cNvPr id="81" name="Text Box 24"/>
          <p:cNvSpPr txBox="1">
            <a:spLocks noChangeArrowheads="1"/>
          </p:cNvSpPr>
          <p:nvPr>
            <p:custDataLst>
              <p:tags r:id="rId37"/>
            </p:custDataLst>
          </p:nvPr>
        </p:nvSpPr>
        <p:spPr bwMode="auto">
          <a:xfrm>
            <a:off x="457200"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Courier New" pitchFamily="49" charset="0"/>
              </a:rPr>
              <a:t>r1</a:t>
            </a:r>
            <a:endParaRPr kumimoji="0" lang="en-US" sz="2800" b="1" i="0" u="none" strike="noStrike" kern="1200" cap="none" spc="0" normalizeH="0" baseline="0" noProof="0" dirty="0">
              <a:ln>
                <a:noFill/>
              </a:ln>
              <a:solidFill>
                <a:srgbClr val="B003D1"/>
              </a:solidFill>
              <a:effectLst/>
              <a:uLnTx/>
              <a:uFillTx/>
              <a:latin typeface="Courier New" pitchFamily="49" charset="0"/>
              <a:ea typeface="ＭＳ Ｐゴシック" pitchFamily="34" charset="-128"/>
              <a:cs typeface="Courier New" pitchFamily="49" charset="0"/>
            </a:endParaRPr>
          </a:p>
        </p:txBody>
      </p:sp>
      <p:sp>
        <p:nvSpPr>
          <p:cNvPr id="82" name="Text Box 24"/>
          <p:cNvSpPr txBox="1">
            <a:spLocks noChangeArrowheads="1"/>
          </p:cNvSpPr>
          <p:nvPr>
            <p:custDataLst>
              <p:tags r:id="rId38"/>
            </p:custDataLst>
          </p:nvPr>
        </p:nvSpPr>
        <p:spPr bwMode="auto">
          <a:xfrm>
            <a:off x="457200" y="3821617"/>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Courier New" pitchFamily="49" charset="0"/>
              </a:rPr>
              <a:t>r2</a:t>
            </a:r>
            <a:endParaRPr kumimoji="0" lang="en-US" sz="2800" b="1" i="0" u="none" strike="noStrike" kern="1200" cap="none" spc="0" normalizeH="0" baseline="0" noProof="0" dirty="0">
              <a:ln>
                <a:noFill/>
              </a:ln>
              <a:solidFill>
                <a:srgbClr val="B003D1"/>
              </a:solidFill>
              <a:effectLst/>
              <a:uLnTx/>
              <a:uFillTx/>
              <a:latin typeface="Courier New" pitchFamily="49" charset="0"/>
              <a:ea typeface="ＭＳ Ｐゴシック" pitchFamily="34" charset="-128"/>
              <a:cs typeface="Courier New" pitchFamily="49" charset="0"/>
            </a:endParaRPr>
          </a:p>
        </p:txBody>
      </p:sp>
      <p:sp>
        <p:nvSpPr>
          <p:cNvPr id="83" name="Rectangle 33"/>
          <p:cNvSpPr>
            <a:spLocks noChangeArrowheads="1"/>
          </p:cNvSpPr>
          <p:nvPr>
            <p:custDataLst>
              <p:tags r:id="rId39"/>
            </p:custDataLst>
          </p:nvPr>
        </p:nvSpPr>
        <p:spPr bwMode="auto">
          <a:xfrm>
            <a:off x="1371600" y="4188177"/>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General-purpose register, </a:t>
            </a:r>
            <a:r>
              <a:rPr kumimoji="0" lang="en-US" sz="12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r2</a:t>
            </a:r>
            <a:endPar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84" name="Rectangle 33"/>
          <p:cNvSpPr>
            <a:spLocks noChangeArrowheads="1"/>
          </p:cNvSpPr>
          <p:nvPr>
            <p:custDataLst>
              <p:tags r:id="rId40"/>
            </p:custDataLst>
          </p:nvPr>
        </p:nvSpPr>
        <p:spPr bwMode="auto">
          <a:xfrm>
            <a:off x="1371600" y="3344334"/>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General-purpose register, r1</a:t>
            </a:r>
          </a:p>
        </p:txBody>
      </p:sp>
    </p:spTree>
    <p:extLst>
      <p:ext uri="{BB962C8B-B14F-4D97-AF65-F5344CB8AC3E}">
        <p14:creationId xmlns:p14="http://schemas.microsoft.com/office/powerpoint/2010/main" val="3630210293"/>
      </p:ext>
    </p:extLst>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4"/>
          <p:cNvSpPr>
            <a:spLocks noChangeArrowheads="1"/>
          </p:cNvSpPr>
          <p:nvPr>
            <p:custDataLst>
              <p:tags r:id="rId1"/>
            </p:custDataLst>
          </p:nvPr>
        </p:nvSpPr>
        <p:spPr bwMode="auto">
          <a:xfrm>
            <a:off x="3529568" y="12192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200" b="0" i="0" u="none" strike="noStrike" kern="1200" cap="none" spc="0" normalizeH="0" baseline="0" noProof="0">
                <a:ln>
                  <a:noFill/>
                </a:ln>
                <a:solidFill>
                  <a:srgbClr val="0A04EB"/>
                </a:solidFill>
                <a:effectLst/>
                <a:uLnTx/>
                <a:uFillTx/>
                <a:latin typeface="Calibri" pitchFamily="34" charset="0"/>
                <a:ea typeface="ＭＳ Ｐゴシック" pitchFamily="34" charset="-128"/>
                <a:cs typeface="+mn-cs"/>
              </a:rPr>
              <a:t>Demo</a:t>
            </a:r>
          </a:p>
        </p:txBody>
      </p:sp>
      <p:sp>
        <p:nvSpPr>
          <p:cNvPr id="44035" name="Rectangle 3"/>
          <p:cNvSpPr>
            <a:spLocks noChangeArrowheads="1"/>
          </p:cNvSpPr>
          <p:nvPr/>
        </p:nvSpPr>
        <p:spPr bwMode="auto">
          <a:xfrm>
            <a:off x="2703512" y="2419350"/>
            <a:ext cx="4087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of </a:t>
            </a:r>
            <a:r>
              <a:rPr kumimoji="0" 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t>
            </a:r>
            <a:r>
              <a:rPr kumimoji="0" lang="en-US" sz="2400" b="0" i="1"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"in vivo"</a:t>
            </a:r>
            <a:r>
              <a:rPr kumimoji="0" 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assembly-language</a:t>
            </a:r>
            <a:endParaRPr kumimoji="0" lang="en-US" sz="2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29" name="Rectangle 3"/>
          <p:cNvSpPr>
            <a:spLocks noChangeArrowheads="1"/>
          </p:cNvSpPr>
          <p:nvPr/>
        </p:nvSpPr>
        <p:spPr bwMode="auto">
          <a:xfrm>
            <a:off x="7772400" y="6477000"/>
            <a:ext cx="1205779"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err="1" smtClean="0">
                <a:ln>
                  <a:noFill/>
                </a:ln>
                <a:solidFill>
                  <a:srgbClr val="000000"/>
                </a:solidFill>
                <a:effectLst/>
                <a:uLnTx/>
                <a:uFillTx/>
                <a:latin typeface="Cambria" panose="02040503050406030204" pitchFamily="18" charset="0"/>
                <a:ea typeface="ＭＳ Ｐゴシック" pitchFamily="34" charset="-128"/>
                <a:cs typeface="+mn-cs"/>
              </a:rPr>
              <a:t>knuth</a:t>
            </a:r>
            <a:r>
              <a:rPr kumimoji="0" lang="en-US" sz="9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~/cs5/</a:t>
            </a:r>
            <a:r>
              <a:rPr kumimoji="0" lang="en-US" sz="900" b="0" i="0" u="none" strike="noStrike" kern="1200" cap="none" spc="0" normalizeH="0" baseline="0" noProof="0" dirty="0" err="1" smtClean="0">
                <a:ln>
                  <a:noFill/>
                </a:ln>
                <a:solidFill>
                  <a:srgbClr val="000000"/>
                </a:solidFill>
                <a:effectLst/>
                <a:uLnTx/>
                <a:uFillTx/>
                <a:latin typeface="Cambria" panose="02040503050406030204" pitchFamily="18" charset="0"/>
                <a:ea typeface="ＭＳ Ｐゴシック" pitchFamily="34" charset="-128"/>
                <a:cs typeface="+mn-cs"/>
              </a:rPr>
              <a:t>star.c</a:t>
            </a:r>
            <a:endParaRPr kumimoji="0" lang="en-US" sz="9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spTree>
    <p:extLst>
      <p:ext uri="{BB962C8B-B14F-4D97-AF65-F5344CB8AC3E}">
        <p14:creationId xmlns:p14="http://schemas.microsoft.com/office/powerpoint/2010/main" val="3783624376"/>
      </p:ext>
    </p:extLst>
  </p:cSld>
  <p:clrMapOvr>
    <a:masterClrMapping/>
  </p:clrMapOvr>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646" y="4267200"/>
            <a:ext cx="8735644" cy="2095792"/>
          </a:xfrm>
          <a:prstGeom prst="rect">
            <a:avLst/>
          </a:prstGeom>
        </p:spPr>
      </p:pic>
      <p:sp>
        <p:nvSpPr>
          <p:cNvPr id="4" name="Rectangle 3"/>
          <p:cNvSpPr/>
          <p:nvPr/>
        </p:nvSpPr>
        <p:spPr bwMode="auto">
          <a:xfrm>
            <a:off x="4457700" y="4724400"/>
            <a:ext cx="4432861" cy="914400"/>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25" name="Rounded Rectangle 24"/>
          <p:cNvSpPr/>
          <p:nvPr/>
        </p:nvSpPr>
        <p:spPr bwMode="auto">
          <a:xfrm>
            <a:off x="5334000" y="3581400"/>
            <a:ext cx="3429000" cy="1839366"/>
          </a:xfrm>
          <a:prstGeom prst="roundRect">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44034" name="Rectangle 4"/>
          <p:cNvSpPr>
            <a:spLocks noChangeArrowheads="1"/>
          </p:cNvSpPr>
          <p:nvPr>
            <p:custDataLst>
              <p:tags r:id="rId1"/>
            </p:custDataLst>
          </p:nvPr>
        </p:nvSpPr>
        <p:spPr bwMode="auto">
          <a:xfrm>
            <a:off x="1295400" y="2286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200" b="0" i="0" u="none" strike="noStrike" kern="1200" cap="none" spc="0" normalizeH="0" baseline="0" noProof="0">
                <a:ln>
                  <a:noFill/>
                </a:ln>
                <a:solidFill>
                  <a:srgbClr val="0A04EB"/>
                </a:solidFill>
                <a:effectLst/>
                <a:uLnTx/>
                <a:uFillTx/>
                <a:latin typeface="Calibri" pitchFamily="34" charset="0"/>
                <a:ea typeface="ＭＳ Ｐゴシック" pitchFamily="34" charset="-128"/>
                <a:cs typeface="+mn-cs"/>
              </a:rPr>
              <a:t>Demo</a:t>
            </a:r>
          </a:p>
        </p:txBody>
      </p:sp>
      <p:sp>
        <p:nvSpPr>
          <p:cNvPr id="44035" name="Rectangle 3"/>
          <p:cNvSpPr>
            <a:spLocks noChangeArrowheads="1"/>
          </p:cNvSpPr>
          <p:nvPr/>
        </p:nvSpPr>
        <p:spPr bwMode="auto">
          <a:xfrm>
            <a:off x="646112" y="1428750"/>
            <a:ext cx="4087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of </a:t>
            </a:r>
            <a:r>
              <a:rPr kumimoji="0" 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"in vivo" assembly-language</a:t>
            </a:r>
            <a:endParaRPr kumimoji="0" lang="en-US" sz="2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5" name="TextBox 4"/>
          <p:cNvSpPr txBox="1"/>
          <p:nvPr/>
        </p:nvSpPr>
        <p:spPr>
          <a:xfrm>
            <a:off x="6198395" y="3810000"/>
            <a:ext cx="2362200"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40 == </a:t>
            </a:r>
            <a:r>
              <a:rPr kumimoji="0" lang="en-US" sz="24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101000</a:t>
            </a:r>
          </a:p>
        </p:txBody>
      </p:sp>
      <p:sp>
        <p:nvSpPr>
          <p:cNvPr id="8" name="TextBox 7"/>
          <p:cNvSpPr txBox="1"/>
          <p:nvPr/>
        </p:nvSpPr>
        <p:spPr>
          <a:xfrm>
            <a:off x="6192794" y="4227160"/>
            <a:ext cx="2362200"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34 == </a:t>
            </a:r>
            <a:r>
              <a:rPr kumimoji="0" lang="en-US" sz="24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100010</a:t>
            </a:r>
          </a:p>
        </p:txBody>
      </p:sp>
      <p:cxnSp>
        <p:nvCxnSpPr>
          <p:cNvPr id="7" name="Straight Connector 6"/>
          <p:cNvCxnSpPr/>
          <p:nvPr/>
        </p:nvCxnSpPr>
        <p:spPr bwMode="auto">
          <a:xfrm>
            <a:off x="5760308" y="4688825"/>
            <a:ext cx="2286000" cy="0"/>
          </a:xfrm>
          <a:prstGeom prst="line">
            <a:avLst/>
          </a:prstGeom>
          <a:noFill/>
          <a:ln w="3175" cap="flat" cmpd="sng" algn="ctr">
            <a:solidFill>
              <a:srgbClr val="0000FF"/>
            </a:solidFill>
            <a:prstDash val="solid"/>
            <a:round/>
            <a:headEnd type="none" w="med" len="med"/>
            <a:tailEnd type="none" w="med" len="med"/>
          </a:ln>
          <a:effectLst/>
        </p:spPr>
      </p:cxnSp>
      <p:sp>
        <p:nvSpPr>
          <p:cNvPr id="11" name="Rectangle 10"/>
          <p:cNvSpPr/>
          <p:nvPr/>
        </p:nvSpPr>
        <p:spPr>
          <a:xfrm>
            <a:off x="5715000" y="4233155"/>
            <a:ext cx="394660" cy="46166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&amp;</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14" name="TextBox 13"/>
          <p:cNvSpPr txBox="1"/>
          <p:nvPr/>
        </p:nvSpPr>
        <p:spPr>
          <a:xfrm>
            <a:off x="6192794" y="4709074"/>
            <a:ext cx="2362200"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32 == </a:t>
            </a:r>
            <a:r>
              <a:rPr kumimoji="0" lang="en-US" sz="24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100000</a:t>
            </a:r>
          </a:p>
        </p:txBody>
      </p:sp>
      <p:sp>
        <p:nvSpPr>
          <p:cNvPr id="2" name="Rectangle 1"/>
          <p:cNvSpPr/>
          <p:nvPr/>
        </p:nvSpPr>
        <p:spPr>
          <a:xfrm>
            <a:off x="4154306" y="3720851"/>
            <a:ext cx="1564939" cy="461665"/>
          </a:xfrm>
          <a:prstGeom prst="rect">
            <a:avLst/>
          </a:prstGeom>
          <a:solidFill>
            <a:srgbClr val="CCECFF"/>
          </a:solidFill>
          <a:ln w="19050">
            <a:solidFill>
              <a:schemeClr val="bg1"/>
            </a:solid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original</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cxnSp>
        <p:nvCxnSpPr>
          <p:cNvPr id="23" name="Straight Arrow Connector 22"/>
          <p:cNvCxnSpPr/>
          <p:nvPr/>
        </p:nvCxnSpPr>
        <p:spPr bwMode="auto">
          <a:xfrm>
            <a:off x="2617572" y="4419600"/>
            <a:ext cx="0" cy="751139"/>
          </a:xfrm>
          <a:prstGeom prst="straightConnector1">
            <a:avLst/>
          </a:prstGeom>
          <a:noFill/>
          <a:ln w="19050" cap="flat" cmpd="sng" algn="ctr">
            <a:solidFill>
              <a:srgbClr val="0000FF"/>
            </a:solidFill>
            <a:prstDash val="solid"/>
            <a:round/>
            <a:headEnd type="none" w="med" len="med"/>
            <a:tailEnd type="triangle"/>
          </a:ln>
          <a:effectLst/>
        </p:spPr>
      </p:cxnSp>
      <p:sp>
        <p:nvSpPr>
          <p:cNvPr id="26" name="TextBox 25"/>
          <p:cNvSpPr txBox="1"/>
          <p:nvPr/>
        </p:nvSpPr>
        <p:spPr>
          <a:xfrm>
            <a:off x="2342496" y="4092108"/>
            <a:ext cx="550151" cy="323165"/>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500" b="1"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AND</a:t>
            </a:r>
          </a:p>
        </p:txBody>
      </p:sp>
    </p:spTree>
    <p:extLst>
      <p:ext uri="{BB962C8B-B14F-4D97-AF65-F5344CB8AC3E}">
        <p14:creationId xmlns:p14="http://schemas.microsoft.com/office/powerpoint/2010/main" val="114805492"/>
      </p:ext>
    </p:extLst>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ounded Rectangle 16"/>
          <p:cNvSpPr/>
          <p:nvPr/>
        </p:nvSpPr>
        <p:spPr bwMode="auto">
          <a:xfrm>
            <a:off x="5282513" y="504713"/>
            <a:ext cx="3429000" cy="1839366"/>
          </a:xfrm>
          <a:prstGeom prst="roundRect">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646" y="4267200"/>
            <a:ext cx="8735644" cy="2095792"/>
          </a:xfrm>
          <a:prstGeom prst="rect">
            <a:avLst/>
          </a:prstGeom>
        </p:spPr>
      </p:pic>
      <p:sp>
        <p:nvSpPr>
          <p:cNvPr id="4" name="Rectangle 3"/>
          <p:cNvSpPr/>
          <p:nvPr/>
        </p:nvSpPr>
        <p:spPr bwMode="auto">
          <a:xfrm>
            <a:off x="4457700" y="4724400"/>
            <a:ext cx="4432861" cy="914400"/>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25" name="Rounded Rectangle 24"/>
          <p:cNvSpPr/>
          <p:nvPr/>
        </p:nvSpPr>
        <p:spPr bwMode="auto">
          <a:xfrm>
            <a:off x="5334000" y="3581400"/>
            <a:ext cx="3429000" cy="1839366"/>
          </a:xfrm>
          <a:prstGeom prst="roundRect">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44034" name="Rectangle 4"/>
          <p:cNvSpPr>
            <a:spLocks noChangeArrowheads="1"/>
          </p:cNvSpPr>
          <p:nvPr>
            <p:custDataLst>
              <p:tags r:id="rId1"/>
            </p:custDataLst>
          </p:nvPr>
        </p:nvSpPr>
        <p:spPr bwMode="auto">
          <a:xfrm>
            <a:off x="1295400" y="2286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200" b="0" i="0" u="none" strike="noStrike" kern="1200" cap="none" spc="0" normalizeH="0" baseline="0" noProof="0">
                <a:ln>
                  <a:noFill/>
                </a:ln>
                <a:solidFill>
                  <a:srgbClr val="0A04EB"/>
                </a:solidFill>
                <a:effectLst/>
                <a:uLnTx/>
                <a:uFillTx/>
                <a:latin typeface="Calibri" pitchFamily="34" charset="0"/>
                <a:ea typeface="ＭＳ Ｐゴシック" pitchFamily="34" charset="-128"/>
                <a:cs typeface="+mn-cs"/>
              </a:rPr>
              <a:t>Demo</a:t>
            </a:r>
          </a:p>
        </p:txBody>
      </p:sp>
      <p:sp>
        <p:nvSpPr>
          <p:cNvPr id="44035" name="Rectangle 3"/>
          <p:cNvSpPr>
            <a:spLocks noChangeArrowheads="1"/>
          </p:cNvSpPr>
          <p:nvPr/>
        </p:nvSpPr>
        <p:spPr bwMode="auto">
          <a:xfrm>
            <a:off x="646112" y="1428750"/>
            <a:ext cx="4087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of </a:t>
            </a:r>
            <a:r>
              <a:rPr kumimoji="0" 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"in vivo" assembly-language</a:t>
            </a:r>
            <a:endParaRPr kumimoji="0" lang="en-US" sz="2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5" name="TextBox 4"/>
          <p:cNvSpPr txBox="1"/>
          <p:nvPr/>
        </p:nvSpPr>
        <p:spPr>
          <a:xfrm>
            <a:off x="6198395" y="3810000"/>
            <a:ext cx="2362200"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40 == </a:t>
            </a:r>
            <a:r>
              <a:rPr kumimoji="0" lang="en-US" sz="24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101000</a:t>
            </a:r>
          </a:p>
        </p:txBody>
      </p:sp>
      <p:sp>
        <p:nvSpPr>
          <p:cNvPr id="8" name="TextBox 7"/>
          <p:cNvSpPr txBox="1"/>
          <p:nvPr/>
        </p:nvSpPr>
        <p:spPr>
          <a:xfrm>
            <a:off x="6192794" y="4227160"/>
            <a:ext cx="2362200"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34 == </a:t>
            </a:r>
            <a:r>
              <a:rPr kumimoji="0" lang="en-US" sz="24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100010</a:t>
            </a:r>
          </a:p>
        </p:txBody>
      </p:sp>
      <p:cxnSp>
        <p:nvCxnSpPr>
          <p:cNvPr id="7" name="Straight Connector 6"/>
          <p:cNvCxnSpPr/>
          <p:nvPr/>
        </p:nvCxnSpPr>
        <p:spPr bwMode="auto">
          <a:xfrm>
            <a:off x="5760308" y="4688825"/>
            <a:ext cx="2286000" cy="0"/>
          </a:xfrm>
          <a:prstGeom prst="line">
            <a:avLst/>
          </a:prstGeom>
          <a:noFill/>
          <a:ln w="3175" cap="flat" cmpd="sng" algn="ctr">
            <a:solidFill>
              <a:srgbClr val="0000FF"/>
            </a:solidFill>
            <a:prstDash val="solid"/>
            <a:round/>
            <a:headEnd type="none" w="med" len="med"/>
            <a:tailEnd type="none" w="med" len="med"/>
          </a:ln>
          <a:effectLst/>
        </p:spPr>
      </p:cxnSp>
      <p:sp>
        <p:nvSpPr>
          <p:cNvPr id="11" name="Rectangle 10"/>
          <p:cNvSpPr/>
          <p:nvPr/>
        </p:nvSpPr>
        <p:spPr>
          <a:xfrm>
            <a:off x="5715000" y="4233155"/>
            <a:ext cx="394660" cy="46166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&amp;</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14" name="TextBox 13"/>
          <p:cNvSpPr txBox="1"/>
          <p:nvPr/>
        </p:nvSpPr>
        <p:spPr>
          <a:xfrm>
            <a:off x="6192794" y="4709074"/>
            <a:ext cx="2362200"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32 == </a:t>
            </a:r>
            <a:r>
              <a:rPr kumimoji="0" lang="en-US" sz="24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100000</a:t>
            </a:r>
          </a:p>
        </p:txBody>
      </p:sp>
      <p:sp>
        <p:nvSpPr>
          <p:cNvPr id="2" name="Rectangle 1"/>
          <p:cNvSpPr/>
          <p:nvPr/>
        </p:nvSpPr>
        <p:spPr>
          <a:xfrm>
            <a:off x="4154306" y="3720851"/>
            <a:ext cx="1564939" cy="461665"/>
          </a:xfrm>
          <a:prstGeom prst="rect">
            <a:avLst/>
          </a:prstGeom>
          <a:solidFill>
            <a:srgbClr val="CCECFF"/>
          </a:solidFill>
          <a:ln w="19050">
            <a:solidFill>
              <a:schemeClr val="bg1"/>
            </a:solid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original</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cxnSp>
        <p:nvCxnSpPr>
          <p:cNvPr id="23" name="Straight Arrow Connector 22"/>
          <p:cNvCxnSpPr/>
          <p:nvPr/>
        </p:nvCxnSpPr>
        <p:spPr bwMode="auto">
          <a:xfrm>
            <a:off x="2617572" y="4419600"/>
            <a:ext cx="0" cy="751139"/>
          </a:xfrm>
          <a:prstGeom prst="straightConnector1">
            <a:avLst/>
          </a:prstGeom>
          <a:noFill/>
          <a:ln w="19050" cap="flat" cmpd="sng" algn="ctr">
            <a:solidFill>
              <a:srgbClr val="0000FF"/>
            </a:solidFill>
            <a:prstDash val="solid"/>
            <a:round/>
            <a:headEnd type="none" w="med" len="med"/>
            <a:tailEnd type="triangle"/>
          </a:ln>
          <a:effectLst/>
        </p:spPr>
      </p:cxnSp>
      <p:sp>
        <p:nvSpPr>
          <p:cNvPr id="26" name="TextBox 25"/>
          <p:cNvSpPr txBox="1"/>
          <p:nvPr/>
        </p:nvSpPr>
        <p:spPr>
          <a:xfrm>
            <a:off x="2342496" y="4092108"/>
            <a:ext cx="550151" cy="323165"/>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500" b="1"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AND</a:t>
            </a:r>
          </a:p>
        </p:txBody>
      </p:sp>
      <p:sp>
        <p:nvSpPr>
          <p:cNvPr id="6" name="TextBox 5"/>
          <p:cNvSpPr txBox="1"/>
          <p:nvPr/>
        </p:nvSpPr>
        <p:spPr>
          <a:xfrm>
            <a:off x="5719910" y="967085"/>
            <a:ext cx="2430474" cy="461665"/>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AND ~ </a:t>
            </a:r>
            <a:r>
              <a:rPr kumimoji="0" lang="en-US" sz="2400" b="0" i="0" u="none" strike="noStrike" kern="1200" cap="none" spc="0" normalizeH="0" baseline="0" noProof="0" dirty="0" err="1" smtClean="0">
                <a:ln>
                  <a:noFill/>
                </a:ln>
                <a:solidFill>
                  <a:srgbClr val="000000"/>
                </a:solidFill>
                <a:effectLst/>
                <a:uLnTx/>
                <a:uFillTx/>
                <a:latin typeface="Cambria" panose="02040503050406030204" pitchFamily="18" charset="0"/>
                <a:ea typeface="ＭＳ Ｐゴシック" pitchFamily="34" charset="-128"/>
                <a:cs typeface="+mn-cs"/>
              </a:rPr>
              <a:t>instr</a:t>
            </a:r>
            <a:r>
              <a:rPr kumimoji="0" lang="en-US" sz="24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 21</a:t>
            </a:r>
          </a:p>
        </p:txBody>
      </p:sp>
      <p:sp>
        <p:nvSpPr>
          <p:cNvPr id="16" name="TextBox 15"/>
          <p:cNvSpPr txBox="1"/>
          <p:nvPr/>
        </p:nvSpPr>
        <p:spPr>
          <a:xfrm>
            <a:off x="5792147" y="1443335"/>
            <a:ext cx="2350323" cy="461665"/>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 </a:t>
            </a:r>
            <a:r>
              <a:rPr kumimoji="0" lang="en-US" sz="24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OR  ~ </a:t>
            </a:r>
            <a:r>
              <a:rPr kumimoji="0" lang="en-US" sz="2400" b="0" i="0" u="none" strike="noStrike" kern="1200" cap="none" spc="0" normalizeH="0" baseline="0" noProof="0" dirty="0" err="1" smtClean="0">
                <a:ln>
                  <a:noFill/>
                </a:ln>
                <a:solidFill>
                  <a:srgbClr val="000000"/>
                </a:solidFill>
                <a:effectLst/>
                <a:uLnTx/>
                <a:uFillTx/>
                <a:latin typeface="Cambria" panose="02040503050406030204" pitchFamily="18" charset="0"/>
                <a:ea typeface="ＭＳ Ｐゴシック" pitchFamily="34" charset="-128"/>
                <a:cs typeface="+mn-cs"/>
              </a:rPr>
              <a:t>instr</a:t>
            </a:r>
            <a:r>
              <a:rPr kumimoji="0" lang="en-US" sz="24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 09</a:t>
            </a:r>
          </a:p>
        </p:txBody>
      </p:sp>
    </p:spTree>
    <p:extLst>
      <p:ext uri="{BB962C8B-B14F-4D97-AF65-F5344CB8AC3E}">
        <p14:creationId xmlns:p14="http://schemas.microsoft.com/office/powerpoint/2010/main" val="1739924896"/>
      </p:ext>
    </p:extLst>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646" y="4267200"/>
            <a:ext cx="8735644" cy="2095792"/>
          </a:xfrm>
          <a:prstGeom prst="rect">
            <a:avLst/>
          </a:prstGeom>
        </p:spPr>
      </p:pic>
      <p:sp>
        <p:nvSpPr>
          <p:cNvPr id="4" name="Rectangle 3"/>
          <p:cNvSpPr/>
          <p:nvPr/>
        </p:nvSpPr>
        <p:spPr bwMode="auto">
          <a:xfrm>
            <a:off x="4457700" y="4724400"/>
            <a:ext cx="4432861" cy="914400"/>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25" name="Rounded Rectangle 24"/>
          <p:cNvSpPr/>
          <p:nvPr/>
        </p:nvSpPr>
        <p:spPr bwMode="auto">
          <a:xfrm>
            <a:off x="5334000" y="3581400"/>
            <a:ext cx="3429000" cy="1839366"/>
          </a:xfrm>
          <a:prstGeom prst="roundRect">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12" name="Rounded Rectangle 11"/>
          <p:cNvSpPr/>
          <p:nvPr/>
        </p:nvSpPr>
        <p:spPr bwMode="auto">
          <a:xfrm>
            <a:off x="5334000" y="1428750"/>
            <a:ext cx="3429000" cy="1839366"/>
          </a:xfrm>
          <a:prstGeom prst="roundRect">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44034" name="Rectangle 4"/>
          <p:cNvSpPr>
            <a:spLocks noChangeArrowheads="1"/>
          </p:cNvSpPr>
          <p:nvPr>
            <p:custDataLst>
              <p:tags r:id="rId1"/>
            </p:custDataLst>
          </p:nvPr>
        </p:nvSpPr>
        <p:spPr bwMode="auto">
          <a:xfrm>
            <a:off x="1295400" y="2286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200" b="0" i="0" u="none" strike="noStrike" kern="1200" cap="none" spc="0" normalizeH="0" baseline="0" noProof="0">
                <a:ln>
                  <a:noFill/>
                </a:ln>
                <a:solidFill>
                  <a:srgbClr val="0A04EB"/>
                </a:solidFill>
                <a:effectLst/>
                <a:uLnTx/>
                <a:uFillTx/>
                <a:latin typeface="Calibri" pitchFamily="34" charset="0"/>
                <a:ea typeface="ＭＳ Ｐゴシック" pitchFamily="34" charset="-128"/>
                <a:cs typeface="+mn-cs"/>
              </a:rPr>
              <a:t>Demo</a:t>
            </a:r>
          </a:p>
        </p:txBody>
      </p:sp>
      <p:sp>
        <p:nvSpPr>
          <p:cNvPr id="44035" name="Rectangle 3"/>
          <p:cNvSpPr>
            <a:spLocks noChangeArrowheads="1"/>
          </p:cNvSpPr>
          <p:nvPr/>
        </p:nvSpPr>
        <p:spPr bwMode="auto">
          <a:xfrm>
            <a:off x="646112" y="1428750"/>
            <a:ext cx="4087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of </a:t>
            </a:r>
            <a:r>
              <a:rPr kumimoji="0" 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"in vivo" assembly-language</a:t>
            </a:r>
            <a:endParaRPr kumimoji="0" lang="en-US" sz="2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5" name="TextBox 4"/>
          <p:cNvSpPr txBox="1"/>
          <p:nvPr/>
        </p:nvSpPr>
        <p:spPr>
          <a:xfrm>
            <a:off x="6198395" y="3810000"/>
            <a:ext cx="2362200"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40 == </a:t>
            </a:r>
            <a:r>
              <a:rPr kumimoji="0" lang="en-US" sz="24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101000</a:t>
            </a:r>
          </a:p>
        </p:txBody>
      </p:sp>
      <p:sp>
        <p:nvSpPr>
          <p:cNvPr id="8" name="TextBox 7"/>
          <p:cNvSpPr txBox="1"/>
          <p:nvPr/>
        </p:nvSpPr>
        <p:spPr>
          <a:xfrm>
            <a:off x="6192794" y="4227160"/>
            <a:ext cx="2362200"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34 == </a:t>
            </a:r>
            <a:r>
              <a:rPr kumimoji="0" lang="en-US" sz="24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100010</a:t>
            </a:r>
          </a:p>
        </p:txBody>
      </p:sp>
      <p:cxnSp>
        <p:nvCxnSpPr>
          <p:cNvPr id="7" name="Straight Connector 6"/>
          <p:cNvCxnSpPr/>
          <p:nvPr/>
        </p:nvCxnSpPr>
        <p:spPr bwMode="auto">
          <a:xfrm>
            <a:off x="5760308" y="4688825"/>
            <a:ext cx="2286000" cy="0"/>
          </a:xfrm>
          <a:prstGeom prst="line">
            <a:avLst/>
          </a:prstGeom>
          <a:noFill/>
          <a:ln w="3175" cap="flat" cmpd="sng" algn="ctr">
            <a:solidFill>
              <a:srgbClr val="0000FF"/>
            </a:solidFill>
            <a:prstDash val="solid"/>
            <a:round/>
            <a:headEnd type="none" w="med" len="med"/>
            <a:tailEnd type="none" w="med" len="med"/>
          </a:ln>
          <a:effectLst/>
        </p:spPr>
      </p:cxnSp>
      <p:sp>
        <p:nvSpPr>
          <p:cNvPr id="11" name="Rectangle 10"/>
          <p:cNvSpPr/>
          <p:nvPr/>
        </p:nvSpPr>
        <p:spPr>
          <a:xfrm>
            <a:off x="5715000" y="4233155"/>
            <a:ext cx="394660" cy="46166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&amp;</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14" name="TextBox 13"/>
          <p:cNvSpPr txBox="1"/>
          <p:nvPr/>
        </p:nvSpPr>
        <p:spPr>
          <a:xfrm>
            <a:off x="6192794" y="4709074"/>
            <a:ext cx="2362200"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32 == </a:t>
            </a:r>
            <a:r>
              <a:rPr kumimoji="0" lang="en-US" sz="24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100000</a:t>
            </a:r>
          </a:p>
        </p:txBody>
      </p:sp>
      <p:sp>
        <p:nvSpPr>
          <p:cNvPr id="18" name="TextBox 17"/>
          <p:cNvSpPr txBox="1"/>
          <p:nvPr/>
        </p:nvSpPr>
        <p:spPr>
          <a:xfrm>
            <a:off x="6199521" y="1688791"/>
            <a:ext cx="2362200"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40 == </a:t>
            </a:r>
            <a:r>
              <a:rPr kumimoji="0" lang="en-US" sz="24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101000</a:t>
            </a:r>
          </a:p>
        </p:txBody>
      </p:sp>
      <p:sp>
        <p:nvSpPr>
          <p:cNvPr id="19" name="TextBox 18"/>
          <p:cNvSpPr txBox="1"/>
          <p:nvPr/>
        </p:nvSpPr>
        <p:spPr>
          <a:xfrm>
            <a:off x="6193920" y="2105951"/>
            <a:ext cx="2362200"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34 == </a:t>
            </a:r>
            <a:r>
              <a:rPr kumimoji="0" lang="en-US" sz="24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100010</a:t>
            </a:r>
          </a:p>
        </p:txBody>
      </p:sp>
      <p:sp>
        <p:nvSpPr>
          <p:cNvPr id="20" name="Rectangle 19"/>
          <p:cNvSpPr/>
          <p:nvPr/>
        </p:nvSpPr>
        <p:spPr>
          <a:xfrm>
            <a:off x="5739714" y="2110416"/>
            <a:ext cx="325731" cy="46166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21" name="TextBox 20"/>
          <p:cNvSpPr txBox="1"/>
          <p:nvPr/>
        </p:nvSpPr>
        <p:spPr>
          <a:xfrm>
            <a:off x="6195401" y="2586335"/>
            <a:ext cx="2362200"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CC3300"/>
                </a:solidFill>
                <a:effectLst/>
                <a:uLnTx/>
                <a:uFillTx/>
                <a:latin typeface="Calibri" panose="020F0502020204030204" pitchFamily="34" charset="0"/>
                <a:ea typeface="ＭＳ Ｐゴシック" pitchFamily="34" charset="-128"/>
                <a:cs typeface="Calibri" panose="020F0502020204030204" pitchFamily="34" charset="0"/>
              </a:rPr>
              <a:t>4</a:t>
            </a:r>
            <a:r>
              <a:rPr kumimoji="0" lang="en-US" sz="2400" b="1" i="0" u="none" strike="noStrike" kern="1200" cap="none" spc="0" normalizeH="0" baseline="0" noProof="0" dirty="0" smtClean="0">
                <a:ln>
                  <a:noFill/>
                </a:ln>
                <a:solidFill>
                  <a:srgbClr val="CC3300"/>
                </a:solidFill>
                <a:effectLst/>
                <a:uLnTx/>
                <a:uFillTx/>
                <a:latin typeface="Calibri" panose="020F0502020204030204" pitchFamily="34" charset="0"/>
                <a:ea typeface="ＭＳ Ｐゴシック" pitchFamily="34" charset="-128"/>
                <a:cs typeface="Calibri" panose="020F0502020204030204" pitchFamily="34" charset="0"/>
              </a:rPr>
              <a:t>2</a:t>
            </a: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 == </a:t>
            </a:r>
            <a:r>
              <a:rPr kumimoji="0" lang="en-US" sz="24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101010</a:t>
            </a:r>
          </a:p>
        </p:txBody>
      </p:sp>
      <p:cxnSp>
        <p:nvCxnSpPr>
          <p:cNvPr id="22" name="Straight Connector 21"/>
          <p:cNvCxnSpPr/>
          <p:nvPr/>
        </p:nvCxnSpPr>
        <p:spPr bwMode="auto">
          <a:xfrm>
            <a:off x="5781450" y="2567616"/>
            <a:ext cx="2286000" cy="0"/>
          </a:xfrm>
          <a:prstGeom prst="line">
            <a:avLst/>
          </a:prstGeom>
          <a:noFill/>
          <a:ln w="3175" cap="flat" cmpd="sng" algn="ctr">
            <a:solidFill>
              <a:srgbClr val="0000FF"/>
            </a:solidFill>
            <a:prstDash val="solid"/>
            <a:round/>
            <a:headEnd type="none" w="med" len="med"/>
            <a:tailEnd type="none" w="med" len="med"/>
          </a:ln>
          <a:effectLst/>
        </p:spPr>
      </p:cxnSp>
      <p:sp>
        <p:nvSpPr>
          <p:cNvPr id="24" name="Rectangle 23"/>
          <p:cNvSpPr/>
          <p:nvPr/>
        </p:nvSpPr>
        <p:spPr>
          <a:xfrm>
            <a:off x="4158153" y="2947602"/>
            <a:ext cx="1564939" cy="461665"/>
          </a:xfrm>
          <a:prstGeom prst="rect">
            <a:avLst/>
          </a:prstGeom>
          <a:solidFill>
            <a:srgbClr val="FFCC99"/>
          </a:solidFill>
          <a:ln w="19050">
            <a:solidFill>
              <a:schemeClr val="bg1"/>
            </a:solid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changed</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2" name="Rectangle 1"/>
          <p:cNvSpPr/>
          <p:nvPr/>
        </p:nvSpPr>
        <p:spPr>
          <a:xfrm>
            <a:off x="4154306" y="3720851"/>
            <a:ext cx="1564939" cy="461665"/>
          </a:xfrm>
          <a:prstGeom prst="rect">
            <a:avLst/>
          </a:prstGeom>
          <a:solidFill>
            <a:srgbClr val="CCECFF"/>
          </a:solidFill>
          <a:ln w="19050">
            <a:solidFill>
              <a:schemeClr val="bg1"/>
            </a:solid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original</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cxnSp>
        <p:nvCxnSpPr>
          <p:cNvPr id="23" name="Straight Arrow Connector 22"/>
          <p:cNvCxnSpPr/>
          <p:nvPr/>
        </p:nvCxnSpPr>
        <p:spPr bwMode="auto">
          <a:xfrm>
            <a:off x="2617572" y="3941805"/>
            <a:ext cx="0" cy="1228934"/>
          </a:xfrm>
          <a:prstGeom prst="straightConnector1">
            <a:avLst/>
          </a:prstGeom>
          <a:noFill/>
          <a:ln w="19050" cap="flat" cmpd="sng" algn="ctr">
            <a:solidFill>
              <a:srgbClr val="0000FF"/>
            </a:solidFill>
            <a:prstDash val="solid"/>
            <a:round/>
            <a:headEnd type="none" w="med" len="med"/>
            <a:tailEnd type="triangle"/>
          </a:ln>
          <a:effectLst/>
        </p:spPr>
      </p:cxnSp>
      <p:sp>
        <p:nvSpPr>
          <p:cNvPr id="26" name="TextBox 25"/>
          <p:cNvSpPr txBox="1"/>
          <p:nvPr/>
        </p:nvSpPr>
        <p:spPr>
          <a:xfrm>
            <a:off x="1666880" y="2889499"/>
            <a:ext cx="1914520" cy="1015663"/>
          </a:xfrm>
          <a:prstGeom prst="rect">
            <a:avLst/>
          </a:prstGeom>
          <a:solidFill>
            <a:schemeClr val="bg1">
              <a:lumMod val="85000"/>
            </a:schemeClr>
          </a:solid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5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We changed the machine-language instructions, not the source code!</a:t>
            </a:r>
          </a:p>
        </p:txBody>
      </p:sp>
    </p:spTree>
    <p:extLst>
      <p:ext uri="{BB962C8B-B14F-4D97-AF65-F5344CB8AC3E}">
        <p14:creationId xmlns:p14="http://schemas.microsoft.com/office/powerpoint/2010/main" val="1479867774"/>
      </p:ext>
    </p:extLst>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err="1">
                <a:ln>
                  <a:noFill/>
                </a:ln>
                <a:solidFill>
                  <a:srgbClr val="0A04EB"/>
                </a:solidFill>
                <a:effectLst/>
                <a:uLnTx/>
                <a:uFillTx/>
                <a:latin typeface="Courier New" pitchFamily="49" charset="0"/>
                <a:ea typeface="ＭＳ Ｐゴシック" pitchFamily="34" charset="-128"/>
                <a:cs typeface="+mn-cs"/>
              </a:rPr>
              <a:t>mul</a:t>
            </a:r>
            <a:r>
              <a:rPr kumimoji="0" lang="en-US" sz="3600" b="1" i="0" u="none" strike="noStrike" kern="1200" cap="none" spc="0" normalizeH="0" baseline="0" noProof="0" dirty="0">
                <a:ln>
                  <a:noFill/>
                </a:ln>
                <a:solidFill>
                  <a:srgbClr val="0A04EB"/>
                </a:solidFill>
                <a:effectLst/>
                <a:uLnTx/>
                <a:uFillTx/>
                <a:latin typeface="Courier New" pitchFamily="49" charset="0"/>
                <a:ea typeface="ＭＳ Ｐゴシック" pitchFamily="34" charset="-128"/>
                <a:cs typeface="+mn-cs"/>
              </a:rPr>
              <a:t> </a:t>
            </a:r>
            <a:r>
              <a:rPr kumimoji="0" lang="en-US" sz="3600" b="1" i="0" u="none" strike="noStrike" kern="1200" cap="none" spc="0" normalizeH="0" baseline="0" noProof="0" dirty="0">
                <a:ln>
                  <a:noFill/>
                </a:ln>
                <a:solidFill>
                  <a:srgbClr val="159627"/>
                </a:solidFill>
                <a:effectLst/>
                <a:uLnTx/>
                <a:uFillTx/>
                <a:latin typeface="Courier New" pitchFamily="49" charset="0"/>
                <a:ea typeface="ＭＳ Ｐゴシック" pitchFamily="34" charset="-128"/>
                <a:cs typeface="+mn-cs"/>
              </a:rPr>
              <a:t>r2</a:t>
            </a:r>
            <a:r>
              <a:rPr kumimoji="0" lang="en-US" sz="36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r1 </a:t>
            </a:r>
            <a:r>
              <a:rPr kumimoji="0" lang="en-US" sz="36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mn-cs"/>
              </a:rPr>
              <a:t>r1</a:t>
            </a:r>
            <a:endParaRPr kumimoji="0" lang="en-US" sz="36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A04EB"/>
                </a:solidFill>
                <a:effectLst/>
                <a:uLnTx/>
                <a:uFillTx/>
                <a:latin typeface="Courier New" pitchFamily="49" charset="0"/>
                <a:ea typeface="ＭＳ Ｐゴシック" pitchFamily="34" charset="-128"/>
                <a:cs typeface="+mn-cs"/>
              </a:rPr>
              <a:t>read </a:t>
            </a:r>
            <a:r>
              <a:rPr kumimoji="0" lang="en-US" sz="36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A04EB"/>
                </a:solidFill>
                <a:effectLst/>
                <a:uLnTx/>
                <a:uFillTx/>
                <a:latin typeface="Courier New" pitchFamily="49" charset="0"/>
                <a:ea typeface="ＭＳ Ｐゴシック" pitchFamily="34" charset="-128"/>
                <a:cs typeface="+mn-cs"/>
              </a:rPr>
              <a:t>add </a:t>
            </a:r>
            <a:r>
              <a:rPr kumimoji="0" lang="en-US" sz="3600" b="1" i="0" u="none" strike="noStrike" kern="1200" cap="none" spc="0" normalizeH="0" baseline="0" noProof="0" dirty="0" smtClean="0">
                <a:ln>
                  <a:noFill/>
                </a:ln>
                <a:solidFill>
                  <a:srgbClr val="159627"/>
                </a:solidFill>
                <a:effectLst/>
                <a:uLnTx/>
                <a:uFillTx/>
                <a:latin typeface="Courier New" pitchFamily="49" charset="0"/>
                <a:ea typeface="ＭＳ Ｐゴシック" pitchFamily="34" charset="-128"/>
                <a:cs typeface="+mn-cs"/>
              </a:rPr>
              <a:t>r2</a:t>
            </a:r>
            <a:r>
              <a:rPr kumimoji="0" lang="en-US" sz="36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 </a:t>
            </a:r>
            <a:r>
              <a:rPr kumimoji="0" lang="en-US" sz="3600" b="1" i="0" u="none" strike="noStrike" kern="1200" cap="none" spc="0" normalizeH="0" baseline="0" noProof="0" dirty="0" err="1" smtClean="0">
                <a:ln>
                  <a:noFill/>
                </a:ln>
                <a:solidFill>
                  <a:srgbClr val="159627"/>
                </a:solidFill>
                <a:effectLst/>
                <a:uLnTx/>
                <a:uFillTx/>
                <a:latin typeface="Courier New" pitchFamily="49" charset="0"/>
                <a:ea typeface="ＭＳ Ｐゴシック" pitchFamily="34" charset="-128"/>
                <a:cs typeface="+mn-cs"/>
              </a:rPr>
              <a:t>r2</a:t>
            </a:r>
            <a:r>
              <a:rPr kumimoji="0" lang="en-US" sz="36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 </a:t>
            </a:r>
            <a:r>
              <a:rPr kumimoji="0" lang="en-US" sz="36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A04EB"/>
                </a:solidFill>
                <a:effectLst/>
                <a:uLnTx/>
                <a:uFillTx/>
                <a:latin typeface="Courier New" pitchFamily="49" charset="0"/>
                <a:ea typeface="ＭＳ Ｐゴシック" pitchFamily="34" charset="-128"/>
                <a:cs typeface="+mn-cs"/>
              </a:rPr>
              <a:t>write </a:t>
            </a:r>
            <a:r>
              <a:rPr kumimoji="0" lang="en-US" sz="3600" b="1" i="0" u="none" strike="noStrike" kern="1200" cap="none" spc="0" normalizeH="0" baseline="0" noProof="0" dirty="0" smtClean="0">
                <a:ln>
                  <a:noFill/>
                </a:ln>
                <a:solidFill>
                  <a:srgbClr val="159627"/>
                </a:solidFill>
                <a:effectLst/>
                <a:uLnTx/>
                <a:uFillTx/>
                <a:latin typeface="Courier New" pitchFamily="49" charset="0"/>
                <a:ea typeface="ＭＳ Ｐゴシック" pitchFamily="34" charset="-128"/>
                <a:cs typeface="+mn-cs"/>
              </a:rPr>
              <a:t>r2</a:t>
            </a:r>
            <a:endParaRPr kumimoji="0" lang="en-US" sz="36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central processing unit </a:t>
            </a:r>
            <a:r>
              <a:rPr kumimoji="0" lang="en-US" sz="1200" b="1" i="1"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registers</a:t>
            </a:r>
            <a:endPar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r1</a:t>
            </a:r>
            <a:endParaRPr kumimoji="0" lang="en-US" sz="28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mn-cs"/>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159627"/>
                </a:solidFill>
                <a:effectLst/>
                <a:uLnTx/>
                <a:uFillTx/>
                <a:latin typeface="Courier New" pitchFamily="49" charset="0"/>
                <a:ea typeface="ＭＳ Ｐゴシック" pitchFamily="34" charset="-128"/>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mn-cs"/>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A04EB"/>
                </a:solidFill>
                <a:effectLst/>
                <a:uLnTx/>
                <a:uFillTx/>
                <a:latin typeface="Calibri" pitchFamily="34" charset="0"/>
                <a:ea typeface="ＭＳ Ｐゴシック" pitchFamily="34" charset="-128"/>
                <a:cs typeface="+mn-cs"/>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 charset="0"/>
              <a:ea typeface="ＭＳ Ｐゴシック" pitchFamily="1" charset="-128"/>
              <a:cs typeface="+mn-cs"/>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smtClean="0">
                <a:ln>
                  <a:noFill/>
                </a:ln>
                <a:solidFill>
                  <a:srgbClr val="C00000"/>
                </a:solidFill>
                <a:effectLst/>
                <a:uLnTx/>
                <a:uFillTx/>
                <a:latin typeface="Calibri" pitchFamily="34" charset="0"/>
                <a:ea typeface="ＭＳ Ｐゴシック" pitchFamily="34" charset="-128"/>
                <a:cs typeface="+mn-cs"/>
              </a:rPr>
              <a:t>6</a:t>
            </a:r>
            <a:endParaRPr kumimoji="0" lang="en-US" sz="2400" b="1"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endParaRPr>
          </a:p>
        </p:txBody>
      </p:sp>
      <p:sp>
        <p:nvSpPr>
          <p:cNvPr id="39" name="Rectangle 38"/>
          <p:cNvSpPr/>
          <p:nvPr/>
        </p:nvSpPr>
        <p:spPr>
          <a:xfrm>
            <a:off x="7853715" y="151853"/>
            <a:ext cx="732893" cy="307777"/>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smtClean="0">
                <a:ln>
                  <a:noFill/>
                </a:ln>
                <a:solidFill>
                  <a:srgbClr val="C00000"/>
                </a:solidFill>
                <a:effectLst/>
                <a:uLnTx/>
                <a:uFillTx/>
                <a:latin typeface="Cambria" pitchFamily="18" charset="0"/>
                <a:ea typeface="ＭＳ Ｐゴシック" pitchFamily="34" charset="-128"/>
                <a:cs typeface="+mn-cs"/>
              </a:rPr>
              <a:t>(input)</a:t>
            </a:r>
            <a:endParaRPr kumimoji="0" lang="en-US" sz="1400" b="0" i="0" u="none" strike="noStrike" kern="1200" cap="none" spc="0" normalizeH="0" baseline="0" noProof="0" dirty="0">
              <a:ln>
                <a:noFill/>
              </a:ln>
              <a:solidFill>
                <a:srgbClr val="C00000"/>
              </a:solidFill>
              <a:effectLst/>
              <a:uLnTx/>
              <a:uFillTx/>
              <a:latin typeface="Cambria" pitchFamily="18" charset="0"/>
              <a:ea typeface="ＭＳ Ｐゴシック" pitchFamily="34" charset="-128"/>
              <a:cs typeface="+mn-cs"/>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Example #1:</a:t>
            </a:r>
            <a:endParaRPr kumimoji="0" lang="en-US" sz="4200" b="0" i="0" u="none" strike="noStrike" kern="1200" cap="none" spc="0" normalizeH="0" baseline="0" noProof="0" dirty="0">
              <a:ln>
                <a:noFill/>
              </a:ln>
              <a:solidFill>
                <a:srgbClr val="0A04EB"/>
              </a:solidFill>
              <a:effectLst/>
              <a:uLnTx/>
              <a:uFillTx/>
              <a:latin typeface="Cambria" pitchFamily="18" charset="0"/>
              <a:ea typeface="ＭＳ Ｐゴシック" pitchFamily="34" charset="-128"/>
              <a:cs typeface="+mn-cs"/>
            </a:endParaRPr>
          </a:p>
        </p:txBody>
      </p:sp>
      <mc:AlternateContent xmlns:mc="http://schemas.openxmlformats.org/markup-compatibility/2006" xmlns:p14="http://schemas.microsoft.com/office/powerpoint/2010/main">
        <mc:Choice Requires="p14">
          <p:contentPart p14:bwMode="auto" r:id="rId28">
            <p14:nvContentPartPr>
              <p14:cNvPr id="3" name="Ink 2"/>
              <p14:cNvContentPartPr/>
              <p14:nvPr/>
            </p14:nvContentPartPr>
            <p14:xfrm>
              <a:off x="2232720" y="401760"/>
              <a:ext cx="5889240" cy="4303440"/>
            </p14:xfrm>
          </p:contentPart>
        </mc:Choice>
        <mc:Fallback xmlns="">
          <p:pic>
            <p:nvPicPr>
              <p:cNvPr id="3" name="Ink 2"/>
              <p:cNvPicPr/>
              <p:nvPr/>
            </p:nvPicPr>
            <p:blipFill>
              <a:blip r:embed="rId29"/>
              <a:stretch>
                <a:fillRect/>
              </a:stretch>
            </p:blipFill>
            <p:spPr>
              <a:xfrm>
                <a:off x="2220120" y="399240"/>
                <a:ext cx="5904360" cy="4318200"/>
              </a:xfrm>
              <a:prstGeom prst="rect">
                <a:avLst/>
              </a:prstGeom>
            </p:spPr>
          </p:pic>
        </mc:Fallback>
      </mc:AlternateContent>
    </p:spTree>
    <p:extLst>
      <p:ext uri="{BB962C8B-B14F-4D97-AF65-F5344CB8AC3E}">
        <p14:creationId xmlns:p14="http://schemas.microsoft.com/office/powerpoint/2010/main" val="2749216363"/>
      </p:ext>
    </p:extLst>
  </p:cSld>
  <p:clrMapOvr>
    <a:masterClrMapping/>
  </p:clrMapOvr>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5232400" y="230187"/>
            <a:ext cx="1244600" cy="646331"/>
          </a:xfrm>
          <a:prstGeom prst="roundRect">
            <a:avLst/>
          </a:prstGeom>
          <a:solidFill>
            <a:srgbClr val="FFFF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41987" name="Rectangle 7"/>
          <p:cNvSpPr>
            <a:spLocks noChangeArrowheads="1"/>
          </p:cNvSpPr>
          <p:nvPr>
            <p:custDataLst>
              <p:tags r:id="rId1"/>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lumMod val="50000"/>
                  </a:srgbClr>
                </a:solidFill>
                <a:effectLst/>
                <a:uLnTx/>
                <a:uFillTx/>
                <a:latin typeface="Courier New" pitchFamily="49" charset="0"/>
                <a:ea typeface="ＭＳ Ｐゴシック" pitchFamily="34" charset="-128"/>
                <a:cs typeface="+mn-cs"/>
              </a:rPr>
              <a:t>halt</a:t>
            </a:r>
          </a:p>
        </p:txBody>
      </p:sp>
      <p:sp>
        <p:nvSpPr>
          <p:cNvPr id="41988" name="Rectangle 8"/>
          <p:cNvSpPr>
            <a:spLocks noChangeArrowheads="1"/>
          </p:cNvSpPr>
          <p:nvPr>
            <p:custDataLst>
              <p:tags r:id="rId2"/>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err="1">
                <a:ln>
                  <a:noFill/>
                </a:ln>
                <a:solidFill>
                  <a:srgbClr val="FFFFFF">
                    <a:lumMod val="50000"/>
                  </a:srgbClr>
                </a:solidFill>
                <a:effectLst/>
                <a:uLnTx/>
                <a:uFillTx/>
                <a:latin typeface="Courier New" pitchFamily="49" charset="0"/>
                <a:ea typeface="ＭＳ Ｐゴシック" pitchFamily="34" charset="-128"/>
                <a:cs typeface="+mn-cs"/>
              </a:rPr>
              <a:t>mul</a:t>
            </a:r>
            <a:r>
              <a:rPr kumimoji="0" lang="en-US" sz="3600" b="1" i="0" u="none" strike="noStrike" kern="1200" cap="none" spc="0" normalizeH="0" baseline="0" noProof="0" dirty="0">
                <a:ln>
                  <a:noFill/>
                </a:ln>
                <a:solidFill>
                  <a:srgbClr val="FFFFFF">
                    <a:lumMod val="50000"/>
                  </a:srgbClr>
                </a:solidFill>
                <a:effectLst/>
                <a:uLnTx/>
                <a:uFillTx/>
                <a:latin typeface="Courier New" pitchFamily="49" charset="0"/>
                <a:ea typeface="ＭＳ Ｐゴシック" pitchFamily="34" charset="-128"/>
                <a:cs typeface="+mn-cs"/>
              </a:rPr>
              <a:t> r2 r1 </a:t>
            </a:r>
            <a:r>
              <a:rPr kumimoji="0" lang="en-US" sz="3600" b="1" i="0" u="none" strike="noStrike" kern="1200" cap="none" spc="0" normalizeH="0" baseline="0" noProof="0" dirty="0" err="1">
                <a:ln>
                  <a:noFill/>
                </a:ln>
                <a:solidFill>
                  <a:srgbClr val="FFFFFF">
                    <a:lumMod val="50000"/>
                  </a:srgbClr>
                </a:solidFill>
                <a:effectLst/>
                <a:uLnTx/>
                <a:uFillTx/>
                <a:latin typeface="Courier New" pitchFamily="49" charset="0"/>
                <a:ea typeface="ＭＳ Ｐゴシック" pitchFamily="34" charset="-128"/>
                <a:cs typeface="+mn-cs"/>
              </a:rPr>
              <a:t>r1</a:t>
            </a:r>
            <a:endParaRPr kumimoji="0" lang="en-US" sz="3600" b="1" i="0" u="none" strike="noStrike" kern="1200" cap="none" spc="0" normalizeH="0" baseline="0" noProof="0" dirty="0">
              <a:ln>
                <a:noFill/>
              </a:ln>
              <a:solidFill>
                <a:srgbClr val="FFFFFF">
                  <a:lumMod val="50000"/>
                </a:srgbClr>
              </a:solidFill>
              <a:effectLst/>
              <a:uLnTx/>
              <a:uFillTx/>
              <a:latin typeface="Courier New" pitchFamily="49" charset="0"/>
              <a:ea typeface="ＭＳ Ｐゴシック" pitchFamily="34" charset="-128"/>
              <a:cs typeface="+mn-cs"/>
            </a:endParaRPr>
          </a:p>
        </p:txBody>
      </p:sp>
      <p:sp>
        <p:nvSpPr>
          <p:cNvPr id="41989" name="Rectangle 9"/>
          <p:cNvSpPr>
            <a:spLocks noChangeArrowheads="1"/>
          </p:cNvSpPr>
          <p:nvPr>
            <p:custDataLst>
              <p:tags r:id="rId3"/>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lumMod val="50000"/>
                  </a:srgbClr>
                </a:solidFill>
                <a:effectLst/>
                <a:uLnTx/>
                <a:uFillTx/>
                <a:latin typeface="Courier New" pitchFamily="49" charset="0"/>
                <a:ea typeface="ＭＳ Ｐゴシック" pitchFamily="34" charset="-128"/>
                <a:cs typeface="+mn-cs"/>
              </a:rPr>
              <a:t>read r1</a:t>
            </a:r>
          </a:p>
        </p:txBody>
      </p:sp>
      <p:sp>
        <p:nvSpPr>
          <p:cNvPr id="41990" name="Rectangle 12"/>
          <p:cNvSpPr>
            <a:spLocks noChangeArrowheads="1"/>
          </p:cNvSpPr>
          <p:nvPr>
            <p:custDataLst>
              <p:tags r:id="rId4"/>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lumMod val="50000"/>
                  </a:srgbClr>
                </a:solidFill>
                <a:effectLst/>
                <a:uLnTx/>
                <a:uFillTx/>
                <a:latin typeface="Courier New" pitchFamily="49" charset="0"/>
                <a:ea typeface="ＭＳ Ｐゴシック" pitchFamily="34" charset="-128"/>
                <a:cs typeface="+mn-cs"/>
              </a:rPr>
              <a:t>add </a:t>
            </a:r>
            <a:r>
              <a:rPr kumimoji="0" lang="en-US" sz="3600" b="1" i="0" u="none" strike="noStrike" kern="1200" cap="none" spc="0" normalizeH="0" baseline="0" noProof="0" dirty="0" smtClean="0">
                <a:ln>
                  <a:noFill/>
                </a:ln>
                <a:solidFill>
                  <a:srgbClr val="FFFFFF">
                    <a:lumMod val="50000"/>
                  </a:srgbClr>
                </a:solidFill>
                <a:effectLst/>
                <a:uLnTx/>
                <a:uFillTx/>
                <a:latin typeface="Courier New" pitchFamily="49" charset="0"/>
                <a:ea typeface="ＭＳ Ｐゴシック" pitchFamily="34" charset="-128"/>
                <a:cs typeface="+mn-cs"/>
              </a:rPr>
              <a:t>r2 </a:t>
            </a:r>
            <a:r>
              <a:rPr kumimoji="0" lang="en-US" sz="3600" b="1" i="0" u="none" strike="noStrike" kern="1200" cap="none" spc="0" normalizeH="0" baseline="0" noProof="0" dirty="0" err="1" smtClean="0">
                <a:ln>
                  <a:noFill/>
                </a:ln>
                <a:solidFill>
                  <a:srgbClr val="FFFFFF">
                    <a:lumMod val="50000"/>
                  </a:srgbClr>
                </a:solidFill>
                <a:effectLst/>
                <a:uLnTx/>
                <a:uFillTx/>
                <a:latin typeface="Courier New" pitchFamily="49" charset="0"/>
                <a:ea typeface="ＭＳ Ｐゴシック" pitchFamily="34" charset="-128"/>
                <a:cs typeface="+mn-cs"/>
              </a:rPr>
              <a:t>r2</a:t>
            </a:r>
            <a:r>
              <a:rPr kumimoji="0" lang="en-US" sz="3600" b="1" i="0" u="none" strike="noStrike" kern="1200" cap="none" spc="0" normalizeH="0" baseline="0" noProof="0" dirty="0" smtClean="0">
                <a:ln>
                  <a:noFill/>
                </a:ln>
                <a:solidFill>
                  <a:srgbClr val="FFFFFF">
                    <a:lumMod val="50000"/>
                  </a:srgbClr>
                </a:solidFill>
                <a:effectLst/>
                <a:uLnTx/>
                <a:uFillTx/>
                <a:latin typeface="Courier New" pitchFamily="49" charset="0"/>
                <a:ea typeface="ＭＳ Ｐゴシック" pitchFamily="34" charset="-128"/>
                <a:cs typeface="+mn-cs"/>
              </a:rPr>
              <a:t> </a:t>
            </a:r>
            <a:r>
              <a:rPr kumimoji="0" lang="en-US" sz="3600" b="1" i="0" u="none" strike="noStrike" kern="1200" cap="none" spc="0" normalizeH="0" baseline="0" noProof="0" dirty="0">
                <a:ln>
                  <a:noFill/>
                </a:ln>
                <a:solidFill>
                  <a:srgbClr val="FFFFFF">
                    <a:lumMod val="50000"/>
                  </a:srgbClr>
                </a:solidFill>
                <a:effectLst/>
                <a:uLnTx/>
                <a:uFillTx/>
                <a:latin typeface="Courier New" pitchFamily="49" charset="0"/>
                <a:ea typeface="ＭＳ Ｐゴシック" pitchFamily="34" charset="-128"/>
                <a:cs typeface="+mn-cs"/>
              </a:rPr>
              <a:t>r1</a:t>
            </a:r>
          </a:p>
        </p:txBody>
      </p:sp>
      <p:sp>
        <p:nvSpPr>
          <p:cNvPr id="41991" name="Rectangle 13"/>
          <p:cNvSpPr>
            <a:spLocks noChangeArrowheads="1"/>
          </p:cNvSpPr>
          <p:nvPr>
            <p:custDataLst>
              <p:tags r:id="rId5"/>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lumMod val="50000"/>
                  </a:srgbClr>
                </a:solidFill>
                <a:effectLst/>
                <a:uLnTx/>
                <a:uFillTx/>
                <a:latin typeface="Courier New" pitchFamily="49" charset="0"/>
                <a:ea typeface="ＭＳ Ｐゴシック" pitchFamily="34" charset="-128"/>
                <a:cs typeface="+mn-cs"/>
              </a:rPr>
              <a:t>write </a:t>
            </a:r>
            <a:r>
              <a:rPr kumimoji="0" lang="en-US" sz="3600" b="1" i="0" u="none" strike="noStrike" kern="1200" cap="none" spc="0" normalizeH="0" baseline="0" noProof="0" dirty="0" smtClean="0">
                <a:ln>
                  <a:noFill/>
                </a:ln>
                <a:solidFill>
                  <a:srgbClr val="FFFFFF">
                    <a:lumMod val="50000"/>
                  </a:srgbClr>
                </a:solidFill>
                <a:effectLst/>
                <a:uLnTx/>
                <a:uFillTx/>
                <a:latin typeface="Courier New" pitchFamily="49" charset="0"/>
                <a:ea typeface="ＭＳ Ｐゴシック" pitchFamily="34" charset="-128"/>
                <a:cs typeface="+mn-cs"/>
              </a:rPr>
              <a:t>r2</a:t>
            </a:r>
            <a:endParaRPr kumimoji="0" lang="en-US" sz="3600" b="1" i="0" u="none" strike="noStrike" kern="1200" cap="none" spc="0" normalizeH="0" baseline="0" noProof="0" dirty="0">
              <a:ln>
                <a:noFill/>
              </a:ln>
              <a:solidFill>
                <a:srgbClr val="FFFFFF">
                  <a:lumMod val="50000"/>
                </a:srgbClr>
              </a:solidFill>
              <a:effectLst/>
              <a:uLnTx/>
              <a:uFillTx/>
              <a:latin typeface="Courier New" pitchFamily="49" charset="0"/>
              <a:ea typeface="ＭＳ Ｐゴシック" pitchFamily="34" charset="-128"/>
              <a:cs typeface="+mn-cs"/>
            </a:endParaRPr>
          </a:p>
        </p:txBody>
      </p:sp>
      <p:sp>
        <p:nvSpPr>
          <p:cNvPr id="41992" name="Text Box 17"/>
          <p:cNvSpPr txBox="1">
            <a:spLocks noChangeArrowheads="1"/>
          </p:cNvSpPr>
          <p:nvPr>
            <p:custDataLst>
              <p:tags r:id="rId6"/>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lumMod val="50000"/>
                  </a:srgbClr>
                </a:solidFill>
                <a:effectLst/>
                <a:uLnTx/>
                <a:uFillTx/>
                <a:latin typeface="Calibri" pitchFamily="34" charset="0"/>
                <a:ea typeface="ＭＳ Ｐゴシック" pitchFamily="34" charset="-128"/>
                <a:cs typeface="+mn-cs"/>
              </a:rPr>
              <a:t>central processing unit </a:t>
            </a:r>
            <a:r>
              <a:rPr kumimoji="0" lang="en-US" sz="1200" b="1" i="1" u="none" strike="noStrike" kern="1200" cap="none" spc="0" normalizeH="0" baseline="0" noProof="0" dirty="0">
                <a:ln>
                  <a:noFill/>
                </a:ln>
                <a:solidFill>
                  <a:srgbClr val="FFFFFF">
                    <a:lumMod val="50000"/>
                  </a:srgbClr>
                </a:solidFill>
                <a:effectLst/>
                <a:uLnTx/>
                <a:uFillTx/>
                <a:latin typeface="Calibri" pitchFamily="34" charset="0"/>
                <a:ea typeface="ＭＳ Ｐゴシック" pitchFamily="34" charset="-128"/>
                <a:cs typeface="+mn-cs"/>
              </a:rPr>
              <a:t>registers</a:t>
            </a:r>
            <a:endParaRPr kumimoji="0" lang="en-US" sz="1200" b="0" i="0" u="none" strike="noStrike" kern="1200" cap="none" spc="0" normalizeH="0" baseline="0" noProof="0" dirty="0">
              <a:ln>
                <a:noFill/>
              </a:ln>
              <a:solidFill>
                <a:srgbClr val="FFFFFF">
                  <a:lumMod val="50000"/>
                </a:srgbClr>
              </a:solidFill>
              <a:effectLst/>
              <a:uLnTx/>
              <a:uFillTx/>
              <a:latin typeface="Calibri" pitchFamily="34" charset="0"/>
              <a:ea typeface="ＭＳ Ｐゴシック" pitchFamily="34" charset="-128"/>
              <a:cs typeface="+mn-cs"/>
            </a:endParaRPr>
          </a:p>
        </p:txBody>
      </p:sp>
      <p:sp>
        <p:nvSpPr>
          <p:cNvPr id="41993" name="Text Box 18"/>
          <p:cNvSpPr txBox="1">
            <a:spLocks noChangeArrowheads="1"/>
          </p:cNvSpPr>
          <p:nvPr>
            <p:custDataLst>
              <p:tags r:id="rId7"/>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lumMod val="50000"/>
                  </a:srgbClr>
                </a:solidFill>
                <a:effectLst/>
                <a:uLnTx/>
                <a:uFillTx/>
                <a:latin typeface="Calibri" pitchFamily="34" charset="0"/>
                <a:ea typeface="ＭＳ Ｐゴシック" pitchFamily="34" charset="-128"/>
                <a:cs typeface="+mn-cs"/>
              </a:rPr>
              <a:t>random access memory locations</a:t>
            </a:r>
          </a:p>
        </p:txBody>
      </p:sp>
      <p:sp>
        <p:nvSpPr>
          <p:cNvPr id="41994" name="Text Box 19"/>
          <p:cNvSpPr txBox="1">
            <a:spLocks noChangeArrowheads="1"/>
          </p:cNvSpPr>
          <p:nvPr>
            <p:custDataLst>
              <p:tags r:id="rId8"/>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lumMod val="50000"/>
                  </a:srgbClr>
                </a:solidFill>
                <a:effectLst/>
                <a:uLnTx/>
                <a:uFillTx/>
                <a:latin typeface="Courier New" pitchFamily="49" charset="0"/>
                <a:ea typeface="ＭＳ Ｐゴシック" pitchFamily="34" charset="-128"/>
                <a:cs typeface="Courier New" pitchFamily="49" charset="0"/>
              </a:rPr>
              <a:t>0</a:t>
            </a:r>
          </a:p>
        </p:txBody>
      </p:sp>
      <p:sp>
        <p:nvSpPr>
          <p:cNvPr id="41995" name="Text Box 20"/>
          <p:cNvSpPr txBox="1">
            <a:spLocks noChangeArrowheads="1"/>
          </p:cNvSpPr>
          <p:nvPr>
            <p:custDataLst>
              <p:tags r:id="rId9"/>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lumMod val="50000"/>
                  </a:srgbClr>
                </a:solidFill>
                <a:effectLst/>
                <a:uLnTx/>
                <a:uFillTx/>
                <a:latin typeface="Courier New" pitchFamily="49" charset="0"/>
                <a:ea typeface="ＭＳ Ｐゴシック" pitchFamily="34" charset="-128"/>
                <a:cs typeface="Courier New" pitchFamily="49" charset="0"/>
              </a:rPr>
              <a:t>1</a:t>
            </a:r>
          </a:p>
        </p:txBody>
      </p:sp>
      <p:sp>
        <p:nvSpPr>
          <p:cNvPr id="41996" name="Text Box 21"/>
          <p:cNvSpPr txBox="1">
            <a:spLocks noChangeArrowheads="1"/>
          </p:cNvSpPr>
          <p:nvPr>
            <p:custDataLst>
              <p:tags r:id="rId10"/>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lumMod val="50000"/>
                  </a:srgbClr>
                </a:solidFill>
                <a:effectLst/>
                <a:uLnTx/>
                <a:uFillTx/>
                <a:latin typeface="Courier New" pitchFamily="49" charset="0"/>
                <a:ea typeface="ＭＳ Ｐゴシック" pitchFamily="34" charset="-128"/>
                <a:cs typeface="Courier New" pitchFamily="49" charset="0"/>
              </a:rPr>
              <a:t>2</a:t>
            </a:r>
          </a:p>
        </p:txBody>
      </p:sp>
      <p:sp>
        <p:nvSpPr>
          <p:cNvPr id="41997" name="Text Box 22"/>
          <p:cNvSpPr txBox="1">
            <a:spLocks noChangeArrowheads="1"/>
          </p:cNvSpPr>
          <p:nvPr>
            <p:custDataLst>
              <p:tags r:id="rId11"/>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lumMod val="50000"/>
                  </a:srgbClr>
                </a:solidFill>
                <a:effectLst/>
                <a:uLnTx/>
                <a:uFillTx/>
                <a:latin typeface="Courier New" pitchFamily="49" charset="0"/>
                <a:ea typeface="ＭＳ Ｐゴシック" pitchFamily="34" charset="-128"/>
                <a:cs typeface="Courier New" pitchFamily="49" charset="0"/>
              </a:rPr>
              <a:t>3</a:t>
            </a:r>
          </a:p>
        </p:txBody>
      </p:sp>
      <p:sp>
        <p:nvSpPr>
          <p:cNvPr id="41998" name="Text Box 23"/>
          <p:cNvSpPr txBox="1">
            <a:spLocks noChangeArrowheads="1"/>
          </p:cNvSpPr>
          <p:nvPr>
            <p:custDataLst>
              <p:tags r:id="rId12"/>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lumMod val="50000"/>
                  </a:srgbClr>
                </a:solidFill>
                <a:effectLst/>
                <a:uLnTx/>
                <a:uFillTx/>
                <a:latin typeface="Courier New" pitchFamily="49" charset="0"/>
                <a:ea typeface="ＭＳ Ｐゴシック" pitchFamily="34" charset="-128"/>
                <a:cs typeface="Courier New" pitchFamily="49" charset="0"/>
              </a:rPr>
              <a:t>4</a:t>
            </a:r>
          </a:p>
        </p:txBody>
      </p:sp>
      <p:sp>
        <p:nvSpPr>
          <p:cNvPr id="41999" name="Text Box 24"/>
          <p:cNvSpPr txBox="1">
            <a:spLocks noChangeArrowheads="1"/>
          </p:cNvSpPr>
          <p:nvPr>
            <p:custDataLst>
              <p:tags r:id="rId13"/>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lumMod val="50000"/>
                  </a:srgbClr>
                </a:solidFill>
                <a:effectLst/>
                <a:uLnTx/>
                <a:uFillTx/>
                <a:latin typeface="Courier New" pitchFamily="49" charset="0"/>
                <a:ea typeface="ＭＳ Ｐゴシック" pitchFamily="34" charset="-128"/>
                <a:cs typeface="Courier New" pitchFamily="49" charset="0"/>
              </a:rPr>
              <a:t>r1</a:t>
            </a:r>
          </a:p>
        </p:txBody>
      </p:sp>
      <p:sp>
        <p:nvSpPr>
          <p:cNvPr id="42004" name="Rectangle 29"/>
          <p:cNvSpPr>
            <a:spLocks noChangeArrowheads="1"/>
          </p:cNvSpPr>
          <p:nvPr>
            <p:custDataLst>
              <p:tags r:id="rId14"/>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mn-cs"/>
              </a:rPr>
              <a:t> </a:t>
            </a:r>
          </a:p>
        </p:txBody>
      </p:sp>
      <p:sp>
        <p:nvSpPr>
          <p:cNvPr id="42008" name="Rectangle 33"/>
          <p:cNvSpPr>
            <a:spLocks noChangeArrowheads="1"/>
          </p:cNvSpPr>
          <p:nvPr>
            <p:custDataLst>
              <p:tags r:id="rId15"/>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rPr>
              <a:t>General-purpose register r1</a:t>
            </a:r>
          </a:p>
        </p:txBody>
      </p:sp>
      <p:sp>
        <p:nvSpPr>
          <p:cNvPr id="42009" name="Text Box 50"/>
          <p:cNvSpPr txBox="1">
            <a:spLocks noChangeArrowheads="1"/>
          </p:cNvSpPr>
          <p:nvPr>
            <p:custDataLst>
              <p:tags r:id="rId16"/>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lumMod val="50000"/>
                  </a:srgbClr>
                </a:solidFill>
                <a:effectLst/>
                <a:uLnTx/>
                <a:uFillTx/>
                <a:latin typeface="Courier New" pitchFamily="49" charset="0"/>
                <a:ea typeface="ＭＳ Ｐゴシック" pitchFamily="34" charset="-128"/>
                <a:cs typeface="Courier New" pitchFamily="49" charset="0"/>
              </a:rPr>
              <a:t>r2</a:t>
            </a:r>
          </a:p>
        </p:txBody>
      </p:sp>
      <p:sp>
        <p:nvSpPr>
          <p:cNvPr id="42010" name="Rectangle 51"/>
          <p:cNvSpPr>
            <a:spLocks noChangeArrowheads="1"/>
          </p:cNvSpPr>
          <p:nvPr>
            <p:custDataLst>
              <p:tags r:id="rId17"/>
            </p:custDataLst>
          </p:nvPr>
        </p:nvSpPr>
        <p:spPr bwMode="auto">
          <a:xfrm>
            <a:off x="1096962" y="3962400"/>
            <a:ext cx="2733675" cy="650875"/>
          </a:xfrm>
          <a:prstGeom prst="rect">
            <a:avLst/>
          </a:prstGeom>
          <a:solidFill>
            <a:schemeClr val="bg1">
              <a:lumMod val="85000"/>
            </a:schemeClr>
          </a:solidFill>
          <a:ln w="9525">
            <a:solidFill>
              <a:srgbClr val="159627"/>
            </a:solidFill>
            <a:miter lim="800000"/>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mn-cs"/>
              </a:rPr>
              <a:t> </a:t>
            </a:r>
          </a:p>
        </p:txBody>
      </p:sp>
      <p:sp>
        <p:nvSpPr>
          <p:cNvPr id="42011" name="Rectangle 52"/>
          <p:cNvSpPr>
            <a:spLocks noChangeArrowheads="1"/>
          </p:cNvSpPr>
          <p:nvPr>
            <p:custDataLst>
              <p:tags r:id="rId18"/>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rPr>
              <a:t>General-purpose register r2</a:t>
            </a:r>
          </a:p>
        </p:txBody>
      </p:sp>
      <p:sp>
        <p:nvSpPr>
          <p:cNvPr id="42012" name="Rectangle 61"/>
          <p:cNvSpPr>
            <a:spLocks noChangeArrowheads="1"/>
          </p:cNvSpPr>
          <p:nvPr>
            <p:custDataLst>
              <p:tags r:id="rId19"/>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34" charset="-128"/>
                <a:cs typeface="+mn-cs"/>
              </a:rPr>
              <a:t>CPU</a:t>
            </a:r>
          </a:p>
        </p:txBody>
      </p:sp>
      <p:sp>
        <p:nvSpPr>
          <p:cNvPr id="42013" name="Rectangle 62"/>
          <p:cNvSpPr>
            <a:spLocks noChangeArrowheads="1"/>
          </p:cNvSpPr>
          <p:nvPr>
            <p:custDataLst>
              <p:tags r:id="rId20"/>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rPr>
              <a:t>RAM</a:t>
            </a:r>
          </a:p>
        </p:txBody>
      </p:sp>
      <p:sp>
        <p:nvSpPr>
          <p:cNvPr id="32" name="Rectangle 6"/>
          <p:cNvSpPr>
            <a:spLocks noChangeArrowheads="1"/>
          </p:cNvSpPr>
          <p:nvPr>
            <p:custDataLst>
              <p:tags r:id="rId21"/>
            </p:custDataLst>
          </p:nvPr>
        </p:nvSpPr>
        <p:spPr bwMode="auto">
          <a:xfrm>
            <a:off x="247650" y="230187"/>
            <a:ext cx="86677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smtClean="0">
                <a:ln>
                  <a:noFill/>
                </a:ln>
                <a:solidFill>
                  <a:srgbClr val="0000FF"/>
                </a:solidFill>
                <a:effectLst/>
                <a:uLnTx/>
                <a:uFillTx/>
                <a:latin typeface="Cambria" pitchFamily="18" charset="0"/>
                <a:ea typeface="ＭＳ Ｐゴシック" pitchFamily="34" charset="-128"/>
                <a:cs typeface="+mn-cs"/>
              </a:rPr>
              <a:t>Hmmm</a:t>
            </a:r>
            <a:r>
              <a:rPr kumimoji="0" lang="en-US" sz="36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vs   2016</a:t>
            </a:r>
            <a:endParaRPr kumimoji="0" lang="en-US" sz="3600" b="0" i="0" u="none" strike="noStrike" kern="1200" cap="none" spc="0" normalizeH="0" baseline="0" noProof="0" dirty="0">
              <a:ln>
                <a:noFill/>
              </a:ln>
              <a:solidFill>
                <a:srgbClr val="0A04EB"/>
              </a:solidFill>
              <a:effectLst/>
              <a:uLnTx/>
              <a:uFillTx/>
              <a:latin typeface="Cambria" pitchFamily="18" charset="0"/>
              <a:ea typeface="ＭＳ Ｐゴシック" pitchFamily="34" charset="-128"/>
              <a:cs typeface="+mn-cs"/>
            </a:endParaRPr>
          </a:p>
        </p:txBody>
      </p:sp>
      <p:sp>
        <p:nvSpPr>
          <p:cNvPr id="33" name="TextBox 37"/>
          <p:cNvSpPr txBox="1">
            <a:spLocks noChangeArrowheads="1"/>
          </p:cNvSpPr>
          <p:nvPr/>
        </p:nvSpPr>
        <p:spPr bwMode="auto">
          <a:xfrm rot="20708103">
            <a:off x="679450" y="4463188"/>
            <a:ext cx="3581400" cy="738188"/>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200" b="0" i="0" u="none" strike="noStrike" kern="1200" cap="none" spc="0" normalizeH="0" baseline="0" noProof="0" dirty="0">
                <a:ln>
                  <a:noFill/>
                </a:ln>
                <a:solidFill>
                  <a:srgbClr val="0B04FF"/>
                </a:solidFill>
                <a:effectLst/>
                <a:uLnTx/>
                <a:uFillTx/>
                <a:latin typeface="Calibri" pitchFamily="34" charset="0"/>
                <a:ea typeface="ＭＳ Ｐゴシック" pitchFamily="34" charset="-128"/>
                <a:cs typeface="+mn-cs"/>
              </a:rPr>
              <a:t>16 registers</a:t>
            </a:r>
          </a:p>
        </p:txBody>
      </p:sp>
      <p:sp>
        <p:nvSpPr>
          <p:cNvPr id="34" name="TextBox 38"/>
          <p:cNvSpPr txBox="1">
            <a:spLocks noChangeArrowheads="1"/>
          </p:cNvSpPr>
          <p:nvPr/>
        </p:nvSpPr>
        <p:spPr bwMode="auto">
          <a:xfrm rot="20716093">
            <a:off x="5253369" y="3979086"/>
            <a:ext cx="3581400" cy="1384300"/>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200" b="0" i="0" u="none" strike="noStrike" kern="1200" cap="none" spc="0" normalizeH="0" baseline="0" noProof="0" dirty="0">
                <a:ln>
                  <a:noFill/>
                </a:ln>
                <a:solidFill>
                  <a:srgbClr val="0B04FF"/>
                </a:solidFill>
                <a:effectLst/>
                <a:uLnTx/>
                <a:uFillTx/>
                <a:latin typeface="Calibri" pitchFamily="34" charset="0"/>
                <a:ea typeface="ＭＳ Ｐゴシック" pitchFamily="34" charset="-128"/>
                <a:cs typeface="+mn-cs"/>
              </a:rPr>
              <a:t>256 memory locations</a:t>
            </a:r>
          </a:p>
        </p:txBody>
      </p:sp>
      <p:sp>
        <p:nvSpPr>
          <p:cNvPr id="38" name="Line 63"/>
          <p:cNvSpPr>
            <a:spLocks noChangeShapeType="1"/>
          </p:cNvSpPr>
          <p:nvPr>
            <p:custDataLst>
              <p:tags r:id="rId22"/>
            </p:custDataLst>
          </p:nvPr>
        </p:nvSpPr>
        <p:spPr bwMode="auto">
          <a:xfrm>
            <a:off x="3514725" y="1619250"/>
            <a:ext cx="2590800" cy="0"/>
          </a:xfrm>
          <a:prstGeom prst="line">
            <a:avLst/>
          </a:prstGeom>
          <a:noFill/>
          <a:ln w="19050">
            <a:solidFill>
              <a:schemeClr val="bg1">
                <a:lumMod val="65000"/>
              </a:schemeClr>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40"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chemeClr val="bg1">
                <a:lumMod val="65000"/>
              </a:schemeClr>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lumMod val="65000"/>
                  </a:srgbClr>
                </a:solidFill>
                <a:effectLst/>
                <a:uLnTx/>
                <a:uFillTx/>
                <a:latin typeface="Calibri" pitchFamily="34" charset="0"/>
                <a:ea typeface="ＭＳ Ｐゴシック" pitchFamily="34" charset="-128"/>
                <a:cs typeface="+mn-cs"/>
              </a:rPr>
              <a:t>Von Neumann bottleneck</a:t>
            </a:r>
          </a:p>
        </p:txBody>
      </p:sp>
      <p:sp>
        <p:nvSpPr>
          <p:cNvPr id="27" name="TextBox 37"/>
          <p:cNvSpPr txBox="1">
            <a:spLocks noChangeArrowheads="1"/>
          </p:cNvSpPr>
          <p:nvPr/>
        </p:nvSpPr>
        <p:spPr bwMode="auto">
          <a:xfrm>
            <a:off x="152400" y="6424768"/>
            <a:ext cx="2852550" cy="323165"/>
          </a:xfrm>
          <a:prstGeom prst="rect">
            <a:avLst/>
          </a:prstGeom>
          <a:solidFill>
            <a:srgbClr val="FFFF00"/>
          </a:solidFill>
          <a:ln w="28575">
            <a:noFill/>
            <a:round/>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5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2016 Intel:  </a:t>
            </a:r>
            <a:r>
              <a:rPr kumimoji="0" lang="en-US" sz="15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50-100</a:t>
            </a:r>
            <a:r>
              <a:rPr kumimoji="0" lang="en-US" sz="15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registers</a:t>
            </a:r>
            <a:endParaRPr kumimoji="0" lang="en-US" sz="15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sp>
        <p:nvSpPr>
          <p:cNvPr id="28" name="TextBox 38"/>
          <p:cNvSpPr txBox="1">
            <a:spLocks noChangeArrowheads="1"/>
          </p:cNvSpPr>
          <p:nvPr/>
        </p:nvSpPr>
        <p:spPr bwMode="auto">
          <a:xfrm rot="20716093">
            <a:off x="5405769" y="4131486"/>
            <a:ext cx="3581400" cy="1384300"/>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200" b="0" i="0" u="none" strike="noStrike" kern="1200" cap="none" spc="0" normalizeH="0" baseline="0" noProof="0" dirty="0">
                <a:ln>
                  <a:noFill/>
                </a:ln>
                <a:solidFill>
                  <a:srgbClr val="0B04FF"/>
                </a:solidFill>
                <a:effectLst/>
                <a:uLnTx/>
                <a:uFillTx/>
                <a:latin typeface="Calibri" pitchFamily="34" charset="0"/>
                <a:ea typeface="ＭＳ Ｐゴシック" pitchFamily="34" charset="-128"/>
                <a:cs typeface="+mn-cs"/>
              </a:rPr>
              <a:t>256 memory locations</a:t>
            </a:r>
          </a:p>
        </p:txBody>
      </p:sp>
      <p:sp>
        <p:nvSpPr>
          <p:cNvPr id="29" name="TextBox 37"/>
          <p:cNvSpPr txBox="1">
            <a:spLocks noChangeArrowheads="1"/>
          </p:cNvSpPr>
          <p:nvPr/>
        </p:nvSpPr>
        <p:spPr bwMode="auto">
          <a:xfrm>
            <a:off x="5525590" y="6424768"/>
            <a:ext cx="3508343" cy="323165"/>
          </a:xfrm>
          <a:prstGeom prst="rect">
            <a:avLst/>
          </a:prstGeom>
          <a:solidFill>
            <a:srgbClr val="FFFF00"/>
          </a:solidFill>
          <a:ln w="3175">
            <a:solidFill>
              <a:schemeClr val="tx1"/>
            </a:solidFill>
            <a:round/>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5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2016:  </a:t>
            </a:r>
            <a:r>
              <a:rPr kumimoji="0" lang="en-US" sz="15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~10,000,000,000</a:t>
            </a:r>
            <a:r>
              <a:rPr kumimoji="0" lang="en-US" sz="15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mem </a:t>
            </a:r>
            <a:r>
              <a:rPr kumimoji="0" lang="en-US" sz="1500" b="0" i="0" u="none" strike="noStrike" kern="1200" cap="none" spc="0" normalizeH="0" baseline="0" noProof="0" dirty="0" err="1" smtClean="0">
                <a:ln>
                  <a:noFill/>
                </a:ln>
                <a:solidFill>
                  <a:srgbClr val="000000"/>
                </a:solidFill>
                <a:effectLst/>
                <a:uLnTx/>
                <a:uFillTx/>
                <a:latin typeface="Cambria" panose="02040503050406030204" pitchFamily="18" charset="0"/>
                <a:ea typeface="ＭＳ Ｐゴシック" pitchFamily="34" charset="-128"/>
                <a:cs typeface="+mn-cs"/>
              </a:rPr>
              <a:t>loc's</a:t>
            </a:r>
            <a:endParaRPr kumimoji="0" lang="en-US" sz="15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spTree>
    <p:extLst>
      <p:ext uri="{BB962C8B-B14F-4D97-AF65-F5344CB8AC3E}">
        <p14:creationId xmlns:p14="http://schemas.microsoft.com/office/powerpoint/2010/main" val="945146288"/>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699216" y="3280033"/>
            <a:ext cx="1773528" cy="454839"/>
          </a:xfrm>
          <a:prstGeom prst="rect">
            <a:avLst/>
          </a:prstGeom>
          <a:solidFill>
            <a:srgbClr val="FFE5E5"/>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603" name="Text Box 2"/>
          <p:cNvSpPr txBox="1">
            <a:spLocks noChangeArrowheads="1"/>
          </p:cNvSpPr>
          <p:nvPr/>
        </p:nvSpPr>
        <p:spPr bwMode="auto">
          <a:xfrm>
            <a:off x="228600" y="152400"/>
            <a:ext cx="14478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Quiz</a:t>
            </a:r>
            <a:endParaRPr lang="en-US" sz="4200" dirty="0">
              <a:latin typeface="Cambria" pitchFamily="18" charset="0"/>
            </a:endParaRPr>
          </a:p>
        </p:txBody>
      </p:sp>
      <p:sp>
        <p:nvSpPr>
          <p:cNvPr id="6" name="Rectangle 5"/>
          <p:cNvSpPr/>
          <p:nvPr/>
        </p:nvSpPr>
        <p:spPr>
          <a:xfrm>
            <a:off x="1905596" y="322232"/>
            <a:ext cx="2818207" cy="400110"/>
          </a:xfrm>
          <a:prstGeom prst="rect">
            <a:avLst/>
          </a:prstGeom>
        </p:spPr>
        <p:txBody>
          <a:bodyPr wrap="none">
            <a:spAutoFit/>
          </a:bodyPr>
          <a:lstStyle/>
          <a:p>
            <a:r>
              <a:rPr lang="en-US" sz="2000" i="1" dirty="0" smtClean="0">
                <a:latin typeface="Cambria" pitchFamily="18" charset="0"/>
              </a:rPr>
              <a:t>What does the loop say?</a:t>
            </a:r>
            <a:endParaRPr lang="en-US" sz="2000" i="1" dirty="0"/>
          </a:p>
        </p:txBody>
      </p:sp>
      <p:sp>
        <p:nvSpPr>
          <p:cNvPr id="2" name="Rectangle 1"/>
          <p:cNvSpPr/>
          <p:nvPr/>
        </p:nvSpPr>
        <p:spPr>
          <a:xfrm>
            <a:off x="5435871" y="1600200"/>
            <a:ext cx="431528" cy="584775"/>
          </a:xfrm>
          <a:prstGeom prst="rect">
            <a:avLst/>
          </a:prstGeom>
          <a:solidFill>
            <a:schemeClr val="bg1">
              <a:lumMod val="95000"/>
            </a:schemeClr>
          </a:solidFill>
        </p:spPr>
        <p:txBody>
          <a:bodyPr wrap="none">
            <a:spAutoFit/>
          </a:bodyPr>
          <a:lstStyle/>
          <a:p>
            <a:r>
              <a:rPr lang="en-US" sz="3200" b="1" dirty="0" smtClean="0">
                <a:latin typeface="Courier New" pitchFamily="49" charset="0"/>
              </a:rPr>
              <a:t>x</a:t>
            </a:r>
            <a:endParaRPr lang="en-US" sz="3200" dirty="0"/>
          </a:p>
        </p:txBody>
      </p:sp>
      <p:sp>
        <p:nvSpPr>
          <p:cNvPr id="36" name="Rectangle 35"/>
          <p:cNvSpPr/>
          <p:nvPr/>
        </p:nvSpPr>
        <p:spPr>
          <a:xfrm>
            <a:off x="7798072" y="1600200"/>
            <a:ext cx="431528" cy="584775"/>
          </a:xfrm>
          <a:prstGeom prst="rect">
            <a:avLst/>
          </a:prstGeom>
          <a:solidFill>
            <a:schemeClr val="bg1">
              <a:lumMod val="95000"/>
            </a:schemeClr>
          </a:solidFill>
        </p:spPr>
        <p:txBody>
          <a:bodyPr wrap="none">
            <a:spAutoFit/>
          </a:bodyPr>
          <a:lstStyle/>
          <a:p>
            <a:r>
              <a:rPr lang="en-US" sz="3200" b="1" dirty="0">
                <a:solidFill>
                  <a:srgbClr val="0000FF"/>
                </a:solidFill>
                <a:latin typeface="Courier New" pitchFamily="49" charset="0"/>
              </a:rPr>
              <a:t>i</a:t>
            </a:r>
            <a:endParaRPr lang="en-US" sz="3200" dirty="0">
              <a:solidFill>
                <a:srgbClr val="0000FF"/>
              </a:solidFill>
            </a:endParaRPr>
          </a:p>
        </p:txBody>
      </p:sp>
      <p:sp>
        <p:nvSpPr>
          <p:cNvPr id="37" name="Rectangle 36"/>
          <p:cNvSpPr/>
          <p:nvPr/>
        </p:nvSpPr>
        <p:spPr>
          <a:xfrm>
            <a:off x="5435871" y="2443808"/>
            <a:ext cx="431528" cy="584775"/>
          </a:xfrm>
          <a:prstGeom prst="rect">
            <a:avLst/>
          </a:prstGeom>
          <a:noFill/>
        </p:spPr>
        <p:txBody>
          <a:bodyPr wrap="none">
            <a:spAutoFit/>
          </a:bodyPr>
          <a:lstStyle/>
          <a:p>
            <a:r>
              <a:rPr lang="en-US" sz="3200" b="1" dirty="0" smtClean="0">
                <a:solidFill>
                  <a:srgbClr val="FF0000"/>
                </a:solidFill>
                <a:latin typeface="Courier New" pitchFamily="49" charset="0"/>
              </a:rPr>
              <a:t>0</a:t>
            </a:r>
            <a:endParaRPr lang="en-US" sz="3200" dirty="0">
              <a:solidFill>
                <a:srgbClr val="FF0000"/>
              </a:solidFill>
            </a:endParaRPr>
          </a:p>
        </p:txBody>
      </p:sp>
      <p:sp>
        <p:nvSpPr>
          <p:cNvPr id="38" name="Rectangle 37"/>
          <p:cNvSpPr/>
          <p:nvPr/>
        </p:nvSpPr>
        <p:spPr>
          <a:xfrm>
            <a:off x="7792930" y="2726957"/>
            <a:ext cx="431528" cy="584775"/>
          </a:xfrm>
          <a:prstGeom prst="rect">
            <a:avLst/>
          </a:prstGeom>
          <a:noFill/>
        </p:spPr>
        <p:txBody>
          <a:bodyPr wrap="none">
            <a:spAutoFit/>
          </a:bodyPr>
          <a:lstStyle/>
          <a:p>
            <a:r>
              <a:rPr lang="en-US" sz="3200" b="1" dirty="0">
                <a:solidFill>
                  <a:srgbClr val="0000FF"/>
                </a:solidFill>
                <a:latin typeface="Courier New" pitchFamily="49" charset="0"/>
              </a:rPr>
              <a:t>0</a:t>
            </a:r>
            <a:endParaRPr lang="en-US" sz="3200" dirty="0">
              <a:solidFill>
                <a:srgbClr val="0000FF"/>
              </a:solidFill>
            </a:endParaRPr>
          </a:p>
        </p:txBody>
      </p:sp>
      <p:cxnSp>
        <p:nvCxnSpPr>
          <p:cNvPr id="4" name="Straight Connector 3"/>
          <p:cNvCxnSpPr/>
          <p:nvPr/>
        </p:nvCxnSpPr>
        <p:spPr bwMode="auto">
          <a:xfrm>
            <a:off x="6225466" y="2821633"/>
            <a:ext cx="1219200" cy="161638"/>
          </a:xfrm>
          <a:prstGeom prst="line">
            <a:avLst/>
          </a:prstGeom>
          <a:noFill/>
          <a:ln w="9525" cap="flat" cmpd="sng" algn="ctr">
            <a:solidFill>
              <a:schemeClr val="tx1"/>
            </a:solidFill>
            <a:prstDash val="solid"/>
            <a:round/>
            <a:headEnd type="none" w="med" len="med"/>
            <a:tailEnd type="none" w="med" len="med"/>
          </a:ln>
          <a:effectLst/>
        </p:spPr>
      </p:cxnSp>
      <p:cxnSp>
        <p:nvCxnSpPr>
          <p:cNvPr id="40" name="Straight Connector 39"/>
          <p:cNvCxnSpPr/>
          <p:nvPr/>
        </p:nvCxnSpPr>
        <p:spPr bwMode="auto">
          <a:xfrm flipV="1">
            <a:off x="6225466" y="3117195"/>
            <a:ext cx="1219200" cy="161638"/>
          </a:xfrm>
          <a:prstGeom prst="line">
            <a:avLst/>
          </a:prstGeom>
          <a:noFill/>
          <a:ln w="9525" cap="flat" cmpd="sng" algn="ctr">
            <a:solidFill>
              <a:schemeClr val="tx1"/>
            </a:solidFill>
            <a:prstDash val="solid"/>
            <a:round/>
            <a:headEnd type="none" w="med" len="med"/>
            <a:tailEnd type="none" w="med" len="med"/>
          </a:ln>
          <a:effectLst/>
        </p:spPr>
      </p:cxnSp>
      <p:sp>
        <p:nvSpPr>
          <p:cNvPr id="11" name="Text Box 6"/>
          <p:cNvSpPr txBox="1">
            <a:spLocks noChangeArrowheads="1"/>
          </p:cNvSpPr>
          <p:nvPr/>
        </p:nvSpPr>
        <p:spPr bwMode="auto">
          <a:xfrm>
            <a:off x="284378" y="2240334"/>
            <a:ext cx="5377060" cy="2309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2800" b="1" dirty="0">
                <a:latin typeface="Courier New" pitchFamily="49" charset="0"/>
              </a:rPr>
              <a:t>x = </a:t>
            </a:r>
            <a:r>
              <a:rPr lang="en-US" sz="2800" b="1" dirty="0" smtClean="0">
                <a:latin typeface="Courier New" pitchFamily="49" charset="0"/>
              </a:rPr>
              <a:t>0</a:t>
            </a:r>
          </a:p>
          <a:p>
            <a:pPr algn="l">
              <a:lnSpc>
                <a:spcPts val="1400"/>
              </a:lnSpc>
              <a:spcBef>
                <a:spcPct val="50000"/>
              </a:spcBef>
            </a:pPr>
            <a:endParaRPr lang="en-US" sz="2800" b="1" dirty="0">
              <a:latin typeface="Courier New" pitchFamily="49" charset="0"/>
            </a:endParaRPr>
          </a:p>
          <a:p>
            <a:pPr algn="l">
              <a:lnSpc>
                <a:spcPts val="1400"/>
              </a:lnSpc>
              <a:spcBef>
                <a:spcPct val="50000"/>
              </a:spcBef>
            </a:pPr>
            <a:r>
              <a:rPr lang="en-US" sz="2800" b="1" dirty="0">
                <a:solidFill>
                  <a:srgbClr val="F68B09"/>
                </a:solidFill>
                <a:latin typeface="Courier New" pitchFamily="49" charset="0"/>
              </a:rPr>
              <a:t>for </a:t>
            </a:r>
            <a:r>
              <a:rPr lang="en-US" sz="2800" b="1" dirty="0" err="1">
                <a:solidFill>
                  <a:srgbClr val="0000FF"/>
                </a:solidFill>
                <a:latin typeface="Courier New" pitchFamily="49" charset="0"/>
              </a:rPr>
              <a:t>i</a:t>
            </a:r>
            <a:r>
              <a:rPr lang="en-US" sz="2800" b="1" dirty="0">
                <a:latin typeface="Courier New" pitchFamily="49" charset="0"/>
              </a:rPr>
              <a:t> </a:t>
            </a:r>
            <a:r>
              <a:rPr lang="en-US" sz="2800" b="1" dirty="0">
                <a:solidFill>
                  <a:srgbClr val="F78B09"/>
                </a:solidFill>
                <a:latin typeface="Courier New" pitchFamily="49" charset="0"/>
              </a:rPr>
              <a:t>in</a:t>
            </a:r>
            <a:r>
              <a:rPr lang="en-US" sz="2800" b="1" dirty="0">
                <a:latin typeface="Courier New" pitchFamily="49" charset="0"/>
              </a:rPr>
              <a:t> </a:t>
            </a:r>
            <a:r>
              <a:rPr lang="en-US" sz="2100" b="1" dirty="0" smtClean="0">
                <a:latin typeface="Courier New" pitchFamily="49" charset="0"/>
              </a:rPr>
              <a:t>list(range(4))</a:t>
            </a:r>
            <a:r>
              <a:rPr lang="en-US" sz="2800" b="1" dirty="0" smtClean="0">
                <a:latin typeface="Courier New" pitchFamily="49" charset="0"/>
              </a:rPr>
              <a:t>:</a:t>
            </a:r>
            <a:endParaRPr lang="en-US" sz="2800" b="1" dirty="0">
              <a:latin typeface="Courier New" pitchFamily="49" charset="0"/>
            </a:endParaRPr>
          </a:p>
          <a:p>
            <a:pPr algn="l">
              <a:lnSpc>
                <a:spcPts val="1400"/>
              </a:lnSpc>
              <a:spcBef>
                <a:spcPct val="50000"/>
              </a:spcBef>
            </a:pPr>
            <a:r>
              <a:rPr lang="en-US" sz="2800" b="1" dirty="0">
                <a:solidFill>
                  <a:srgbClr val="F68B09"/>
                </a:solidFill>
                <a:latin typeface="Courier New" pitchFamily="49" charset="0"/>
              </a:rPr>
              <a:t>  </a:t>
            </a:r>
            <a:r>
              <a:rPr lang="en-US" sz="2800" b="1" dirty="0">
                <a:latin typeface="Courier New" pitchFamily="49" charset="0"/>
              </a:rPr>
              <a:t>x += 10</a:t>
            </a:r>
          </a:p>
          <a:p>
            <a:pPr algn="l">
              <a:lnSpc>
                <a:spcPts val="1400"/>
              </a:lnSpc>
              <a:spcBef>
                <a:spcPct val="50000"/>
              </a:spcBef>
            </a:pPr>
            <a:endParaRPr lang="en-US" sz="2800" b="1" dirty="0" smtClean="0">
              <a:solidFill>
                <a:srgbClr val="F78B09"/>
              </a:solidFill>
              <a:latin typeface="Courier New" pitchFamily="49" charset="0"/>
            </a:endParaRPr>
          </a:p>
          <a:p>
            <a:pPr algn="l">
              <a:lnSpc>
                <a:spcPts val="1400"/>
              </a:lnSpc>
              <a:spcBef>
                <a:spcPct val="50000"/>
              </a:spcBef>
            </a:pPr>
            <a:r>
              <a:rPr lang="en-US" sz="2800" b="1" dirty="0" smtClean="0">
                <a:solidFill>
                  <a:srgbClr val="F78B09"/>
                </a:solidFill>
                <a:latin typeface="Courier New" pitchFamily="49" charset="0"/>
              </a:rPr>
              <a:t>print</a:t>
            </a:r>
            <a:r>
              <a:rPr lang="en-US" sz="2800" b="1" dirty="0" smtClean="0">
                <a:latin typeface="Courier New" pitchFamily="49" charset="0"/>
              </a:rPr>
              <a:t>(x)</a:t>
            </a:r>
            <a:endParaRPr lang="en-US" sz="2800" b="1" dirty="0">
              <a:latin typeface="Courier New" pitchFamily="49" charset="0"/>
            </a:endParaRPr>
          </a:p>
        </p:txBody>
      </p:sp>
      <p:sp>
        <p:nvSpPr>
          <p:cNvPr id="12" name="TextBox 11"/>
          <p:cNvSpPr txBox="1"/>
          <p:nvPr/>
        </p:nvSpPr>
        <p:spPr>
          <a:xfrm>
            <a:off x="2751339" y="2161554"/>
            <a:ext cx="1245854" cy="461665"/>
          </a:xfrm>
          <a:prstGeom prst="rect">
            <a:avLst/>
          </a:prstGeom>
          <a:noFill/>
        </p:spPr>
        <p:txBody>
          <a:bodyPr wrap="none" rtlCol="0">
            <a:spAutoFit/>
          </a:bodyPr>
          <a:lstStyle/>
          <a:p>
            <a:r>
              <a:rPr lang="en-US" b="1" dirty="0" smtClean="0">
                <a:solidFill>
                  <a:srgbClr val="0000FF"/>
                </a:solidFill>
                <a:latin typeface="Calibri" panose="020F0502020204030204" pitchFamily="34" charset="0"/>
                <a:cs typeface="Calibri" panose="020F0502020204030204" pitchFamily="34" charset="0"/>
              </a:rPr>
              <a:t>[0,1,2,3]</a:t>
            </a:r>
          </a:p>
        </p:txBody>
      </p:sp>
      <p:sp>
        <p:nvSpPr>
          <p:cNvPr id="13" name="Left Brace 12"/>
          <p:cNvSpPr/>
          <p:nvPr/>
        </p:nvSpPr>
        <p:spPr bwMode="auto">
          <a:xfrm rot="5400000">
            <a:off x="3226695" y="1825042"/>
            <a:ext cx="295142" cy="1946857"/>
          </a:xfrm>
          <a:prstGeom prst="leftBrace">
            <a:avLst>
              <a:gd name="adj1" fmla="val 59878"/>
              <a:gd name="adj2" fmla="val 50000"/>
            </a:avLst>
          </a:prstGeom>
          <a:noFill/>
          <a:ln w="19050"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4" name="Rectangle 13"/>
          <p:cNvSpPr/>
          <p:nvPr/>
        </p:nvSpPr>
        <p:spPr>
          <a:xfrm>
            <a:off x="5322243" y="3154669"/>
            <a:ext cx="678391" cy="584775"/>
          </a:xfrm>
          <a:prstGeom prst="rect">
            <a:avLst/>
          </a:prstGeom>
          <a:noFill/>
        </p:spPr>
        <p:txBody>
          <a:bodyPr wrap="none">
            <a:spAutoFit/>
          </a:bodyPr>
          <a:lstStyle/>
          <a:p>
            <a:r>
              <a:rPr lang="en-US" sz="3200" b="1" dirty="0" smtClean="0">
                <a:solidFill>
                  <a:srgbClr val="FF0000"/>
                </a:solidFill>
                <a:latin typeface="Courier New" pitchFamily="49" charset="0"/>
              </a:rPr>
              <a:t>10</a:t>
            </a:r>
            <a:endParaRPr lang="en-US" sz="3200" dirty="0">
              <a:solidFill>
                <a:srgbClr val="FF0000"/>
              </a:solidFill>
            </a:endParaRPr>
          </a:p>
        </p:txBody>
      </p:sp>
      <p:sp>
        <p:nvSpPr>
          <p:cNvPr id="15" name="Rectangle 14"/>
          <p:cNvSpPr/>
          <p:nvPr/>
        </p:nvSpPr>
        <p:spPr>
          <a:xfrm>
            <a:off x="7781753" y="3409346"/>
            <a:ext cx="431528" cy="584775"/>
          </a:xfrm>
          <a:prstGeom prst="rect">
            <a:avLst/>
          </a:prstGeom>
          <a:noFill/>
        </p:spPr>
        <p:txBody>
          <a:bodyPr wrap="none">
            <a:spAutoFit/>
          </a:bodyPr>
          <a:lstStyle/>
          <a:p>
            <a:r>
              <a:rPr lang="en-US" sz="3200" b="1" dirty="0">
                <a:solidFill>
                  <a:srgbClr val="0000FF"/>
                </a:solidFill>
                <a:latin typeface="Courier New" pitchFamily="49" charset="0"/>
              </a:rPr>
              <a:t>1</a:t>
            </a:r>
            <a:endParaRPr lang="en-US" sz="3200" dirty="0">
              <a:solidFill>
                <a:srgbClr val="0000FF"/>
              </a:solidFill>
            </a:endParaRPr>
          </a:p>
        </p:txBody>
      </p:sp>
      <p:cxnSp>
        <p:nvCxnSpPr>
          <p:cNvPr id="16" name="Straight Connector 15"/>
          <p:cNvCxnSpPr/>
          <p:nvPr/>
        </p:nvCxnSpPr>
        <p:spPr bwMode="auto">
          <a:xfrm>
            <a:off x="6214289" y="3504022"/>
            <a:ext cx="1219200" cy="161638"/>
          </a:xfrm>
          <a:prstGeom prst="line">
            <a:avLst/>
          </a:prstGeom>
          <a:noFill/>
          <a:ln w="9525" cap="flat" cmpd="sng" algn="ctr">
            <a:solidFill>
              <a:schemeClr val="tx1"/>
            </a:solidFill>
            <a:prstDash val="solid"/>
            <a:round/>
            <a:headEnd type="none" w="med" len="med"/>
            <a:tailEnd type="none" w="med" len="med"/>
          </a:ln>
          <a:effectLst/>
        </p:spPr>
      </p:cxnSp>
      <p:cxnSp>
        <p:nvCxnSpPr>
          <p:cNvPr id="17" name="Straight Connector 16"/>
          <p:cNvCxnSpPr/>
          <p:nvPr/>
        </p:nvCxnSpPr>
        <p:spPr bwMode="auto">
          <a:xfrm flipV="1">
            <a:off x="6214289" y="3799584"/>
            <a:ext cx="1219200" cy="161638"/>
          </a:xfrm>
          <a:prstGeom prst="line">
            <a:avLst/>
          </a:prstGeom>
          <a:noFill/>
          <a:ln w="9525" cap="flat" cmpd="sng" algn="ctr">
            <a:solidFill>
              <a:schemeClr val="tx1"/>
            </a:solidFill>
            <a:prstDash val="solid"/>
            <a:round/>
            <a:headEnd type="none" w="med" len="med"/>
            <a:tailEnd type="none" w="med" len="med"/>
          </a:ln>
          <a:effectLst/>
        </p:spPr>
      </p:cxnSp>
      <p:sp>
        <p:nvSpPr>
          <p:cNvPr id="18" name="Rectangle 17"/>
          <p:cNvSpPr/>
          <p:nvPr/>
        </p:nvSpPr>
        <p:spPr>
          <a:xfrm>
            <a:off x="5311066" y="3837058"/>
            <a:ext cx="678391" cy="584775"/>
          </a:xfrm>
          <a:prstGeom prst="rect">
            <a:avLst/>
          </a:prstGeom>
          <a:noFill/>
        </p:spPr>
        <p:txBody>
          <a:bodyPr wrap="none">
            <a:spAutoFit/>
          </a:bodyPr>
          <a:lstStyle/>
          <a:p>
            <a:r>
              <a:rPr lang="en-US" sz="3200" b="1" dirty="0">
                <a:solidFill>
                  <a:srgbClr val="FF0000"/>
                </a:solidFill>
                <a:latin typeface="Courier New" pitchFamily="49" charset="0"/>
              </a:rPr>
              <a:t>2</a:t>
            </a:r>
            <a:r>
              <a:rPr lang="en-US" sz="3200" b="1" dirty="0" smtClean="0">
                <a:solidFill>
                  <a:srgbClr val="FF0000"/>
                </a:solidFill>
                <a:latin typeface="Courier New" pitchFamily="49" charset="0"/>
              </a:rPr>
              <a:t>0</a:t>
            </a:r>
            <a:endParaRPr lang="en-US" sz="3200" dirty="0">
              <a:solidFill>
                <a:srgbClr val="FF0000"/>
              </a:solidFill>
            </a:endParaRPr>
          </a:p>
        </p:txBody>
      </p:sp>
      <p:sp>
        <p:nvSpPr>
          <p:cNvPr id="19" name="Rectangle 18"/>
          <p:cNvSpPr/>
          <p:nvPr/>
        </p:nvSpPr>
        <p:spPr>
          <a:xfrm>
            <a:off x="7781753" y="4095146"/>
            <a:ext cx="431528" cy="584775"/>
          </a:xfrm>
          <a:prstGeom prst="rect">
            <a:avLst/>
          </a:prstGeom>
          <a:noFill/>
        </p:spPr>
        <p:txBody>
          <a:bodyPr wrap="none">
            <a:spAutoFit/>
          </a:bodyPr>
          <a:lstStyle/>
          <a:p>
            <a:r>
              <a:rPr lang="en-US" sz="3200" b="1" dirty="0">
                <a:solidFill>
                  <a:srgbClr val="0000FF"/>
                </a:solidFill>
                <a:latin typeface="Courier New" pitchFamily="49" charset="0"/>
              </a:rPr>
              <a:t>2</a:t>
            </a:r>
            <a:endParaRPr lang="en-US" sz="3200" dirty="0">
              <a:solidFill>
                <a:srgbClr val="0000FF"/>
              </a:solidFill>
            </a:endParaRPr>
          </a:p>
        </p:txBody>
      </p:sp>
      <p:cxnSp>
        <p:nvCxnSpPr>
          <p:cNvPr id="20" name="Straight Connector 19"/>
          <p:cNvCxnSpPr/>
          <p:nvPr/>
        </p:nvCxnSpPr>
        <p:spPr bwMode="auto">
          <a:xfrm>
            <a:off x="6214289" y="4189822"/>
            <a:ext cx="1219200" cy="161638"/>
          </a:xfrm>
          <a:prstGeom prst="line">
            <a:avLst/>
          </a:prstGeom>
          <a:noFill/>
          <a:ln w="9525" cap="flat" cmpd="sng" algn="ctr">
            <a:solidFill>
              <a:schemeClr val="tx1"/>
            </a:solidFill>
            <a:prstDash val="solid"/>
            <a:round/>
            <a:headEnd type="none" w="med" len="med"/>
            <a:tailEnd type="none" w="med" len="med"/>
          </a:ln>
          <a:effectLst/>
        </p:spPr>
      </p:cxnSp>
      <p:cxnSp>
        <p:nvCxnSpPr>
          <p:cNvPr id="21" name="Straight Connector 20"/>
          <p:cNvCxnSpPr/>
          <p:nvPr/>
        </p:nvCxnSpPr>
        <p:spPr bwMode="auto">
          <a:xfrm flipV="1">
            <a:off x="6214289" y="4485384"/>
            <a:ext cx="1219200" cy="161638"/>
          </a:xfrm>
          <a:prstGeom prst="line">
            <a:avLst/>
          </a:prstGeom>
          <a:noFill/>
          <a:ln w="9525" cap="flat" cmpd="sng" algn="ctr">
            <a:solidFill>
              <a:schemeClr val="tx1"/>
            </a:solidFill>
            <a:prstDash val="solid"/>
            <a:round/>
            <a:headEnd type="none" w="med" len="med"/>
            <a:tailEnd type="none" w="med" len="med"/>
          </a:ln>
          <a:effectLst/>
        </p:spPr>
      </p:cxnSp>
      <p:sp>
        <p:nvSpPr>
          <p:cNvPr id="22" name="Rectangle 21"/>
          <p:cNvSpPr/>
          <p:nvPr/>
        </p:nvSpPr>
        <p:spPr>
          <a:xfrm>
            <a:off x="5311066" y="4522858"/>
            <a:ext cx="678391" cy="584775"/>
          </a:xfrm>
          <a:prstGeom prst="rect">
            <a:avLst/>
          </a:prstGeom>
          <a:noFill/>
        </p:spPr>
        <p:txBody>
          <a:bodyPr wrap="none">
            <a:spAutoFit/>
          </a:bodyPr>
          <a:lstStyle/>
          <a:p>
            <a:r>
              <a:rPr lang="en-US" sz="3200" b="1" dirty="0">
                <a:solidFill>
                  <a:srgbClr val="FF0000"/>
                </a:solidFill>
                <a:latin typeface="Courier New" pitchFamily="49" charset="0"/>
              </a:rPr>
              <a:t>3</a:t>
            </a:r>
            <a:r>
              <a:rPr lang="en-US" sz="3200" b="1" dirty="0" smtClean="0">
                <a:solidFill>
                  <a:srgbClr val="FF0000"/>
                </a:solidFill>
                <a:latin typeface="Courier New" pitchFamily="49" charset="0"/>
              </a:rPr>
              <a:t>0</a:t>
            </a:r>
            <a:endParaRPr lang="en-US" sz="3200" dirty="0">
              <a:solidFill>
                <a:srgbClr val="FF0000"/>
              </a:solidFill>
            </a:endParaRPr>
          </a:p>
        </p:txBody>
      </p:sp>
      <p:sp>
        <p:nvSpPr>
          <p:cNvPr id="23" name="Rectangle 22"/>
          <p:cNvSpPr/>
          <p:nvPr/>
        </p:nvSpPr>
        <p:spPr>
          <a:xfrm>
            <a:off x="7781753" y="4780946"/>
            <a:ext cx="431528" cy="584775"/>
          </a:xfrm>
          <a:prstGeom prst="rect">
            <a:avLst/>
          </a:prstGeom>
          <a:noFill/>
        </p:spPr>
        <p:txBody>
          <a:bodyPr wrap="none">
            <a:spAutoFit/>
          </a:bodyPr>
          <a:lstStyle/>
          <a:p>
            <a:r>
              <a:rPr lang="en-US" sz="3200" b="1" dirty="0">
                <a:solidFill>
                  <a:srgbClr val="0000FF"/>
                </a:solidFill>
                <a:latin typeface="Courier New" pitchFamily="49" charset="0"/>
              </a:rPr>
              <a:t>3</a:t>
            </a:r>
            <a:endParaRPr lang="en-US" sz="3200" dirty="0">
              <a:solidFill>
                <a:srgbClr val="0000FF"/>
              </a:solidFill>
            </a:endParaRPr>
          </a:p>
        </p:txBody>
      </p:sp>
      <p:cxnSp>
        <p:nvCxnSpPr>
          <p:cNvPr id="24" name="Straight Connector 23"/>
          <p:cNvCxnSpPr/>
          <p:nvPr/>
        </p:nvCxnSpPr>
        <p:spPr bwMode="auto">
          <a:xfrm>
            <a:off x="6214289" y="4875622"/>
            <a:ext cx="1219200" cy="161638"/>
          </a:xfrm>
          <a:prstGeom prst="line">
            <a:avLst/>
          </a:prstGeom>
          <a:noFill/>
          <a:ln w="9525" cap="flat" cmpd="sng" algn="ctr">
            <a:solidFill>
              <a:schemeClr val="tx1"/>
            </a:solidFill>
            <a:prstDash val="solid"/>
            <a:round/>
            <a:headEnd type="none" w="med" len="med"/>
            <a:tailEnd type="none" w="med" len="med"/>
          </a:ln>
          <a:effectLst/>
        </p:spPr>
      </p:cxnSp>
      <p:cxnSp>
        <p:nvCxnSpPr>
          <p:cNvPr id="25" name="Straight Connector 24"/>
          <p:cNvCxnSpPr/>
          <p:nvPr/>
        </p:nvCxnSpPr>
        <p:spPr bwMode="auto">
          <a:xfrm flipV="1">
            <a:off x="6214289" y="5171184"/>
            <a:ext cx="1219200" cy="161638"/>
          </a:xfrm>
          <a:prstGeom prst="line">
            <a:avLst/>
          </a:prstGeom>
          <a:noFill/>
          <a:ln w="9525" cap="flat" cmpd="sng" algn="ctr">
            <a:solidFill>
              <a:schemeClr val="tx1"/>
            </a:solidFill>
            <a:prstDash val="solid"/>
            <a:round/>
            <a:headEnd type="none" w="med" len="med"/>
            <a:tailEnd type="none" w="med" len="med"/>
          </a:ln>
          <a:effectLst/>
        </p:spPr>
      </p:cxnSp>
      <p:sp>
        <p:nvSpPr>
          <p:cNvPr id="26" name="Rectangle 25"/>
          <p:cNvSpPr/>
          <p:nvPr/>
        </p:nvSpPr>
        <p:spPr>
          <a:xfrm>
            <a:off x="5311066" y="5208658"/>
            <a:ext cx="678391" cy="584775"/>
          </a:xfrm>
          <a:prstGeom prst="rect">
            <a:avLst/>
          </a:prstGeom>
          <a:solidFill>
            <a:schemeClr val="bg1">
              <a:lumMod val="85000"/>
            </a:schemeClr>
          </a:solidFill>
        </p:spPr>
        <p:txBody>
          <a:bodyPr wrap="none">
            <a:spAutoFit/>
          </a:bodyPr>
          <a:lstStyle/>
          <a:p>
            <a:r>
              <a:rPr lang="en-US" sz="3200" b="1" dirty="0">
                <a:solidFill>
                  <a:srgbClr val="FF0000"/>
                </a:solidFill>
                <a:latin typeface="Courier New" pitchFamily="49" charset="0"/>
              </a:rPr>
              <a:t>4</a:t>
            </a:r>
            <a:r>
              <a:rPr lang="en-US" sz="3200" b="1" dirty="0" smtClean="0">
                <a:solidFill>
                  <a:srgbClr val="FF0000"/>
                </a:solidFill>
                <a:latin typeface="Courier New" pitchFamily="49" charset="0"/>
              </a:rPr>
              <a:t>0</a:t>
            </a:r>
            <a:endParaRPr lang="en-US" sz="3200" dirty="0">
              <a:solidFill>
                <a:srgbClr val="FF0000"/>
              </a:solidFill>
            </a:endParaRPr>
          </a:p>
        </p:txBody>
      </p:sp>
      <p:sp>
        <p:nvSpPr>
          <p:cNvPr id="27" name="Rectangle 26"/>
          <p:cNvSpPr/>
          <p:nvPr/>
        </p:nvSpPr>
        <p:spPr>
          <a:xfrm>
            <a:off x="1447800" y="4727946"/>
            <a:ext cx="678391" cy="584775"/>
          </a:xfrm>
          <a:prstGeom prst="rect">
            <a:avLst/>
          </a:prstGeom>
          <a:solidFill>
            <a:schemeClr val="bg1">
              <a:lumMod val="85000"/>
            </a:schemeClr>
          </a:solidFill>
        </p:spPr>
        <p:txBody>
          <a:bodyPr wrap="none">
            <a:spAutoFit/>
          </a:bodyPr>
          <a:lstStyle/>
          <a:p>
            <a:r>
              <a:rPr lang="en-US" sz="3200" b="1" dirty="0">
                <a:solidFill>
                  <a:srgbClr val="FF0000"/>
                </a:solidFill>
                <a:latin typeface="Courier New" pitchFamily="49" charset="0"/>
              </a:rPr>
              <a:t>4</a:t>
            </a:r>
            <a:r>
              <a:rPr lang="en-US" sz="3200" b="1" dirty="0" smtClean="0">
                <a:solidFill>
                  <a:srgbClr val="FF0000"/>
                </a:solidFill>
                <a:latin typeface="Courier New" pitchFamily="49" charset="0"/>
              </a:rPr>
              <a:t>0</a:t>
            </a:r>
            <a:endParaRPr lang="en-US" sz="3200" dirty="0">
              <a:solidFill>
                <a:srgbClr val="FF0000"/>
              </a:solidFill>
            </a:endParaRPr>
          </a:p>
        </p:txBody>
      </p:sp>
      <p:sp>
        <p:nvSpPr>
          <p:cNvPr id="7" name="Down Arrow 6"/>
          <p:cNvSpPr/>
          <p:nvPr/>
        </p:nvSpPr>
        <p:spPr bwMode="auto">
          <a:xfrm rot="6959530">
            <a:off x="2425495" y="3402664"/>
            <a:ext cx="651689" cy="838200"/>
          </a:xfrm>
          <a:prstGeom prst="downArrow">
            <a:avLst/>
          </a:prstGeom>
          <a:solidFill>
            <a:srgbClr val="FFE5E5"/>
          </a:solidFill>
          <a:ln w="19050" cap="flat" cmpd="sng" algn="ctr">
            <a:solidFill>
              <a:schemeClr val="bg1">
                <a:lumMod val="8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 name="Rectangle 29"/>
          <p:cNvSpPr/>
          <p:nvPr/>
        </p:nvSpPr>
        <p:spPr>
          <a:xfrm>
            <a:off x="2679042" y="3751348"/>
            <a:ext cx="1806952" cy="1015663"/>
          </a:xfrm>
          <a:prstGeom prst="rect">
            <a:avLst/>
          </a:prstGeom>
          <a:ln>
            <a:noFill/>
          </a:ln>
        </p:spPr>
        <p:txBody>
          <a:bodyPr wrap="square">
            <a:spAutoFit/>
          </a:bodyPr>
          <a:lstStyle/>
          <a:p>
            <a:r>
              <a:rPr lang="en-US" sz="2000" i="1" dirty="0" smtClean="0">
                <a:latin typeface="Cambria" pitchFamily="18" charset="0"/>
              </a:rPr>
              <a:t>It's ok </a:t>
            </a:r>
            <a:r>
              <a:rPr lang="en-US" sz="2000" i="1" u="sng" dirty="0" smtClean="0">
                <a:latin typeface="Cambria" pitchFamily="18" charset="0"/>
              </a:rPr>
              <a:t>not</a:t>
            </a:r>
            <a:r>
              <a:rPr lang="en-US" sz="2000" i="1" dirty="0" smtClean="0">
                <a:latin typeface="Cambria" pitchFamily="18" charset="0"/>
              </a:rPr>
              <a:t> to use the loop variable!</a:t>
            </a:r>
            <a:endParaRPr lang="en-US" sz="2000" i="1" dirty="0"/>
          </a:p>
        </p:txBody>
      </p:sp>
      <mc:AlternateContent xmlns:mc="http://schemas.openxmlformats.org/markup-compatibility/2006" xmlns:p14="http://schemas.microsoft.com/office/powerpoint/2010/main">
        <mc:Choice Requires="p14">
          <p:contentPart p14:bwMode="auto" r:id="rId3">
            <p14:nvContentPartPr>
              <p14:cNvPr id="5" name="Ink 4"/>
              <p14:cNvContentPartPr/>
              <p14:nvPr/>
            </p14:nvContentPartPr>
            <p14:xfrm>
              <a:off x="87480" y="294120"/>
              <a:ext cx="6708960" cy="2931480"/>
            </p14:xfrm>
          </p:contentPart>
        </mc:Choice>
        <mc:Fallback xmlns="">
          <p:pic>
            <p:nvPicPr>
              <p:cNvPr id="5" name="Ink 4"/>
              <p:cNvPicPr/>
              <p:nvPr/>
            </p:nvPicPr>
            <p:blipFill>
              <a:blip r:embed="rId4"/>
              <a:stretch>
                <a:fillRect/>
              </a:stretch>
            </p:blipFill>
            <p:spPr>
              <a:xfrm>
                <a:off x="71280" y="281160"/>
                <a:ext cx="6741360" cy="2950920"/>
              </a:xfrm>
              <a:prstGeom prst="rect">
                <a:avLst/>
              </a:prstGeom>
            </p:spPr>
          </p:pic>
        </mc:Fallback>
      </mc:AlternateContent>
    </p:spTree>
    <p:extLst>
      <p:ext uri="{BB962C8B-B14F-4D97-AF65-F5344CB8AC3E}">
        <p14:creationId xmlns:p14="http://schemas.microsoft.com/office/powerpoint/2010/main" val="2869770946"/>
      </p:ext>
    </p:extLst>
  </p:cSld>
  <p:clrMapOvr>
    <a:masterClrMapping/>
  </p:clrMapOvr>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4"/>
          <p:cNvSpPr>
            <a:spLocks noChangeArrowheads="1"/>
          </p:cNvSpPr>
          <p:nvPr>
            <p:custDataLst>
              <p:tags r:id="rId1"/>
            </p:custDataLst>
          </p:nvPr>
        </p:nvSpPr>
        <p:spPr bwMode="auto">
          <a:xfrm>
            <a:off x="3240088" y="11430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200" b="0" i="0" u="none" strike="noStrike" kern="1200" cap="none" spc="0" normalizeH="0" baseline="0" noProof="0">
                <a:ln>
                  <a:noFill/>
                </a:ln>
                <a:solidFill>
                  <a:srgbClr val="0A04EB"/>
                </a:solidFill>
                <a:effectLst/>
                <a:uLnTx/>
                <a:uFillTx/>
                <a:latin typeface="Calibri" pitchFamily="34" charset="0"/>
                <a:ea typeface="ＭＳ Ｐゴシック" pitchFamily="34" charset="-128"/>
                <a:cs typeface="+mn-cs"/>
              </a:rPr>
              <a:t>Demo</a:t>
            </a:r>
          </a:p>
        </p:txBody>
      </p:sp>
      <p:sp>
        <p:nvSpPr>
          <p:cNvPr id="44035" name="Rectangle 3"/>
          <p:cNvSpPr>
            <a:spLocks noChangeArrowheads="1"/>
          </p:cNvSpPr>
          <p:nvPr/>
        </p:nvSpPr>
        <p:spPr bwMode="auto">
          <a:xfrm>
            <a:off x="1447800" y="2438400"/>
            <a:ext cx="61597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of </a:t>
            </a:r>
            <a:r>
              <a:rPr kumimoji="0" 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assembly-language programming in </a:t>
            </a:r>
            <a:r>
              <a:rPr kumimoji="0" lang="en-US" sz="2400" b="1"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Hmmm</a:t>
            </a:r>
            <a:r>
              <a:rPr kumimoji="0" 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a:t>
            </a:r>
            <a:endParaRPr kumimoji="0" lang="en-US" sz="2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4" name="Rectangle 3"/>
          <p:cNvSpPr/>
          <p:nvPr/>
        </p:nvSpPr>
        <p:spPr>
          <a:xfrm rot="20507378">
            <a:off x="6766484" y="2913257"/>
            <a:ext cx="2015484" cy="1200329"/>
          </a:xfrm>
          <a:prstGeom prst="rect">
            <a:avLst/>
          </a:prstGeom>
          <a:solidFill>
            <a:srgbClr val="CCECFF"/>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hw6's </a:t>
            </a:r>
            <a:r>
              <a:rPr kumimoji="0" lang="en-US" sz="2400" b="0" i="1" u="none" strike="noStrike" kern="1200" cap="none" spc="0" normalizeH="0" baseline="0" noProof="0" dirty="0" smtClean="0">
                <a:ln>
                  <a:noFill/>
                </a:ln>
                <a:solidFill>
                  <a:srgbClr val="2D2D8A">
                    <a:lumMod val="75000"/>
                  </a:srgbClr>
                </a:solidFill>
                <a:effectLst/>
                <a:uLnTx/>
                <a:uFillTx/>
                <a:latin typeface="Calibri" pitchFamily="34" charset="0"/>
                <a:ea typeface="ＭＳ Ｐゴシック" pitchFamily="34" charset="-128"/>
                <a:cs typeface="+mn-cs"/>
              </a:rPr>
              <a:t>more</a:t>
            </a:r>
            <a:r>
              <a:rPr kumimoji="0" 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t>
            </a:r>
            <a:r>
              <a:rPr kumimoji="0" lang="en-US" sz="2400" b="0" i="1" u="none" strike="noStrike" kern="1200" cap="none" spc="0" normalizeH="0" baseline="0" noProof="0" dirty="0" smtClean="0">
                <a:ln>
                  <a:noFill/>
                </a:ln>
                <a:solidFill>
                  <a:srgbClr val="2D2D8A">
                    <a:lumMod val="75000"/>
                  </a:srgbClr>
                </a:solidFill>
                <a:effectLst/>
                <a:uLnTx/>
                <a:uFillTx/>
                <a:latin typeface="Calibri" pitchFamily="34" charset="0"/>
                <a:ea typeface="ＭＳ Ｐゴシック" pitchFamily="34" charset="-128"/>
                <a:cs typeface="+mn-cs"/>
              </a:rPr>
              <a:t>detailed</a:t>
            </a:r>
            <a:r>
              <a:rPr kumimoji="0" 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challenges…</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Tree>
    <p:extLst>
      <p:ext uri="{BB962C8B-B14F-4D97-AF65-F5344CB8AC3E}">
        <p14:creationId xmlns:p14="http://schemas.microsoft.com/office/powerpoint/2010/main" val="1208087152"/>
      </p:ext>
    </p:extLst>
  </p:cSld>
  <p:clrMapOvr>
    <a:masterClrMapping/>
  </p:clrMapOvr>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6"/>
          <p:cNvPicPr>
            <a:picLocks noChangeAspect="1" noChangeArrowheads="1"/>
          </p:cNvPicPr>
          <p:nvPr/>
        </p:nvPicPr>
        <p:blipFill>
          <a:blip r:embed="rId2">
            <a:extLst>
              <a:ext uri="{28A0092B-C50C-407E-A947-70E740481C1C}">
                <a14:useLocalDpi xmlns:a14="http://schemas.microsoft.com/office/drawing/2010/main" val="0"/>
              </a:ext>
            </a:extLst>
          </a:blip>
          <a:srcRect l="16263" t="49074" r="17546" b="35748"/>
          <a:stretch>
            <a:fillRect/>
          </a:stretch>
        </p:blipFill>
        <p:spPr bwMode="auto">
          <a:xfrm>
            <a:off x="152400" y="5656263"/>
            <a:ext cx="7467600" cy="1125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4275" name="Picture 5"/>
          <p:cNvPicPr>
            <a:picLocks noChangeAspect="1" noChangeArrowheads="1"/>
          </p:cNvPicPr>
          <p:nvPr/>
        </p:nvPicPr>
        <p:blipFill>
          <a:blip r:embed="rId3">
            <a:extLst>
              <a:ext uri="{28A0092B-C50C-407E-A947-70E740481C1C}">
                <a14:useLocalDpi xmlns:a14="http://schemas.microsoft.com/office/drawing/2010/main" val="0"/>
              </a:ext>
            </a:extLst>
          </a:blip>
          <a:srcRect l="16283" t="22969" r="17638" b="1231"/>
          <a:stretch>
            <a:fillRect/>
          </a:stretch>
        </p:blipFill>
        <p:spPr bwMode="auto">
          <a:xfrm>
            <a:off x="152400" y="33338"/>
            <a:ext cx="7454900" cy="5621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4276" name="Rectangle 3"/>
          <p:cNvSpPr>
            <a:spLocks noChangeArrowheads="1"/>
          </p:cNvSpPr>
          <p:nvPr/>
        </p:nvSpPr>
        <p:spPr bwMode="auto">
          <a:xfrm>
            <a:off x="5664200" y="533400"/>
            <a:ext cx="3175000" cy="1062038"/>
          </a:xfrm>
          <a:prstGeom prst="rect">
            <a:avLst/>
          </a:prstGeom>
          <a:solidFill>
            <a:schemeClr val="bg1"/>
          </a:solidFill>
          <a:ln w="28575">
            <a:solidFill>
              <a:srgbClr val="C00000"/>
            </a:solidFill>
            <a:miter lim="800000"/>
            <a:headEnd/>
            <a:tailEnd/>
          </a:ln>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200" b="0" i="0" u="none" strike="noStrike" kern="1200" cap="none" spc="0" normalizeH="0" baseline="0" noProof="0" dirty="0">
                <a:ln>
                  <a:noFill/>
                </a:ln>
                <a:solidFill>
                  <a:srgbClr val="C00000"/>
                </a:solidFill>
                <a:effectLst/>
                <a:uLnTx/>
                <a:uFillTx/>
                <a:latin typeface="Cambria" pitchFamily="18" charset="0"/>
                <a:ea typeface="ＭＳ Ｐゴシック" pitchFamily="34" charset="-128"/>
                <a:cs typeface="+mn-cs"/>
              </a:rPr>
              <a:t>Hmmm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00" b="0" i="1" u="none" strike="noStrike" kern="1200" cap="none" spc="0" normalizeH="0" baseline="0" noProof="0" dirty="0">
                <a:ln>
                  <a:noFill/>
                </a:ln>
                <a:solidFill>
                  <a:srgbClr val="C00000"/>
                </a:solidFill>
                <a:effectLst/>
                <a:uLnTx/>
                <a:uFillTx/>
                <a:latin typeface="Cambria" pitchFamily="18" charset="0"/>
                <a:ea typeface="ＭＳ Ｐゴシック" pitchFamily="34" charset="-128"/>
                <a:cs typeface="+mn-cs"/>
              </a:rPr>
              <a:t>the complete reference</a:t>
            </a:r>
          </a:p>
        </p:txBody>
      </p:sp>
      <p:sp>
        <p:nvSpPr>
          <p:cNvPr id="3" name="Rectangle 2"/>
          <p:cNvSpPr/>
          <p:nvPr/>
        </p:nvSpPr>
        <p:spPr>
          <a:xfrm>
            <a:off x="2971800" y="2926490"/>
            <a:ext cx="6019800" cy="307777"/>
          </a:xfrm>
          <a:prstGeom prst="rect">
            <a:avLst/>
          </a:prstGeom>
          <a:solidFill>
            <a:schemeClr val="bg1">
              <a:lumMod val="95000"/>
            </a:schemeClr>
          </a:solidFill>
          <a:ln>
            <a:solidFill>
              <a:schemeClr val="bg1">
                <a:lumMod val="50000"/>
              </a:schemeClr>
            </a:solid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At</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www.cs.hmc.edu/~cs5grad/cs5/hmmm/documentation/documentation.html</a:t>
            </a:r>
            <a:endPar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cxnSp>
        <p:nvCxnSpPr>
          <p:cNvPr id="5" name="Straight Connector 4"/>
          <p:cNvCxnSpPr/>
          <p:nvPr/>
        </p:nvCxnSpPr>
        <p:spPr bwMode="auto">
          <a:xfrm>
            <a:off x="129822" y="5441244"/>
            <a:ext cx="8839200" cy="0"/>
          </a:xfrm>
          <a:prstGeom prst="line">
            <a:avLst/>
          </a:prstGeom>
          <a:noFill/>
          <a:ln w="19050" cap="flat" cmpd="sng" algn="ctr">
            <a:solidFill>
              <a:srgbClr val="0000FF"/>
            </a:solidFill>
            <a:prstDash val="solid"/>
            <a:round/>
            <a:headEnd type="none" w="med" len="med"/>
            <a:tailEnd type="none" w="med" len="med"/>
          </a:ln>
          <a:effectLst/>
        </p:spPr>
      </p:cxnSp>
      <p:sp>
        <p:nvSpPr>
          <p:cNvPr id="6" name="TextBox 5"/>
          <p:cNvSpPr txBox="1"/>
          <p:nvPr/>
        </p:nvSpPr>
        <p:spPr>
          <a:xfrm>
            <a:off x="7772400" y="4953000"/>
            <a:ext cx="1044222"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Cambria" panose="02040503050406030204" pitchFamily="18" charset="0"/>
                <a:ea typeface="ＭＳ Ｐゴシック" pitchFamily="34" charset="-128"/>
                <a:cs typeface="+mn-cs"/>
              </a:rPr>
              <a:t>T</a:t>
            </a:r>
            <a:r>
              <a:rPr kumimoji="0" lang="en-US" sz="2400" b="0" i="0" u="none" strike="noStrike" kern="1200" cap="none" spc="0" normalizeH="0" baseline="0" noProof="0" dirty="0" smtClean="0">
                <a:ln>
                  <a:noFill/>
                </a:ln>
                <a:solidFill>
                  <a:srgbClr val="0000FF"/>
                </a:solidFill>
                <a:effectLst/>
                <a:uLnTx/>
                <a:uFillTx/>
                <a:latin typeface="Cambria" panose="02040503050406030204" pitchFamily="18" charset="0"/>
                <a:ea typeface="ＭＳ Ｐゴシック" pitchFamily="34" charset="-128"/>
                <a:cs typeface="+mn-cs"/>
              </a:rPr>
              <a:t>oday</a:t>
            </a:r>
            <a:endParaRPr kumimoji="0" lang="en-US" sz="2400" b="0" i="0" u="none" strike="noStrike" kern="1200" cap="none" spc="0" normalizeH="0" baseline="0" noProof="0" dirty="0">
              <a:ln>
                <a:noFill/>
              </a:ln>
              <a:solidFill>
                <a:srgbClr val="0000FF"/>
              </a:solidFill>
              <a:effectLst/>
              <a:uLnTx/>
              <a:uFillTx/>
              <a:latin typeface="Cambria" panose="02040503050406030204" pitchFamily="18" charset="0"/>
              <a:ea typeface="ＭＳ Ｐゴシック" pitchFamily="34" charset="-128"/>
              <a:cs typeface="+mn-cs"/>
            </a:endParaRPr>
          </a:p>
        </p:txBody>
      </p:sp>
      <p:sp>
        <p:nvSpPr>
          <p:cNvPr id="10" name="TextBox 9"/>
          <p:cNvSpPr txBox="1"/>
          <p:nvPr/>
        </p:nvSpPr>
        <p:spPr>
          <a:xfrm>
            <a:off x="7784757" y="5452533"/>
            <a:ext cx="1044222"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FF"/>
                </a:solidFill>
                <a:effectLst/>
                <a:uLnTx/>
                <a:uFillTx/>
                <a:latin typeface="Cambria" panose="02040503050406030204" pitchFamily="18" charset="0"/>
                <a:ea typeface="ＭＳ Ｐゴシック" pitchFamily="34" charset="-128"/>
                <a:cs typeface="+mn-cs"/>
              </a:rPr>
              <a:t>Thurs.</a:t>
            </a:r>
            <a:endParaRPr kumimoji="0" lang="en-US" sz="2400" b="0" i="0" u="none" strike="noStrike" kern="1200" cap="none" spc="0" normalizeH="0" baseline="0" noProof="0" dirty="0">
              <a:ln>
                <a:noFill/>
              </a:ln>
              <a:solidFill>
                <a:srgbClr val="0000FF"/>
              </a:solidFill>
              <a:effectLst/>
              <a:uLnTx/>
              <a:uFillTx/>
              <a:latin typeface="Cambria" panose="02040503050406030204" pitchFamily="18" charset="0"/>
              <a:ea typeface="ＭＳ Ｐゴシック" pitchFamily="34" charset="-128"/>
              <a:cs typeface="+mn-cs"/>
            </a:endParaRPr>
          </a:p>
        </p:txBody>
      </p:sp>
      <p:sp>
        <p:nvSpPr>
          <p:cNvPr id="2" name="Down Arrow 1"/>
          <p:cNvSpPr/>
          <p:nvPr/>
        </p:nvSpPr>
        <p:spPr bwMode="auto">
          <a:xfrm>
            <a:off x="8027811" y="5914198"/>
            <a:ext cx="533400" cy="791402"/>
          </a:xfrm>
          <a:prstGeom prst="downArrow">
            <a:avLst/>
          </a:prstGeom>
          <a:solidFill>
            <a:srgbClr val="CCECFF"/>
          </a:solidFill>
          <a:ln w="317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11" name="Down Arrow 10"/>
          <p:cNvSpPr/>
          <p:nvPr/>
        </p:nvSpPr>
        <p:spPr bwMode="auto">
          <a:xfrm rot="10800000">
            <a:off x="8027811" y="4023309"/>
            <a:ext cx="533400" cy="791402"/>
          </a:xfrm>
          <a:prstGeom prst="downArrow">
            <a:avLst/>
          </a:prstGeom>
          <a:solidFill>
            <a:srgbClr val="CCECFF"/>
          </a:solidFill>
          <a:ln w="317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Tree>
    <p:extLst>
      <p:ext uri="{BB962C8B-B14F-4D97-AF65-F5344CB8AC3E}">
        <p14:creationId xmlns:p14="http://schemas.microsoft.com/office/powerpoint/2010/main" val="2741297474"/>
      </p:ext>
    </p:extLst>
  </p:cSld>
  <p:clrMapOvr>
    <a:masterClrMapping/>
  </p:clrMapOvr>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bwMode="auto">
          <a:xfrm>
            <a:off x="349956" y="2244902"/>
            <a:ext cx="8382000" cy="1423987"/>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3" name="Rounded Rectangle 2"/>
          <p:cNvSpPr/>
          <p:nvPr/>
        </p:nvSpPr>
        <p:spPr bwMode="auto">
          <a:xfrm>
            <a:off x="381000" y="4419600"/>
            <a:ext cx="3716867" cy="730956"/>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45059"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45060" name="Rectangle 6"/>
          <p:cNvSpPr>
            <a:spLocks noChangeArrowheads="1"/>
          </p:cNvSpPr>
          <p:nvPr>
            <p:custDataLst>
              <p:tags r:id="rId2"/>
            </p:custDataLst>
          </p:nvPr>
        </p:nvSpPr>
        <p:spPr bwMode="auto">
          <a:xfrm>
            <a:off x="76200" y="76200"/>
            <a:ext cx="6808081"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Assembly Language</a:t>
            </a:r>
            <a:endParaRPr kumimoji="0" lang="en-US" sz="42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45062" name="Rectangle 8"/>
          <p:cNvSpPr>
            <a:spLocks noChangeArrowheads="1"/>
          </p:cNvSpPr>
          <p:nvPr>
            <p:custDataLst>
              <p:tags r:id="rId3"/>
            </p:custDataLst>
          </p:nvPr>
        </p:nvSpPr>
        <p:spPr bwMode="auto">
          <a:xfrm>
            <a:off x="500063" y="5830669"/>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div </a:t>
            </a:r>
            <a:r>
              <a:rPr kumimoji="0" lang="en-US" sz="36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r1 </a:t>
            </a:r>
            <a:r>
              <a:rPr kumimoji="0" lang="en-US" sz="36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r1 </a:t>
            </a:r>
            <a:r>
              <a:rPr kumimoji="0" lang="en-US" sz="36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r2</a:t>
            </a:r>
            <a:endParaRPr kumimoji="0" lang="en-US" sz="36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45063" name="Rectangle 9"/>
          <p:cNvSpPr>
            <a:spLocks noChangeArrowheads="1"/>
          </p:cNvSpPr>
          <p:nvPr>
            <p:custDataLst>
              <p:tags r:id="rId4"/>
            </p:custDataLst>
          </p:nvPr>
        </p:nvSpPr>
        <p:spPr bwMode="auto">
          <a:xfrm>
            <a:off x="500063" y="3810000"/>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add </a:t>
            </a:r>
            <a:r>
              <a:rPr kumimoji="0" lang="en-US" sz="36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r3 r1 </a:t>
            </a:r>
            <a:r>
              <a:rPr kumimoji="0" lang="en-US" sz="36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r2</a:t>
            </a:r>
          </a:p>
        </p:txBody>
      </p:sp>
      <p:sp>
        <p:nvSpPr>
          <p:cNvPr id="45065" name="Text Box 14"/>
          <p:cNvSpPr txBox="1">
            <a:spLocks noChangeArrowheads="1"/>
          </p:cNvSpPr>
          <p:nvPr>
            <p:custDataLst>
              <p:tags r:id="rId5"/>
            </p:custDataLst>
          </p:nvPr>
        </p:nvSpPr>
        <p:spPr bwMode="auto">
          <a:xfrm>
            <a:off x="4386263" y="38862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reg3 </a:t>
            </a:r>
            <a:r>
              <a:rPr kumimoji="0" lang="en-US" sz="24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a:t>
            </a:r>
            <a:r>
              <a:rPr kumimoji="0" lang="en-US" sz="24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reg1 </a:t>
            </a:r>
            <a:r>
              <a:rPr kumimoji="0" lang="en-US" sz="2400" b="1" i="0" u="none" strike="noStrike" kern="1200" cap="none" spc="0" normalizeH="0" baseline="0" noProof="0" dirty="0">
                <a:ln>
                  <a:noFill/>
                </a:ln>
                <a:solidFill>
                  <a:srgbClr val="0A04EB"/>
                </a:solidFill>
                <a:effectLst/>
                <a:uLnTx/>
                <a:uFillTx/>
                <a:latin typeface="Courier New" pitchFamily="49" charset="0"/>
                <a:ea typeface="ＭＳ Ｐゴシック" pitchFamily="34" charset="-128"/>
                <a:cs typeface="+mn-cs"/>
              </a:rPr>
              <a:t>+</a:t>
            </a:r>
            <a:r>
              <a:rPr kumimoji="0" lang="en-US" sz="24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reg2</a:t>
            </a:r>
          </a:p>
        </p:txBody>
      </p:sp>
      <p:sp>
        <p:nvSpPr>
          <p:cNvPr id="45066" name="Text Box 15"/>
          <p:cNvSpPr txBox="1">
            <a:spLocks noChangeArrowheads="1"/>
          </p:cNvSpPr>
          <p:nvPr>
            <p:custDataLst>
              <p:tags r:id="rId6"/>
            </p:custDataLst>
          </p:nvPr>
        </p:nvSpPr>
        <p:spPr bwMode="auto">
          <a:xfrm>
            <a:off x="4386263" y="6508157"/>
            <a:ext cx="426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smtClean="0">
                <a:ln>
                  <a:noFill/>
                </a:ln>
                <a:solidFill>
                  <a:srgbClr val="FFFFFF">
                    <a:lumMod val="50000"/>
                  </a:srgbClr>
                </a:solidFill>
                <a:effectLst/>
                <a:uLnTx/>
                <a:uFillTx/>
                <a:latin typeface="Calibri" panose="020F0502020204030204" pitchFamily="34" charset="0"/>
                <a:ea typeface="ＭＳ Ｐゴシック" pitchFamily="34" charset="-128"/>
                <a:cs typeface="+mn-cs"/>
              </a:rPr>
              <a:t>This is </a:t>
            </a:r>
            <a:r>
              <a:rPr kumimoji="0" lang="en-US" sz="1600" b="0" i="0" u="none" strike="noStrike" kern="1200" cap="none" spc="0" normalizeH="0" baseline="0" noProof="0" dirty="0">
                <a:ln>
                  <a:noFill/>
                </a:ln>
                <a:solidFill>
                  <a:srgbClr val="FFFFFF">
                    <a:lumMod val="50000"/>
                  </a:srgbClr>
                </a:solidFill>
                <a:effectLst/>
                <a:uLnTx/>
                <a:uFillTx/>
                <a:latin typeface="Calibri" panose="020F0502020204030204" pitchFamily="34" charset="0"/>
                <a:ea typeface="ＭＳ Ｐゴシック" pitchFamily="34" charset="-128"/>
                <a:cs typeface="+mn-cs"/>
              </a:rPr>
              <a:t>why </a:t>
            </a:r>
            <a:r>
              <a:rPr kumimoji="0" lang="en-US" sz="1600" b="0" i="0" u="none" strike="noStrike" kern="1200" cap="none" spc="0" normalizeH="0" baseline="0" noProof="0" dirty="0" smtClean="0">
                <a:ln>
                  <a:noFill/>
                </a:ln>
                <a:solidFill>
                  <a:srgbClr val="FFFFFF">
                    <a:lumMod val="50000"/>
                  </a:srgbClr>
                </a:solidFill>
                <a:effectLst/>
                <a:uLnTx/>
                <a:uFillTx/>
                <a:latin typeface="Calibri" panose="020F0502020204030204" pitchFamily="34" charset="0"/>
                <a:ea typeface="ＭＳ Ｐゴシック" pitchFamily="34" charset="-128"/>
                <a:cs typeface="+mn-cs"/>
              </a:rPr>
              <a:t>they're </a:t>
            </a:r>
            <a:r>
              <a:rPr kumimoji="0" lang="en-US" sz="1600" b="0" i="0" u="none" strike="noStrike" kern="1200" cap="none" spc="0" normalizeH="0" baseline="0" noProof="0" dirty="0">
                <a:ln>
                  <a:noFill/>
                </a:ln>
                <a:solidFill>
                  <a:srgbClr val="FFFFFF">
                    <a:lumMod val="50000"/>
                  </a:srgbClr>
                </a:solidFill>
                <a:effectLst/>
                <a:uLnTx/>
                <a:uFillTx/>
                <a:latin typeface="Calibri" panose="020F0502020204030204" pitchFamily="34" charset="0"/>
                <a:ea typeface="ＭＳ Ｐゴシック" pitchFamily="34" charset="-128"/>
                <a:cs typeface="+mn-cs"/>
              </a:rPr>
              <a:t>written </a:t>
            </a:r>
            <a:r>
              <a:rPr kumimoji="0" lang="en-US" sz="1600" b="0" i="0" u="none" strike="noStrike" kern="1200" cap="none" spc="0" normalizeH="0" baseline="0" noProof="0" dirty="0" smtClean="0">
                <a:ln>
                  <a:noFill/>
                </a:ln>
                <a:solidFill>
                  <a:srgbClr val="FFFFFF">
                    <a:lumMod val="50000"/>
                  </a:srgbClr>
                </a:solidFill>
                <a:effectLst/>
                <a:uLnTx/>
                <a:uFillTx/>
                <a:latin typeface="Calibri" panose="020F0502020204030204" pitchFamily="34" charset="0"/>
                <a:ea typeface="ＭＳ Ｐゴシック" pitchFamily="34" charset="-128"/>
                <a:cs typeface="+mn-cs"/>
              </a:rPr>
              <a:t>R to L in Python</a:t>
            </a:r>
            <a:r>
              <a:rPr kumimoji="0" lang="en-US" sz="1600" b="0" i="0" u="none" strike="noStrike" kern="1200" cap="none" spc="0" normalizeH="0" baseline="0" noProof="0" dirty="0">
                <a:ln>
                  <a:noFill/>
                </a:ln>
                <a:solidFill>
                  <a:srgbClr val="FFFFFF">
                    <a:lumMod val="50000"/>
                  </a:srgbClr>
                </a:solidFill>
                <a:effectLst/>
                <a:uLnTx/>
                <a:uFillTx/>
                <a:latin typeface="Calibri" panose="020F0502020204030204" pitchFamily="34" charset="0"/>
                <a:ea typeface="ＭＳ Ｐゴシック" pitchFamily="34" charset="-128"/>
                <a:cs typeface="+mn-cs"/>
              </a:rPr>
              <a:t>!</a:t>
            </a:r>
          </a:p>
        </p:txBody>
      </p:sp>
      <p:sp>
        <p:nvSpPr>
          <p:cNvPr id="45067" name="Rectangle 16"/>
          <p:cNvSpPr>
            <a:spLocks noChangeArrowheads="1"/>
          </p:cNvSpPr>
          <p:nvPr>
            <p:custDataLst>
              <p:tags r:id="rId7"/>
            </p:custDataLst>
          </p:nvPr>
        </p:nvSpPr>
        <p:spPr bwMode="auto">
          <a:xfrm>
            <a:off x="500063" y="4487334"/>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sub </a:t>
            </a:r>
            <a:r>
              <a:rPr kumimoji="0" lang="en-US" sz="36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r3 r1 r2</a:t>
            </a:r>
            <a:endParaRPr kumimoji="0" lang="en-US" sz="36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45068" name="Text Box 17"/>
          <p:cNvSpPr txBox="1">
            <a:spLocks noChangeArrowheads="1"/>
          </p:cNvSpPr>
          <p:nvPr>
            <p:custDataLst>
              <p:tags r:id="rId8"/>
            </p:custDataLst>
          </p:nvPr>
        </p:nvSpPr>
        <p:spPr bwMode="auto">
          <a:xfrm>
            <a:off x="4374974" y="4532314"/>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reg3 </a:t>
            </a:r>
            <a:r>
              <a:rPr kumimoji="0" lang="en-US" sz="24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a:t>
            </a:r>
            <a:r>
              <a:rPr kumimoji="0" lang="en-US" sz="24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reg1 </a:t>
            </a:r>
            <a:r>
              <a:rPr kumimoji="0" lang="en-US" sz="2400" b="1" i="0" u="none" strike="noStrike" kern="1200" cap="none" spc="0" normalizeH="0" baseline="0" noProof="0" dirty="0" smtClean="0">
                <a:ln>
                  <a:noFill/>
                </a:ln>
                <a:solidFill>
                  <a:srgbClr val="0A04EB"/>
                </a:solidFill>
                <a:effectLst/>
                <a:uLnTx/>
                <a:uFillTx/>
                <a:latin typeface="Courier New" pitchFamily="49" charset="0"/>
                <a:ea typeface="ＭＳ Ｐゴシック" pitchFamily="34" charset="-128"/>
                <a:cs typeface="+mn-cs"/>
              </a:rPr>
              <a:t>–</a:t>
            </a:r>
            <a:r>
              <a:rPr kumimoji="0" lang="en-US" sz="24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 reg2</a:t>
            </a:r>
            <a:endParaRPr kumimoji="0" lang="en-US" sz="24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45069" name="Text Box 18"/>
          <p:cNvSpPr txBox="1">
            <a:spLocks noChangeArrowheads="1"/>
          </p:cNvSpPr>
          <p:nvPr>
            <p:custDataLst>
              <p:tags r:id="rId9"/>
            </p:custDataLst>
          </p:nvPr>
        </p:nvSpPr>
        <p:spPr bwMode="auto">
          <a:xfrm>
            <a:off x="4386263" y="5293784"/>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reg2 </a:t>
            </a:r>
            <a:r>
              <a:rPr kumimoji="0" lang="en-US" sz="24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a:t>
            </a:r>
            <a:r>
              <a:rPr kumimoji="0" lang="en-US" sz="24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reg1 </a:t>
            </a:r>
            <a:r>
              <a:rPr kumimoji="0" lang="en-US" sz="2400" b="1" i="0" u="none" strike="noStrike" kern="1200" cap="none" spc="0" normalizeH="0" baseline="0" noProof="0" dirty="0">
                <a:ln>
                  <a:noFill/>
                </a:ln>
                <a:solidFill>
                  <a:srgbClr val="0A04EB"/>
                </a:solidFill>
                <a:effectLst/>
                <a:uLnTx/>
                <a:uFillTx/>
                <a:latin typeface="Courier New" pitchFamily="49" charset="0"/>
                <a:ea typeface="ＭＳ Ｐゴシック" pitchFamily="34" charset="-128"/>
                <a:cs typeface="+mn-cs"/>
              </a:rPr>
              <a:t>*</a:t>
            </a:r>
            <a:r>
              <a:rPr kumimoji="0" lang="en-US" sz="24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a:t>
            </a:r>
            <a:r>
              <a:rPr kumimoji="0" lang="en-US" sz="24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reg1</a:t>
            </a:r>
            <a:endParaRPr kumimoji="0" lang="en-US" sz="24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45070" name="Text Box 19"/>
          <p:cNvSpPr txBox="1">
            <a:spLocks noChangeArrowheads="1"/>
          </p:cNvSpPr>
          <p:nvPr>
            <p:custDataLst>
              <p:tags r:id="rId10"/>
            </p:custDataLst>
          </p:nvPr>
        </p:nvSpPr>
        <p:spPr bwMode="auto">
          <a:xfrm>
            <a:off x="4385733" y="5935134"/>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reg1 </a:t>
            </a:r>
            <a:r>
              <a:rPr kumimoji="0" lang="en-US" sz="24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reg1 </a:t>
            </a:r>
            <a:r>
              <a:rPr kumimoji="0" lang="en-US" sz="2400" b="1" i="0" u="none" strike="noStrike" kern="1200" cap="none" spc="0" normalizeH="0" baseline="0" noProof="0" dirty="0">
                <a:ln>
                  <a:noFill/>
                </a:ln>
                <a:solidFill>
                  <a:srgbClr val="0A04EB"/>
                </a:solidFill>
                <a:effectLst/>
                <a:uLnTx/>
                <a:uFillTx/>
                <a:latin typeface="Courier New" pitchFamily="49" charset="0"/>
                <a:ea typeface="ＭＳ Ｐゴシック" pitchFamily="34" charset="-128"/>
                <a:cs typeface="+mn-cs"/>
              </a:rPr>
              <a:t>/</a:t>
            </a:r>
            <a:r>
              <a:rPr kumimoji="0" lang="en-US" sz="24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a:t>
            </a:r>
            <a:r>
              <a:rPr kumimoji="0" lang="en-US" sz="24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reg2</a:t>
            </a:r>
            <a:endParaRPr kumimoji="0" lang="en-US" sz="24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45071" name="Text Box 20"/>
          <p:cNvSpPr txBox="1">
            <a:spLocks noChangeArrowheads="1"/>
          </p:cNvSpPr>
          <p:nvPr>
            <p:custDataLst>
              <p:tags r:id="rId11"/>
            </p:custDataLst>
          </p:nvPr>
        </p:nvSpPr>
        <p:spPr bwMode="auto">
          <a:xfrm>
            <a:off x="8382000" y="5902124"/>
            <a:ext cx="670999" cy="52322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err="1" smtClean="0">
                <a:ln>
                  <a:noFill/>
                </a:ln>
                <a:solidFill>
                  <a:srgbClr val="000000"/>
                </a:solidFill>
                <a:effectLst/>
                <a:uLnTx/>
                <a:uFillTx/>
                <a:latin typeface="Cambria" pitchFamily="18" charset="0"/>
                <a:ea typeface="ＭＳ Ｐゴシック" pitchFamily="34" charset="-128"/>
                <a:cs typeface="+mn-cs"/>
              </a:rPr>
              <a:t>ints</a:t>
            </a:r>
            <a:r>
              <a:rPr kumimoji="0" lang="en-US" sz="14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only!</a:t>
            </a:r>
            <a:endParaRPr kumimoji="0" lang="en-US" sz="14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45072" name="Rectangle 21"/>
          <p:cNvSpPr>
            <a:spLocks noChangeArrowheads="1"/>
          </p:cNvSpPr>
          <p:nvPr>
            <p:custDataLst>
              <p:tags r:id="rId12"/>
            </p:custDataLst>
          </p:nvPr>
        </p:nvSpPr>
        <p:spPr bwMode="auto">
          <a:xfrm>
            <a:off x="500063" y="5217584"/>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mn-cs"/>
              </a:rPr>
              <a:t>mul</a:t>
            </a:r>
            <a:r>
              <a:rPr kumimoji="0" lang="en-US" sz="36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a:t>
            </a:r>
            <a:r>
              <a:rPr kumimoji="0" lang="en-US" sz="36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r2 r1 </a:t>
            </a:r>
            <a:r>
              <a:rPr kumimoji="0" lang="en-US" sz="3600" b="1" i="0" u="none" strike="noStrike" kern="1200" cap="none" spc="0" normalizeH="0" baseline="0" noProof="0" dirty="0" err="1" smtClean="0">
                <a:ln>
                  <a:noFill/>
                </a:ln>
                <a:solidFill>
                  <a:srgbClr val="000000"/>
                </a:solidFill>
                <a:effectLst/>
                <a:uLnTx/>
                <a:uFillTx/>
                <a:latin typeface="Courier New" pitchFamily="49" charset="0"/>
                <a:ea typeface="ＭＳ Ｐゴシック" pitchFamily="34" charset="-128"/>
                <a:cs typeface="+mn-cs"/>
              </a:rPr>
              <a:t>r1</a:t>
            </a:r>
            <a:endParaRPr kumimoji="0" lang="en-US" sz="36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45084" name="Line 42"/>
          <p:cNvSpPr>
            <a:spLocks noChangeShapeType="1"/>
          </p:cNvSpPr>
          <p:nvPr/>
        </p:nvSpPr>
        <p:spPr bwMode="auto">
          <a:xfrm>
            <a:off x="2735263" y="5020734"/>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35" name="Rectangle 7"/>
          <p:cNvSpPr>
            <a:spLocks noChangeArrowheads="1"/>
          </p:cNvSpPr>
          <p:nvPr>
            <p:custDataLst>
              <p:tags r:id="rId13"/>
            </p:custDataLst>
          </p:nvPr>
        </p:nvSpPr>
        <p:spPr bwMode="auto">
          <a:xfrm>
            <a:off x="467431" y="860778"/>
            <a:ext cx="212590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2D2D8A">
                    <a:lumMod val="60000"/>
                    <a:lumOff val="40000"/>
                  </a:srgbClr>
                </a:solidFill>
                <a:effectLst/>
                <a:uLnTx/>
                <a:uFillTx/>
                <a:latin typeface="Courier New" pitchFamily="49" charset="0"/>
                <a:ea typeface="ＭＳ Ｐゴシック" pitchFamily="34" charset="-128"/>
                <a:cs typeface="+mn-cs"/>
              </a:rPr>
              <a:t>read r1</a:t>
            </a:r>
          </a:p>
        </p:txBody>
      </p:sp>
      <p:sp>
        <p:nvSpPr>
          <p:cNvPr id="36" name="Rectangle 23"/>
          <p:cNvSpPr>
            <a:spLocks noChangeArrowheads="1"/>
          </p:cNvSpPr>
          <p:nvPr>
            <p:custDataLst>
              <p:tags r:id="rId14"/>
            </p:custDataLst>
          </p:nvPr>
        </p:nvSpPr>
        <p:spPr bwMode="auto">
          <a:xfrm>
            <a:off x="467431" y="1487269"/>
            <a:ext cx="240322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2D2D8A">
                    <a:lumMod val="60000"/>
                    <a:lumOff val="40000"/>
                  </a:srgbClr>
                </a:solidFill>
                <a:effectLst/>
                <a:uLnTx/>
                <a:uFillTx/>
                <a:latin typeface="Courier New" pitchFamily="49" charset="0"/>
                <a:ea typeface="ＭＳ Ｐゴシック" pitchFamily="34" charset="-128"/>
                <a:cs typeface="+mn-cs"/>
              </a:rPr>
              <a:t>write </a:t>
            </a:r>
            <a:r>
              <a:rPr kumimoji="0" lang="en-US" sz="3600" b="1" i="0" u="none" strike="noStrike" kern="1200" cap="none" spc="0" normalizeH="0" baseline="0" noProof="0" dirty="0" smtClean="0">
                <a:ln>
                  <a:noFill/>
                </a:ln>
                <a:solidFill>
                  <a:srgbClr val="2D2D8A">
                    <a:lumMod val="60000"/>
                    <a:lumOff val="40000"/>
                  </a:srgbClr>
                </a:solidFill>
                <a:effectLst/>
                <a:uLnTx/>
                <a:uFillTx/>
                <a:latin typeface="Courier New" pitchFamily="49" charset="0"/>
                <a:ea typeface="ＭＳ Ｐゴシック" pitchFamily="34" charset="-128"/>
                <a:cs typeface="+mn-cs"/>
              </a:rPr>
              <a:t>r2</a:t>
            </a:r>
            <a:endParaRPr kumimoji="0" lang="en-US" sz="3600" b="1" i="0" u="none" strike="noStrike" kern="1200" cap="none" spc="0" normalizeH="0" baseline="0" noProof="0" dirty="0">
              <a:ln>
                <a:noFill/>
              </a:ln>
              <a:solidFill>
                <a:srgbClr val="2D2D8A">
                  <a:lumMod val="60000"/>
                  <a:lumOff val="40000"/>
                </a:srgbClr>
              </a:solidFill>
              <a:effectLst/>
              <a:uLnTx/>
              <a:uFillTx/>
              <a:latin typeface="Courier New" pitchFamily="49" charset="0"/>
              <a:ea typeface="ＭＳ Ｐゴシック" pitchFamily="34" charset="-128"/>
              <a:cs typeface="+mn-cs"/>
            </a:endParaRPr>
          </a:p>
        </p:txBody>
      </p:sp>
      <p:sp>
        <p:nvSpPr>
          <p:cNvPr id="37" name="Text Box 24"/>
          <p:cNvSpPr txBox="1">
            <a:spLocks noChangeArrowheads="1"/>
          </p:cNvSpPr>
          <p:nvPr>
            <p:custDataLst>
              <p:tags r:id="rId15"/>
            </p:custDataLst>
          </p:nvPr>
        </p:nvSpPr>
        <p:spPr bwMode="auto">
          <a:xfrm>
            <a:off x="4374974" y="999277"/>
            <a:ext cx="42821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90000"/>
              </a:lnSpc>
              <a:spcBef>
                <a:spcPct val="5000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reads </a:t>
            </a:r>
            <a:r>
              <a:rPr kumimoji="0" lang="en-US" sz="2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from keyboard </a:t>
            </a:r>
            <a:r>
              <a:rPr kumimoji="0" lang="en-US" sz="20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into </a:t>
            </a:r>
            <a:r>
              <a:rPr kumimoji="0" lang="en-US" sz="20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reg1</a:t>
            </a:r>
            <a:r>
              <a:rPr kumimoji="0" lang="en-US" sz="20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a:t>
            </a:r>
            <a:endParaRPr kumimoji="0" lang="en-US" sz="2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39" name="Rectangle 26"/>
          <p:cNvSpPr>
            <a:spLocks noChangeArrowheads="1"/>
          </p:cNvSpPr>
          <p:nvPr>
            <p:custDataLst>
              <p:tags r:id="rId16"/>
            </p:custDataLst>
          </p:nvPr>
        </p:nvSpPr>
        <p:spPr bwMode="auto">
          <a:xfrm>
            <a:off x="467431" y="2299759"/>
            <a:ext cx="295751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mn-cs"/>
              </a:rPr>
              <a:t>set</a:t>
            </a:r>
            <a:r>
              <a:rPr kumimoji="0" lang="en-US" sz="3600" b="1" i="0" u="sng"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mn-cs"/>
              </a:rPr>
              <a:t>n</a:t>
            </a:r>
            <a:r>
              <a:rPr kumimoji="0" lang="en-US" sz="36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r1 42</a:t>
            </a:r>
          </a:p>
        </p:txBody>
      </p:sp>
      <p:sp>
        <p:nvSpPr>
          <p:cNvPr id="40" name="Text Box 28"/>
          <p:cNvSpPr txBox="1">
            <a:spLocks noChangeArrowheads="1"/>
          </p:cNvSpPr>
          <p:nvPr>
            <p:custDataLst>
              <p:tags r:id="rId17"/>
            </p:custDataLst>
          </p:nvPr>
        </p:nvSpPr>
        <p:spPr bwMode="auto">
          <a:xfrm>
            <a:off x="6334831" y="2336271"/>
            <a:ext cx="23209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you can replace 42 with anything from -128 to 127</a:t>
            </a:r>
          </a:p>
        </p:txBody>
      </p:sp>
      <p:sp>
        <p:nvSpPr>
          <p:cNvPr id="41" name="Rectangle 29"/>
          <p:cNvSpPr>
            <a:spLocks noChangeArrowheads="1"/>
          </p:cNvSpPr>
          <p:nvPr>
            <p:custDataLst>
              <p:tags r:id="rId18"/>
            </p:custDataLst>
          </p:nvPr>
        </p:nvSpPr>
        <p:spPr bwMode="auto">
          <a:xfrm>
            <a:off x="467431" y="2929996"/>
            <a:ext cx="295786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mn-cs"/>
              </a:rPr>
              <a:t>add</a:t>
            </a:r>
            <a:r>
              <a:rPr kumimoji="0" lang="en-US" sz="3600" b="1" i="0" u="sng"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mn-cs"/>
              </a:rPr>
              <a:t>n</a:t>
            </a:r>
            <a:r>
              <a:rPr kumimoji="0" lang="en-US" sz="36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r1 -1</a:t>
            </a:r>
          </a:p>
        </p:txBody>
      </p:sp>
      <p:sp>
        <p:nvSpPr>
          <p:cNvPr id="42" name="Text Box 31"/>
          <p:cNvSpPr txBox="1">
            <a:spLocks noChangeArrowheads="1"/>
          </p:cNvSpPr>
          <p:nvPr>
            <p:custDataLst>
              <p:tags r:id="rId19"/>
            </p:custDataLst>
          </p:nvPr>
        </p:nvSpPr>
        <p:spPr bwMode="auto">
          <a:xfrm>
            <a:off x="7477831" y="3069696"/>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 shortcut</a:t>
            </a:r>
          </a:p>
        </p:txBody>
      </p:sp>
      <p:sp>
        <p:nvSpPr>
          <p:cNvPr id="43" name="Text Box 33"/>
          <p:cNvSpPr txBox="1">
            <a:spLocks noChangeArrowheads="1"/>
          </p:cNvSpPr>
          <p:nvPr>
            <p:custDataLst>
              <p:tags r:id="rId20"/>
            </p:custDataLst>
          </p:nvPr>
        </p:nvSpPr>
        <p:spPr bwMode="auto">
          <a:xfrm>
            <a:off x="4279019" y="2383896"/>
            <a:ext cx="3503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reg1 = 42</a:t>
            </a:r>
          </a:p>
        </p:txBody>
      </p:sp>
      <p:sp>
        <p:nvSpPr>
          <p:cNvPr id="44" name="Text Box 34"/>
          <p:cNvSpPr txBox="1">
            <a:spLocks noChangeArrowheads="1"/>
          </p:cNvSpPr>
          <p:nvPr>
            <p:custDataLst>
              <p:tags r:id="rId21"/>
            </p:custDataLst>
          </p:nvPr>
        </p:nvSpPr>
        <p:spPr bwMode="auto">
          <a:xfrm>
            <a:off x="4277431" y="2993496"/>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reg1 = reg1 - 1</a:t>
            </a:r>
          </a:p>
        </p:txBody>
      </p:sp>
      <p:sp>
        <p:nvSpPr>
          <p:cNvPr id="45" name="Text Box 24"/>
          <p:cNvSpPr txBox="1">
            <a:spLocks noChangeArrowheads="1"/>
          </p:cNvSpPr>
          <p:nvPr>
            <p:custDataLst>
              <p:tags r:id="rId22"/>
            </p:custDataLst>
          </p:nvPr>
        </p:nvSpPr>
        <p:spPr bwMode="auto">
          <a:xfrm>
            <a:off x="4386263" y="1622466"/>
            <a:ext cx="4282188" cy="375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90000"/>
              </a:lnSpc>
              <a:spcBef>
                <a:spcPct val="5000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outputs </a:t>
            </a:r>
            <a:r>
              <a:rPr kumimoji="0" lang="en-US" sz="20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reg2</a:t>
            </a:r>
            <a:r>
              <a:rPr kumimoji="0" lang="en-US" sz="2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 </a:t>
            </a:r>
            <a:r>
              <a:rPr kumimoji="0" lang="en-US" sz="20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onto the screen</a:t>
            </a:r>
            <a:endParaRPr kumimoji="0" lang="en-US" sz="2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47" name="Text Box 18"/>
          <p:cNvSpPr txBox="1">
            <a:spLocks noChangeArrowheads="1"/>
          </p:cNvSpPr>
          <p:nvPr>
            <p:custDataLst>
              <p:tags r:id="rId23"/>
            </p:custDataLst>
          </p:nvPr>
        </p:nvSpPr>
        <p:spPr bwMode="auto">
          <a:xfrm>
            <a:off x="5410200" y="76200"/>
            <a:ext cx="3335338" cy="276999"/>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smtClean="0">
                <a:ln>
                  <a:noFill/>
                </a:ln>
                <a:solidFill>
                  <a:srgbClr val="159627"/>
                </a:solidFill>
                <a:effectLst/>
                <a:uLnTx/>
                <a:uFillTx/>
                <a:latin typeface="Cambria" pitchFamily="18" charset="0"/>
                <a:ea typeface="ＭＳ Ｐゴシック" pitchFamily="34" charset="-128"/>
                <a:cs typeface="+mn-cs"/>
              </a:rPr>
              <a:t>ought to be called </a:t>
            </a:r>
            <a:r>
              <a:rPr kumimoji="0" lang="en-US" sz="1200" b="1" i="1" u="none" strike="noStrike" kern="1200" cap="none" spc="0" normalizeH="0" baseline="0" noProof="0" dirty="0" smtClean="0">
                <a:ln>
                  <a:noFill/>
                </a:ln>
                <a:solidFill>
                  <a:srgbClr val="159627"/>
                </a:solidFill>
                <a:effectLst/>
                <a:uLnTx/>
                <a:uFillTx/>
                <a:latin typeface="Cambria" pitchFamily="18" charset="0"/>
                <a:ea typeface="ＭＳ Ｐゴシック" pitchFamily="34" charset="-128"/>
                <a:cs typeface="+mn-cs"/>
              </a:rPr>
              <a:t>register </a:t>
            </a:r>
            <a:r>
              <a:rPr kumimoji="0" lang="en-US" sz="1200" b="0" i="0" u="none" strike="noStrike" kern="1200" cap="none" spc="0" normalizeH="0" baseline="0" noProof="0" dirty="0" smtClean="0">
                <a:ln>
                  <a:noFill/>
                </a:ln>
                <a:solidFill>
                  <a:srgbClr val="159627"/>
                </a:solidFill>
                <a:effectLst/>
                <a:uLnTx/>
                <a:uFillTx/>
                <a:latin typeface="Cambria" pitchFamily="18" charset="0"/>
                <a:ea typeface="ＭＳ Ｐゴシック" pitchFamily="34" charset="-128"/>
                <a:cs typeface="+mn-cs"/>
              </a:rPr>
              <a:t>language</a:t>
            </a:r>
            <a:endParaRPr kumimoji="0" lang="en-US" sz="1200" b="0" i="0" u="none" strike="noStrike" kern="1200" cap="none" spc="0" normalizeH="0" baseline="0" noProof="0" dirty="0">
              <a:ln>
                <a:noFill/>
              </a:ln>
              <a:solidFill>
                <a:srgbClr val="159627"/>
              </a:solidFill>
              <a:effectLst/>
              <a:uLnTx/>
              <a:uFillTx/>
              <a:latin typeface="Cambria" pitchFamily="18" charset="0"/>
              <a:ea typeface="ＭＳ Ｐゴシック" pitchFamily="34" charset="-128"/>
              <a:cs typeface="+mn-cs"/>
            </a:endParaRPr>
          </a:p>
        </p:txBody>
      </p:sp>
      <p:grpSp>
        <p:nvGrpSpPr>
          <p:cNvPr id="48" name="Group 19"/>
          <p:cNvGrpSpPr>
            <a:grpSpLocks/>
          </p:cNvGrpSpPr>
          <p:nvPr>
            <p:custDataLst>
              <p:tags r:id="rId24"/>
            </p:custDataLst>
          </p:nvPr>
        </p:nvGrpSpPr>
        <p:grpSpPr bwMode="auto">
          <a:xfrm>
            <a:off x="8551692" y="338720"/>
            <a:ext cx="406400" cy="409161"/>
            <a:chOff x="2928" y="1051"/>
            <a:chExt cx="840" cy="957"/>
          </a:xfrm>
        </p:grpSpPr>
        <p:sp>
          <p:nvSpPr>
            <p:cNvPr id="49" name="Freeform 20"/>
            <p:cNvSpPr>
              <a:spLocks/>
            </p:cNvSpPr>
            <p:nvPr>
              <p:custDataLst>
                <p:tags r:id="rId2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0" name="Oval 21"/>
            <p:cNvSpPr>
              <a:spLocks noChangeArrowheads="1"/>
            </p:cNvSpPr>
            <p:nvPr>
              <p:custDataLst>
                <p:tags r:id="rId2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1" name="Oval 22"/>
            <p:cNvSpPr>
              <a:spLocks noChangeArrowheads="1"/>
            </p:cNvSpPr>
            <p:nvPr>
              <p:custDataLst>
                <p:tags r:id="rId2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2" name="Oval 23"/>
            <p:cNvSpPr>
              <a:spLocks noChangeArrowheads="1"/>
            </p:cNvSpPr>
            <p:nvPr>
              <p:custDataLst>
                <p:tags r:id="rId2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 name="Oval 24"/>
            <p:cNvSpPr>
              <a:spLocks noChangeArrowheads="1"/>
            </p:cNvSpPr>
            <p:nvPr>
              <p:custDataLst>
                <p:tags r:id="rId2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4" name="Oval 25"/>
            <p:cNvSpPr>
              <a:spLocks noChangeArrowheads="1"/>
            </p:cNvSpPr>
            <p:nvPr>
              <p:custDataLst>
                <p:tags r:id="rId3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 name="Oval 26"/>
            <p:cNvSpPr>
              <a:spLocks noChangeArrowheads="1"/>
            </p:cNvSpPr>
            <p:nvPr>
              <p:custDataLst>
                <p:tags r:id="rId3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 name="Oval 27"/>
            <p:cNvSpPr>
              <a:spLocks noChangeArrowheads="1"/>
            </p:cNvSpPr>
            <p:nvPr>
              <p:custDataLst>
                <p:tags r:id="rId3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7" name="AutoShape 28"/>
            <p:cNvSpPr>
              <a:spLocks noChangeArrowheads="1"/>
            </p:cNvSpPr>
            <p:nvPr>
              <p:custDataLst>
                <p:tags r:id="rId3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8" name="Freeform 29"/>
            <p:cNvSpPr>
              <a:spLocks/>
            </p:cNvSpPr>
            <p:nvPr>
              <p:custDataLst>
                <p:tags r:id="rId3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9" name="Freeform 30"/>
            <p:cNvSpPr>
              <a:spLocks/>
            </p:cNvSpPr>
            <p:nvPr>
              <p:custDataLst>
                <p:tags r:id="rId3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60" name="Freeform 31"/>
            <p:cNvSpPr>
              <a:spLocks/>
            </p:cNvSpPr>
            <p:nvPr>
              <p:custDataLst>
                <p:tags r:id="rId3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61" name="Freeform 32"/>
            <p:cNvSpPr>
              <a:spLocks/>
            </p:cNvSpPr>
            <p:nvPr>
              <p:custDataLst>
                <p:tags r:id="rId3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grpSp>
      <p:cxnSp>
        <p:nvCxnSpPr>
          <p:cNvPr id="6" name="Straight Arrow Connector 5"/>
          <p:cNvCxnSpPr/>
          <p:nvPr/>
        </p:nvCxnSpPr>
        <p:spPr bwMode="auto">
          <a:xfrm flipH="1">
            <a:off x="5094363" y="6477000"/>
            <a:ext cx="2800538" cy="0"/>
          </a:xfrm>
          <a:prstGeom prst="straightConnector1">
            <a:avLst/>
          </a:prstGeom>
          <a:noFill/>
          <a:ln w="19050" cap="flat" cmpd="sng" algn="ctr">
            <a:solidFill>
              <a:schemeClr val="bg1">
                <a:lumMod val="50000"/>
              </a:schemeClr>
            </a:solidFill>
            <a:prstDash val="solid"/>
            <a:round/>
            <a:headEnd type="none" w="med" len="med"/>
            <a:tailEnd type="arrow"/>
          </a:ln>
          <a:effectLst/>
        </p:spPr>
      </p:cxnSp>
    </p:spTree>
    <p:extLst>
      <p:ext uri="{BB962C8B-B14F-4D97-AF65-F5344CB8AC3E}">
        <p14:creationId xmlns:p14="http://schemas.microsoft.com/office/powerpoint/2010/main" val="3312993919"/>
      </p:ext>
    </p:extLst>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10" name="Text Box 17"/>
          <p:cNvSpPr txBox="1">
            <a:spLocks noChangeArrowheads="1"/>
          </p:cNvSpPr>
          <p:nvPr>
            <p:custDataLst>
              <p:tags r:id="rId1"/>
            </p:custDataLst>
          </p:nvPr>
        </p:nvSpPr>
        <p:spPr bwMode="auto">
          <a:xfrm>
            <a:off x="6534150" y="7620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s</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creen</a:t>
            </a:r>
            <a:endParaRPr kumimoji="0" lang="en-US" sz="12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46082"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46083" name="Rectangle 6"/>
          <p:cNvSpPr>
            <a:spLocks noChangeArrowheads="1"/>
          </p:cNvSpPr>
          <p:nvPr>
            <p:custDataLst>
              <p:tags r:id="rId3"/>
            </p:custDataLst>
          </p:nvPr>
        </p:nvSpPr>
        <p:spPr bwMode="auto">
          <a:xfrm>
            <a:off x="4648200"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2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Quiz</a:t>
            </a:r>
            <a:endParaRPr kumimoji="0" lang="en-US" sz="4200" b="0" i="1" u="none" strike="noStrike" kern="1200" cap="none" spc="0" normalizeH="0" baseline="0" noProof="0" dirty="0">
              <a:ln>
                <a:noFill/>
              </a:ln>
              <a:solidFill>
                <a:srgbClr val="0A04EB"/>
              </a:solidFill>
              <a:effectLst/>
              <a:uLnTx/>
              <a:uFillTx/>
              <a:latin typeface="Cambria" pitchFamily="18" charset="0"/>
              <a:ea typeface="ＭＳ Ｐゴシック" pitchFamily="34" charset="-128"/>
              <a:cs typeface="+mn-cs"/>
            </a:endParaRPr>
          </a:p>
        </p:txBody>
      </p:sp>
      <p:sp>
        <p:nvSpPr>
          <p:cNvPr id="46084" name="Rectangle 7"/>
          <p:cNvSpPr>
            <a:spLocks noChangeArrowheads="1"/>
          </p:cNvSpPr>
          <p:nvPr>
            <p:custDataLst>
              <p:tags r:id="rId4"/>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700" b="1" i="0" u="none" strike="noStrike" kern="1200" cap="none" spc="0" normalizeH="0" baseline="0" noProof="0" dirty="0">
                <a:ln>
                  <a:noFill/>
                </a:ln>
                <a:solidFill>
                  <a:srgbClr val="C00000"/>
                </a:solidFill>
                <a:effectLst/>
                <a:uLnTx/>
                <a:uFillTx/>
                <a:latin typeface="Courier New" pitchFamily="49" charset="0"/>
                <a:ea typeface="ＭＳ Ｐゴシック" pitchFamily="34" charset="-128"/>
                <a:cs typeface="+mn-cs"/>
              </a:rPr>
              <a:t>halt</a:t>
            </a:r>
          </a:p>
        </p:txBody>
      </p:sp>
      <p:sp>
        <p:nvSpPr>
          <p:cNvPr id="46085" name="Rectangle 8"/>
          <p:cNvSpPr>
            <a:spLocks noChangeArrowheads="1"/>
          </p:cNvSpPr>
          <p:nvPr>
            <p:custDataLst>
              <p:tags r:id="rId5"/>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700" b="1" i="0" u="none" strike="noStrike" kern="1200" cap="none" spc="0" normalizeH="0" baseline="0" noProof="0" dirty="0" err="1">
                <a:ln>
                  <a:noFill/>
                </a:ln>
                <a:solidFill>
                  <a:srgbClr val="0B04FF"/>
                </a:solidFill>
                <a:effectLst/>
                <a:uLnTx/>
                <a:uFillTx/>
                <a:latin typeface="Courier New" pitchFamily="49" charset="0"/>
                <a:ea typeface="ＭＳ Ｐゴシック" pitchFamily="34" charset="-128"/>
                <a:cs typeface="+mn-cs"/>
              </a:rPr>
              <a:t>setn</a:t>
            </a:r>
            <a:r>
              <a:rPr kumimoji="0" lang="en-US" sz="2700" b="1" i="0" u="none" strike="noStrike" kern="1200" cap="none" spc="0" normalizeH="0" baseline="0" noProof="0" dirty="0">
                <a:ln>
                  <a:noFill/>
                </a:ln>
                <a:solidFill>
                  <a:srgbClr val="0B04FF"/>
                </a:solidFill>
                <a:effectLst/>
                <a:uLnTx/>
                <a:uFillTx/>
                <a:latin typeface="Courier New" pitchFamily="49" charset="0"/>
                <a:ea typeface="ＭＳ Ｐゴシック" pitchFamily="34" charset="-128"/>
                <a:cs typeface="+mn-cs"/>
              </a:rPr>
              <a:t> </a:t>
            </a:r>
            <a:r>
              <a:rPr kumimoji="0" lang="en-US" sz="27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r2 </a:t>
            </a:r>
            <a:r>
              <a:rPr kumimoji="0" lang="en-US" sz="27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7</a:t>
            </a:r>
            <a:endParaRPr kumimoji="0" lang="en-US" sz="27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46086" name="Rectangle 9"/>
          <p:cNvSpPr>
            <a:spLocks noChangeArrowheads="1"/>
          </p:cNvSpPr>
          <p:nvPr>
            <p:custDataLst>
              <p:tags r:id="rId6"/>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700" b="1" i="0" u="none" strike="noStrike" kern="1200" cap="none" spc="0" normalizeH="0" baseline="0" noProof="0" dirty="0">
                <a:ln>
                  <a:noFill/>
                </a:ln>
                <a:solidFill>
                  <a:srgbClr val="0B04FF"/>
                </a:solidFill>
                <a:effectLst/>
                <a:uLnTx/>
                <a:uFillTx/>
                <a:latin typeface="Courier New" pitchFamily="49" charset="0"/>
                <a:ea typeface="ＭＳ Ｐゴシック" pitchFamily="34" charset="-128"/>
                <a:cs typeface="+mn-cs"/>
              </a:rPr>
              <a:t>read</a:t>
            </a:r>
            <a:r>
              <a:rPr kumimoji="0" lang="en-US" sz="27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r1</a:t>
            </a:r>
          </a:p>
        </p:txBody>
      </p:sp>
      <p:sp>
        <p:nvSpPr>
          <p:cNvPr id="46088" name="Rectangle 13"/>
          <p:cNvSpPr>
            <a:spLocks noChangeArrowheads="1"/>
          </p:cNvSpPr>
          <p:nvPr>
            <p:custDataLst>
              <p:tags r:id="rId7"/>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700" b="1" i="0" u="none" strike="noStrike" kern="1200" cap="none" spc="0" normalizeH="0" baseline="0" noProof="0" dirty="0">
                <a:ln>
                  <a:noFill/>
                </a:ln>
                <a:solidFill>
                  <a:srgbClr val="0B04FF"/>
                </a:solidFill>
                <a:effectLst/>
                <a:uLnTx/>
                <a:uFillTx/>
                <a:latin typeface="Courier New" pitchFamily="49" charset="0"/>
                <a:ea typeface="ＭＳ Ｐゴシック" pitchFamily="34" charset="-128"/>
                <a:cs typeface="+mn-cs"/>
              </a:rPr>
              <a:t>div</a:t>
            </a:r>
            <a:r>
              <a:rPr kumimoji="0" lang="en-US" sz="27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r3 </a:t>
            </a:r>
            <a:r>
              <a:rPr kumimoji="0" lang="en-US" sz="27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r1 r4</a:t>
            </a:r>
            <a:endParaRPr kumimoji="0" lang="en-US" sz="27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46089" name="Text Box 19"/>
          <p:cNvSpPr txBox="1">
            <a:spLocks noChangeArrowheads="1"/>
          </p:cNvSpPr>
          <p:nvPr>
            <p:custDataLst>
              <p:tags r:id="rId8"/>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0</a:t>
            </a:r>
          </a:p>
        </p:txBody>
      </p:sp>
      <p:sp>
        <p:nvSpPr>
          <p:cNvPr id="46090" name="Text Box 20"/>
          <p:cNvSpPr txBox="1">
            <a:spLocks noChangeArrowheads="1"/>
          </p:cNvSpPr>
          <p:nvPr>
            <p:custDataLst>
              <p:tags r:id="rId9"/>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1</a:t>
            </a:r>
          </a:p>
        </p:txBody>
      </p:sp>
      <p:sp>
        <p:nvSpPr>
          <p:cNvPr id="46091" name="Text Box 21"/>
          <p:cNvSpPr txBox="1">
            <a:spLocks noChangeArrowheads="1"/>
          </p:cNvSpPr>
          <p:nvPr>
            <p:custDataLst>
              <p:tags r:id="rId10"/>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2</a:t>
            </a:r>
          </a:p>
        </p:txBody>
      </p:sp>
      <p:sp>
        <p:nvSpPr>
          <p:cNvPr id="46092" name="Text Box 22"/>
          <p:cNvSpPr txBox="1">
            <a:spLocks noChangeArrowheads="1"/>
          </p:cNvSpPr>
          <p:nvPr>
            <p:custDataLst>
              <p:tags r:id="rId11"/>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3</a:t>
            </a:r>
          </a:p>
        </p:txBody>
      </p:sp>
      <p:sp>
        <p:nvSpPr>
          <p:cNvPr id="46093" name="Text Box 23"/>
          <p:cNvSpPr txBox="1">
            <a:spLocks noChangeArrowheads="1"/>
          </p:cNvSpPr>
          <p:nvPr>
            <p:custDataLst>
              <p:tags r:id="rId12"/>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4</a:t>
            </a:r>
          </a:p>
        </p:txBody>
      </p:sp>
      <p:sp>
        <p:nvSpPr>
          <p:cNvPr id="46094" name="Text Box 24"/>
          <p:cNvSpPr txBox="1">
            <a:spLocks noChangeArrowheads="1"/>
          </p:cNvSpPr>
          <p:nvPr>
            <p:custDataLst>
              <p:tags r:id="rId13"/>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r1</a:t>
            </a:r>
            <a:endParaRPr kumimoji="0" lang="en-US" sz="18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Courier New" pitchFamily="49" charset="0"/>
            </a:endParaRPr>
          </a:p>
        </p:txBody>
      </p:sp>
      <p:sp>
        <p:nvSpPr>
          <p:cNvPr id="46095" name="Rectangle 29"/>
          <p:cNvSpPr>
            <a:spLocks noChangeArrowheads="1"/>
          </p:cNvSpPr>
          <p:nvPr>
            <p:custDataLst>
              <p:tags r:id="rId14"/>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mn-cs"/>
              </a:rPr>
              <a:t> </a:t>
            </a:r>
          </a:p>
        </p:txBody>
      </p:sp>
      <p:sp>
        <p:nvSpPr>
          <p:cNvPr id="46096" name="Rectangle 33"/>
          <p:cNvSpPr>
            <a:spLocks noChangeArrowheads="1"/>
          </p:cNvSpPr>
          <p:nvPr>
            <p:custDataLst>
              <p:tags r:id="rId15"/>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rPr>
              <a:t>General-purpose register r1</a:t>
            </a:r>
          </a:p>
        </p:txBody>
      </p:sp>
      <p:sp>
        <p:nvSpPr>
          <p:cNvPr id="46097" name="Text Box 50"/>
          <p:cNvSpPr txBox="1">
            <a:spLocks noChangeArrowheads="1"/>
          </p:cNvSpPr>
          <p:nvPr>
            <p:custDataLst>
              <p:tags r:id="rId16"/>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r2</a:t>
            </a:r>
            <a:endParaRPr kumimoji="0" lang="en-US" sz="18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Courier New" pitchFamily="49" charset="0"/>
            </a:endParaRPr>
          </a:p>
        </p:txBody>
      </p:sp>
      <p:sp>
        <p:nvSpPr>
          <p:cNvPr id="46098" name="Rectangle 51"/>
          <p:cNvSpPr>
            <a:spLocks noChangeArrowheads="1"/>
          </p:cNvSpPr>
          <p:nvPr>
            <p:custDataLst>
              <p:tags r:id="rId17"/>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mn-cs"/>
              </a:rPr>
              <a:t> </a:t>
            </a:r>
          </a:p>
        </p:txBody>
      </p:sp>
      <p:sp>
        <p:nvSpPr>
          <p:cNvPr id="46099" name="Rectangle 52"/>
          <p:cNvSpPr>
            <a:spLocks noChangeArrowheads="1"/>
          </p:cNvSpPr>
          <p:nvPr>
            <p:custDataLst>
              <p:tags r:id="rId18"/>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rPr>
              <a:t>General-purpose register r2</a:t>
            </a:r>
          </a:p>
        </p:txBody>
      </p:sp>
      <p:sp>
        <p:nvSpPr>
          <p:cNvPr id="46100" name="Text Box 50"/>
          <p:cNvSpPr txBox="1">
            <a:spLocks noChangeArrowheads="1"/>
          </p:cNvSpPr>
          <p:nvPr>
            <p:custDataLst>
              <p:tags r:id="rId19"/>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r3</a:t>
            </a:r>
            <a:endParaRPr kumimoji="0" lang="en-US" sz="18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Courier New" pitchFamily="49" charset="0"/>
            </a:endParaRPr>
          </a:p>
        </p:txBody>
      </p:sp>
      <p:sp>
        <p:nvSpPr>
          <p:cNvPr id="46101" name="Rectangle 51"/>
          <p:cNvSpPr>
            <a:spLocks noChangeArrowheads="1"/>
          </p:cNvSpPr>
          <p:nvPr>
            <p:custDataLst>
              <p:tags r:id="rId20"/>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mn-cs"/>
              </a:rPr>
              <a:t> </a:t>
            </a:r>
          </a:p>
        </p:txBody>
      </p:sp>
      <p:sp>
        <p:nvSpPr>
          <p:cNvPr id="46102" name="Rectangle 52"/>
          <p:cNvSpPr>
            <a:spLocks noChangeArrowheads="1"/>
          </p:cNvSpPr>
          <p:nvPr>
            <p:custDataLst>
              <p:tags r:id="rId21"/>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General-purpose register r3</a:t>
            </a:r>
          </a:p>
        </p:txBody>
      </p:sp>
      <p:sp>
        <p:nvSpPr>
          <p:cNvPr id="46103" name="Rectangle 12"/>
          <p:cNvSpPr>
            <a:spLocks noChangeArrowheads="1"/>
          </p:cNvSpPr>
          <p:nvPr>
            <p:custDataLst>
              <p:tags r:id="rId22"/>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700" b="1" i="0" u="none" strike="noStrike" kern="1200" cap="none" spc="0" normalizeH="0" baseline="0" noProof="0" dirty="0" err="1">
                <a:ln>
                  <a:noFill/>
                </a:ln>
                <a:solidFill>
                  <a:srgbClr val="0B04FF"/>
                </a:solidFill>
                <a:effectLst/>
                <a:uLnTx/>
                <a:uFillTx/>
                <a:latin typeface="Courier New" pitchFamily="49" charset="0"/>
                <a:ea typeface="ＭＳ Ｐゴシック" pitchFamily="34" charset="-128"/>
                <a:cs typeface="+mn-cs"/>
              </a:rPr>
              <a:t>addn</a:t>
            </a:r>
            <a:r>
              <a:rPr kumimoji="0" lang="en-US" sz="2700" b="1" i="0" u="none" strike="noStrike" kern="1200" cap="none" spc="0" normalizeH="0" baseline="0" noProof="0" dirty="0">
                <a:ln>
                  <a:noFill/>
                </a:ln>
                <a:solidFill>
                  <a:srgbClr val="0B04FF"/>
                </a:solidFill>
                <a:effectLst/>
                <a:uLnTx/>
                <a:uFillTx/>
                <a:latin typeface="Courier New" pitchFamily="49" charset="0"/>
                <a:ea typeface="ＭＳ Ｐゴシック" pitchFamily="34" charset="-128"/>
                <a:cs typeface="+mn-cs"/>
              </a:rPr>
              <a:t> </a:t>
            </a:r>
            <a:r>
              <a:rPr kumimoji="0" lang="en-US" sz="27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r3 -1</a:t>
            </a:r>
          </a:p>
        </p:txBody>
      </p:sp>
      <p:sp>
        <p:nvSpPr>
          <p:cNvPr id="46104" name="Rectangle 13"/>
          <p:cNvSpPr>
            <a:spLocks noChangeArrowheads="1"/>
          </p:cNvSpPr>
          <p:nvPr>
            <p:custDataLst>
              <p:tags r:id="rId23"/>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700" b="1" i="0" u="none" strike="noStrike" kern="1200" cap="none" spc="0" normalizeH="0" baseline="0" noProof="0" dirty="0">
                <a:ln>
                  <a:noFill/>
                </a:ln>
                <a:solidFill>
                  <a:srgbClr val="0B04FF"/>
                </a:solidFill>
                <a:effectLst/>
                <a:uLnTx/>
                <a:uFillTx/>
                <a:latin typeface="Courier New" pitchFamily="49" charset="0"/>
                <a:ea typeface="ＭＳ Ｐゴシック" pitchFamily="34" charset="-128"/>
                <a:cs typeface="+mn-cs"/>
              </a:rPr>
              <a:t>write</a:t>
            </a:r>
            <a:r>
              <a:rPr kumimoji="0" lang="en-US" sz="27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r3</a:t>
            </a:r>
          </a:p>
        </p:txBody>
      </p:sp>
      <p:sp>
        <p:nvSpPr>
          <p:cNvPr id="46105" name="Text Box 22"/>
          <p:cNvSpPr txBox="1">
            <a:spLocks noChangeArrowheads="1"/>
          </p:cNvSpPr>
          <p:nvPr>
            <p:custDataLst>
              <p:tags r:id="rId24"/>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5</a:t>
            </a:r>
          </a:p>
        </p:txBody>
      </p:sp>
      <p:sp>
        <p:nvSpPr>
          <p:cNvPr id="46106" name="Text Box 23"/>
          <p:cNvSpPr txBox="1">
            <a:spLocks noChangeArrowheads="1"/>
          </p:cNvSpPr>
          <p:nvPr>
            <p:custDataLst>
              <p:tags r:id="rId25"/>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smtClean="0">
                <a:ln>
                  <a:noFill/>
                </a:ln>
                <a:solidFill>
                  <a:srgbClr val="C00000"/>
                </a:solidFill>
                <a:effectLst/>
                <a:uLnTx/>
                <a:uFillTx/>
                <a:latin typeface="Calibri" pitchFamily="34" charset="0"/>
                <a:ea typeface="ＭＳ Ｐゴシック" pitchFamily="34" charset="-128"/>
                <a:cs typeface="+mn-cs"/>
              </a:rPr>
              <a:t>100</a:t>
            </a:r>
            <a:endParaRPr kumimoji="0" lang="en-US" sz="2400" b="1"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 charset="0"/>
              <a:ea typeface="ＭＳ Ｐゴシック" pitchFamily="1" charset="-128"/>
              <a:cs typeface="+mn-cs"/>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smtClean="0">
                <a:ln>
                  <a:noFill/>
                </a:ln>
                <a:solidFill>
                  <a:srgbClr val="C00000"/>
                </a:solidFill>
                <a:effectLst/>
                <a:uLnTx/>
                <a:uFillTx/>
                <a:latin typeface="Calibri" pitchFamily="34" charset="0"/>
                <a:ea typeface="ＭＳ Ｐゴシック" pitchFamily="34" charset="-128"/>
                <a:cs typeface="+mn-cs"/>
              </a:rPr>
              <a:t>100</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C00000"/>
                </a:solidFill>
                <a:effectLst/>
                <a:uLnTx/>
                <a:uFillTx/>
                <a:latin typeface="Cambria" pitchFamily="18" charset="0"/>
                <a:ea typeface="ＭＳ Ｐゴシック" pitchFamily="34" charset="-128"/>
                <a:cs typeface="+mn-cs"/>
              </a:rPr>
              <a:t>(input)</a:t>
            </a:r>
            <a:endParaRPr kumimoji="0" 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Courier New" pitchFamily="49" charset="0"/>
              </a:rPr>
              <a:t>r4</a:t>
            </a:r>
            <a:endParaRPr kumimoji="0" lang="en-US" sz="1800" b="1" i="0" u="none" strike="noStrike" kern="1200" cap="none" spc="0" normalizeH="0" baseline="0" noProof="0" dirty="0">
              <a:ln>
                <a:noFill/>
              </a:ln>
              <a:solidFill>
                <a:srgbClr val="B003D1"/>
              </a:solidFill>
              <a:effectLst/>
              <a:uLnTx/>
              <a:uFillTx/>
              <a:latin typeface="Courier New" pitchFamily="49" charset="0"/>
              <a:ea typeface="ＭＳ Ｐゴシック" pitchFamily="34" charset="-128"/>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mn-cs"/>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General-purpose register </a:t>
            </a:r>
            <a:r>
              <a:rPr kumimoji="0" lang="en-US" sz="12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r4</a:t>
            </a:r>
            <a:endPar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noFill/>
          <a:ln w="9525">
            <a:solidFill>
              <a:schemeClr val="tx1"/>
            </a:solidFill>
            <a:miter lim="800000"/>
            <a:headEnd/>
            <a:tailEnd/>
          </a:ln>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700" b="1" i="0" u="none" strike="noStrike" kern="1200" cap="none" spc="0" normalizeH="0" baseline="0" noProof="0" dirty="0" smtClean="0">
                <a:ln>
                  <a:noFill/>
                </a:ln>
                <a:solidFill>
                  <a:srgbClr val="0B04FF"/>
                </a:solidFill>
                <a:effectLst/>
                <a:uLnTx/>
                <a:uFillTx/>
                <a:latin typeface="Courier New" pitchFamily="49" charset="0"/>
                <a:ea typeface="ＭＳ Ｐゴシック" pitchFamily="34" charset="-128"/>
                <a:cs typeface="+mn-cs"/>
              </a:rPr>
              <a:t>mod </a:t>
            </a:r>
            <a:r>
              <a:rPr kumimoji="0" lang="en-US" sz="27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r4 r1 r2</a:t>
            </a:r>
            <a:endParaRPr kumimoji="0" lang="en-US" sz="27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700" b="1" i="0" u="none" strike="noStrike" kern="1200" cap="none" spc="0" normalizeH="0" baseline="0" noProof="0" dirty="0">
                <a:ln>
                  <a:noFill/>
                </a:ln>
                <a:solidFill>
                  <a:srgbClr val="0B04FF"/>
                </a:solidFill>
                <a:effectLst/>
                <a:uLnTx/>
                <a:uFillTx/>
                <a:latin typeface="Courier New" pitchFamily="49" charset="0"/>
                <a:ea typeface="ＭＳ Ｐゴシック" pitchFamily="34" charset="-128"/>
                <a:cs typeface="+mn-cs"/>
              </a:rPr>
              <a:t>sub</a:t>
            </a:r>
            <a:r>
              <a:rPr kumimoji="0" lang="en-US" sz="27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r3 </a:t>
            </a:r>
            <a:r>
              <a:rPr kumimoji="0" lang="en-US" sz="2700" b="1" i="0" u="none" strike="noStrike" kern="1200" cap="none" spc="0" normalizeH="0" baseline="0" noProof="0" dirty="0" err="1" smtClean="0">
                <a:ln>
                  <a:noFill/>
                </a:ln>
                <a:solidFill>
                  <a:srgbClr val="000000"/>
                </a:solidFill>
                <a:effectLst/>
                <a:uLnTx/>
                <a:uFillTx/>
                <a:latin typeface="Courier New" pitchFamily="49" charset="0"/>
                <a:ea typeface="ＭＳ Ｐゴシック" pitchFamily="34" charset="-128"/>
                <a:cs typeface="+mn-cs"/>
              </a:rPr>
              <a:t>r3</a:t>
            </a:r>
            <a:r>
              <a:rPr kumimoji="0" lang="en-US" sz="27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 </a:t>
            </a:r>
            <a:r>
              <a:rPr kumimoji="0" lang="en-US" sz="27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Courier New" pitchFamily="49" charset="0"/>
              </a:rPr>
              <a:t>7</a:t>
            </a:r>
          </a:p>
        </p:txBody>
      </p:sp>
      <p:sp>
        <p:nvSpPr>
          <p:cNvPr id="48" name="Rectangle 6"/>
          <p:cNvSpPr>
            <a:spLocks noChangeArrowheads="1"/>
          </p:cNvSpPr>
          <p:nvPr>
            <p:custDataLst>
              <p:tags r:id="rId36"/>
            </p:custDataLst>
          </p:nvPr>
        </p:nvSpPr>
        <p:spPr bwMode="auto">
          <a:xfrm rot="21328690">
            <a:off x="314894" y="387153"/>
            <a:ext cx="40386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Try this on the back page first!</a:t>
            </a:r>
            <a:endParaRPr kumimoji="0" lang="en-US" sz="2100" b="0" i="1" u="none" strike="noStrike" kern="1200" cap="none" spc="0" normalizeH="0" baseline="0" noProof="0" dirty="0">
              <a:ln>
                <a:noFill/>
              </a:ln>
              <a:solidFill>
                <a:srgbClr val="0A04EB"/>
              </a:solidFill>
              <a:effectLst/>
              <a:uLnTx/>
              <a:uFillTx/>
              <a:latin typeface="Cambria" pitchFamily="18" charset="0"/>
              <a:ea typeface="ＭＳ Ｐゴシック" pitchFamily="34" charset="-128"/>
              <a:cs typeface="+mn-cs"/>
            </a:endParaRPr>
          </a:p>
        </p:txBody>
      </p: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500" b="0" i="0" u="none" strike="noStrike" kern="1200" cap="none" spc="0" normalizeH="0" baseline="0" noProof="0" dirty="0" smtClean="0">
                <a:ln>
                  <a:noFill/>
                </a:ln>
                <a:solidFill>
                  <a:srgbClr val="C00000"/>
                </a:solidFill>
                <a:effectLst/>
                <a:uLnTx/>
                <a:uFillTx/>
                <a:latin typeface="Cambria" pitchFamily="18" charset="0"/>
                <a:ea typeface="ＭＳ Ｐゴシック" pitchFamily="34" charset="-128"/>
                <a:cs typeface="+mn-cs"/>
              </a:rPr>
              <a:t>(output</a:t>
            </a:r>
            <a:r>
              <a:rPr kumimoji="0" lang="en-US" sz="1500" b="0" i="0" u="none" strike="noStrike" kern="1200" cap="none" spc="0" normalizeH="0" baseline="0" noProof="0" dirty="0">
                <a:ln>
                  <a:noFill/>
                </a:ln>
                <a:solidFill>
                  <a:srgbClr val="C00000"/>
                </a:solidFill>
                <a:effectLst/>
                <a:uLnTx/>
                <a:uFillTx/>
                <a:latin typeface="Cambria" pitchFamily="18" charset="0"/>
                <a:ea typeface="ＭＳ Ｐゴシック" pitchFamily="34" charset="-128"/>
                <a:cs typeface="+mn-cs"/>
              </a:rPr>
              <a:t>)</a:t>
            </a:r>
            <a:endParaRPr kumimoji="0" 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3" name="Rounded Rectangle 2"/>
          <p:cNvSpPr/>
          <p:nvPr/>
        </p:nvSpPr>
        <p:spPr bwMode="auto">
          <a:xfrm>
            <a:off x="7375393" y="685800"/>
            <a:ext cx="644981" cy="399365"/>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49" name="Text Box 17"/>
          <p:cNvSpPr txBox="1">
            <a:spLocks noChangeArrowheads="1"/>
          </p:cNvSpPr>
          <p:nvPr>
            <p:custDataLst>
              <p:tags r:id="rId37"/>
            </p:custDataLst>
          </p:nvPr>
        </p:nvSpPr>
        <p:spPr bwMode="auto">
          <a:xfrm>
            <a:off x="8249354" y="1585559"/>
            <a:ext cx="894643" cy="285574"/>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Python</a:t>
            </a:r>
            <a:endParaRPr kumimoji="0" lang="en-US" sz="1200" b="1"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50" name="Text Box 17"/>
          <p:cNvSpPr txBox="1">
            <a:spLocks noChangeArrowheads="1"/>
          </p:cNvSpPr>
          <p:nvPr>
            <p:custDataLst>
              <p:tags r:id="rId38"/>
            </p:custDataLst>
          </p:nvPr>
        </p:nvSpPr>
        <p:spPr bwMode="auto">
          <a:xfrm>
            <a:off x="8249355" y="2118606"/>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100" b="1"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r1 = 100</a:t>
            </a:r>
            <a:endParaRPr kumimoji="0" lang="en-US" sz="1100" b="1"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52" name="Text Box 17"/>
          <p:cNvSpPr txBox="1">
            <a:spLocks noChangeArrowheads="1"/>
          </p:cNvSpPr>
          <p:nvPr>
            <p:custDataLst>
              <p:tags r:id="rId39"/>
            </p:custDataLst>
          </p:nvPr>
        </p:nvSpPr>
        <p:spPr bwMode="auto">
          <a:xfrm>
            <a:off x="8249355" y="274231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100" b="1"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r2 = 7</a:t>
            </a:r>
            <a:endParaRPr kumimoji="0" lang="en-US" sz="1100" b="1"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53" name="Text Box 17"/>
          <p:cNvSpPr txBox="1">
            <a:spLocks noChangeArrowheads="1"/>
          </p:cNvSpPr>
          <p:nvPr>
            <p:custDataLst>
              <p:tags r:id="rId40"/>
            </p:custDataLst>
          </p:nvPr>
        </p:nvSpPr>
        <p:spPr bwMode="auto">
          <a:xfrm>
            <a:off x="8249354" y="3363207"/>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100" b="1"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r4 = r1 % r2</a:t>
            </a:r>
            <a:endParaRPr kumimoji="0" lang="en-US" sz="1100" b="1"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58" name="Text Box 17"/>
          <p:cNvSpPr txBox="1">
            <a:spLocks noChangeArrowheads="1"/>
          </p:cNvSpPr>
          <p:nvPr>
            <p:custDataLst>
              <p:tags r:id="rId41"/>
            </p:custDataLst>
          </p:nvPr>
        </p:nvSpPr>
        <p:spPr bwMode="auto">
          <a:xfrm>
            <a:off x="8249354" y="399557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100" b="1"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r3 = r1 // r4</a:t>
            </a:r>
            <a:endParaRPr kumimoji="0" lang="en-US" sz="1100" b="1"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59" name="Text Box 17"/>
          <p:cNvSpPr txBox="1">
            <a:spLocks noChangeArrowheads="1"/>
          </p:cNvSpPr>
          <p:nvPr>
            <p:custDataLst>
              <p:tags r:id="rId42"/>
            </p:custDataLst>
          </p:nvPr>
        </p:nvSpPr>
        <p:spPr bwMode="auto">
          <a:xfrm>
            <a:off x="8249354" y="4619290"/>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100" b="1"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r3 = r3 – r2</a:t>
            </a:r>
            <a:endParaRPr kumimoji="0" lang="en-US" sz="1100" b="1"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60" name="Text Box 17"/>
          <p:cNvSpPr txBox="1">
            <a:spLocks noChangeArrowheads="1"/>
          </p:cNvSpPr>
          <p:nvPr>
            <p:custDataLst>
              <p:tags r:id="rId43"/>
            </p:custDataLst>
          </p:nvPr>
        </p:nvSpPr>
        <p:spPr bwMode="auto">
          <a:xfrm>
            <a:off x="8249354" y="5240179"/>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100" b="1"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r3 = r3 + -1</a:t>
            </a:r>
            <a:endParaRPr kumimoji="0" lang="en-US" sz="1100" b="1"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61" name="Text Box 17"/>
          <p:cNvSpPr txBox="1">
            <a:spLocks noChangeArrowheads="1"/>
          </p:cNvSpPr>
          <p:nvPr>
            <p:custDataLst>
              <p:tags r:id="rId44"/>
            </p:custDataLst>
          </p:nvPr>
        </p:nvSpPr>
        <p:spPr bwMode="auto">
          <a:xfrm>
            <a:off x="8249354" y="5863891"/>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100" b="1"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print  r3</a:t>
            </a:r>
            <a:endParaRPr kumimoji="0" lang="en-US" sz="1100" b="1"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2" name="Rectangle 1"/>
          <p:cNvSpPr/>
          <p:nvPr/>
        </p:nvSpPr>
        <p:spPr>
          <a:xfrm>
            <a:off x="3055496" y="2003778"/>
            <a:ext cx="651140" cy="46166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100</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56" name="Rectangle 55"/>
          <p:cNvSpPr/>
          <p:nvPr/>
        </p:nvSpPr>
        <p:spPr>
          <a:xfrm>
            <a:off x="3214780" y="3088691"/>
            <a:ext cx="340158" cy="46166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smtClean="0">
                <a:ln>
                  <a:noFill/>
                </a:ln>
                <a:solidFill>
                  <a:srgbClr val="C00000"/>
                </a:solidFill>
                <a:effectLst/>
                <a:uLnTx/>
                <a:uFillTx/>
                <a:latin typeface="Calibri" pitchFamily="34" charset="0"/>
                <a:ea typeface="ＭＳ Ｐゴシック" pitchFamily="34" charset="-128"/>
                <a:cs typeface="+mn-cs"/>
              </a:rPr>
              <a:t>7</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57" name="Rectangle 56"/>
          <p:cNvSpPr/>
          <p:nvPr/>
        </p:nvSpPr>
        <p:spPr>
          <a:xfrm>
            <a:off x="2947958" y="5135518"/>
            <a:ext cx="736100" cy="461665"/>
          </a:xfrm>
          <a:prstGeom prst="rect">
            <a:avLst/>
          </a:prstGeom>
          <a:solidFill>
            <a:schemeClr val="bg1">
              <a:lumMod val="85000"/>
            </a:schemeClr>
          </a:solidFill>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 </a:t>
            </a:r>
            <a:r>
              <a:rPr kumimoji="0" lang="en-US" sz="2400" b="1" i="0" u="none" strike="noStrike" kern="1200" cap="none" spc="0" normalizeH="0" baseline="0" noProof="0" dirty="0" smtClean="0">
                <a:ln>
                  <a:noFill/>
                </a:ln>
                <a:solidFill>
                  <a:srgbClr val="C00000"/>
                </a:solidFill>
                <a:effectLst/>
                <a:uLnTx/>
                <a:uFillTx/>
                <a:latin typeface="Calibri" pitchFamily="34" charset="0"/>
                <a:ea typeface="ＭＳ Ｐゴシック" pitchFamily="34" charset="-128"/>
                <a:cs typeface="+mn-cs"/>
              </a:rPr>
              <a:t>       </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62" name="Rectangle 61"/>
          <p:cNvSpPr/>
          <p:nvPr/>
        </p:nvSpPr>
        <p:spPr>
          <a:xfrm>
            <a:off x="2820586" y="4152668"/>
            <a:ext cx="736100" cy="461665"/>
          </a:xfrm>
          <a:prstGeom prst="rect">
            <a:avLst/>
          </a:prstGeom>
          <a:solidFill>
            <a:schemeClr val="bg1">
              <a:lumMod val="85000"/>
            </a:schemeClr>
          </a:solidFill>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 </a:t>
            </a:r>
            <a:r>
              <a:rPr kumimoji="0" lang="en-US" sz="2400" b="1" i="0" u="none" strike="noStrike" kern="1200" cap="none" spc="0" normalizeH="0" baseline="0" noProof="0" dirty="0" smtClean="0">
                <a:ln>
                  <a:noFill/>
                </a:ln>
                <a:solidFill>
                  <a:srgbClr val="C00000"/>
                </a:solidFill>
                <a:effectLst/>
                <a:uLnTx/>
                <a:uFillTx/>
                <a:latin typeface="Calibri" pitchFamily="34" charset="0"/>
                <a:ea typeface="ＭＳ Ｐゴシック" pitchFamily="34" charset="-128"/>
                <a:cs typeface="+mn-cs"/>
              </a:rPr>
              <a:t>       </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63" name="Rectangle 62"/>
          <p:cNvSpPr/>
          <p:nvPr/>
        </p:nvSpPr>
        <p:spPr>
          <a:xfrm>
            <a:off x="1982885" y="4157133"/>
            <a:ext cx="736100" cy="461665"/>
          </a:xfrm>
          <a:prstGeom prst="rect">
            <a:avLst/>
          </a:prstGeom>
          <a:solidFill>
            <a:schemeClr val="bg1">
              <a:lumMod val="85000"/>
            </a:schemeClr>
          </a:solidFill>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 </a:t>
            </a:r>
            <a:r>
              <a:rPr kumimoji="0" lang="en-US" sz="2400" b="1" i="0" u="none" strike="noStrike" kern="1200" cap="none" spc="0" normalizeH="0" baseline="0" noProof="0" dirty="0" smtClean="0">
                <a:ln>
                  <a:noFill/>
                </a:ln>
                <a:solidFill>
                  <a:srgbClr val="C00000"/>
                </a:solidFill>
                <a:effectLst/>
                <a:uLnTx/>
                <a:uFillTx/>
                <a:latin typeface="Calibri" pitchFamily="34" charset="0"/>
                <a:ea typeface="ＭＳ Ｐゴシック" pitchFamily="34" charset="-128"/>
                <a:cs typeface="+mn-cs"/>
              </a:rPr>
              <a:t>       </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64" name="Rectangle 63"/>
          <p:cNvSpPr/>
          <p:nvPr/>
        </p:nvSpPr>
        <p:spPr>
          <a:xfrm>
            <a:off x="1152652" y="4157133"/>
            <a:ext cx="736100" cy="461665"/>
          </a:xfrm>
          <a:prstGeom prst="rect">
            <a:avLst/>
          </a:prstGeom>
          <a:solidFill>
            <a:schemeClr val="bg1">
              <a:lumMod val="85000"/>
            </a:schemeClr>
          </a:solidFill>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 </a:t>
            </a:r>
            <a:r>
              <a:rPr kumimoji="0" lang="en-US" sz="2400" b="1" i="0" u="none" strike="noStrike" kern="1200" cap="none" spc="0" normalizeH="0" baseline="0" noProof="0" dirty="0" smtClean="0">
                <a:ln>
                  <a:noFill/>
                </a:ln>
                <a:solidFill>
                  <a:srgbClr val="C00000"/>
                </a:solidFill>
                <a:effectLst/>
                <a:uLnTx/>
                <a:uFillTx/>
                <a:latin typeface="Calibri" pitchFamily="34" charset="0"/>
                <a:ea typeface="ＭＳ Ｐゴシック" pitchFamily="34" charset="-128"/>
                <a:cs typeface="+mn-cs"/>
              </a:rPr>
              <a:t>       </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66" name="Rectangle 52"/>
          <p:cNvSpPr>
            <a:spLocks noChangeArrowheads="1"/>
          </p:cNvSpPr>
          <p:nvPr>
            <p:custDataLst>
              <p:tags r:id="rId45"/>
            </p:custDataLst>
          </p:nvPr>
        </p:nvSpPr>
        <p:spPr bwMode="auto">
          <a:xfrm>
            <a:off x="228600" y="6248400"/>
            <a:ext cx="4267200" cy="461665"/>
          </a:xfrm>
          <a:prstGeom prst="rect">
            <a:avLst/>
          </a:prstGeom>
          <a:solidFill>
            <a:srgbClr val="CCECFF"/>
          </a:solidFill>
          <a:ln>
            <a:noFill/>
          </a:ln>
          <a:extLst/>
        </p:spPr>
        <p:txBody>
          <a:bodyPr wrap="square">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200" b="1" i="0" u="none" strike="noStrike" kern="1200" cap="none" spc="0" normalizeH="0" baseline="0" noProof="0" dirty="0" smtClean="0">
                <a:ln>
                  <a:noFill/>
                </a:ln>
                <a:solidFill>
                  <a:srgbClr val="C00000"/>
                </a:solidFill>
                <a:effectLst/>
                <a:uLnTx/>
                <a:uFillTx/>
                <a:latin typeface="Calibri" pitchFamily="34" charset="0"/>
                <a:ea typeface="ＭＳ Ｐゴシック" pitchFamily="34" charset="-128"/>
                <a:cs typeface="+mn-cs"/>
              </a:rPr>
              <a:t>Extra!  </a:t>
            </a:r>
            <a:r>
              <a:rPr kumimoji="0" lang="en-US" sz="12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Here, the </a:t>
            </a:r>
            <a:r>
              <a:rPr kumimoji="0" lang="en-US" sz="1200" b="1" i="1"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input </a:t>
            </a:r>
            <a:r>
              <a:rPr kumimoji="0" lang="en-US" sz="12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r1 was 100.  Can you find any inputs (r1) that yield an </a:t>
            </a:r>
            <a:r>
              <a:rPr kumimoji="0" lang="en-US" sz="1200" b="1" i="1"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output </a:t>
            </a:r>
            <a:r>
              <a:rPr kumimoji="0" lang="en-US" sz="12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of 100?  (</a:t>
            </a:r>
            <a:r>
              <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T</a:t>
            </a:r>
            <a:r>
              <a:rPr kumimoji="0" lang="en-US" sz="12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hey do exist!)  </a:t>
            </a:r>
            <a:r>
              <a:rPr kumimoji="0" lang="en-US" sz="9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[325, 544, + one more…]</a:t>
            </a:r>
            <a:endPar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mc:AlternateContent xmlns:mc="http://schemas.openxmlformats.org/markup-compatibility/2006" xmlns:p14="http://schemas.microsoft.com/office/powerpoint/2010/main">
        <mc:Choice Requires="p14">
          <p:contentPart p14:bwMode="auto" r:id="rId48">
            <p14:nvContentPartPr>
              <p14:cNvPr id="4" name="Ink 3"/>
              <p14:cNvContentPartPr/>
              <p14:nvPr/>
            </p14:nvContentPartPr>
            <p14:xfrm>
              <a:off x="1078200" y="3943440"/>
              <a:ext cx="6909480" cy="2213640"/>
            </p14:xfrm>
          </p:contentPart>
        </mc:Choice>
        <mc:Fallback xmlns="">
          <p:pic>
            <p:nvPicPr>
              <p:cNvPr id="4" name="Ink 3"/>
              <p:cNvPicPr/>
              <p:nvPr/>
            </p:nvPicPr>
            <p:blipFill>
              <a:blip r:embed="rId49"/>
              <a:stretch>
                <a:fillRect/>
              </a:stretch>
            </p:blipFill>
            <p:spPr>
              <a:xfrm>
                <a:off x="1066320" y="3930480"/>
                <a:ext cx="6923880" cy="2239560"/>
              </a:xfrm>
              <a:prstGeom prst="rect">
                <a:avLst/>
              </a:prstGeom>
            </p:spPr>
          </p:pic>
        </mc:Fallback>
      </mc:AlternateContent>
    </p:spTree>
    <p:extLst>
      <p:ext uri="{BB962C8B-B14F-4D97-AF65-F5344CB8AC3E}">
        <p14:creationId xmlns:p14="http://schemas.microsoft.com/office/powerpoint/2010/main" val="1250152328"/>
      </p:ext>
    </p:extLst>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1" name="Picture 21"/>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97556" y="3135489"/>
            <a:ext cx="4031377" cy="2682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cap="flat" cmpd="sng">
                <a:solidFill>
                  <a:schemeClr val="tx1"/>
                </a:solidFill>
                <a:prstDash val="solid"/>
                <a:miter lim="800000"/>
                <a:headEnd type="none" w="med" len="med"/>
                <a:tailEnd type="none" w="med" len="med"/>
              </a14:hiddenLine>
            </a:ext>
          </a:extLst>
        </p:spPr>
      </p:pic>
      <p:sp>
        <p:nvSpPr>
          <p:cNvPr id="5120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51203" name="Rectangle 6"/>
          <p:cNvSpPr>
            <a:spLocks noChangeArrowheads="1"/>
          </p:cNvSpPr>
          <p:nvPr>
            <p:custDataLst>
              <p:tags r:id="rId2"/>
            </p:custDataLst>
          </p:nvPr>
        </p:nvSpPr>
        <p:spPr bwMode="auto">
          <a:xfrm>
            <a:off x="2592388" y="206375"/>
            <a:ext cx="41386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2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Loops and </a:t>
            </a:r>
            <a:r>
              <a:rPr kumimoji="0" lang="en-US" sz="42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Courier New" pitchFamily="49" charset="0"/>
              </a:rPr>
              <a:t>if</a:t>
            </a:r>
            <a:r>
              <a:rPr kumimoji="0" lang="en-US" sz="42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s</a:t>
            </a:r>
          </a:p>
        </p:txBody>
      </p:sp>
      <p:sp>
        <p:nvSpPr>
          <p:cNvPr id="51204" name="Text Box 12"/>
          <p:cNvSpPr txBox="1">
            <a:spLocks noChangeArrowheads="1"/>
          </p:cNvSpPr>
          <p:nvPr>
            <p:custDataLst>
              <p:tags r:id="rId3"/>
            </p:custDataLst>
          </p:nvPr>
        </p:nvSpPr>
        <p:spPr bwMode="auto">
          <a:xfrm rot="21029791">
            <a:off x="7600970" y="1386832"/>
            <a:ext cx="1270027" cy="304800"/>
          </a:xfrm>
          <a:prstGeom prst="rect">
            <a:avLst/>
          </a:prstGeom>
          <a:solidFill>
            <a:srgbClr val="FFCCFF"/>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It's too linear!</a:t>
            </a:r>
          </a:p>
        </p:txBody>
      </p:sp>
      <p:sp>
        <p:nvSpPr>
          <p:cNvPr id="51205" name="Text Box 13"/>
          <p:cNvSpPr txBox="1">
            <a:spLocks noChangeArrowheads="1"/>
          </p:cNvSpPr>
          <p:nvPr>
            <p:custDataLst>
              <p:tags r:id="rId4"/>
            </p:custDataLst>
          </p:nvPr>
        </p:nvSpPr>
        <p:spPr bwMode="auto">
          <a:xfrm>
            <a:off x="5684044" y="2177874"/>
            <a:ext cx="2743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"straight-line code"</a:t>
            </a:r>
          </a:p>
        </p:txBody>
      </p:sp>
      <p:sp>
        <p:nvSpPr>
          <p:cNvPr id="51206" name="Line 19"/>
          <p:cNvSpPr>
            <a:spLocks noChangeShapeType="1"/>
          </p:cNvSpPr>
          <p:nvPr>
            <p:custDataLst>
              <p:tags r:id="rId5"/>
            </p:custDataLst>
          </p:nvPr>
        </p:nvSpPr>
        <p:spPr bwMode="auto">
          <a:xfrm flipH="1">
            <a:off x="4852416" y="2244725"/>
            <a:ext cx="3041" cy="305879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1209" name="Text Box 22"/>
          <p:cNvSpPr txBox="1">
            <a:spLocks noChangeArrowheads="1"/>
          </p:cNvSpPr>
          <p:nvPr>
            <p:custDataLst>
              <p:tags r:id="rId6"/>
            </p:custDataLst>
          </p:nvPr>
        </p:nvSpPr>
        <p:spPr bwMode="auto">
          <a:xfrm>
            <a:off x="398816" y="5538481"/>
            <a:ext cx="1676400" cy="646331"/>
          </a:xfrm>
          <a:prstGeom prst="rect">
            <a:avLst/>
          </a:prstGeom>
          <a:solidFill>
            <a:schemeClr val="bg1"/>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jump!</a:t>
            </a:r>
            <a:endParaRPr kumimoji="0" lang="en-US" sz="3600" b="1"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51210" name="Text Box 23"/>
          <p:cNvSpPr txBox="1">
            <a:spLocks noChangeArrowheads="1"/>
          </p:cNvSpPr>
          <p:nvPr>
            <p:custDataLst>
              <p:tags r:id="rId7"/>
            </p:custDataLst>
          </p:nvPr>
        </p:nvSpPr>
        <p:spPr bwMode="auto">
          <a:xfrm>
            <a:off x="304800" y="1284078"/>
            <a:ext cx="7467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We</a:t>
            </a:r>
            <a:r>
              <a:rPr kumimoji="0" lang="en-US" sz="2400" b="1"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 couldn't</a:t>
            </a:r>
            <a:r>
              <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 implement Python using </a:t>
            </a: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Hmmm so </a:t>
            </a:r>
            <a:r>
              <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far</a:t>
            </a: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a:t>
            </a:r>
            <a:endPar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51211" name="Text Box 24"/>
          <p:cNvSpPr txBox="1">
            <a:spLocks noChangeArrowheads="1"/>
          </p:cNvSpPr>
          <p:nvPr>
            <p:custDataLst>
              <p:tags r:id="rId8"/>
            </p:custDataLst>
          </p:nvPr>
        </p:nvSpPr>
        <p:spPr bwMode="auto">
          <a:xfrm>
            <a:off x="4855017" y="2843036"/>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0</a:t>
            </a:r>
          </a:p>
        </p:txBody>
      </p:sp>
      <p:sp>
        <p:nvSpPr>
          <p:cNvPr id="51212" name="Text Box 25"/>
          <p:cNvSpPr txBox="1">
            <a:spLocks noChangeArrowheads="1"/>
          </p:cNvSpPr>
          <p:nvPr>
            <p:custDataLst>
              <p:tags r:id="rId9"/>
            </p:custDataLst>
          </p:nvPr>
        </p:nvSpPr>
        <p:spPr bwMode="auto">
          <a:xfrm>
            <a:off x="4855017" y="3622499"/>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Courier New" pitchFamily="49" charset="0"/>
                <a:ea typeface="ＭＳ Ｐゴシック" pitchFamily="34" charset="-128"/>
                <a:cs typeface="Courier New" pitchFamily="49" charset="0"/>
              </a:rPr>
              <a:t>1</a:t>
            </a:r>
          </a:p>
        </p:txBody>
      </p:sp>
      <p:sp>
        <p:nvSpPr>
          <p:cNvPr id="51213" name="Text Box 26"/>
          <p:cNvSpPr txBox="1">
            <a:spLocks noChangeArrowheads="1"/>
          </p:cNvSpPr>
          <p:nvPr>
            <p:custDataLst>
              <p:tags r:id="rId10"/>
            </p:custDataLst>
          </p:nvPr>
        </p:nvSpPr>
        <p:spPr bwMode="auto">
          <a:xfrm>
            <a:off x="4855017" y="443371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2</a:t>
            </a:r>
          </a:p>
        </p:txBody>
      </p:sp>
      <p:sp>
        <p:nvSpPr>
          <p:cNvPr id="51214" name="Text Box 27"/>
          <p:cNvSpPr txBox="1">
            <a:spLocks noChangeArrowheads="1"/>
          </p:cNvSpPr>
          <p:nvPr>
            <p:custDataLst>
              <p:tags r:id="rId11"/>
            </p:custDataLst>
          </p:nvPr>
        </p:nvSpPr>
        <p:spPr bwMode="auto">
          <a:xfrm>
            <a:off x="4855017" y="521476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3</a:t>
            </a:r>
          </a:p>
        </p:txBody>
      </p:sp>
      <p:sp>
        <p:nvSpPr>
          <p:cNvPr id="51215" name="Text Box 28"/>
          <p:cNvSpPr txBox="1">
            <a:spLocks noChangeArrowheads="1"/>
          </p:cNvSpPr>
          <p:nvPr>
            <p:custDataLst>
              <p:tags r:id="rId12"/>
            </p:custDataLst>
          </p:nvPr>
        </p:nvSpPr>
        <p:spPr bwMode="auto">
          <a:xfrm>
            <a:off x="4855017" y="6041849"/>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4</a:t>
            </a:r>
          </a:p>
        </p:txBody>
      </p:sp>
      <p:sp>
        <p:nvSpPr>
          <p:cNvPr id="51216" name="Rectangle 29"/>
          <p:cNvSpPr>
            <a:spLocks noChangeArrowheads="1"/>
          </p:cNvSpPr>
          <p:nvPr>
            <p:custDataLst>
              <p:tags r:id="rId13"/>
            </p:custDataLst>
          </p:nvPr>
        </p:nvSpPr>
        <p:spPr bwMode="auto">
          <a:xfrm>
            <a:off x="5455444" y="5891036"/>
            <a:ext cx="3200400" cy="650875"/>
          </a:xfrm>
          <a:prstGeom prst="rect">
            <a:avLst/>
          </a:prstGeom>
          <a:noFill/>
          <a:ln w="9525">
            <a:solidFill>
              <a:schemeClr val="tx1"/>
            </a:solidFill>
            <a:miter lim="800000"/>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halt</a:t>
            </a:r>
            <a:endParaRPr kumimoji="0" lang="en-US" sz="3600" b="1" i="0" u="none" strike="noStrike" kern="1200" cap="none" spc="0" normalizeH="0" baseline="0" noProof="0" dirty="0">
              <a:ln>
                <a:noFill/>
              </a:ln>
              <a:solidFill>
                <a:srgbClr val="E109E1"/>
              </a:solidFill>
              <a:effectLst/>
              <a:uLnTx/>
              <a:uFillTx/>
              <a:latin typeface="Courier New" pitchFamily="49" charset="0"/>
              <a:ea typeface="ＭＳ Ｐゴシック" pitchFamily="34" charset="-128"/>
              <a:cs typeface="+mn-cs"/>
            </a:endParaRPr>
          </a:p>
        </p:txBody>
      </p:sp>
      <p:sp>
        <p:nvSpPr>
          <p:cNvPr id="51217" name="Rectangle 30"/>
          <p:cNvSpPr>
            <a:spLocks noChangeArrowheads="1"/>
          </p:cNvSpPr>
          <p:nvPr>
            <p:custDataLst>
              <p:tags r:id="rId14"/>
            </p:custDataLst>
          </p:nvPr>
        </p:nvSpPr>
        <p:spPr bwMode="auto">
          <a:xfrm>
            <a:off x="5455444" y="3490736"/>
            <a:ext cx="32004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write r1</a:t>
            </a:r>
            <a:endParaRPr kumimoji="0" lang="en-US" sz="3600" b="1" i="0" u="none" strike="noStrike" kern="1200" cap="none" spc="0" normalizeH="0" baseline="0" noProof="0" dirty="0">
              <a:ln>
                <a:noFill/>
              </a:ln>
              <a:solidFill>
                <a:srgbClr val="0A04EB"/>
              </a:solidFill>
              <a:effectLst/>
              <a:uLnTx/>
              <a:uFillTx/>
              <a:latin typeface="Courier New" pitchFamily="49" charset="0"/>
              <a:ea typeface="ＭＳ Ｐゴシック" pitchFamily="34" charset="-128"/>
              <a:cs typeface="+mn-cs"/>
            </a:endParaRPr>
          </a:p>
        </p:txBody>
      </p:sp>
      <p:sp>
        <p:nvSpPr>
          <p:cNvPr id="51218" name="Rectangle 31"/>
          <p:cNvSpPr>
            <a:spLocks noChangeArrowheads="1"/>
          </p:cNvSpPr>
          <p:nvPr>
            <p:custDataLst>
              <p:tags r:id="rId15"/>
            </p:custDataLst>
          </p:nvPr>
        </p:nvSpPr>
        <p:spPr bwMode="auto">
          <a:xfrm>
            <a:off x="5455444" y="2690636"/>
            <a:ext cx="32004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err="1" smtClean="0">
                <a:ln>
                  <a:noFill/>
                </a:ln>
                <a:solidFill>
                  <a:srgbClr val="000000"/>
                </a:solidFill>
                <a:effectLst/>
                <a:uLnTx/>
                <a:uFillTx/>
                <a:latin typeface="Courier New" pitchFamily="49" charset="0"/>
                <a:ea typeface="ＭＳ Ｐゴシック" pitchFamily="34" charset="-128"/>
                <a:cs typeface="+mn-cs"/>
              </a:rPr>
              <a:t>setn</a:t>
            </a:r>
            <a:r>
              <a:rPr kumimoji="0" lang="en-US" sz="36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 r1 </a:t>
            </a:r>
            <a:r>
              <a:rPr kumimoji="0" lang="en-US" sz="3600" b="1" i="0" u="none" strike="noStrike" kern="1200" cap="none" spc="0" normalizeH="0" baseline="0" noProof="0" dirty="0" smtClean="0">
                <a:ln>
                  <a:noFill/>
                </a:ln>
                <a:solidFill>
                  <a:srgbClr val="0A04EB"/>
                </a:solidFill>
                <a:effectLst/>
                <a:uLnTx/>
                <a:uFillTx/>
                <a:latin typeface="Courier New" pitchFamily="49" charset="0"/>
                <a:ea typeface="ＭＳ Ｐゴシック" pitchFamily="34" charset="-128"/>
                <a:cs typeface="+mn-cs"/>
              </a:rPr>
              <a:t>42</a:t>
            </a:r>
            <a:endParaRPr kumimoji="0" lang="en-US" sz="3600" b="1" i="0" u="none" strike="noStrike" kern="1200" cap="none" spc="0" normalizeH="0" baseline="0" noProof="0" dirty="0">
              <a:ln>
                <a:noFill/>
              </a:ln>
              <a:solidFill>
                <a:srgbClr val="0A04EB"/>
              </a:solidFill>
              <a:effectLst/>
              <a:uLnTx/>
              <a:uFillTx/>
              <a:latin typeface="Courier New" pitchFamily="49" charset="0"/>
              <a:ea typeface="ＭＳ Ｐゴシック" pitchFamily="34" charset="-128"/>
              <a:cs typeface="+mn-cs"/>
            </a:endParaRPr>
          </a:p>
        </p:txBody>
      </p:sp>
      <p:sp>
        <p:nvSpPr>
          <p:cNvPr id="51219" name="Rectangle 32"/>
          <p:cNvSpPr>
            <a:spLocks noChangeArrowheads="1"/>
          </p:cNvSpPr>
          <p:nvPr>
            <p:custDataLst>
              <p:tags r:id="rId16"/>
            </p:custDataLst>
          </p:nvPr>
        </p:nvSpPr>
        <p:spPr bwMode="auto">
          <a:xfrm>
            <a:off x="5455444" y="4290836"/>
            <a:ext cx="32004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err="1" smtClean="0">
                <a:ln>
                  <a:noFill/>
                </a:ln>
                <a:solidFill>
                  <a:srgbClr val="000000"/>
                </a:solidFill>
                <a:effectLst/>
                <a:uLnTx/>
                <a:uFillTx/>
                <a:latin typeface="Courier New" pitchFamily="49" charset="0"/>
                <a:ea typeface="ＭＳ Ｐゴシック" pitchFamily="34" charset="-128"/>
                <a:cs typeface="+mn-cs"/>
              </a:rPr>
              <a:t>addn</a:t>
            </a:r>
            <a:r>
              <a:rPr kumimoji="0" lang="en-US" sz="36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 r1 </a:t>
            </a:r>
            <a:r>
              <a:rPr kumimoji="0" lang="en-US" sz="3600" b="1" i="0" u="none" strike="noStrike" kern="1200" cap="none" spc="0" normalizeH="0" baseline="0" noProof="0" dirty="0" smtClean="0">
                <a:ln>
                  <a:noFill/>
                </a:ln>
                <a:solidFill>
                  <a:srgbClr val="0A04EB"/>
                </a:solidFill>
                <a:effectLst/>
                <a:uLnTx/>
                <a:uFillTx/>
                <a:latin typeface="Courier New" pitchFamily="49" charset="0"/>
                <a:ea typeface="ＭＳ Ｐゴシック" pitchFamily="34" charset="-128"/>
                <a:cs typeface="+mn-cs"/>
              </a:rPr>
              <a:t>1</a:t>
            </a:r>
            <a:endParaRPr kumimoji="0" lang="en-US" sz="3600" b="1" i="0" u="none" strike="noStrike" kern="1200" cap="none" spc="0" normalizeH="0" baseline="0" noProof="0" dirty="0">
              <a:ln>
                <a:noFill/>
              </a:ln>
              <a:solidFill>
                <a:srgbClr val="0A04EB"/>
              </a:solidFill>
              <a:effectLst/>
              <a:uLnTx/>
              <a:uFillTx/>
              <a:latin typeface="Courier New" pitchFamily="49" charset="0"/>
              <a:ea typeface="ＭＳ Ｐゴシック" pitchFamily="34" charset="-128"/>
              <a:cs typeface="+mn-cs"/>
            </a:endParaRPr>
          </a:p>
        </p:txBody>
      </p:sp>
      <p:sp>
        <p:nvSpPr>
          <p:cNvPr id="51220" name="Rectangle 33"/>
          <p:cNvSpPr>
            <a:spLocks noChangeArrowheads="1"/>
          </p:cNvSpPr>
          <p:nvPr>
            <p:custDataLst>
              <p:tags r:id="rId17"/>
            </p:custDataLst>
          </p:nvPr>
        </p:nvSpPr>
        <p:spPr bwMode="auto">
          <a:xfrm>
            <a:off x="5455444" y="5090936"/>
            <a:ext cx="3200400" cy="650875"/>
          </a:xfrm>
          <a:prstGeom prst="rect">
            <a:avLst/>
          </a:prstGeom>
          <a:solidFill>
            <a:srgbClr val="FFCCFF"/>
          </a:solidFill>
          <a:ln w="9525">
            <a:solidFill>
              <a:schemeClr val="tx1"/>
            </a:solidFill>
            <a:miter lim="800000"/>
            <a:headEnd/>
            <a:tailEnd/>
          </a:ln>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mn-cs"/>
              </a:rPr>
              <a:t>jumpn</a:t>
            </a:r>
            <a:r>
              <a:rPr kumimoji="0" lang="en-US" sz="3600" b="1" i="0" u="none" strike="noStrike" kern="1200" cap="none" spc="0" normalizeH="0" baseline="0" noProof="0" dirty="0">
                <a:ln>
                  <a:noFill/>
                </a:ln>
                <a:solidFill>
                  <a:srgbClr val="E109E1"/>
                </a:solidFill>
                <a:effectLst/>
                <a:uLnTx/>
                <a:uFillTx/>
                <a:latin typeface="Courier New" pitchFamily="49" charset="0"/>
                <a:ea typeface="ＭＳ Ｐゴシック" pitchFamily="34" charset="-128"/>
                <a:cs typeface="+mn-cs"/>
              </a:rPr>
              <a:t> </a:t>
            </a:r>
            <a:r>
              <a:rPr kumimoji="0" lang="en-US" sz="3600" b="1" i="0" u="none" strike="noStrike" kern="1200" cap="none" spc="0" normalizeH="0" baseline="0" noProof="0" dirty="0">
                <a:ln>
                  <a:noFill/>
                </a:ln>
                <a:solidFill>
                  <a:srgbClr val="FF0000"/>
                </a:solidFill>
                <a:effectLst/>
                <a:uLnTx/>
                <a:uFillTx/>
                <a:latin typeface="Courier New" pitchFamily="49" charset="0"/>
                <a:ea typeface="ＭＳ Ｐゴシック" pitchFamily="34" charset="-128"/>
                <a:cs typeface="+mn-cs"/>
              </a:rPr>
              <a:t>1</a:t>
            </a:r>
          </a:p>
        </p:txBody>
      </p:sp>
      <p:sp>
        <p:nvSpPr>
          <p:cNvPr id="2" name="Freeform 1"/>
          <p:cNvSpPr/>
          <p:nvPr/>
        </p:nvSpPr>
        <p:spPr bwMode="auto">
          <a:xfrm>
            <a:off x="4442178" y="3793067"/>
            <a:ext cx="593118" cy="1705526"/>
          </a:xfrm>
          <a:custGeom>
            <a:avLst/>
            <a:gdLst>
              <a:gd name="connsiteX0" fmla="*/ 237067 w 361244"/>
              <a:gd name="connsiteY0" fmla="*/ 2607734 h 2810934"/>
              <a:gd name="connsiteX1" fmla="*/ 237067 w 361244"/>
              <a:gd name="connsiteY1" fmla="*/ 2810934 h 2810934"/>
              <a:gd name="connsiteX2" fmla="*/ 0 w 361244"/>
              <a:gd name="connsiteY2" fmla="*/ 2810934 h 2810934"/>
              <a:gd name="connsiteX3" fmla="*/ 0 w 361244"/>
              <a:gd name="connsiteY3" fmla="*/ 0 h 2810934"/>
              <a:gd name="connsiteX4" fmla="*/ 361244 w 361244"/>
              <a:gd name="connsiteY4" fmla="*/ 0 h 2810934"/>
              <a:gd name="connsiteX5" fmla="*/ 361244 w 361244"/>
              <a:gd name="connsiteY5" fmla="*/ 0 h 281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244" h="2810934">
                <a:moveTo>
                  <a:pt x="237067" y="2607734"/>
                </a:moveTo>
                <a:lnTo>
                  <a:pt x="237067" y="2810934"/>
                </a:lnTo>
                <a:lnTo>
                  <a:pt x="0" y="2810934"/>
                </a:lnTo>
                <a:lnTo>
                  <a:pt x="0" y="0"/>
                </a:lnTo>
                <a:lnTo>
                  <a:pt x="361244" y="0"/>
                </a:lnTo>
                <a:lnTo>
                  <a:pt x="361244" y="0"/>
                </a:lnTo>
              </a:path>
            </a:pathLst>
          </a:custGeom>
          <a:noFill/>
          <a:ln w="38100" cap="flat" cmpd="sng" algn="ctr">
            <a:solidFill>
              <a:srgbClr val="E109E1"/>
            </a:solidFill>
            <a:prstDash val="solid"/>
            <a:round/>
            <a:headEnd type="none" w="med" len="med"/>
            <a:tailEnd type="arrow" w="lg"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23" name="Text Box 22"/>
          <p:cNvSpPr txBox="1">
            <a:spLocks noChangeArrowheads="1"/>
          </p:cNvSpPr>
          <p:nvPr>
            <p:custDataLst>
              <p:tags r:id="rId18"/>
            </p:custDataLst>
          </p:nvPr>
        </p:nvSpPr>
        <p:spPr bwMode="auto">
          <a:xfrm>
            <a:off x="3581400" y="2976168"/>
            <a:ext cx="1151996" cy="646331"/>
          </a:xfrm>
          <a:prstGeom prst="rect">
            <a:avLst/>
          </a:prstGeom>
          <a:solidFill>
            <a:schemeClr val="bg1"/>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smtClean="0">
                <a:ln>
                  <a:noFill/>
                </a:ln>
                <a:solidFill>
                  <a:srgbClr val="E109E1"/>
                </a:solidFill>
                <a:effectLst/>
                <a:uLnTx/>
                <a:uFillTx/>
                <a:latin typeface="Calibri" pitchFamily="34" charset="0"/>
                <a:ea typeface="ＭＳ Ｐゴシック" pitchFamily="34" charset="-128"/>
                <a:cs typeface="+mn-cs"/>
              </a:rPr>
              <a:t>loop</a:t>
            </a:r>
            <a:endParaRPr kumimoji="0" lang="en-US" sz="3600" b="1" i="0" u="none" strike="noStrike" kern="1200" cap="none" spc="0" normalizeH="0" baseline="0" noProof="0" dirty="0">
              <a:ln>
                <a:noFill/>
              </a:ln>
              <a:solidFill>
                <a:srgbClr val="E109E1"/>
              </a:solidFill>
              <a:effectLst/>
              <a:uLnTx/>
              <a:uFillTx/>
              <a:latin typeface="Calibri" pitchFamily="34" charset="0"/>
              <a:ea typeface="ＭＳ Ｐゴシック" pitchFamily="34" charset="-128"/>
              <a:cs typeface="+mn-cs"/>
            </a:endParaRPr>
          </a:p>
        </p:txBody>
      </p:sp>
    </p:spTree>
    <p:extLst>
      <p:ext uri="{BB962C8B-B14F-4D97-AF65-F5344CB8AC3E}">
        <p14:creationId xmlns:p14="http://schemas.microsoft.com/office/powerpoint/2010/main" val="209602732"/>
      </p:ext>
    </p:extLst>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52227" name="Rectangle 6"/>
          <p:cNvSpPr>
            <a:spLocks noChangeArrowheads="1"/>
          </p:cNvSpPr>
          <p:nvPr>
            <p:custDataLst>
              <p:tags r:id="rId2"/>
            </p:custDataLst>
          </p:nvPr>
        </p:nvSpPr>
        <p:spPr bwMode="auto">
          <a:xfrm>
            <a:off x="186073" y="5930569"/>
            <a:ext cx="230944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200" b="1" i="0" u="none" strike="noStrike" kern="1200" cap="none" spc="0" normalizeH="0" baseline="0" noProof="0" dirty="0" err="1" smtClean="0">
                <a:ln>
                  <a:noFill/>
                </a:ln>
                <a:solidFill>
                  <a:srgbClr val="000000"/>
                </a:solidFill>
                <a:effectLst/>
                <a:uLnTx/>
                <a:uFillTx/>
                <a:latin typeface="Courier New" pitchFamily="49" charset="0"/>
                <a:ea typeface="ＭＳ Ｐゴシック" pitchFamily="34" charset="-128"/>
                <a:cs typeface="+mn-cs"/>
              </a:rPr>
              <a:t>jump</a:t>
            </a:r>
            <a:r>
              <a:rPr kumimoji="0" lang="en-US" sz="4200" b="1" i="0" u="none" strike="noStrike" kern="1200" cap="none" spc="0" normalizeH="0" baseline="0" noProof="0" dirty="0" err="1"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n</a:t>
            </a:r>
            <a:r>
              <a:rPr kumimoji="0" lang="en-US" sz="4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a:t>
            </a:r>
            <a:endParaRPr kumimoji="0" lang="en-US" sz="42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52228" name="Rectangle 74"/>
          <p:cNvSpPr>
            <a:spLocks noChangeArrowheads="1"/>
          </p:cNvSpPr>
          <p:nvPr>
            <p:custDataLst>
              <p:tags r:id="rId3"/>
            </p:custDataLst>
          </p:nvPr>
        </p:nvSpPr>
        <p:spPr bwMode="auto">
          <a:xfrm>
            <a:off x="5098875" y="4243387"/>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halt</a:t>
            </a:r>
          </a:p>
        </p:txBody>
      </p:sp>
      <p:sp>
        <p:nvSpPr>
          <p:cNvPr id="52229" name="Rectangle 75"/>
          <p:cNvSpPr>
            <a:spLocks noChangeArrowheads="1"/>
          </p:cNvSpPr>
          <p:nvPr>
            <p:custDataLst>
              <p:tags r:id="rId4"/>
            </p:custDataLst>
          </p:nvPr>
        </p:nvSpPr>
        <p:spPr bwMode="auto">
          <a:xfrm>
            <a:off x="5098875" y="1843087"/>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write r1</a:t>
            </a:r>
          </a:p>
        </p:txBody>
      </p:sp>
      <p:sp>
        <p:nvSpPr>
          <p:cNvPr id="52230" name="Rectangle 76"/>
          <p:cNvSpPr>
            <a:spLocks noChangeArrowheads="1"/>
          </p:cNvSpPr>
          <p:nvPr>
            <p:custDataLst>
              <p:tags r:id="rId5"/>
            </p:custDataLst>
          </p:nvPr>
        </p:nvSpPr>
        <p:spPr bwMode="auto">
          <a:xfrm>
            <a:off x="5098875" y="1042987"/>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mn-cs"/>
              </a:rPr>
              <a:t>setn</a:t>
            </a:r>
            <a:r>
              <a:rPr kumimoji="0" lang="en-US" sz="36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r1 </a:t>
            </a:r>
            <a:r>
              <a:rPr kumimoji="0" lang="en-US" sz="3600" b="1" i="0" u="none" strike="noStrike" kern="1200" cap="none" spc="0" normalizeH="0" baseline="0" noProof="0" dirty="0">
                <a:ln>
                  <a:noFill/>
                </a:ln>
                <a:solidFill>
                  <a:srgbClr val="0B04FF"/>
                </a:solidFill>
                <a:effectLst/>
                <a:uLnTx/>
                <a:uFillTx/>
                <a:latin typeface="Courier New" pitchFamily="49" charset="0"/>
                <a:ea typeface="ＭＳ Ｐゴシック" pitchFamily="34" charset="-128"/>
                <a:cs typeface="+mn-cs"/>
              </a:rPr>
              <a:t>42</a:t>
            </a:r>
          </a:p>
        </p:txBody>
      </p:sp>
      <p:sp>
        <p:nvSpPr>
          <p:cNvPr id="52231" name="Rectangle 78"/>
          <p:cNvSpPr>
            <a:spLocks noChangeArrowheads="1"/>
          </p:cNvSpPr>
          <p:nvPr>
            <p:custDataLst>
              <p:tags r:id="rId6"/>
            </p:custDataLst>
          </p:nvPr>
        </p:nvSpPr>
        <p:spPr bwMode="auto">
          <a:xfrm>
            <a:off x="5098875" y="2643187"/>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mn-cs"/>
              </a:rPr>
              <a:t>addn</a:t>
            </a:r>
            <a:r>
              <a:rPr kumimoji="0" lang="en-US" sz="36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r1 </a:t>
            </a:r>
            <a:r>
              <a:rPr kumimoji="0" lang="en-US" sz="3600" b="1" i="0" u="none" strike="noStrike" kern="1200" cap="none" spc="0" normalizeH="0" baseline="0" noProof="0" dirty="0">
                <a:ln>
                  <a:noFill/>
                </a:ln>
                <a:solidFill>
                  <a:srgbClr val="0B04FF"/>
                </a:solidFill>
                <a:effectLst/>
                <a:uLnTx/>
                <a:uFillTx/>
                <a:latin typeface="Courier New" pitchFamily="49" charset="0"/>
                <a:ea typeface="ＭＳ Ｐゴシック" pitchFamily="34" charset="-128"/>
                <a:cs typeface="+mn-cs"/>
              </a:rPr>
              <a:t>1</a:t>
            </a:r>
          </a:p>
        </p:txBody>
      </p:sp>
      <p:sp>
        <p:nvSpPr>
          <p:cNvPr id="52232" name="Rectangle 79"/>
          <p:cNvSpPr>
            <a:spLocks noChangeArrowheads="1"/>
          </p:cNvSpPr>
          <p:nvPr>
            <p:custDataLst>
              <p:tags r:id="rId7"/>
            </p:custDataLst>
          </p:nvPr>
        </p:nvSpPr>
        <p:spPr bwMode="auto">
          <a:xfrm>
            <a:off x="5098875" y="3443287"/>
            <a:ext cx="3657600" cy="650875"/>
          </a:xfrm>
          <a:prstGeom prst="rect">
            <a:avLst/>
          </a:prstGeom>
          <a:solidFill>
            <a:srgbClr val="FFCCFF"/>
          </a:solidFill>
          <a:ln w="9525">
            <a:solidFill>
              <a:schemeClr val="tx1"/>
            </a:solidFill>
            <a:miter lim="800000"/>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mn-cs"/>
              </a:rPr>
              <a:t>jumpn</a:t>
            </a:r>
            <a:r>
              <a:rPr kumimoji="0" lang="en-US" sz="36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a:t>
            </a:r>
            <a:r>
              <a:rPr kumimoji="0" lang="en-US" sz="3600" b="1" i="0" u="none" strike="noStrike" kern="1200" cap="none" spc="0" normalizeH="0" baseline="0" noProof="0" dirty="0">
                <a:ln>
                  <a:noFill/>
                </a:ln>
                <a:solidFill>
                  <a:srgbClr val="FF0000"/>
                </a:solidFill>
                <a:effectLst/>
                <a:uLnTx/>
                <a:uFillTx/>
                <a:latin typeface="Courier New" pitchFamily="49" charset="0"/>
                <a:ea typeface="ＭＳ Ｐゴシック" pitchFamily="34" charset="-128"/>
                <a:cs typeface="+mn-cs"/>
              </a:rPr>
              <a:t>1</a:t>
            </a:r>
          </a:p>
        </p:txBody>
      </p:sp>
      <p:sp>
        <p:nvSpPr>
          <p:cNvPr id="52233" name="Text Box 84"/>
          <p:cNvSpPr txBox="1">
            <a:spLocks noChangeArrowheads="1"/>
          </p:cNvSpPr>
          <p:nvPr>
            <p:custDataLst>
              <p:tags r:id="rId8"/>
            </p:custDataLst>
          </p:nvPr>
        </p:nvSpPr>
        <p:spPr bwMode="auto">
          <a:xfrm>
            <a:off x="4482043" y="1192212"/>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0</a:t>
            </a:r>
          </a:p>
        </p:txBody>
      </p:sp>
      <p:sp>
        <p:nvSpPr>
          <p:cNvPr id="52234" name="Text Box 85"/>
          <p:cNvSpPr txBox="1">
            <a:spLocks noChangeArrowheads="1"/>
          </p:cNvSpPr>
          <p:nvPr>
            <p:custDataLst>
              <p:tags r:id="rId9"/>
            </p:custDataLst>
          </p:nvPr>
        </p:nvSpPr>
        <p:spPr bwMode="auto">
          <a:xfrm>
            <a:off x="4482043" y="1971675"/>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1</a:t>
            </a:r>
          </a:p>
        </p:txBody>
      </p:sp>
      <p:sp>
        <p:nvSpPr>
          <p:cNvPr id="52235" name="Text Box 86"/>
          <p:cNvSpPr txBox="1">
            <a:spLocks noChangeArrowheads="1"/>
          </p:cNvSpPr>
          <p:nvPr>
            <p:custDataLst>
              <p:tags r:id="rId10"/>
            </p:custDataLst>
          </p:nvPr>
        </p:nvSpPr>
        <p:spPr bwMode="auto">
          <a:xfrm>
            <a:off x="4482043" y="278288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2</a:t>
            </a:r>
          </a:p>
        </p:txBody>
      </p:sp>
      <p:sp>
        <p:nvSpPr>
          <p:cNvPr id="52236" name="Text Box 87"/>
          <p:cNvSpPr txBox="1">
            <a:spLocks noChangeArrowheads="1"/>
          </p:cNvSpPr>
          <p:nvPr>
            <p:custDataLst>
              <p:tags r:id="rId11"/>
            </p:custDataLst>
          </p:nvPr>
        </p:nvSpPr>
        <p:spPr bwMode="auto">
          <a:xfrm>
            <a:off x="4482043" y="356393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3</a:t>
            </a:r>
          </a:p>
        </p:txBody>
      </p:sp>
      <p:sp>
        <p:nvSpPr>
          <p:cNvPr id="52237" name="Text Box 88"/>
          <p:cNvSpPr txBox="1">
            <a:spLocks noChangeArrowheads="1"/>
          </p:cNvSpPr>
          <p:nvPr>
            <p:custDataLst>
              <p:tags r:id="rId12"/>
            </p:custDataLst>
          </p:nvPr>
        </p:nvSpPr>
        <p:spPr bwMode="auto">
          <a:xfrm>
            <a:off x="4482043" y="4391025"/>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4</a:t>
            </a:r>
          </a:p>
        </p:txBody>
      </p:sp>
      <p:sp>
        <p:nvSpPr>
          <p:cNvPr id="52238" name="Text Box 89"/>
          <p:cNvSpPr txBox="1">
            <a:spLocks noChangeArrowheads="1"/>
          </p:cNvSpPr>
          <p:nvPr>
            <p:custDataLst>
              <p:tags r:id="rId13"/>
            </p:custDataLst>
          </p:nvPr>
        </p:nvSpPr>
        <p:spPr bwMode="auto">
          <a:xfrm>
            <a:off x="466725" y="1382712"/>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r1</a:t>
            </a:r>
            <a:endParaRPr kumimoji="0" lang="en-US" sz="18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Courier New" pitchFamily="49" charset="0"/>
            </a:endParaRPr>
          </a:p>
        </p:txBody>
      </p:sp>
      <p:sp>
        <p:nvSpPr>
          <p:cNvPr id="52239" name="Rectangle 94"/>
          <p:cNvSpPr>
            <a:spLocks noChangeArrowheads="1"/>
          </p:cNvSpPr>
          <p:nvPr>
            <p:custDataLst>
              <p:tags r:id="rId14"/>
            </p:custDataLst>
          </p:nvPr>
        </p:nvSpPr>
        <p:spPr bwMode="auto">
          <a:xfrm>
            <a:off x="1088849" y="123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mn-cs"/>
              </a:rPr>
              <a:t> </a:t>
            </a:r>
          </a:p>
        </p:txBody>
      </p:sp>
      <p:sp>
        <p:nvSpPr>
          <p:cNvPr id="52240" name="Rectangle 98"/>
          <p:cNvSpPr>
            <a:spLocks noChangeArrowheads="1"/>
          </p:cNvSpPr>
          <p:nvPr>
            <p:custDataLst>
              <p:tags r:id="rId15"/>
            </p:custDataLst>
          </p:nvPr>
        </p:nvSpPr>
        <p:spPr bwMode="auto">
          <a:xfrm>
            <a:off x="1084086" y="190341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rPr>
              <a:t>General-purpose register r1</a:t>
            </a:r>
          </a:p>
        </p:txBody>
      </p:sp>
      <p:sp>
        <p:nvSpPr>
          <p:cNvPr id="52241" name="Text Box 100"/>
          <p:cNvSpPr txBox="1">
            <a:spLocks noChangeArrowheads="1"/>
          </p:cNvSpPr>
          <p:nvPr>
            <p:custDataLst>
              <p:tags r:id="rId16"/>
            </p:custDataLst>
          </p:nvPr>
        </p:nvSpPr>
        <p:spPr bwMode="auto">
          <a:xfrm>
            <a:off x="457200" y="24638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r2</a:t>
            </a:r>
            <a:endParaRPr kumimoji="0" lang="en-US" sz="18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Courier New" pitchFamily="49" charset="0"/>
            </a:endParaRPr>
          </a:p>
        </p:txBody>
      </p:sp>
      <p:sp>
        <p:nvSpPr>
          <p:cNvPr id="52242" name="Rectangle 101"/>
          <p:cNvSpPr>
            <a:spLocks noChangeArrowheads="1"/>
          </p:cNvSpPr>
          <p:nvPr>
            <p:custDataLst>
              <p:tags r:id="rId17"/>
            </p:custDataLst>
          </p:nvPr>
        </p:nvSpPr>
        <p:spPr bwMode="auto">
          <a:xfrm>
            <a:off x="1085674" y="22971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mn-cs"/>
              </a:rPr>
              <a:t> </a:t>
            </a:r>
          </a:p>
        </p:txBody>
      </p:sp>
      <p:sp>
        <p:nvSpPr>
          <p:cNvPr id="52243" name="Rectangle 102"/>
          <p:cNvSpPr>
            <a:spLocks noChangeArrowheads="1"/>
          </p:cNvSpPr>
          <p:nvPr>
            <p:custDataLst>
              <p:tags r:id="rId18"/>
            </p:custDataLst>
          </p:nvPr>
        </p:nvSpPr>
        <p:spPr bwMode="auto">
          <a:xfrm>
            <a:off x="1080911" y="297021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General-purpose register r2</a:t>
            </a:r>
          </a:p>
        </p:txBody>
      </p:sp>
      <p:sp>
        <p:nvSpPr>
          <p:cNvPr id="52244" name="Text Box 103"/>
          <p:cNvSpPr txBox="1">
            <a:spLocks noChangeArrowheads="1"/>
          </p:cNvSpPr>
          <p:nvPr/>
        </p:nvSpPr>
        <p:spPr bwMode="auto">
          <a:xfrm>
            <a:off x="5185126" y="5181600"/>
            <a:ext cx="3425474" cy="1446550"/>
          </a:xfrm>
          <a:prstGeom prst="rect">
            <a:avLst/>
          </a:prstGeom>
          <a:solidFill>
            <a:schemeClr val="bg1">
              <a:lumMod val="95000"/>
            </a:schemeClr>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2400" b="0" i="1"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What would happen </a:t>
            </a:r>
            <a:r>
              <a:rPr kumimoji="0" lang="en-US" sz="2400" b="1" i="1" u="none" strike="noStrike" kern="1200" cap="none" spc="0" normalizeH="0" baseline="0" noProof="0" dirty="0" smtClean="0">
                <a:ln>
                  <a:noFill/>
                </a:ln>
                <a:solidFill>
                  <a:srgbClr val="7030A0"/>
                </a:solidFill>
                <a:effectLst/>
                <a:uLnTx/>
                <a:uFillTx/>
                <a:latin typeface="Cambria" panose="02040503050406030204" pitchFamily="18" charset="0"/>
                <a:ea typeface="ＭＳ Ｐゴシック" pitchFamily="34" charset="-128"/>
                <a:cs typeface="+mn-cs"/>
              </a:rPr>
              <a:t>IF</a:t>
            </a:r>
            <a:r>
              <a:rPr kumimoji="0" lang="en-US" sz="2400" b="0" i="1"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 </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sym typeface="Symbol"/>
              </a:rPr>
              <a:t>  </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we </a:t>
            </a:r>
            <a:r>
              <a:rPr kumimoji="0" lang="en-US" sz="16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replace </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line 3's  </a:t>
            </a:r>
            <a:r>
              <a:rPr kumimoji="0" lang="en-US" sz="1600" b="1" i="0" u="none" strike="noStrike" kern="1200" cap="none" spc="0" normalizeH="0" baseline="0" noProof="0" dirty="0" smtClean="0">
                <a:ln>
                  <a:noFill/>
                </a:ln>
                <a:solidFill>
                  <a:srgbClr val="FF0000"/>
                </a:solidFill>
                <a:effectLst/>
                <a:uLnTx/>
                <a:uFillTx/>
                <a:latin typeface="Courier New" pitchFamily="49" charset="0"/>
                <a:ea typeface="ＭＳ Ｐゴシック" pitchFamily="34" charset="-128"/>
                <a:cs typeface="Courier New" pitchFamily="49" charset="0"/>
              </a:rPr>
              <a:t>1</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with a  </a:t>
            </a:r>
            <a:r>
              <a:rPr kumimoji="0" lang="en-US" sz="16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Courier New" pitchFamily="49" charset="0"/>
              </a:rPr>
              <a:t>0</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 </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sym typeface="Symbol"/>
              </a:rPr>
              <a:t>  </a:t>
            </a:r>
            <a:r>
              <a:rPr kumimoji="0" lang="en-US" sz="16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we replace line 3's </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t>
            </a:r>
            <a:r>
              <a:rPr kumimoji="0" lang="en-US" sz="1600" b="1" i="0" u="none" strike="noStrike" kern="1200" cap="none" spc="0" normalizeH="0" baseline="0" noProof="0" dirty="0" smtClean="0">
                <a:ln>
                  <a:noFill/>
                </a:ln>
                <a:solidFill>
                  <a:srgbClr val="FF0000"/>
                </a:solidFill>
                <a:effectLst/>
                <a:uLnTx/>
                <a:uFillTx/>
                <a:latin typeface="Courier New" pitchFamily="49" charset="0"/>
                <a:ea typeface="ＭＳ Ｐゴシック" pitchFamily="34" charset="-128"/>
                <a:cs typeface="Courier New" pitchFamily="49" charset="0"/>
              </a:rPr>
              <a:t>1</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t>
            </a:r>
            <a:r>
              <a:rPr kumimoji="0" lang="en-US" sz="16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with a  </a:t>
            </a:r>
            <a:r>
              <a:rPr kumimoji="0" lang="en-US" sz="16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Courier New" pitchFamily="49" charset="0"/>
              </a:rPr>
              <a:t>2</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a:t>
            </a:r>
            <a:endParaRPr kumimoji="0" lang="en-US" sz="16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sym typeface="Symbol"/>
              </a:rPr>
              <a:t>  </a:t>
            </a:r>
            <a:r>
              <a:rPr kumimoji="0" lang="en-US" sz="16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we replace line 3's </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t>
            </a:r>
            <a:r>
              <a:rPr kumimoji="0" lang="en-US" sz="1600" b="1" i="0" u="none" strike="noStrike" kern="1200" cap="none" spc="0" normalizeH="0" baseline="0" noProof="0" dirty="0" smtClean="0">
                <a:ln>
                  <a:noFill/>
                </a:ln>
                <a:solidFill>
                  <a:srgbClr val="FF0000"/>
                </a:solidFill>
                <a:effectLst/>
                <a:uLnTx/>
                <a:uFillTx/>
                <a:latin typeface="Courier New" pitchFamily="49" charset="0"/>
                <a:ea typeface="ＭＳ Ｐゴシック" pitchFamily="34" charset="-128"/>
                <a:cs typeface="Courier New" pitchFamily="49" charset="0"/>
              </a:rPr>
              <a:t>1</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t>
            </a:r>
            <a:r>
              <a:rPr kumimoji="0" lang="en-US" sz="16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with a  </a:t>
            </a:r>
            <a:r>
              <a:rPr kumimoji="0" lang="en-US" sz="16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Courier New" pitchFamily="49" charset="0"/>
              </a:rPr>
              <a:t>3</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a:t>
            </a:r>
            <a:endParaRPr kumimoji="0" lang="en-US" sz="16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 </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sym typeface="Symbol"/>
              </a:rPr>
              <a:t>  </a:t>
            </a:r>
            <a:r>
              <a:rPr kumimoji="0" lang="en-US" sz="16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we replace line 3's </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t>
            </a:r>
            <a:r>
              <a:rPr kumimoji="0" lang="en-US" sz="1600" b="1" i="0" u="none" strike="noStrike" kern="1200" cap="none" spc="0" normalizeH="0" baseline="0" noProof="0" dirty="0" smtClean="0">
                <a:ln>
                  <a:noFill/>
                </a:ln>
                <a:solidFill>
                  <a:srgbClr val="FF0000"/>
                </a:solidFill>
                <a:effectLst/>
                <a:uLnTx/>
                <a:uFillTx/>
                <a:latin typeface="Courier New" pitchFamily="49" charset="0"/>
                <a:ea typeface="ＭＳ Ｐゴシック" pitchFamily="34" charset="-128"/>
                <a:cs typeface="Courier New" pitchFamily="49" charset="0"/>
              </a:rPr>
              <a:t>1</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t>
            </a:r>
            <a:r>
              <a:rPr kumimoji="0" lang="en-US" sz="16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with a  </a:t>
            </a:r>
            <a:r>
              <a:rPr kumimoji="0" lang="en-US" sz="16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Courier New" pitchFamily="49" charset="0"/>
              </a:rPr>
              <a:t>4</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a:t>
            </a:r>
          </a:p>
        </p:txBody>
      </p:sp>
      <p:sp>
        <p:nvSpPr>
          <p:cNvPr id="52247" name="Text Box 16"/>
          <p:cNvSpPr txBox="1">
            <a:spLocks noChangeArrowheads="1"/>
          </p:cNvSpPr>
          <p:nvPr>
            <p:custDataLst>
              <p:tags r:id="rId19"/>
            </p:custDataLst>
          </p:nvPr>
        </p:nvSpPr>
        <p:spPr bwMode="auto">
          <a:xfrm>
            <a:off x="6281562" y="2286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RAM</a:t>
            </a:r>
          </a:p>
        </p:txBody>
      </p:sp>
      <p:sp>
        <p:nvSpPr>
          <p:cNvPr id="52248" name="Text Box 17"/>
          <p:cNvSpPr txBox="1">
            <a:spLocks noChangeArrowheads="1"/>
          </p:cNvSpPr>
          <p:nvPr>
            <p:custDataLst>
              <p:tags r:id="rId20"/>
            </p:custDataLst>
          </p:nvPr>
        </p:nvSpPr>
        <p:spPr bwMode="auto">
          <a:xfrm>
            <a:off x="5656087" y="595312"/>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rPr>
              <a:t>random access memory</a:t>
            </a:r>
          </a:p>
        </p:txBody>
      </p:sp>
      <p:sp>
        <p:nvSpPr>
          <p:cNvPr id="52249" name="Text Box 72"/>
          <p:cNvSpPr txBox="1">
            <a:spLocks noChangeArrowheads="1"/>
          </p:cNvSpPr>
          <p:nvPr>
            <p:custDataLst>
              <p:tags r:id="rId21"/>
            </p:custDataLst>
          </p:nvPr>
        </p:nvSpPr>
        <p:spPr bwMode="auto">
          <a:xfrm>
            <a:off x="1938162" y="288925"/>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CPU</a:t>
            </a:r>
          </a:p>
        </p:txBody>
      </p:sp>
      <p:sp>
        <p:nvSpPr>
          <p:cNvPr id="52250" name="Text Box 73"/>
          <p:cNvSpPr txBox="1">
            <a:spLocks noChangeArrowheads="1"/>
          </p:cNvSpPr>
          <p:nvPr>
            <p:custDataLst>
              <p:tags r:id="rId22"/>
            </p:custDataLst>
          </p:nvPr>
        </p:nvSpPr>
        <p:spPr bwMode="auto">
          <a:xfrm>
            <a:off x="1312687" y="615950"/>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rPr>
              <a:t>central processing unit</a:t>
            </a:r>
          </a:p>
        </p:txBody>
      </p:sp>
      <p:sp>
        <p:nvSpPr>
          <p:cNvPr id="28" name="Rounded Rectangle 27"/>
          <p:cNvSpPr/>
          <p:nvPr/>
        </p:nvSpPr>
        <p:spPr bwMode="auto">
          <a:xfrm>
            <a:off x="2578806" y="3657600"/>
            <a:ext cx="1594315" cy="2707217"/>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 charset="0"/>
              <a:ea typeface="ＭＳ Ｐゴシック" pitchFamily="1" charset="-128"/>
              <a:cs typeface="+mn-cs"/>
            </a:endParaRPr>
          </a:p>
        </p:txBody>
      </p:sp>
      <p:sp>
        <p:nvSpPr>
          <p:cNvPr id="29" name="Text Box 17"/>
          <p:cNvSpPr txBox="1">
            <a:spLocks noChangeArrowheads="1"/>
          </p:cNvSpPr>
          <p:nvPr>
            <p:custDataLst>
              <p:tags r:id="rId23"/>
            </p:custDataLst>
          </p:nvPr>
        </p:nvSpPr>
        <p:spPr bwMode="auto">
          <a:xfrm>
            <a:off x="1752600" y="3796507"/>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Screen</a:t>
            </a:r>
          </a:p>
        </p:txBody>
      </p:sp>
      <p:sp>
        <p:nvSpPr>
          <p:cNvPr id="30" name="Rectangle 102"/>
          <p:cNvSpPr>
            <a:spLocks noChangeArrowheads="1"/>
          </p:cNvSpPr>
          <p:nvPr>
            <p:custDataLst>
              <p:tags r:id="rId24"/>
            </p:custDataLst>
          </p:nvPr>
        </p:nvSpPr>
        <p:spPr bwMode="auto">
          <a:xfrm rot="21274572">
            <a:off x="1326151" y="2506316"/>
            <a:ext cx="2278452" cy="229935"/>
          </a:xfrm>
          <a:prstGeom prst="rect">
            <a:avLst/>
          </a:prstGeom>
          <a:solidFill>
            <a:schemeClr val="bg1">
              <a:lumMod val="65000"/>
            </a:schemeClr>
          </a:solidFill>
          <a:ln>
            <a:noFill/>
          </a:ln>
          <a:extLst/>
        </p:spPr>
        <p:txBody>
          <a:bodyPr wrap="square">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1200" b="0" i="0" u="none" strike="noStrike" kern="1200" cap="none" spc="0" normalizeH="0" baseline="0" noProof="0" dirty="0" smtClean="0">
                <a:ln>
                  <a:noFill/>
                </a:ln>
                <a:solidFill>
                  <a:srgbClr val="FFFFFF"/>
                </a:solidFill>
                <a:effectLst/>
                <a:uLnTx/>
                <a:uFillTx/>
                <a:latin typeface="Calibri" pitchFamily="34" charset="0"/>
                <a:ea typeface="ＭＳ Ｐゴシック" pitchFamily="34" charset="-128"/>
                <a:cs typeface="+mn-cs"/>
              </a:rPr>
              <a:t>not used in this program…</a:t>
            </a:r>
            <a:endParaRPr kumimoji="0" lang="en-US" sz="1200" b="0" i="0" u="none" strike="noStrike" kern="1200" cap="none" spc="0" normalizeH="0" baseline="0" noProof="0" dirty="0">
              <a:ln>
                <a:noFill/>
              </a:ln>
              <a:solidFill>
                <a:srgbClr val="FFFFFF"/>
              </a:solidFill>
              <a:effectLst/>
              <a:uLnTx/>
              <a:uFillTx/>
              <a:latin typeface="Calibri" pitchFamily="34" charset="0"/>
              <a:ea typeface="ＭＳ Ｐゴシック" pitchFamily="34" charset="-128"/>
              <a:cs typeface="+mn-cs"/>
            </a:endParaRPr>
          </a:p>
        </p:txBody>
      </p:sp>
      <p:sp>
        <p:nvSpPr>
          <p:cNvPr id="3" name="Rectangle 2"/>
          <p:cNvSpPr/>
          <p:nvPr/>
        </p:nvSpPr>
        <p:spPr>
          <a:xfrm>
            <a:off x="1374663" y="5674042"/>
            <a:ext cx="269626" cy="46166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err="1" smtClean="0">
                <a:ln>
                  <a:noFill/>
                </a:ln>
                <a:solidFill>
                  <a:srgbClr val="000000"/>
                </a:solidFill>
                <a:effectLst/>
                <a:uLnTx/>
                <a:uFillTx/>
                <a:latin typeface="Cambria" pitchFamily="18" charset="0"/>
                <a:ea typeface="ＭＳ Ｐゴシック" pitchFamily="34" charset="-128"/>
                <a:cs typeface="+mn-cs"/>
              </a:rPr>
              <a:t>i</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31" name="Rectangle 30"/>
          <p:cNvSpPr/>
          <p:nvPr/>
        </p:nvSpPr>
        <p:spPr>
          <a:xfrm rot="10800000">
            <a:off x="1341570" y="5867400"/>
            <a:ext cx="354584" cy="46166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mbria" pitchFamily="18" charset="0"/>
                <a:ea typeface="ＭＳ Ｐゴシック" pitchFamily="34" charset="-128"/>
                <a:cs typeface="+mn-cs"/>
              </a:rPr>
              <a:t>^</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mc:AlternateContent xmlns:mc="http://schemas.openxmlformats.org/markup-compatibility/2006" xmlns:p14="http://schemas.microsoft.com/office/powerpoint/2010/main">
        <mc:Choice Requires="p14">
          <p:contentPart p14:bwMode="auto" r:id="rId27">
            <p14:nvContentPartPr>
              <p14:cNvPr id="2" name="Ink 1"/>
              <p14:cNvContentPartPr/>
              <p14:nvPr/>
            </p14:nvContentPartPr>
            <p14:xfrm>
              <a:off x="2106720" y="1002600"/>
              <a:ext cx="6266160" cy="4471560"/>
            </p14:xfrm>
          </p:contentPart>
        </mc:Choice>
        <mc:Fallback xmlns="">
          <p:pic>
            <p:nvPicPr>
              <p:cNvPr id="2" name="Ink 1"/>
              <p:cNvPicPr/>
              <p:nvPr/>
            </p:nvPicPr>
            <p:blipFill>
              <a:blip r:embed="rId28"/>
              <a:stretch>
                <a:fillRect/>
              </a:stretch>
            </p:blipFill>
            <p:spPr>
              <a:xfrm>
                <a:off x="2101320" y="990360"/>
                <a:ext cx="6281280" cy="4496400"/>
              </a:xfrm>
              <a:prstGeom prst="rect">
                <a:avLst/>
              </a:prstGeom>
            </p:spPr>
          </p:pic>
        </mc:Fallback>
      </mc:AlternateContent>
    </p:spTree>
    <p:extLst>
      <p:ext uri="{BB962C8B-B14F-4D97-AF65-F5344CB8AC3E}">
        <p14:creationId xmlns:p14="http://schemas.microsoft.com/office/powerpoint/2010/main" val="2989277103"/>
      </p:ext>
    </p:extLst>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81584" y="5474208"/>
            <a:ext cx="7565136" cy="124668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36887" name="Rounded Rectangle 37"/>
          <p:cNvSpPr>
            <a:spLocks noChangeArrowheads="1"/>
          </p:cNvSpPr>
          <p:nvPr/>
        </p:nvSpPr>
        <p:spPr bwMode="auto">
          <a:xfrm>
            <a:off x="767643" y="1574799"/>
            <a:ext cx="7862711" cy="2277533"/>
          </a:xfrm>
          <a:prstGeom prst="roundRect">
            <a:avLst>
              <a:gd name="adj" fmla="val 16667"/>
            </a:avLst>
          </a:prstGeom>
          <a:solidFill>
            <a:srgbClr val="FFCCFF"/>
          </a:solidFill>
          <a:ln w="19050">
            <a:noFill/>
            <a:round/>
            <a:headEnd/>
            <a:tailEnd/>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5325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53252" name="Rectangle 6"/>
          <p:cNvSpPr>
            <a:spLocks noChangeArrowheads="1"/>
          </p:cNvSpPr>
          <p:nvPr>
            <p:custDataLst>
              <p:tags r:id="rId2"/>
            </p:custDataLst>
          </p:nvPr>
        </p:nvSpPr>
        <p:spPr bwMode="auto">
          <a:xfrm>
            <a:off x="923925" y="76200"/>
            <a:ext cx="738505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Jumps in Hmmm</a:t>
            </a:r>
            <a:endParaRPr kumimoji="0" lang="en-US" sz="42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53253" name="Text Box 8"/>
          <p:cNvSpPr txBox="1">
            <a:spLocks noChangeArrowheads="1"/>
          </p:cNvSpPr>
          <p:nvPr>
            <p:custDataLst>
              <p:tags r:id="rId3"/>
            </p:custDataLst>
          </p:nvPr>
        </p:nvSpPr>
        <p:spPr bwMode="auto">
          <a:xfrm>
            <a:off x="609600" y="9906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E109E1"/>
                </a:solidFill>
                <a:effectLst/>
                <a:uLnTx/>
                <a:uFillTx/>
                <a:latin typeface="Cambria" pitchFamily="18" charset="0"/>
                <a:ea typeface="ＭＳ Ｐゴシック" pitchFamily="34" charset="-128"/>
                <a:cs typeface="+mn-cs"/>
              </a:rPr>
              <a:t>Conditional</a:t>
            </a:r>
            <a:r>
              <a:rPr kumimoji="0" lang="en-US" sz="2400" b="0" i="0" u="none" strike="noStrike" kern="1200" cap="none" spc="0" normalizeH="0" baseline="0" noProof="0" dirty="0">
                <a:ln>
                  <a:noFill/>
                </a:ln>
                <a:solidFill>
                  <a:srgbClr val="E109E1"/>
                </a:solidFill>
                <a:effectLst/>
                <a:uLnTx/>
                <a:uFillTx/>
                <a:latin typeface="Cambria" pitchFamily="18" charset="0"/>
                <a:ea typeface="ＭＳ Ｐゴシック" pitchFamily="34" charset="-128"/>
                <a:cs typeface="+mn-cs"/>
              </a:rPr>
              <a:t> </a:t>
            </a: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jumps</a:t>
            </a:r>
            <a:endPar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53254" name="Rectangle 12"/>
          <p:cNvSpPr>
            <a:spLocks noChangeArrowheads="1"/>
          </p:cNvSpPr>
          <p:nvPr>
            <p:custDataLst>
              <p:tags r:id="rId4"/>
            </p:custDataLst>
          </p:nvPr>
        </p:nvSpPr>
        <p:spPr bwMode="auto">
          <a:xfrm>
            <a:off x="890588" y="1524000"/>
            <a:ext cx="2919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mn-cs"/>
              </a:rPr>
              <a:t>jeqzn</a:t>
            </a:r>
            <a:r>
              <a:rPr kumimoji="0" lang="en-US" sz="32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r1 </a:t>
            </a:r>
            <a:r>
              <a:rPr kumimoji="0" lang="en-US" sz="3200" b="1" i="0" u="none" strike="noStrike" kern="1200" cap="none" spc="0" normalizeH="0" baseline="0" noProof="0" dirty="0">
                <a:ln>
                  <a:noFill/>
                </a:ln>
                <a:solidFill>
                  <a:srgbClr val="B003D1"/>
                </a:solidFill>
                <a:effectLst/>
                <a:uLnTx/>
                <a:uFillTx/>
                <a:latin typeface="Courier New" pitchFamily="49" charset="0"/>
                <a:ea typeface="ＭＳ Ｐゴシック" pitchFamily="34" charset="-128"/>
                <a:cs typeface="+mn-cs"/>
              </a:rPr>
              <a:t>42</a:t>
            </a:r>
            <a:r>
              <a:rPr kumimoji="0" lang="en-US" sz="3200" b="1" i="0" u="none" strike="noStrike" kern="1200" cap="none" spc="0" normalizeH="0" baseline="0" noProof="0" dirty="0">
                <a:ln>
                  <a:noFill/>
                </a:ln>
                <a:solidFill>
                  <a:srgbClr val="0A04EB"/>
                </a:solidFill>
                <a:effectLst/>
                <a:uLnTx/>
                <a:uFillTx/>
                <a:latin typeface="Courier New" pitchFamily="49" charset="0"/>
                <a:ea typeface="ＭＳ Ｐゴシック" pitchFamily="34" charset="-128"/>
                <a:cs typeface="+mn-cs"/>
              </a:rPr>
              <a:t> </a:t>
            </a:r>
          </a:p>
        </p:txBody>
      </p:sp>
      <p:sp>
        <p:nvSpPr>
          <p:cNvPr id="53255" name="Rectangle 14"/>
          <p:cNvSpPr>
            <a:spLocks noChangeArrowheads="1"/>
          </p:cNvSpPr>
          <p:nvPr>
            <p:custDataLst>
              <p:tags r:id="rId5"/>
            </p:custDataLst>
          </p:nvPr>
        </p:nvSpPr>
        <p:spPr bwMode="auto">
          <a:xfrm>
            <a:off x="898525" y="2098675"/>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mn-cs"/>
              </a:rPr>
              <a:t>jgtzn</a:t>
            </a:r>
            <a:r>
              <a:rPr kumimoji="0" lang="en-US" sz="32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r1 </a:t>
            </a:r>
            <a:r>
              <a:rPr kumimoji="0" lang="en-US" sz="3200" b="1" i="0" u="none" strike="noStrike" kern="1200" cap="none" spc="0" normalizeH="0" baseline="0" noProof="0" dirty="0">
                <a:ln>
                  <a:noFill/>
                </a:ln>
                <a:solidFill>
                  <a:srgbClr val="B003D1"/>
                </a:solidFill>
                <a:effectLst/>
                <a:uLnTx/>
                <a:uFillTx/>
                <a:latin typeface="Courier New" pitchFamily="49" charset="0"/>
                <a:ea typeface="ＭＳ Ｐゴシック" pitchFamily="34" charset="-128"/>
                <a:cs typeface="+mn-cs"/>
              </a:rPr>
              <a:t>42</a:t>
            </a:r>
            <a:r>
              <a:rPr kumimoji="0" lang="en-US" sz="3200" b="1" i="0" u="none" strike="noStrike" kern="1200" cap="none" spc="0" normalizeH="0" baseline="0" noProof="0" dirty="0">
                <a:ln>
                  <a:noFill/>
                </a:ln>
                <a:solidFill>
                  <a:srgbClr val="0A04EB"/>
                </a:solidFill>
                <a:effectLst/>
                <a:uLnTx/>
                <a:uFillTx/>
                <a:latin typeface="Courier New" pitchFamily="49" charset="0"/>
                <a:ea typeface="ＭＳ Ｐゴシック" pitchFamily="34" charset="-128"/>
                <a:cs typeface="+mn-cs"/>
              </a:rPr>
              <a:t> </a:t>
            </a:r>
          </a:p>
        </p:txBody>
      </p:sp>
      <p:sp>
        <p:nvSpPr>
          <p:cNvPr id="53256" name="Rectangle 15"/>
          <p:cNvSpPr>
            <a:spLocks noChangeArrowheads="1"/>
          </p:cNvSpPr>
          <p:nvPr>
            <p:custDataLst>
              <p:tags r:id="rId6"/>
            </p:custDataLst>
          </p:nvPr>
        </p:nvSpPr>
        <p:spPr bwMode="auto">
          <a:xfrm>
            <a:off x="898525" y="2673350"/>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mn-cs"/>
              </a:rPr>
              <a:t>jltzn</a:t>
            </a:r>
            <a:r>
              <a:rPr kumimoji="0" lang="en-US" sz="32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r1 </a:t>
            </a:r>
            <a:r>
              <a:rPr kumimoji="0" lang="en-US" sz="3200" b="1" i="0" u="none" strike="noStrike" kern="1200" cap="none" spc="0" normalizeH="0" baseline="0" noProof="0" dirty="0">
                <a:ln>
                  <a:noFill/>
                </a:ln>
                <a:solidFill>
                  <a:srgbClr val="B003D1"/>
                </a:solidFill>
                <a:effectLst/>
                <a:uLnTx/>
                <a:uFillTx/>
                <a:latin typeface="Courier New" pitchFamily="49" charset="0"/>
                <a:ea typeface="ＭＳ Ｐゴシック" pitchFamily="34" charset="-128"/>
                <a:cs typeface="+mn-cs"/>
              </a:rPr>
              <a:t>42</a:t>
            </a:r>
            <a:r>
              <a:rPr kumimoji="0" lang="en-US" sz="3200" b="1" i="0" u="none" strike="noStrike" kern="1200" cap="none" spc="0" normalizeH="0" baseline="0" noProof="0" dirty="0">
                <a:ln>
                  <a:noFill/>
                </a:ln>
                <a:solidFill>
                  <a:srgbClr val="0A04EB"/>
                </a:solidFill>
                <a:effectLst/>
                <a:uLnTx/>
                <a:uFillTx/>
                <a:latin typeface="Courier New" pitchFamily="49" charset="0"/>
                <a:ea typeface="ＭＳ Ｐゴシック" pitchFamily="34" charset="-128"/>
                <a:cs typeface="+mn-cs"/>
              </a:rPr>
              <a:t> </a:t>
            </a:r>
          </a:p>
        </p:txBody>
      </p:sp>
      <p:sp>
        <p:nvSpPr>
          <p:cNvPr id="53257" name="Rectangle 16"/>
          <p:cNvSpPr>
            <a:spLocks noChangeArrowheads="1"/>
          </p:cNvSpPr>
          <p:nvPr>
            <p:custDataLst>
              <p:tags r:id="rId7"/>
            </p:custDataLst>
          </p:nvPr>
        </p:nvSpPr>
        <p:spPr bwMode="auto">
          <a:xfrm>
            <a:off x="900113" y="3246438"/>
            <a:ext cx="41989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mn-cs"/>
              </a:rPr>
              <a:t>jnezn</a:t>
            </a:r>
            <a:r>
              <a:rPr kumimoji="0" lang="en-US" sz="32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r1 </a:t>
            </a:r>
            <a:r>
              <a:rPr kumimoji="0" lang="en-US" sz="3200" b="1" i="0" u="none" strike="noStrike" kern="1200" cap="none" spc="0" normalizeH="0" baseline="0" noProof="0" dirty="0">
                <a:ln>
                  <a:noFill/>
                </a:ln>
                <a:solidFill>
                  <a:srgbClr val="B003D1"/>
                </a:solidFill>
                <a:effectLst/>
                <a:uLnTx/>
                <a:uFillTx/>
                <a:latin typeface="Courier New" pitchFamily="49" charset="0"/>
                <a:ea typeface="ＭＳ Ｐゴシック" pitchFamily="34" charset="-128"/>
                <a:cs typeface="+mn-cs"/>
              </a:rPr>
              <a:t>42</a:t>
            </a:r>
            <a:endParaRPr kumimoji="0" lang="en-US" sz="3200" b="0" i="0" u="none" strike="noStrike" kern="1200" cap="none" spc="0" normalizeH="0" baseline="0" noProof="0" dirty="0">
              <a:ln>
                <a:noFill/>
              </a:ln>
              <a:solidFill>
                <a:srgbClr val="0A04EB"/>
              </a:solidFill>
              <a:effectLst/>
              <a:uLnTx/>
              <a:uFillTx/>
              <a:latin typeface="Arial" pitchFamily="34" charset="0"/>
              <a:ea typeface="ＭＳ Ｐゴシック" pitchFamily="34" charset="-128"/>
              <a:cs typeface="+mn-cs"/>
            </a:endParaRPr>
          </a:p>
        </p:txBody>
      </p:sp>
      <p:sp>
        <p:nvSpPr>
          <p:cNvPr id="53258" name="Text Box 19"/>
          <p:cNvSpPr txBox="1">
            <a:spLocks noChangeArrowheads="1"/>
          </p:cNvSpPr>
          <p:nvPr>
            <p:custDataLst>
              <p:tags r:id="rId8"/>
            </p:custDataLst>
          </p:nvPr>
        </p:nvSpPr>
        <p:spPr bwMode="auto">
          <a:xfrm>
            <a:off x="4103688" y="1651000"/>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IF </a:t>
            </a:r>
            <a:r>
              <a:rPr kumimoji="0" lang="en-US" sz="18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r1 == 0</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 </a:t>
            </a: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THEN </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jump to line number </a:t>
            </a:r>
            <a:r>
              <a:rPr kumimoji="0" lang="en-US" sz="1800" b="1" i="0" u="none" strike="noStrike" kern="1200" cap="none" spc="0" normalizeH="0" baseline="0" noProof="0" dirty="0">
                <a:ln>
                  <a:noFill/>
                </a:ln>
                <a:solidFill>
                  <a:srgbClr val="B003D1"/>
                </a:solidFill>
                <a:effectLst/>
                <a:uLnTx/>
                <a:uFillTx/>
                <a:latin typeface="Cambria" pitchFamily="18" charset="0"/>
                <a:ea typeface="ＭＳ Ｐゴシック" pitchFamily="34" charset="-128"/>
                <a:cs typeface="+mn-cs"/>
              </a:rPr>
              <a:t>42</a:t>
            </a:r>
            <a:endPar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53259" name="Text Box 20"/>
          <p:cNvSpPr txBox="1">
            <a:spLocks noChangeArrowheads="1"/>
          </p:cNvSpPr>
          <p:nvPr>
            <p:custDataLst>
              <p:tags r:id="rId9"/>
            </p:custDataLst>
          </p:nvPr>
        </p:nvSpPr>
        <p:spPr bwMode="auto">
          <a:xfrm>
            <a:off x="4108450" y="22082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IF </a:t>
            </a:r>
            <a:r>
              <a:rPr kumimoji="0" lang="en-US" sz="18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r1 &gt; 0</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 </a:t>
            </a: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THEN </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jump to line number </a:t>
            </a:r>
            <a:r>
              <a:rPr kumimoji="0" lang="en-US" sz="1800" b="1" i="0" u="none" strike="noStrike" kern="1200" cap="none" spc="0" normalizeH="0" baseline="0" noProof="0" dirty="0">
                <a:ln>
                  <a:noFill/>
                </a:ln>
                <a:solidFill>
                  <a:srgbClr val="B003D1"/>
                </a:solidFill>
                <a:effectLst/>
                <a:uLnTx/>
                <a:uFillTx/>
                <a:latin typeface="Cambria" pitchFamily="18" charset="0"/>
                <a:ea typeface="ＭＳ Ｐゴシック" pitchFamily="34" charset="-128"/>
                <a:cs typeface="+mn-cs"/>
              </a:rPr>
              <a:t>42</a:t>
            </a:r>
            <a:endPar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53260" name="Text Box 21"/>
          <p:cNvSpPr txBox="1">
            <a:spLocks noChangeArrowheads="1"/>
          </p:cNvSpPr>
          <p:nvPr>
            <p:custDataLst>
              <p:tags r:id="rId10"/>
            </p:custDataLst>
          </p:nvPr>
        </p:nvSpPr>
        <p:spPr bwMode="auto">
          <a:xfrm>
            <a:off x="4114800" y="276542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IF </a:t>
            </a:r>
            <a:r>
              <a:rPr kumimoji="0" lang="en-US" sz="18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r1 &lt; 0</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 </a:t>
            </a: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THEN </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jump to line number </a:t>
            </a:r>
            <a:r>
              <a:rPr kumimoji="0" lang="en-US" sz="1800" b="1" i="0" u="none" strike="noStrike" kern="1200" cap="none" spc="0" normalizeH="0" baseline="0" noProof="0" dirty="0">
                <a:ln>
                  <a:noFill/>
                </a:ln>
                <a:solidFill>
                  <a:srgbClr val="B003D1"/>
                </a:solidFill>
                <a:effectLst/>
                <a:uLnTx/>
                <a:uFillTx/>
                <a:latin typeface="Cambria" pitchFamily="18" charset="0"/>
                <a:ea typeface="ＭＳ Ｐゴシック" pitchFamily="34" charset="-128"/>
                <a:cs typeface="+mn-cs"/>
              </a:rPr>
              <a:t>42</a:t>
            </a:r>
            <a:endPar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53261" name="Text Box 22"/>
          <p:cNvSpPr txBox="1">
            <a:spLocks noChangeArrowheads="1"/>
          </p:cNvSpPr>
          <p:nvPr>
            <p:custDataLst>
              <p:tags r:id="rId11"/>
            </p:custDataLst>
          </p:nvPr>
        </p:nvSpPr>
        <p:spPr bwMode="auto">
          <a:xfrm>
            <a:off x="4108450" y="336867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IF </a:t>
            </a:r>
            <a:r>
              <a:rPr kumimoji="0" lang="en-US" sz="18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r1 != 0</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 </a:t>
            </a: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THEN </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jump to line number </a:t>
            </a:r>
            <a:r>
              <a:rPr kumimoji="0" lang="en-US" sz="1800" b="1" i="0" u="none" strike="noStrike" kern="1200" cap="none" spc="0" normalizeH="0" baseline="0" noProof="0" dirty="0">
                <a:ln>
                  <a:noFill/>
                </a:ln>
                <a:solidFill>
                  <a:srgbClr val="B003D1"/>
                </a:solidFill>
                <a:effectLst/>
                <a:uLnTx/>
                <a:uFillTx/>
                <a:latin typeface="Cambria" pitchFamily="18" charset="0"/>
                <a:ea typeface="ＭＳ Ｐゴシック" pitchFamily="34" charset="-128"/>
                <a:cs typeface="+mn-cs"/>
              </a:rPr>
              <a:t>42</a:t>
            </a:r>
            <a:endPar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53262" name="Text Box 25"/>
          <p:cNvSpPr txBox="1">
            <a:spLocks noChangeArrowheads="1"/>
          </p:cNvSpPr>
          <p:nvPr>
            <p:custDataLst>
              <p:tags r:id="rId12"/>
            </p:custDataLst>
          </p:nvPr>
        </p:nvSpPr>
        <p:spPr bwMode="auto">
          <a:xfrm>
            <a:off x="609600" y="5551488"/>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rPr>
              <a:t>Indirect</a:t>
            </a:r>
            <a:r>
              <a:rPr kumimoji="0" lang="en-US" sz="24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rPr>
              <a:t> </a:t>
            </a:r>
            <a:r>
              <a:rPr kumimoji="0" lang="en-US" sz="24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 jump</a:t>
            </a:r>
            <a:endParaRPr kumimoji="0" lang="en-US" sz="24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endParaRPr>
          </a:p>
        </p:txBody>
      </p:sp>
      <p:sp>
        <p:nvSpPr>
          <p:cNvPr id="53263" name="Rectangle 26"/>
          <p:cNvSpPr>
            <a:spLocks noChangeArrowheads="1"/>
          </p:cNvSpPr>
          <p:nvPr>
            <p:custDataLst>
              <p:tags r:id="rId13"/>
            </p:custDataLst>
          </p:nvPr>
        </p:nvSpPr>
        <p:spPr bwMode="auto">
          <a:xfrm>
            <a:off x="914400" y="5920141"/>
            <a:ext cx="4198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srgbClr val="FFFFFF">
                    <a:lumMod val="50000"/>
                  </a:srgbClr>
                </a:solidFill>
                <a:effectLst/>
                <a:uLnTx/>
                <a:uFillTx/>
                <a:latin typeface="Courier New" pitchFamily="49" charset="0"/>
                <a:ea typeface="ＭＳ Ｐゴシック" pitchFamily="34" charset="-128"/>
                <a:cs typeface="+mn-cs"/>
              </a:rPr>
              <a:t>jumpr</a:t>
            </a:r>
            <a:r>
              <a:rPr kumimoji="0" lang="en-US" sz="3200" b="1" i="0" u="none" strike="noStrike" kern="1200" cap="none" spc="0" normalizeH="0" baseline="0" noProof="0" dirty="0">
                <a:ln>
                  <a:noFill/>
                </a:ln>
                <a:solidFill>
                  <a:srgbClr val="FFFFFF">
                    <a:lumMod val="50000"/>
                  </a:srgbClr>
                </a:solidFill>
                <a:effectLst/>
                <a:uLnTx/>
                <a:uFillTx/>
                <a:latin typeface="Courier New" pitchFamily="49" charset="0"/>
                <a:ea typeface="ＭＳ Ｐゴシック" pitchFamily="34" charset="-128"/>
                <a:cs typeface="+mn-cs"/>
              </a:rPr>
              <a:t> r1</a:t>
            </a:r>
            <a:endParaRPr kumimoji="0" lang="en-US" sz="3200" b="0" i="0" u="none" strike="noStrike" kern="1200" cap="none" spc="0" normalizeH="0" baseline="0" noProof="0" dirty="0">
              <a:ln>
                <a:noFill/>
              </a:ln>
              <a:solidFill>
                <a:srgbClr val="FFFFFF">
                  <a:lumMod val="50000"/>
                </a:srgbClr>
              </a:solidFill>
              <a:effectLst/>
              <a:uLnTx/>
              <a:uFillTx/>
              <a:latin typeface="Arial" pitchFamily="34" charset="0"/>
              <a:ea typeface="ＭＳ Ｐゴシック" pitchFamily="34" charset="-128"/>
              <a:cs typeface="+mn-cs"/>
            </a:endParaRPr>
          </a:p>
        </p:txBody>
      </p:sp>
      <p:sp>
        <p:nvSpPr>
          <p:cNvPr id="53264" name="Text Box 27"/>
          <p:cNvSpPr txBox="1">
            <a:spLocks noChangeArrowheads="1"/>
          </p:cNvSpPr>
          <p:nvPr>
            <p:custDataLst>
              <p:tags r:id="rId14"/>
            </p:custDataLst>
          </p:nvPr>
        </p:nvSpPr>
        <p:spPr bwMode="auto">
          <a:xfrm>
            <a:off x="4122738" y="6042378"/>
            <a:ext cx="387826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rPr>
              <a:t>Jump to the </a:t>
            </a:r>
            <a:r>
              <a:rPr kumimoji="0" lang="en-US" sz="21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line#  </a:t>
            </a:r>
            <a:r>
              <a:rPr kumimoji="0" lang="en-US" sz="2100" b="1" i="1"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stored </a:t>
            </a:r>
            <a:r>
              <a:rPr kumimoji="0" lang="en-US" sz="21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 </a:t>
            </a:r>
            <a:r>
              <a:rPr kumimoji="0" lang="en-US" sz="21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rPr>
              <a:t>in </a:t>
            </a:r>
            <a:r>
              <a:rPr kumimoji="0" lang="en-US" sz="2100" b="1" i="0" u="none" strike="noStrike" kern="1200" cap="none" spc="0" normalizeH="0" baseline="0" noProof="0" dirty="0" smtClean="0">
                <a:ln>
                  <a:noFill/>
                </a:ln>
                <a:solidFill>
                  <a:srgbClr val="FFFFFF">
                    <a:lumMod val="50000"/>
                  </a:srgbClr>
                </a:solidFill>
                <a:effectLst/>
                <a:uLnTx/>
                <a:uFillTx/>
                <a:latin typeface="Courier New" pitchFamily="49" charset="0"/>
                <a:ea typeface="ＭＳ Ｐゴシック" pitchFamily="34" charset="-128"/>
                <a:cs typeface="Courier New" pitchFamily="49" charset="0"/>
              </a:rPr>
              <a:t>r1</a:t>
            </a:r>
            <a:endParaRPr kumimoji="0" lang="en-US" sz="2100" b="0" i="0" u="none" strike="noStrike" kern="1200" cap="none" spc="0" normalizeH="0" baseline="0" noProof="0" dirty="0">
              <a:ln>
                <a:noFill/>
              </a:ln>
              <a:solidFill>
                <a:srgbClr val="FFFFFF">
                  <a:lumMod val="50000"/>
                </a:srgbClr>
              </a:solidFill>
              <a:effectLst/>
              <a:uLnTx/>
              <a:uFillTx/>
              <a:latin typeface="Courier New" pitchFamily="49" charset="0"/>
              <a:ea typeface="ＭＳ Ｐゴシック" pitchFamily="34" charset="-128"/>
              <a:cs typeface="Courier New" pitchFamily="49" charset="0"/>
            </a:endParaRPr>
          </a:p>
        </p:txBody>
      </p:sp>
      <p:sp>
        <p:nvSpPr>
          <p:cNvPr id="53265" name="Text Box 28"/>
          <p:cNvSpPr txBox="1">
            <a:spLocks noChangeArrowheads="1"/>
          </p:cNvSpPr>
          <p:nvPr/>
        </p:nvSpPr>
        <p:spPr bwMode="auto">
          <a:xfrm>
            <a:off x="7633788" y="4114800"/>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67B0E"/>
                </a:solidFill>
                <a:effectLst/>
                <a:uLnTx/>
                <a:uFillTx/>
                <a:latin typeface="Calibri" pitchFamily="34" charset="0"/>
                <a:ea typeface="ＭＳ Ｐゴシック" pitchFamily="34" charset="-128"/>
                <a:cs typeface="+mn-cs"/>
              </a:rPr>
              <a:t>This </a:t>
            </a:r>
            <a:r>
              <a:rPr kumimoji="0" lang="en-US" sz="1000" b="0" i="0" u="none" strike="noStrike" kern="1200" cap="none" spc="0" normalizeH="0" baseline="0" noProof="0" dirty="0" smtClean="0">
                <a:ln>
                  <a:noFill/>
                </a:ln>
                <a:solidFill>
                  <a:srgbClr val="067B0E"/>
                </a:solidFill>
                <a:effectLst/>
                <a:uLnTx/>
                <a:uFillTx/>
                <a:latin typeface="Calibri" pitchFamily="34" charset="0"/>
                <a:ea typeface="ＭＳ Ｐゴシック" pitchFamily="34" charset="-128"/>
                <a:cs typeface="+mn-cs"/>
              </a:rPr>
              <a:t>is </a:t>
            </a:r>
            <a:r>
              <a:rPr kumimoji="0" lang="en-US" sz="1000" b="0" i="0" u="none" strike="noStrike" kern="1200" cap="none" spc="0" normalizeH="0" baseline="0" noProof="0" dirty="0">
                <a:ln>
                  <a:noFill/>
                </a:ln>
                <a:solidFill>
                  <a:srgbClr val="067B0E"/>
                </a:solidFill>
                <a:effectLst/>
                <a:uLnTx/>
                <a:uFillTx/>
                <a:latin typeface="Calibri" pitchFamily="34" charset="0"/>
                <a:ea typeface="ＭＳ Ｐゴシック" pitchFamily="34" charset="-128"/>
                <a:cs typeface="+mn-cs"/>
              </a:rPr>
              <a:t>making me jumpy!</a:t>
            </a:r>
          </a:p>
        </p:txBody>
      </p:sp>
      <p:grpSp>
        <p:nvGrpSpPr>
          <p:cNvPr id="53266" name="Group 29"/>
          <p:cNvGrpSpPr>
            <a:grpSpLocks/>
          </p:cNvGrpSpPr>
          <p:nvPr>
            <p:custDataLst>
              <p:tags r:id="rId15"/>
            </p:custDataLst>
          </p:nvPr>
        </p:nvGrpSpPr>
        <p:grpSpPr bwMode="auto">
          <a:xfrm>
            <a:off x="8555445" y="4313238"/>
            <a:ext cx="406400" cy="445990"/>
            <a:chOff x="2928" y="1051"/>
            <a:chExt cx="840" cy="957"/>
          </a:xfrm>
        </p:grpSpPr>
        <p:sp>
          <p:nvSpPr>
            <p:cNvPr id="53270" name="Freeform 30"/>
            <p:cNvSpPr>
              <a:spLocks/>
            </p:cNvSpPr>
            <p:nvPr>
              <p:custDataLst>
                <p:tags r:id="rId19"/>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71" name="Oval 31"/>
            <p:cNvSpPr>
              <a:spLocks noChangeArrowheads="1"/>
            </p:cNvSpPr>
            <p:nvPr>
              <p:custDataLst>
                <p:tags r:id="rId2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72" name="Oval 32"/>
            <p:cNvSpPr>
              <a:spLocks noChangeArrowheads="1"/>
            </p:cNvSpPr>
            <p:nvPr>
              <p:custDataLst>
                <p:tags r:id="rId2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73" name="Oval 33"/>
            <p:cNvSpPr>
              <a:spLocks noChangeArrowheads="1"/>
            </p:cNvSpPr>
            <p:nvPr>
              <p:custDataLst>
                <p:tags r:id="rId2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74" name="Oval 34"/>
            <p:cNvSpPr>
              <a:spLocks noChangeArrowheads="1"/>
            </p:cNvSpPr>
            <p:nvPr>
              <p:custDataLst>
                <p:tags r:id="rId2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75" name="Oval 35"/>
            <p:cNvSpPr>
              <a:spLocks noChangeArrowheads="1"/>
            </p:cNvSpPr>
            <p:nvPr>
              <p:custDataLst>
                <p:tags r:id="rId2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76" name="Oval 36"/>
            <p:cNvSpPr>
              <a:spLocks noChangeArrowheads="1"/>
            </p:cNvSpPr>
            <p:nvPr>
              <p:custDataLst>
                <p:tags r:id="rId2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77" name="Oval 37"/>
            <p:cNvSpPr>
              <a:spLocks noChangeArrowheads="1"/>
            </p:cNvSpPr>
            <p:nvPr>
              <p:custDataLst>
                <p:tags r:id="rId2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78" name="AutoShape 38"/>
            <p:cNvSpPr>
              <a:spLocks noChangeArrowheads="1"/>
            </p:cNvSpPr>
            <p:nvPr>
              <p:custDataLst>
                <p:tags r:id="rId2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79" name="Freeform 39"/>
            <p:cNvSpPr>
              <a:spLocks/>
            </p:cNvSpPr>
            <p:nvPr>
              <p:custDataLst>
                <p:tags r:id="rId2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80" name="Freeform 40"/>
            <p:cNvSpPr>
              <a:spLocks/>
            </p:cNvSpPr>
            <p:nvPr>
              <p:custDataLst>
                <p:tags r:id="rId2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81" name="Freeform 41"/>
            <p:cNvSpPr>
              <a:spLocks/>
            </p:cNvSpPr>
            <p:nvPr>
              <p:custDataLst>
                <p:tags r:id="rId3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82" name="Freeform 42"/>
            <p:cNvSpPr>
              <a:spLocks/>
            </p:cNvSpPr>
            <p:nvPr>
              <p:custDataLst>
                <p:tags r:id="rId3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grpSp>
      <p:sp>
        <p:nvSpPr>
          <p:cNvPr id="53267" name="Text Box 7"/>
          <p:cNvSpPr txBox="1">
            <a:spLocks noChangeArrowheads="1"/>
          </p:cNvSpPr>
          <p:nvPr>
            <p:custDataLst>
              <p:tags r:id="rId16"/>
            </p:custDataLst>
          </p:nvPr>
        </p:nvSpPr>
        <p:spPr bwMode="auto">
          <a:xfrm>
            <a:off x="588963" y="4148667"/>
            <a:ext cx="334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Unconditional</a:t>
            </a:r>
            <a:r>
              <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 </a:t>
            </a: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jump</a:t>
            </a:r>
            <a:endPar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53268" name="Rectangle 11"/>
          <p:cNvSpPr>
            <a:spLocks noChangeArrowheads="1"/>
          </p:cNvSpPr>
          <p:nvPr>
            <p:custDataLst>
              <p:tags r:id="rId17"/>
            </p:custDataLst>
          </p:nvPr>
        </p:nvSpPr>
        <p:spPr bwMode="auto">
          <a:xfrm>
            <a:off x="890588" y="4592637"/>
            <a:ext cx="218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mn-cs"/>
              </a:rPr>
              <a:t>jumpn</a:t>
            </a:r>
            <a:r>
              <a:rPr kumimoji="0" lang="en-US" sz="3200" b="1" i="0" u="none" strike="noStrike" kern="1200" cap="none" spc="0" normalizeH="0" baseline="0" noProof="0" dirty="0">
                <a:ln>
                  <a:noFill/>
                </a:ln>
                <a:solidFill>
                  <a:srgbClr val="0A04EB"/>
                </a:solidFill>
                <a:effectLst/>
                <a:uLnTx/>
                <a:uFillTx/>
                <a:latin typeface="Courier New" pitchFamily="49" charset="0"/>
                <a:ea typeface="ＭＳ Ｐゴシック" pitchFamily="34" charset="-128"/>
                <a:cs typeface="+mn-cs"/>
              </a:rPr>
              <a:t> </a:t>
            </a:r>
            <a:r>
              <a:rPr kumimoji="0" lang="en-US" sz="3200" b="1" i="0" u="none" strike="noStrike" kern="1200" cap="none" spc="0" normalizeH="0" baseline="0" noProof="0" dirty="0">
                <a:ln>
                  <a:noFill/>
                </a:ln>
                <a:solidFill>
                  <a:srgbClr val="B003D1"/>
                </a:solidFill>
                <a:effectLst/>
                <a:uLnTx/>
                <a:uFillTx/>
                <a:latin typeface="Courier New" pitchFamily="49" charset="0"/>
                <a:ea typeface="ＭＳ Ｐゴシック" pitchFamily="34" charset="-128"/>
                <a:cs typeface="+mn-cs"/>
              </a:rPr>
              <a:t>42</a:t>
            </a:r>
            <a:endParaRPr kumimoji="0" lang="en-US" sz="3200" b="0" i="0" u="none" strike="noStrike" kern="1200" cap="none" spc="0" normalizeH="0" baseline="0" noProof="0" dirty="0">
              <a:ln>
                <a:noFill/>
              </a:ln>
              <a:solidFill>
                <a:srgbClr val="0A04EB"/>
              </a:solidFill>
              <a:effectLst/>
              <a:uLnTx/>
              <a:uFillTx/>
              <a:latin typeface="Arial" pitchFamily="34" charset="0"/>
              <a:ea typeface="ＭＳ Ｐゴシック" pitchFamily="34" charset="-128"/>
              <a:cs typeface="+mn-cs"/>
            </a:endParaRPr>
          </a:p>
        </p:txBody>
      </p:sp>
      <p:sp>
        <p:nvSpPr>
          <p:cNvPr id="53269" name="Text Box 18"/>
          <p:cNvSpPr txBox="1">
            <a:spLocks noChangeArrowheads="1"/>
          </p:cNvSpPr>
          <p:nvPr>
            <p:custDataLst>
              <p:tags r:id="rId18"/>
            </p:custDataLst>
          </p:nvPr>
        </p:nvSpPr>
        <p:spPr bwMode="auto">
          <a:xfrm>
            <a:off x="4157663" y="4691415"/>
            <a:ext cx="4300537"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Jump </a:t>
            </a:r>
            <a:r>
              <a:rPr kumimoji="0" lang="en-US" sz="21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to program </a:t>
            </a:r>
            <a:r>
              <a:rPr kumimoji="0" lang="en-US" sz="21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line # </a:t>
            </a:r>
            <a:r>
              <a:rPr kumimoji="0" lang="en-US" sz="2100" b="1" i="0" u="none" strike="noStrike" kern="1200" cap="none" spc="0" normalizeH="0" baseline="0" noProof="0" dirty="0" smtClean="0">
                <a:ln>
                  <a:noFill/>
                </a:ln>
                <a:solidFill>
                  <a:srgbClr val="E109E1"/>
                </a:solidFill>
                <a:effectLst/>
                <a:uLnTx/>
                <a:uFillTx/>
                <a:latin typeface="Cambria" pitchFamily="18" charset="0"/>
                <a:ea typeface="ＭＳ Ｐゴシック" pitchFamily="34" charset="-128"/>
                <a:cs typeface="+mn-cs"/>
              </a:rPr>
              <a:t>42</a:t>
            </a:r>
            <a:endParaRPr kumimoji="0" lang="en-US" sz="2100" b="0" i="0" u="none" strike="noStrike" kern="1200" cap="none" spc="0" normalizeH="0" baseline="0" noProof="0" dirty="0">
              <a:ln>
                <a:noFill/>
              </a:ln>
              <a:solidFill>
                <a:srgbClr val="E109E1"/>
              </a:solidFill>
              <a:effectLst/>
              <a:uLnTx/>
              <a:uFillTx/>
              <a:latin typeface="Cambria" pitchFamily="18" charset="0"/>
              <a:ea typeface="ＭＳ Ｐゴシック" pitchFamily="34" charset="-128"/>
              <a:cs typeface="+mn-cs"/>
            </a:endParaRPr>
          </a:p>
        </p:txBody>
      </p:sp>
    </p:spTree>
    <p:extLst>
      <p:ext uri="{BB962C8B-B14F-4D97-AF65-F5344CB8AC3E}">
        <p14:creationId xmlns:p14="http://schemas.microsoft.com/office/powerpoint/2010/main" val="1450016596"/>
      </p:ext>
    </p:extLst>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81584" y="5474208"/>
            <a:ext cx="7565136" cy="124668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36887" name="Rounded Rectangle 37"/>
          <p:cNvSpPr>
            <a:spLocks noChangeArrowheads="1"/>
          </p:cNvSpPr>
          <p:nvPr/>
        </p:nvSpPr>
        <p:spPr bwMode="auto">
          <a:xfrm>
            <a:off x="767643" y="1574799"/>
            <a:ext cx="7862711" cy="2277533"/>
          </a:xfrm>
          <a:prstGeom prst="roundRect">
            <a:avLst>
              <a:gd name="adj" fmla="val 16667"/>
            </a:avLst>
          </a:prstGeom>
          <a:solidFill>
            <a:srgbClr val="FFCCFF"/>
          </a:solidFill>
          <a:ln w="19050">
            <a:noFill/>
            <a:round/>
            <a:headEnd/>
            <a:tailEnd/>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5325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53252" name="Rectangle 6"/>
          <p:cNvSpPr>
            <a:spLocks noChangeArrowheads="1"/>
          </p:cNvSpPr>
          <p:nvPr>
            <p:custDataLst>
              <p:tags r:id="rId2"/>
            </p:custDataLst>
          </p:nvPr>
        </p:nvSpPr>
        <p:spPr bwMode="auto">
          <a:xfrm>
            <a:off x="923925" y="76200"/>
            <a:ext cx="738505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Jumps in Hmmm</a:t>
            </a:r>
            <a:endParaRPr kumimoji="0" lang="en-US" sz="42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53253" name="Text Box 8"/>
          <p:cNvSpPr txBox="1">
            <a:spLocks noChangeArrowheads="1"/>
          </p:cNvSpPr>
          <p:nvPr>
            <p:custDataLst>
              <p:tags r:id="rId3"/>
            </p:custDataLst>
          </p:nvPr>
        </p:nvSpPr>
        <p:spPr bwMode="auto">
          <a:xfrm>
            <a:off x="609600" y="9906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E109E1"/>
                </a:solidFill>
                <a:effectLst/>
                <a:uLnTx/>
                <a:uFillTx/>
                <a:latin typeface="Cambria" pitchFamily="18" charset="0"/>
                <a:ea typeface="ＭＳ Ｐゴシック" pitchFamily="34" charset="-128"/>
                <a:cs typeface="+mn-cs"/>
              </a:rPr>
              <a:t>Conditional</a:t>
            </a:r>
            <a:r>
              <a:rPr kumimoji="0" lang="en-US" sz="2400" b="0" i="0" u="none" strike="noStrike" kern="1200" cap="none" spc="0" normalizeH="0" baseline="0" noProof="0" dirty="0">
                <a:ln>
                  <a:noFill/>
                </a:ln>
                <a:solidFill>
                  <a:srgbClr val="E109E1"/>
                </a:solidFill>
                <a:effectLst/>
                <a:uLnTx/>
                <a:uFillTx/>
                <a:latin typeface="Cambria" pitchFamily="18" charset="0"/>
                <a:ea typeface="ＭＳ Ｐゴシック" pitchFamily="34" charset="-128"/>
                <a:cs typeface="+mn-cs"/>
              </a:rPr>
              <a:t> </a:t>
            </a: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jumps</a:t>
            </a:r>
            <a:endPar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53254" name="Rectangle 12"/>
          <p:cNvSpPr>
            <a:spLocks noChangeArrowheads="1"/>
          </p:cNvSpPr>
          <p:nvPr>
            <p:custDataLst>
              <p:tags r:id="rId4"/>
            </p:custDataLst>
          </p:nvPr>
        </p:nvSpPr>
        <p:spPr bwMode="auto">
          <a:xfrm>
            <a:off x="890588" y="1524000"/>
            <a:ext cx="2919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mn-cs"/>
              </a:rPr>
              <a:t>jeqzn</a:t>
            </a:r>
            <a:r>
              <a:rPr kumimoji="0" lang="en-US" sz="32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r1 </a:t>
            </a:r>
            <a:r>
              <a:rPr kumimoji="0" lang="en-US" sz="3200" b="1" i="0" u="none" strike="noStrike" kern="1200" cap="none" spc="0" normalizeH="0" baseline="0" noProof="0" dirty="0">
                <a:ln>
                  <a:noFill/>
                </a:ln>
                <a:solidFill>
                  <a:srgbClr val="B003D1"/>
                </a:solidFill>
                <a:effectLst/>
                <a:uLnTx/>
                <a:uFillTx/>
                <a:latin typeface="Courier New" pitchFamily="49" charset="0"/>
                <a:ea typeface="ＭＳ Ｐゴシック" pitchFamily="34" charset="-128"/>
                <a:cs typeface="+mn-cs"/>
              </a:rPr>
              <a:t>42</a:t>
            </a:r>
            <a:r>
              <a:rPr kumimoji="0" lang="en-US" sz="3200" b="1" i="0" u="none" strike="noStrike" kern="1200" cap="none" spc="0" normalizeH="0" baseline="0" noProof="0" dirty="0">
                <a:ln>
                  <a:noFill/>
                </a:ln>
                <a:solidFill>
                  <a:srgbClr val="0A04EB"/>
                </a:solidFill>
                <a:effectLst/>
                <a:uLnTx/>
                <a:uFillTx/>
                <a:latin typeface="Courier New" pitchFamily="49" charset="0"/>
                <a:ea typeface="ＭＳ Ｐゴシック" pitchFamily="34" charset="-128"/>
                <a:cs typeface="+mn-cs"/>
              </a:rPr>
              <a:t> </a:t>
            </a:r>
          </a:p>
        </p:txBody>
      </p:sp>
      <p:sp>
        <p:nvSpPr>
          <p:cNvPr id="53255" name="Rectangle 14"/>
          <p:cNvSpPr>
            <a:spLocks noChangeArrowheads="1"/>
          </p:cNvSpPr>
          <p:nvPr>
            <p:custDataLst>
              <p:tags r:id="rId5"/>
            </p:custDataLst>
          </p:nvPr>
        </p:nvSpPr>
        <p:spPr bwMode="auto">
          <a:xfrm>
            <a:off x="898525" y="2098675"/>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mn-cs"/>
              </a:rPr>
              <a:t>jgtzn</a:t>
            </a:r>
            <a:r>
              <a:rPr kumimoji="0" lang="en-US" sz="32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r1 </a:t>
            </a:r>
            <a:r>
              <a:rPr kumimoji="0" lang="en-US" sz="3200" b="1" i="0" u="none" strike="noStrike" kern="1200" cap="none" spc="0" normalizeH="0" baseline="0" noProof="0" dirty="0">
                <a:ln>
                  <a:noFill/>
                </a:ln>
                <a:solidFill>
                  <a:srgbClr val="B003D1"/>
                </a:solidFill>
                <a:effectLst/>
                <a:uLnTx/>
                <a:uFillTx/>
                <a:latin typeface="Courier New" pitchFamily="49" charset="0"/>
                <a:ea typeface="ＭＳ Ｐゴシック" pitchFamily="34" charset="-128"/>
                <a:cs typeface="+mn-cs"/>
              </a:rPr>
              <a:t>42</a:t>
            </a:r>
            <a:r>
              <a:rPr kumimoji="0" lang="en-US" sz="3200" b="1" i="0" u="none" strike="noStrike" kern="1200" cap="none" spc="0" normalizeH="0" baseline="0" noProof="0" dirty="0">
                <a:ln>
                  <a:noFill/>
                </a:ln>
                <a:solidFill>
                  <a:srgbClr val="0A04EB"/>
                </a:solidFill>
                <a:effectLst/>
                <a:uLnTx/>
                <a:uFillTx/>
                <a:latin typeface="Courier New" pitchFamily="49" charset="0"/>
                <a:ea typeface="ＭＳ Ｐゴシック" pitchFamily="34" charset="-128"/>
                <a:cs typeface="+mn-cs"/>
              </a:rPr>
              <a:t> </a:t>
            </a:r>
          </a:p>
        </p:txBody>
      </p:sp>
      <p:sp>
        <p:nvSpPr>
          <p:cNvPr id="53256" name="Rectangle 15"/>
          <p:cNvSpPr>
            <a:spLocks noChangeArrowheads="1"/>
          </p:cNvSpPr>
          <p:nvPr>
            <p:custDataLst>
              <p:tags r:id="rId6"/>
            </p:custDataLst>
          </p:nvPr>
        </p:nvSpPr>
        <p:spPr bwMode="auto">
          <a:xfrm>
            <a:off x="898525" y="2673350"/>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mn-cs"/>
              </a:rPr>
              <a:t>jltzn</a:t>
            </a:r>
            <a:r>
              <a:rPr kumimoji="0" lang="en-US" sz="32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r1 </a:t>
            </a:r>
            <a:r>
              <a:rPr kumimoji="0" lang="en-US" sz="3200" b="1" i="0" u="none" strike="noStrike" kern="1200" cap="none" spc="0" normalizeH="0" baseline="0" noProof="0" dirty="0">
                <a:ln>
                  <a:noFill/>
                </a:ln>
                <a:solidFill>
                  <a:srgbClr val="B003D1"/>
                </a:solidFill>
                <a:effectLst/>
                <a:uLnTx/>
                <a:uFillTx/>
                <a:latin typeface="Courier New" pitchFamily="49" charset="0"/>
                <a:ea typeface="ＭＳ Ｐゴシック" pitchFamily="34" charset="-128"/>
                <a:cs typeface="+mn-cs"/>
              </a:rPr>
              <a:t>42</a:t>
            </a:r>
            <a:r>
              <a:rPr kumimoji="0" lang="en-US" sz="3200" b="1" i="0" u="none" strike="noStrike" kern="1200" cap="none" spc="0" normalizeH="0" baseline="0" noProof="0" dirty="0">
                <a:ln>
                  <a:noFill/>
                </a:ln>
                <a:solidFill>
                  <a:srgbClr val="0A04EB"/>
                </a:solidFill>
                <a:effectLst/>
                <a:uLnTx/>
                <a:uFillTx/>
                <a:latin typeface="Courier New" pitchFamily="49" charset="0"/>
                <a:ea typeface="ＭＳ Ｐゴシック" pitchFamily="34" charset="-128"/>
                <a:cs typeface="+mn-cs"/>
              </a:rPr>
              <a:t> </a:t>
            </a:r>
          </a:p>
        </p:txBody>
      </p:sp>
      <p:sp>
        <p:nvSpPr>
          <p:cNvPr id="53257" name="Rectangle 16"/>
          <p:cNvSpPr>
            <a:spLocks noChangeArrowheads="1"/>
          </p:cNvSpPr>
          <p:nvPr>
            <p:custDataLst>
              <p:tags r:id="rId7"/>
            </p:custDataLst>
          </p:nvPr>
        </p:nvSpPr>
        <p:spPr bwMode="auto">
          <a:xfrm>
            <a:off x="900113" y="3246438"/>
            <a:ext cx="41989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mn-cs"/>
              </a:rPr>
              <a:t>jnezn</a:t>
            </a:r>
            <a:r>
              <a:rPr kumimoji="0" lang="en-US" sz="32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 r1 </a:t>
            </a:r>
            <a:r>
              <a:rPr kumimoji="0" lang="en-US" sz="3200" b="1" i="0" u="none" strike="noStrike" kern="1200" cap="none" spc="0" normalizeH="0" baseline="0" noProof="0" dirty="0">
                <a:ln>
                  <a:noFill/>
                </a:ln>
                <a:solidFill>
                  <a:srgbClr val="B003D1"/>
                </a:solidFill>
                <a:effectLst/>
                <a:uLnTx/>
                <a:uFillTx/>
                <a:latin typeface="Courier New" pitchFamily="49" charset="0"/>
                <a:ea typeface="ＭＳ Ｐゴシック" pitchFamily="34" charset="-128"/>
                <a:cs typeface="+mn-cs"/>
              </a:rPr>
              <a:t>42</a:t>
            </a:r>
            <a:endParaRPr kumimoji="0" lang="en-US" sz="3200" b="0" i="0" u="none" strike="noStrike" kern="1200" cap="none" spc="0" normalizeH="0" baseline="0" noProof="0" dirty="0">
              <a:ln>
                <a:noFill/>
              </a:ln>
              <a:solidFill>
                <a:srgbClr val="0A04EB"/>
              </a:solidFill>
              <a:effectLst/>
              <a:uLnTx/>
              <a:uFillTx/>
              <a:latin typeface="Arial" pitchFamily="34" charset="0"/>
              <a:ea typeface="ＭＳ Ｐゴシック" pitchFamily="34" charset="-128"/>
              <a:cs typeface="+mn-cs"/>
            </a:endParaRPr>
          </a:p>
        </p:txBody>
      </p:sp>
      <p:sp>
        <p:nvSpPr>
          <p:cNvPr id="53258" name="Text Box 19"/>
          <p:cNvSpPr txBox="1">
            <a:spLocks noChangeArrowheads="1"/>
          </p:cNvSpPr>
          <p:nvPr>
            <p:custDataLst>
              <p:tags r:id="rId8"/>
            </p:custDataLst>
          </p:nvPr>
        </p:nvSpPr>
        <p:spPr bwMode="auto">
          <a:xfrm>
            <a:off x="4103688" y="1651000"/>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IF </a:t>
            </a:r>
            <a:r>
              <a:rPr kumimoji="0" lang="en-US" sz="18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r1 == 0</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 </a:t>
            </a: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THEN </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jump to line number </a:t>
            </a:r>
            <a:r>
              <a:rPr kumimoji="0" lang="en-US" sz="1800" b="1" i="0" u="none" strike="noStrike" kern="1200" cap="none" spc="0" normalizeH="0" baseline="0" noProof="0" dirty="0">
                <a:ln>
                  <a:noFill/>
                </a:ln>
                <a:solidFill>
                  <a:srgbClr val="B003D1"/>
                </a:solidFill>
                <a:effectLst/>
                <a:uLnTx/>
                <a:uFillTx/>
                <a:latin typeface="Cambria" pitchFamily="18" charset="0"/>
                <a:ea typeface="ＭＳ Ｐゴシック" pitchFamily="34" charset="-128"/>
                <a:cs typeface="+mn-cs"/>
              </a:rPr>
              <a:t>42</a:t>
            </a:r>
            <a:endPar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53259" name="Text Box 20"/>
          <p:cNvSpPr txBox="1">
            <a:spLocks noChangeArrowheads="1"/>
          </p:cNvSpPr>
          <p:nvPr>
            <p:custDataLst>
              <p:tags r:id="rId9"/>
            </p:custDataLst>
          </p:nvPr>
        </p:nvSpPr>
        <p:spPr bwMode="auto">
          <a:xfrm>
            <a:off x="4108450" y="22082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IF </a:t>
            </a:r>
            <a:r>
              <a:rPr kumimoji="0" lang="en-US" sz="18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r1 &gt; 0</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 </a:t>
            </a: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THEN </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jump to line number </a:t>
            </a:r>
            <a:r>
              <a:rPr kumimoji="0" lang="en-US" sz="1800" b="1" i="0" u="none" strike="noStrike" kern="1200" cap="none" spc="0" normalizeH="0" baseline="0" noProof="0" dirty="0">
                <a:ln>
                  <a:noFill/>
                </a:ln>
                <a:solidFill>
                  <a:srgbClr val="B003D1"/>
                </a:solidFill>
                <a:effectLst/>
                <a:uLnTx/>
                <a:uFillTx/>
                <a:latin typeface="Cambria" pitchFamily="18" charset="0"/>
                <a:ea typeface="ＭＳ Ｐゴシック" pitchFamily="34" charset="-128"/>
                <a:cs typeface="+mn-cs"/>
              </a:rPr>
              <a:t>42</a:t>
            </a:r>
            <a:endPar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53260" name="Text Box 21"/>
          <p:cNvSpPr txBox="1">
            <a:spLocks noChangeArrowheads="1"/>
          </p:cNvSpPr>
          <p:nvPr>
            <p:custDataLst>
              <p:tags r:id="rId10"/>
            </p:custDataLst>
          </p:nvPr>
        </p:nvSpPr>
        <p:spPr bwMode="auto">
          <a:xfrm>
            <a:off x="4114800" y="276542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IF </a:t>
            </a:r>
            <a:r>
              <a:rPr kumimoji="0" lang="en-US" sz="18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r1 &lt; 0</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 </a:t>
            </a: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THEN </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jump to line number </a:t>
            </a:r>
            <a:r>
              <a:rPr kumimoji="0" lang="en-US" sz="1800" b="1" i="0" u="none" strike="noStrike" kern="1200" cap="none" spc="0" normalizeH="0" baseline="0" noProof="0" dirty="0">
                <a:ln>
                  <a:noFill/>
                </a:ln>
                <a:solidFill>
                  <a:srgbClr val="B003D1"/>
                </a:solidFill>
                <a:effectLst/>
                <a:uLnTx/>
                <a:uFillTx/>
                <a:latin typeface="Cambria" pitchFamily="18" charset="0"/>
                <a:ea typeface="ＭＳ Ｐゴシック" pitchFamily="34" charset="-128"/>
                <a:cs typeface="+mn-cs"/>
              </a:rPr>
              <a:t>42</a:t>
            </a:r>
            <a:endPar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53261" name="Text Box 22"/>
          <p:cNvSpPr txBox="1">
            <a:spLocks noChangeArrowheads="1"/>
          </p:cNvSpPr>
          <p:nvPr>
            <p:custDataLst>
              <p:tags r:id="rId11"/>
            </p:custDataLst>
          </p:nvPr>
        </p:nvSpPr>
        <p:spPr bwMode="auto">
          <a:xfrm>
            <a:off x="4108450" y="336867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IF </a:t>
            </a:r>
            <a:r>
              <a:rPr kumimoji="0" lang="en-US" sz="18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r1 != 0</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 </a:t>
            </a: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THEN </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jump to line number </a:t>
            </a:r>
            <a:r>
              <a:rPr kumimoji="0" lang="en-US" sz="1800" b="1" i="0" u="none" strike="noStrike" kern="1200" cap="none" spc="0" normalizeH="0" baseline="0" noProof="0" dirty="0">
                <a:ln>
                  <a:noFill/>
                </a:ln>
                <a:solidFill>
                  <a:srgbClr val="B003D1"/>
                </a:solidFill>
                <a:effectLst/>
                <a:uLnTx/>
                <a:uFillTx/>
                <a:latin typeface="Cambria" pitchFamily="18" charset="0"/>
                <a:ea typeface="ＭＳ Ｐゴシック" pitchFamily="34" charset="-128"/>
                <a:cs typeface="+mn-cs"/>
              </a:rPr>
              <a:t>42</a:t>
            </a:r>
            <a:endPar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53262" name="Text Box 25"/>
          <p:cNvSpPr txBox="1">
            <a:spLocks noChangeArrowheads="1"/>
          </p:cNvSpPr>
          <p:nvPr>
            <p:custDataLst>
              <p:tags r:id="rId12"/>
            </p:custDataLst>
          </p:nvPr>
        </p:nvSpPr>
        <p:spPr bwMode="auto">
          <a:xfrm>
            <a:off x="609600" y="5551488"/>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rPr>
              <a:t>Indirect</a:t>
            </a:r>
            <a:r>
              <a:rPr kumimoji="0" lang="en-US" sz="24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rPr>
              <a:t> </a:t>
            </a:r>
            <a:r>
              <a:rPr kumimoji="0" lang="en-US" sz="24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 jump</a:t>
            </a:r>
            <a:endParaRPr kumimoji="0" lang="en-US" sz="24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endParaRPr>
          </a:p>
        </p:txBody>
      </p:sp>
      <p:sp>
        <p:nvSpPr>
          <p:cNvPr id="53263" name="Rectangle 26"/>
          <p:cNvSpPr>
            <a:spLocks noChangeArrowheads="1"/>
          </p:cNvSpPr>
          <p:nvPr>
            <p:custDataLst>
              <p:tags r:id="rId13"/>
            </p:custDataLst>
          </p:nvPr>
        </p:nvSpPr>
        <p:spPr bwMode="auto">
          <a:xfrm>
            <a:off x="914400" y="5920141"/>
            <a:ext cx="4198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srgbClr val="FFFFFF">
                    <a:lumMod val="50000"/>
                  </a:srgbClr>
                </a:solidFill>
                <a:effectLst/>
                <a:uLnTx/>
                <a:uFillTx/>
                <a:latin typeface="Courier New" pitchFamily="49" charset="0"/>
                <a:ea typeface="ＭＳ Ｐゴシック" pitchFamily="34" charset="-128"/>
                <a:cs typeface="+mn-cs"/>
              </a:rPr>
              <a:t>jumpr</a:t>
            </a:r>
            <a:r>
              <a:rPr kumimoji="0" lang="en-US" sz="3200" b="1" i="0" u="none" strike="noStrike" kern="1200" cap="none" spc="0" normalizeH="0" baseline="0" noProof="0" dirty="0">
                <a:ln>
                  <a:noFill/>
                </a:ln>
                <a:solidFill>
                  <a:srgbClr val="FFFFFF">
                    <a:lumMod val="50000"/>
                  </a:srgbClr>
                </a:solidFill>
                <a:effectLst/>
                <a:uLnTx/>
                <a:uFillTx/>
                <a:latin typeface="Courier New" pitchFamily="49" charset="0"/>
                <a:ea typeface="ＭＳ Ｐゴシック" pitchFamily="34" charset="-128"/>
                <a:cs typeface="+mn-cs"/>
              </a:rPr>
              <a:t> r1</a:t>
            </a:r>
            <a:endParaRPr kumimoji="0" lang="en-US" sz="3200" b="0" i="0" u="none" strike="noStrike" kern="1200" cap="none" spc="0" normalizeH="0" baseline="0" noProof="0" dirty="0">
              <a:ln>
                <a:noFill/>
              </a:ln>
              <a:solidFill>
                <a:srgbClr val="FFFFFF">
                  <a:lumMod val="50000"/>
                </a:srgbClr>
              </a:solidFill>
              <a:effectLst/>
              <a:uLnTx/>
              <a:uFillTx/>
              <a:latin typeface="Arial" pitchFamily="34" charset="0"/>
              <a:ea typeface="ＭＳ Ｐゴシック" pitchFamily="34" charset="-128"/>
              <a:cs typeface="+mn-cs"/>
            </a:endParaRPr>
          </a:p>
        </p:txBody>
      </p:sp>
      <p:sp>
        <p:nvSpPr>
          <p:cNvPr id="53264" name="Text Box 27"/>
          <p:cNvSpPr txBox="1">
            <a:spLocks noChangeArrowheads="1"/>
          </p:cNvSpPr>
          <p:nvPr>
            <p:custDataLst>
              <p:tags r:id="rId14"/>
            </p:custDataLst>
          </p:nvPr>
        </p:nvSpPr>
        <p:spPr bwMode="auto">
          <a:xfrm>
            <a:off x="4122738" y="6042378"/>
            <a:ext cx="387826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rPr>
              <a:t>Jump to the </a:t>
            </a:r>
            <a:r>
              <a:rPr kumimoji="0" lang="en-US" sz="21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line#  </a:t>
            </a:r>
            <a:r>
              <a:rPr kumimoji="0" lang="en-US" sz="2100" b="1" i="1"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stored </a:t>
            </a:r>
            <a:r>
              <a:rPr kumimoji="0" lang="en-US" sz="21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 </a:t>
            </a:r>
            <a:r>
              <a:rPr kumimoji="0" lang="en-US" sz="21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rPr>
              <a:t>in </a:t>
            </a:r>
            <a:r>
              <a:rPr kumimoji="0" lang="en-US" sz="2100" b="1" i="0" u="none" strike="noStrike" kern="1200" cap="none" spc="0" normalizeH="0" baseline="0" noProof="0" dirty="0" smtClean="0">
                <a:ln>
                  <a:noFill/>
                </a:ln>
                <a:solidFill>
                  <a:srgbClr val="FFFFFF">
                    <a:lumMod val="50000"/>
                  </a:srgbClr>
                </a:solidFill>
                <a:effectLst/>
                <a:uLnTx/>
                <a:uFillTx/>
                <a:latin typeface="Courier New" pitchFamily="49" charset="0"/>
                <a:ea typeface="ＭＳ Ｐゴシック" pitchFamily="34" charset="-128"/>
                <a:cs typeface="Courier New" pitchFamily="49" charset="0"/>
              </a:rPr>
              <a:t>r1</a:t>
            </a:r>
            <a:endParaRPr kumimoji="0" lang="en-US" sz="2100" b="0" i="0" u="none" strike="noStrike" kern="1200" cap="none" spc="0" normalizeH="0" baseline="0" noProof="0" dirty="0">
              <a:ln>
                <a:noFill/>
              </a:ln>
              <a:solidFill>
                <a:srgbClr val="FFFFFF">
                  <a:lumMod val="50000"/>
                </a:srgbClr>
              </a:solidFill>
              <a:effectLst/>
              <a:uLnTx/>
              <a:uFillTx/>
              <a:latin typeface="Courier New" pitchFamily="49" charset="0"/>
              <a:ea typeface="ＭＳ Ｐゴシック" pitchFamily="34" charset="-128"/>
              <a:cs typeface="Courier New" pitchFamily="49" charset="0"/>
            </a:endParaRPr>
          </a:p>
        </p:txBody>
      </p:sp>
      <p:sp>
        <p:nvSpPr>
          <p:cNvPr id="53265" name="Text Box 28"/>
          <p:cNvSpPr txBox="1">
            <a:spLocks noChangeArrowheads="1"/>
          </p:cNvSpPr>
          <p:nvPr/>
        </p:nvSpPr>
        <p:spPr bwMode="auto">
          <a:xfrm>
            <a:off x="7633788" y="4114800"/>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67B0E"/>
                </a:solidFill>
                <a:effectLst/>
                <a:uLnTx/>
                <a:uFillTx/>
                <a:latin typeface="Calibri" pitchFamily="34" charset="0"/>
                <a:ea typeface="ＭＳ Ｐゴシック" pitchFamily="34" charset="-128"/>
                <a:cs typeface="+mn-cs"/>
              </a:rPr>
              <a:t>This </a:t>
            </a:r>
            <a:r>
              <a:rPr kumimoji="0" lang="en-US" sz="1000" b="0" i="0" u="none" strike="noStrike" kern="1200" cap="none" spc="0" normalizeH="0" baseline="0" noProof="0" dirty="0" smtClean="0">
                <a:ln>
                  <a:noFill/>
                </a:ln>
                <a:solidFill>
                  <a:srgbClr val="067B0E"/>
                </a:solidFill>
                <a:effectLst/>
                <a:uLnTx/>
                <a:uFillTx/>
                <a:latin typeface="Calibri" pitchFamily="34" charset="0"/>
                <a:ea typeface="ＭＳ Ｐゴシック" pitchFamily="34" charset="-128"/>
                <a:cs typeface="+mn-cs"/>
              </a:rPr>
              <a:t>is </a:t>
            </a:r>
            <a:r>
              <a:rPr kumimoji="0" lang="en-US" sz="1000" b="0" i="0" u="none" strike="noStrike" kern="1200" cap="none" spc="0" normalizeH="0" baseline="0" noProof="0" dirty="0">
                <a:ln>
                  <a:noFill/>
                </a:ln>
                <a:solidFill>
                  <a:srgbClr val="067B0E"/>
                </a:solidFill>
                <a:effectLst/>
                <a:uLnTx/>
                <a:uFillTx/>
                <a:latin typeface="Calibri" pitchFamily="34" charset="0"/>
                <a:ea typeface="ＭＳ Ｐゴシック" pitchFamily="34" charset="-128"/>
                <a:cs typeface="+mn-cs"/>
              </a:rPr>
              <a:t>making me jumpy!</a:t>
            </a:r>
          </a:p>
        </p:txBody>
      </p:sp>
      <p:grpSp>
        <p:nvGrpSpPr>
          <p:cNvPr id="53266" name="Group 29"/>
          <p:cNvGrpSpPr>
            <a:grpSpLocks/>
          </p:cNvGrpSpPr>
          <p:nvPr>
            <p:custDataLst>
              <p:tags r:id="rId15"/>
            </p:custDataLst>
          </p:nvPr>
        </p:nvGrpSpPr>
        <p:grpSpPr bwMode="auto">
          <a:xfrm>
            <a:off x="8555445" y="4313238"/>
            <a:ext cx="406400" cy="445990"/>
            <a:chOff x="2928" y="1051"/>
            <a:chExt cx="840" cy="957"/>
          </a:xfrm>
        </p:grpSpPr>
        <p:sp>
          <p:nvSpPr>
            <p:cNvPr id="53270" name="Freeform 30"/>
            <p:cNvSpPr>
              <a:spLocks/>
            </p:cNvSpPr>
            <p:nvPr>
              <p:custDataLst>
                <p:tags r:id="rId19"/>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71" name="Oval 31"/>
            <p:cNvSpPr>
              <a:spLocks noChangeArrowheads="1"/>
            </p:cNvSpPr>
            <p:nvPr>
              <p:custDataLst>
                <p:tags r:id="rId2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72" name="Oval 32"/>
            <p:cNvSpPr>
              <a:spLocks noChangeArrowheads="1"/>
            </p:cNvSpPr>
            <p:nvPr>
              <p:custDataLst>
                <p:tags r:id="rId2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73" name="Oval 33"/>
            <p:cNvSpPr>
              <a:spLocks noChangeArrowheads="1"/>
            </p:cNvSpPr>
            <p:nvPr>
              <p:custDataLst>
                <p:tags r:id="rId2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74" name="Oval 34"/>
            <p:cNvSpPr>
              <a:spLocks noChangeArrowheads="1"/>
            </p:cNvSpPr>
            <p:nvPr>
              <p:custDataLst>
                <p:tags r:id="rId2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75" name="Oval 35"/>
            <p:cNvSpPr>
              <a:spLocks noChangeArrowheads="1"/>
            </p:cNvSpPr>
            <p:nvPr>
              <p:custDataLst>
                <p:tags r:id="rId2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76" name="Oval 36"/>
            <p:cNvSpPr>
              <a:spLocks noChangeArrowheads="1"/>
            </p:cNvSpPr>
            <p:nvPr>
              <p:custDataLst>
                <p:tags r:id="rId2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77" name="Oval 37"/>
            <p:cNvSpPr>
              <a:spLocks noChangeArrowheads="1"/>
            </p:cNvSpPr>
            <p:nvPr>
              <p:custDataLst>
                <p:tags r:id="rId2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78" name="AutoShape 38"/>
            <p:cNvSpPr>
              <a:spLocks noChangeArrowheads="1"/>
            </p:cNvSpPr>
            <p:nvPr>
              <p:custDataLst>
                <p:tags r:id="rId2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79" name="Freeform 39"/>
            <p:cNvSpPr>
              <a:spLocks/>
            </p:cNvSpPr>
            <p:nvPr>
              <p:custDataLst>
                <p:tags r:id="rId2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80" name="Freeform 40"/>
            <p:cNvSpPr>
              <a:spLocks/>
            </p:cNvSpPr>
            <p:nvPr>
              <p:custDataLst>
                <p:tags r:id="rId2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81" name="Freeform 41"/>
            <p:cNvSpPr>
              <a:spLocks/>
            </p:cNvSpPr>
            <p:nvPr>
              <p:custDataLst>
                <p:tags r:id="rId3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3282" name="Freeform 42"/>
            <p:cNvSpPr>
              <a:spLocks/>
            </p:cNvSpPr>
            <p:nvPr>
              <p:custDataLst>
                <p:tags r:id="rId3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grpSp>
      <p:sp>
        <p:nvSpPr>
          <p:cNvPr id="53267" name="Text Box 7"/>
          <p:cNvSpPr txBox="1">
            <a:spLocks noChangeArrowheads="1"/>
          </p:cNvSpPr>
          <p:nvPr>
            <p:custDataLst>
              <p:tags r:id="rId16"/>
            </p:custDataLst>
          </p:nvPr>
        </p:nvSpPr>
        <p:spPr bwMode="auto">
          <a:xfrm>
            <a:off x="588963" y="4148667"/>
            <a:ext cx="334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Unconditional</a:t>
            </a:r>
            <a:r>
              <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 </a:t>
            </a: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jump</a:t>
            </a:r>
            <a:endPar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53268" name="Rectangle 11"/>
          <p:cNvSpPr>
            <a:spLocks noChangeArrowheads="1"/>
          </p:cNvSpPr>
          <p:nvPr>
            <p:custDataLst>
              <p:tags r:id="rId17"/>
            </p:custDataLst>
          </p:nvPr>
        </p:nvSpPr>
        <p:spPr bwMode="auto">
          <a:xfrm>
            <a:off x="890588" y="4592637"/>
            <a:ext cx="218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mn-cs"/>
              </a:rPr>
              <a:t>jumpn</a:t>
            </a:r>
            <a:r>
              <a:rPr kumimoji="0" lang="en-US" sz="3200" b="1" i="0" u="none" strike="noStrike" kern="1200" cap="none" spc="0" normalizeH="0" baseline="0" noProof="0" dirty="0">
                <a:ln>
                  <a:noFill/>
                </a:ln>
                <a:solidFill>
                  <a:srgbClr val="0A04EB"/>
                </a:solidFill>
                <a:effectLst/>
                <a:uLnTx/>
                <a:uFillTx/>
                <a:latin typeface="Courier New" pitchFamily="49" charset="0"/>
                <a:ea typeface="ＭＳ Ｐゴシック" pitchFamily="34" charset="-128"/>
                <a:cs typeface="+mn-cs"/>
              </a:rPr>
              <a:t> </a:t>
            </a:r>
            <a:r>
              <a:rPr kumimoji="0" lang="en-US" sz="3200" b="1" i="0" u="none" strike="noStrike" kern="1200" cap="none" spc="0" normalizeH="0" baseline="0" noProof="0" dirty="0">
                <a:ln>
                  <a:noFill/>
                </a:ln>
                <a:solidFill>
                  <a:srgbClr val="B003D1"/>
                </a:solidFill>
                <a:effectLst/>
                <a:uLnTx/>
                <a:uFillTx/>
                <a:latin typeface="Courier New" pitchFamily="49" charset="0"/>
                <a:ea typeface="ＭＳ Ｐゴシック" pitchFamily="34" charset="-128"/>
                <a:cs typeface="+mn-cs"/>
              </a:rPr>
              <a:t>42</a:t>
            </a:r>
            <a:endParaRPr kumimoji="0" lang="en-US" sz="3200" b="0" i="0" u="none" strike="noStrike" kern="1200" cap="none" spc="0" normalizeH="0" baseline="0" noProof="0" dirty="0">
              <a:ln>
                <a:noFill/>
              </a:ln>
              <a:solidFill>
                <a:srgbClr val="0A04EB"/>
              </a:solidFill>
              <a:effectLst/>
              <a:uLnTx/>
              <a:uFillTx/>
              <a:latin typeface="Arial" pitchFamily="34" charset="0"/>
              <a:ea typeface="ＭＳ Ｐゴシック" pitchFamily="34" charset="-128"/>
              <a:cs typeface="+mn-cs"/>
            </a:endParaRPr>
          </a:p>
        </p:txBody>
      </p:sp>
      <p:sp>
        <p:nvSpPr>
          <p:cNvPr id="53269" name="Text Box 18"/>
          <p:cNvSpPr txBox="1">
            <a:spLocks noChangeArrowheads="1"/>
          </p:cNvSpPr>
          <p:nvPr>
            <p:custDataLst>
              <p:tags r:id="rId18"/>
            </p:custDataLst>
          </p:nvPr>
        </p:nvSpPr>
        <p:spPr bwMode="auto">
          <a:xfrm>
            <a:off x="4157663" y="4691415"/>
            <a:ext cx="4300537"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Jump </a:t>
            </a:r>
            <a:r>
              <a:rPr kumimoji="0" lang="en-US" sz="21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to program </a:t>
            </a:r>
            <a:r>
              <a:rPr kumimoji="0" lang="en-US" sz="21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line # </a:t>
            </a:r>
            <a:r>
              <a:rPr kumimoji="0" lang="en-US" sz="2100" b="1" i="0" u="none" strike="noStrike" kern="1200" cap="none" spc="0" normalizeH="0" baseline="0" noProof="0" dirty="0" smtClean="0">
                <a:ln>
                  <a:noFill/>
                </a:ln>
                <a:solidFill>
                  <a:srgbClr val="E109E1"/>
                </a:solidFill>
                <a:effectLst/>
                <a:uLnTx/>
                <a:uFillTx/>
                <a:latin typeface="Cambria" pitchFamily="18" charset="0"/>
                <a:ea typeface="ＭＳ Ｐゴシック" pitchFamily="34" charset="-128"/>
                <a:cs typeface="+mn-cs"/>
              </a:rPr>
              <a:t>42</a:t>
            </a:r>
            <a:endParaRPr kumimoji="0" lang="en-US" sz="2100" b="0" i="0" u="none" strike="noStrike" kern="1200" cap="none" spc="0" normalizeH="0" baseline="0" noProof="0" dirty="0">
              <a:ln>
                <a:noFill/>
              </a:ln>
              <a:solidFill>
                <a:srgbClr val="E109E1"/>
              </a:solidFill>
              <a:effectLst/>
              <a:uLnTx/>
              <a:uFillTx/>
              <a:latin typeface="Cambria" pitchFamily="18" charset="0"/>
              <a:ea typeface="ＭＳ Ｐゴシック" pitchFamily="34" charset="-128"/>
              <a:cs typeface="+mn-cs"/>
            </a:endParaRPr>
          </a:p>
        </p:txBody>
      </p:sp>
      <p:sp>
        <p:nvSpPr>
          <p:cNvPr id="4" name="Right Arrow 3"/>
          <p:cNvSpPr/>
          <p:nvPr/>
        </p:nvSpPr>
        <p:spPr bwMode="auto">
          <a:xfrm rot="10800000">
            <a:off x="2057401" y="1600200"/>
            <a:ext cx="730959" cy="451379"/>
          </a:xfrm>
          <a:prstGeom prst="rightArrow">
            <a:avLst/>
          </a:prstGeom>
          <a:solidFill>
            <a:srgbClr val="E109E1"/>
          </a:solidFill>
          <a:ln w="285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5" name="Rectangle 4"/>
          <p:cNvSpPr/>
          <p:nvPr/>
        </p:nvSpPr>
        <p:spPr>
          <a:xfrm>
            <a:off x="2667000" y="1595056"/>
            <a:ext cx="2446338" cy="400110"/>
          </a:xfrm>
          <a:prstGeom prst="rect">
            <a:avLst/>
          </a:prstGeom>
          <a:solidFill>
            <a:schemeClr val="bg1"/>
          </a:solidFill>
          <a:ln w="38100">
            <a:solidFill>
              <a:srgbClr val="FFCCFF"/>
            </a:solid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if </a:t>
            </a:r>
            <a:r>
              <a:rPr kumimoji="0" lang="en-US" sz="2000" b="1" i="0" u="sng" strike="noStrike" kern="1200" cap="none" spc="0" normalizeH="0" baseline="0" noProof="0" dirty="0"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eq</a:t>
            </a:r>
            <a:r>
              <a:rPr kumimoji="0" lang="en-US" sz="20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ual to </a:t>
            </a:r>
            <a:r>
              <a:rPr kumimoji="0" lang="en-US" sz="2000" b="1" i="0" u="sng" strike="noStrike" kern="1200" cap="none" spc="0" normalizeH="0" baseline="0" noProof="0" dirty="0"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z</a:t>
            </a:r>
            <a:r>
              <a:rPr kumimoji="0" lang="en-US" sz="20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ero…  </a:t>
            </a:r>
            <a:endParaRPr kumimoji="0" lang="en-US" sz="20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39" name="Right Arrow 38"/>
          <p:cNvSpPr/>
          <p:nvPr/>
        </p:nvSpPr>
        <p:spPr bwMode="auto">
          <a:xfrm rot="10800000">
            <a:off x="2057401" y="2183900"/>
            <a:ext cx="730959" cy="451379"/>
          </a:xfrm>
          <a:prstGeom prst="rightArrow">
            <a:avLst/>
          </a:prstGeom>
          <a:solidFill>
            <a:srgbClr val="E109E1"/>
          </a:solidFill>
          <a:ln w="285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40" name="Rectangle 39"/>
          <p:cNvSpPr/>
          <p:nvPr/>
        </p:nvSpPr>
        <p:spPr>
          <a:xfrm>
            <a:off x="2667000" y="2201334"/>
            <a:ext cx="2819400" cy="400110"/>
          </a:xfrm>
          <a:prstGeom prst="rect">
            <a:avLst/>
          </a:prstGeom>
          <a:solidFill>
            <a:schemeClr val="bg1"/>
          </a:solidFill>
          <a:ln w="38100">
            <a:solidFill>
              <a:srgbClr val="FFCCFF"/>
            </a:solid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if </a:t>
            </a:r>
            <a:r>
              <a:rPr kumimoji="0" lang="en-US" sz="2000" b="1" i="0" u="sng" strike="noStrike" kern="1200" cap="none" spc="0" normalizeH="0" baseline="0" noProof="0" dirty="0"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g</a:t>
            </a:r>
            <a:r>
              <a:rPr kumimoji="0" lang="en-US" sz="20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reater </a:t>
            </a:r>
            <a:r>
              <a:rPr kumimoji="0" lang="en-US" sz="2000" b="1" i="0" u="sng" strike="noStrike" kern="1200" cap="none" spc="0" normalizeH="0" baseline="0" noProof="0" dirty="0"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t</a:t>
            </a:r>
            <a:r>
              <a:rPr kumimoji="0" lang="en-US" sz="20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han </a:t>
            </a:r>
            <a:r>
              <a:rPr kumimoji="0" lang="en-US" sz="2000" b="1" i="0" u="sng" strike="noStrike" kern="1200" cap="none" spc="0" normalizeH="0" baseline="0" noProof="0" dirty="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z</a:t>
            </a:r>
            <a:r>
              <a:rPr kumimoji="0" lang="en-US" sz="2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ero …</a:t>
            </a:r>
            <a:endParaRPr kumimoji="0" lang="en-US" sz="20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41" name="Right Arrow 40"/>
          <p:cNvSpPr/>
          <p:nvPr/>
        </p:nvSpPr>
        <p:spPr bwMode="auto">
          <a:xfrm rot="10800000">
            <a:off x="2057401" y="2759633"/>
            <a:ext cx="730959" cy="451379"/>
          </a:xfrm>
          <a:prstGeom prst="rightArrow">
            <a:avLst/>
          </a:prstGeom>
          <a:solidFill>
            <a:srgbClr val="E109E1"/>
          </a:solidFill>
          <a:ln w="285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42" name="Rectangle 41"/>
          <p:cNvSpPr/>
          <p:nvPr/>
        </p:nvSpPr>
        <p:spPr>
          <a:xfrm>
            <a:off x="2667000" y="2788356"/>
            <a:ext cx="2446338" cy="415498"/>
          </a:xfrm>
          <a:prstGeom prst="rect">
            <a:avLst/>
          </a:prstGeom>
          <a:solidFill>
            <a:schemeClr val="bg1"/>
          </a:solidFill>
          <a:ln w="38100">
            <a:solidFill>
              <a:srgbClr val="FFCCFF"/>
            </a:solid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if </a:t>
            </a:r>
            <a:r>
              <a:rPr kumimoji="0" lang="en-US" sz="2000" b="1" i="0" u="sng" strike="noStrike" kern="1200" cap="none" spc="0" normalizeH="0" baseline="0" noProof="0" dirty="0"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l</a:t>
            </a:r>
            <a:r>
              <a:rPr kumimoji="0" lang="en-US" sz="20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ess </a:t>
            </a:r>
            <a:r>
              <a:rPr kumimoji="0" lang="en-US" sz="2000" b="1" i="0" u="sng" strike="noStrike" kern="1200" cap="none" spc="0" normalizeH="0" baseline="0" noProof="0" dirty="0"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t</a:t>
            </a:r>
            <a:r>
              <a:rPr kumimoji="0" lang="en-US" sz="20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han </a:t>
            </a:r>
            <a:r>
              <a:rPr kumimoji="0" lang="en-US" sz="2000" b="1" i="0" u="sng" strike="noStrike" kern="1200" cap="none" spc="0" normalizeH="0" baseline="0" noProof="0" dirty="0"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z</a:t>
            </a:r>
            <a:r>
              <a:rPr kumimoji="0" lang="en-US" sz="20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ero…  </a:t>
            </a:r>
            <a:endParaRPr kumimoji="0" lang="en-US" sz="20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43" name="Right Arrow 42"/>
          <p:cNvSpPr/>
          <p:nvPr/>
        </p:nvSpPr>
        <p:spPr bwMode="auto">
          <a:xfrm rot="10800000">
            <a:off x="2057401" y="3357944"/>
            <a:ext cx="730959" cy="451379"/>
          </a:xfrm>
          <a:prstGeom prst="rightArrow">
            <a:avLst/>
          </a:prstGeom>
          <a:solidFill>
            <a:srgbClr val="E109E1"/>
          </a:solidFill>
          <a:ln w="285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44" name="Rectangle 43"/>
          <p:cNvSpPr/>
          <p:nvPr/>
        </p:nvSpPr>
        <p:spPr>
          <a:xfrm>
            <a:off x="2667000" y="3352800"/>
            <a:ext cx="2667000" cy="415498"/>
          </a:xfrm>
          <a:prstGeom prst="rect">
            <a:avLst/>
          </a:prstGeom>
          <a:solidFill>
            <a:schemeClr val="bg1"/>
          </a:solidFill>
          <a:ln w="38100">
            <a:solidFill>
              <a:srgbClr val="FFCCFF"/>
            </a:solid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if </a:t>
            </a:r>
            <a:r>
              <a:rPr kumimoji="0" lang="en-US" sz="2000" b="1" i="0" u="sng" strike="noStrike" kern="1200" cap="none" spc="0" normalizeH="0" baseline="0" noProof="0" dirty="0"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n</a:t>
            </a:r>
            <a:r>
              <a:rPr kumimoji="0" lang="en-US" sz="20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ot </a:t>
            </a:r>
            <a:r>
              <a:rPr kumimoji="0" lang="en-US" sz="2000" b="1" i="0" u="sng" strike="noStrike" kern="1200" cap="none" spc="0" normalizeH="0" baseline="0" noProof="0" dirty="0"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e</a:t>
            </a:r>
            <a:r>
              <a:rPr kumimoji="0" lang="en-US" sz="20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qual to </a:t>
            </a:r>
            <a:r>
              <a:rPr kumimoji="0" lang="en-US" sz="2000" b="1" i="0" u="sng" strike="noStrike" kern="1200" cap="none" spc="0" normalizeH="0" baseline="0" noProof="0" dirty="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z</a:t>
            </a:r>
            <a:r>
              <a:rPr kumimoji="0" lang="en-US" sz="20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ero …  </a:t>
            </a:r>
            <a:endParaRPr kumimoji="0" lang="en-US" sz="20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2" name="Rectangle 1"/>
          <p:cNvSpPr/>
          <p:nvPr/>
        </p:nvSpPr>
        <p:spPr>
          <a:xfrm rot="21241961">
            <a:off x="394743" y="3778762"/>
            <a:ext cx="2013692" cy="369332"/>
          </a:xfrm>
          <a:prstGeom prst="rect">
            <a:avLst/>
          </a:prstGeom>
          <a:solidFill>
            <a:schemeClr val="bg1">
              <a:lumMod val="85000"/>
            </a:schemeClr>
          </a:solidFill>
          <a:ln w="12700">
            <a:solidFill>
              <a:schemeClr val="bg1"/>
            </a:solidFill>
          </a:ln>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smtClean="0">
                <a:ln>
                  <a:noFill/>
                </a:ln>
                <a:solidFill>
                  <a:srgbClr val="E109E1"/>
                </a:solidFill>
                <a:effectLst/>
                <a:uLnTx/>
                <a:uFillTx/>
                <a:latin typeface="Cambria" pitchFamily="18" charset="0"/>
                <a:ea typeface="ＭＳ Ｐゴシック" pitchFamily="34" charset="-128"/>
                <a:cs typeface="+mn-cs"/>
              </a:rPr>
              <a:t>Hmm</a:t>
            </a:r>
            <a:r>
              <a:rPr kumimoji="0" lang="en-US" sz="1800" b="1" i="0" u="none" strike="noStrike" kern="1200" cap="none" spc="0" normalizeH="0" baseline="0" noProof="0" dirty="0" err="1" smtClean="0">
                <a:ln>
                  <a:noFill/>
                </a:ln>
                <a:solidFill>
                  <a:srgbClr val="000000"/>
                </a:solidFill>
                <a:effectLst/>
                <a:uLnTx/>
                <a:uFillTx/>
                <a:latin typeface="Cambria" pitchFamily="18" charset="0"/>
                <a:ea typeface="ＭＳ Ｐゴシック" pitchFamily="34" charset="-128"/>
                <a:cs typeface="+mn-cs"/>
              </a:rPr>
              <a:t>Mnemonics</a:t>
            </a: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a:t>
            </a:r>
            <a:endParaRPr kumimoji="0" lang="en-US" sz="18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Tree>
    <p:extLst>
      <p:ext uri="{BB962C8B-B14F-4D97-AF65-F5344CB8AC3E}">
        <p14:creationId xmlns:p14="http://schemas.microsoft.com/office/powerpoint/2010/main" val="1182642935"/>
      </p:ext>
    </p:extLst>
  </p:cSld>
  <p:clrMapOvr>
    <a:masterClrMapping/>
  </p:clrMapOvr>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697766" y="164571"/>
            <a:ext cx="4071938" cy="6096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55298" name="Rectangle 6"/>
          <p:cNvSpPr>
            <a:spLocks noChangeArrowheads="1"/>
          </p:cNvSpPr>
          <p:nvPr>
            <p:custDataLst>
              <p:tags r:id="rId1"/>
            </p:custDataLst>
          </p:nvPr>
        </p:nvSpPr>
        <p:spPr bwMode="auto">
          <a:xfrm>
            <a:off x="219429" y="103452"/>
            <a:ext cx="2809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2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mn-cs"/>
              </a:rPr>
              <a:t>jgtzn</a:t>
            </a:r>
            <a:endParaRPr kumimoji="0" lang="en-US" sz="42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sp>
        <p:nvSpPr>
          <p:cNvPr id="55299" name="Rectangle 7"/>
          <p:cNvSpPr>
            <a:spLocks noChangeArrowheads="1"/>
          </p:cNvSpPr>
          <p:nvPr>
            <p:custDataLst>
              <p:tags r:id="rId2"/>
            </p:custDataLst>
          </p:nvPr>
        </p:nvSpPr>
        <p:spPr bwMode="auto">
          <a:xfrm>
            <a:off x="5553075" y="2206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300" name="Rectangle 8"/>
          <p:cNvSpPr>
            <a:spLocks noChangeArrowheads="1"/>
          </p:cNvSpPr>
          <p:nvPr>
            <p:custDataLst>
              <p:tags r:id="rId3"/>
            </p:custDataLst>
          </p:nvPr>
        </p:nvSpPr>
        <p:spPr bwMode="auto">
          <a:xfrm>
            <a:off x="5553075" y="2587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301" name="Rectangle 9"/>
          <p:cNvSpPr>
            <a:spLocks noChangeArrowheads="1"/>
          </p:cNvSpPr>
          <p:nvPr>
            <p:custDataLst>
              <p:tags r:id="rId4"/>
            </p:custDataLst>
          </p:nvPr>
        </p:nvSpPr>
        <p:spPr bwMode="auto">
          <a:xfrm>
            <a:off x="5553075" y="2968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302" name="Rectangle 10"/>
          <p:cNvSpPr>
            <a:spLocks noChangeArrowheads="1"/>
          </p:cNvSpPr>
          <p:nvPr>
            <p:custDataLst>
              <p:tags r:id="rId5"/>
            </p:custDataLst>
          </p:nvPr>
        </p:nvSpPr>
        <p:spPr bwMode="auto">
          <a:xfrm>
            <a:off x="5553075" y="3349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303" name="Rectangle 11"/>
          <p:cNvSpPr>
            <a:spLocks noChangeArrowheads="1"/>
          </p:cNvSpPr>
          <p:nvPr>
            <p:custDataLst>
              <p:tags r:id="rId6"/>
            </p:custDataLst>
          </p:nvPr>
        </p:nvSpPr>
        <p:spPr bwMode="auto">
          <a:xfrm>
            <a:off x="5553075" y="3730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304" name="Rectangle 12"/>
          <p:cNvSpPr>
            <a:spLocks noChangeArrowheads="1"/>
          </p:cNvSpPr>
          <p:nvPr>
            <p:custDataLst>
              <p:tags r:id="rId7"/>
            </p:custDataLst>
          </p:nvPr>
        </p:nvSpPr>
        <p:spPr bwMode="auto">
          <a:xfrm>
            <a:off x="5553075" y="4111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305" name="Rectangle 13"/>
          <p:cNvSpPr>
            <a:spLocks noChangeArrowheads="1"/>
          </p:cNvSpPr>
          <p:nvPr>
            <p:custDataLst>
              <p:tags r:id="rId8"/>
            </p:custDataLst>
          </p:nvPr>
        </p:nvSpPr>
        <p:spPr bwMode="auto">
          <a:xfrm>
            <a:off x="5553075" y="4492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306" name="Rectangle 14"/>
          <p:cNvSpPr>
            <a:spLocks noChangeArrowheads="1"/>
          </p:cNvSpPr>
          <p:nvPr>
            <p:custDataLst>
              <p:tags r:id="rId9"/>
            </p:custDataLst>
          </p:nvPr>
        </p:nvSpPr>
        <p:spPr bwMode="auto">
          <a:xfrm>
            <a:off x="5553075" y="4873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307" name="Rectangle 15"/>
          <p:cNvSpPr>
            <a:spLocks noChangeArrowheads="1"/>
          </p:cNvSpPr>
          <p:nvPr>
            <p:custDataLst>
              <p:tags r:id="rId10"/>
            </p:custDataLst>
          </p:nvPr>
        </p:nvSpPr>
        <p:spPr bwMode="auto">
          <a:xfrm>
            <a:off x="5553075" y="5254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308" name="Text Box 16"/>
          <p:cNvSpPr txBox="1">
            <a:spLocks noChangeArrowheads="1"/>
          </p:cNvSpPr>
          <p:nvPr>
            <p:custDataLst>
              <p:tags r:id="rId11"/>
            </p:custDataLst>
          </p:nvPr>
        </p:nvSpPr>
        <p:spPr bwMode="auto">
          <a:xfrm>
            <a:off x="6111875" y="1330325"/>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RAM</a:t>
            </a:r>
          </a:p>
        </p:txBody>
      </p:sp>
      <p:sp>
        <p:nvSpPr>
          <p:cNvPr id="55309" name="Text Box 17"/>
          <p:cNvSpPr txBox="1">
            <a:spLocks noChangeArrowheads="1"/>
          </p:cNvSpPr>
          <p:nvPr>
            <p:custDataLst>
              <p:tags r:id="rId12"/>
            </p:custDataLst>
          </p:nvPr>
        </p:nvSpPr>
        <p:spPr bwMode="auto">
          <a:xfrm>
            <a:off x="5486400" y="1697037"/>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rPr>
              <a:t>random access memory</a:t>
            </a:r>
          </a:p>
        </p:txBody>
      </p:sp>
      <p:sp>
        <p:nvSpPr>
          <p:cNvPr id="55310" name="Rectangle 18"/>
          <p:cNvSpPr>
            <a:spLocks noChangeArrowheads="1"/>
          </p:cNvSpPr>
          <p:nvPr>
            <p:custDataLst>
              <p:tags r:id="rId13"/>
            </p:custDataLst>
          </p:nvPr>
        </p:nvSpPr>
        <p:spPr bwMode="auto">
          <a:xfrm>
            <a:off x="5594350" y="22352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read r1</a:t>
            </a:r>
            <a:endParaRPr kumimoji="0" lang="en-US" sz="18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mn-cs"/>
            </a:endParaRPr>
          </a:p>
        </p:txBody>
      </p:sp>
      <p:sp>
        <p:nvSpPr>
          <p:cNvPr id="55311" name="Text Box 19"/>
          <p:cNvSpPr txBox="1">
            <a:spLocks noChangeArrowheads="1"/>
          </p:cNvSpPr>
          <p:nvPr>
            <p:custDataLst>
              <p:tags r:id="rId14"/>
            </p:custDataLst>
          </p:nvPr>
        </p:nvSpPr>
        <p:spPr bwMode="auto">
          <a:xfrm>
            <a:off x="4912255" y="22353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0</a:t>
            </a:r>
          </a:p>
        </p:txBody>
      </p:sp>
      <p:sp>
        <p:nvSpPr>
          <p:cNvPr id="55312" name="Text Box 20"/>
          <p:cNvSpPr txBox="1">
            <a:spLocks noChangeArrowheads="1"/>
          </p:cNvSpPr>
          <p:nvPr>
            <p:custDataLst>
              <p:tags r:id="rId15"/>
            </p:custDataLst>
          </p:nvPr>
        </p:nvSpPr>
        <p:spPr bwMode="auto">
          <a:xfrm>
            <a:off x="4909080" y="2613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1</a:t>
            </a:r>
          </a:p>
        </p:txBody>
      </p:sp>
      <p:sp>
        <p:nvSpPr>
          <p:cNvPr id="55313" name="Text Box 21"/>
          <p:cNvSpPr txBox="1">
            <a:spLocks noChangeArrowheads="1"/>
          </p:cNvSpPr>
          <p:nvPr>
            <p:custDataLst>
              <p:tags r:id="rId16"/>
            </p:custDataLst>
          </p:nvPr>
        </p:nvSpPr>
        <p:spPr bwMode="auto">
          <a:xfrm>
            <a:off x="4909080" y="2994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2</a:t>
            </a:r>
          </a:p>
        </p:txBody>
      </p:sp>
      <p:sp>
        <p:nvSpPr>
          <p:cNvPr id="55314" name="Text Box 22"/>
          <p:cNvSpPr txBox="1">
            <a:spLocks noChangeArrowheads="1"/>
          </p:cNvSpPr>
          <p:nvPr>
            <p:custDataLst>
              <p:tags r:id="rId17"/>
            </p:custDataLst>
          </p:nvPr>
        </p:nvSpPr>
        <p:spPr bwMode="auto">
          <a:xfrm>
            <a:off x="4909080" y="3375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3</a:t>
            </a:r>
          </a:p>
        </p:txBody>
      </p:sp>
      <p:sp>
        <p:nvSpPr>
          <p:cNvPr id="55315" name="Text Box 23"/>
          <p:cNvSpPr txBox="1">
            <a:spLocks noChangeArrowheads="1"/>
          </p:cNvSpPr>
          <p:nvPr>
            <p:custDataLst>
              <p:tags r:id="rId18"/>
            </p:custDataLst>
          </p:nvPr>
        </p:nvSpPr>
        <p:spPr bwMode="auto">
          <a:xfrm>
            <a:off x="4909080" y="3748264"/>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4</a:t>
            </a:r>
          </a:p>
        </p:txBody>
      </p:sp>
      <p:sp>
        <p:nvSpPr>
          <p:cNvPr id="55316" name="Text Box 24"/>
          <p:cNvSpPr txBox="1">
            <a:spLocks noChangeArrowheads="1"/>
          </p:cNvSpPr>
          <p:nvPr>
            <p:custDataLst>
              <p:tags r:id="rId19"/>
            </p:custDataLst>
          </p:nvPr>
        </p:nvSpPr>
        <p:spPr bwMode="auto">
          <a:xfrm>
            <a:off x="4909080" y="4137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5</a:t>
            </a:r>
          </a:p>
        </p:txBody>
      </p:sp>
      <p:sp>
        <p:nvSpPr>
          <p:cNvPr id="55317" name="Text Box 25"/>
          <p:cNvSpPr txBox="1">
            <a:spLocks noChangeArrowheads="1"/>
          </p:cNvSpPr>
          <p:nvPr>
            <p:custDataLst>
              <p:tags r:id="rId20"/>
            </p:custDataLst>
          </p:nvPr>
        </p:nvSpPr>
        <p:spPr bwMode="auto">
          <a:xfrm>
            <a:off x="4909080" y="4518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6</a:t>
            </a:r>
          </a:p>
        </p:txBody>
      </p:sp>
      <p:sp>
        <p:nvSpPr>
          <p:cNvPr id="55318" name="Text Box 26"/>
          <p:cNvSpPr txBox="1">
            <a:spLocks noChangeArrowheads="1"/>
          </p:cNvSpPr>
          <p:nvPr>
            <p:custDataLst>
              <p:tags r:id="rId21"/>
            </p:custDataLst>
          </p:nvPr>
        </p:nvSpPr>
        <p:spPr bwMode="auto">
          <a:xfrm>
            <a:off x="4909080" y="4899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7</a:t>
            </a:r>
          </a:p>
        </p:txBody>
      </p:sp>
      <p:sp>
        <p:nvSpPr>
          <p:cNvPr id="55319" name="Text Box 27"/>
          <p:cNvSpPr txBox="1">
            <a:spLocks noChangeArrowheads="1"/>
          </p:cNvSpPr>
          <p:nvPr>
            <p:custDataLst>
              <p:tags r:id="rId22"/>
            </p:custDataLst>
          </p:nvPr>
        </p:nvSpPr>
        <p:spPr bwMode="auto">
          <a:xfrm>
            <a:off x="4904317" y="5288139"/>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8</a:t>
            </a:r>
          </a:p>
        </p:txBody>
      </p:sp>
      <p:sp>
        <p:nvSpPr>
          <p:cNvPr id="55320" name="Rectangle 28"/>
          <p:cNvSpPr>
            <a:spLocks noChangeArrowheads="1"/>
          </p:cNvSpPr>
          <p:nvPr>
            <p:custDataLst>
              <p:tags r:id="rId23"/>
            </p:custDataLst>
          </p:nvPr>
        </p:nvSpPr>
        <p:spPr bwMode="auto">
          <a:xfrm>
            <a:off x="5594350" y="26257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jgtzn r1 7</a:t>
            </a:r>
          </a:p>
        </p:txBody>
      </p:sp>
      <p:sp>
        <p:nvSpPr>
          <p:cNvPr id="55321" name="Rectangle 29"/>
          <p:cNvSpPr>
            <a:spLocks noChangeArrowheads="1"/>
          </p:cNvSpPr>
          <p:nvPr>
            <p:custDataLst>
              <p:tags r:id="rId24"/>
            </p:custDataLst>
          </p:nvPr>
        </p:nvSpPr>
        <p:spPr bwMode="auto">
          <a:xfrm>
            <a:off x="5594350" y="2990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setn r2 -1</a:t>
            </a:r>
            <a:endParaRPr kumimoji="0" lang="en-US" sz="18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55322" name="Rectangle 30"/>
          <p:cNvSpPr>
            <a:spLocks noChangeArrowheads="1"/>
          </p:cNvSpPr>
          <p:nvPr>
            <p:custDataLst>
              <p:tags r:id="rId25"/>
            </p:custDataLst>
          </p:nvPr>
        </p:nvSpPr>
        <p:spPr bwMode="auto">
          <a:xfrm>
            <a:off x="5594350" y="33797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mul r1 r1 r2</a:t>
            </a:r>
            <a:endParaRPr kumimoji="0" lang="en-US" sz="18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55323" name="Rectangle 31"/>
          <p:cNvSpPr>
            <a:spLocks noChangeArrowheads="1"/>
          </p:cNvSpPr>
          <p:nvPr>
            <p:custDataLst>
              <p:tags r:id="rId26"/>
            </p:custDataLst>
          </p:nvPr>
        </p:nvSpPr>
        <p:spPr bwMode="auto">
          <a:xfrm>
            <a:off x="5594350" y="37544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nop</a:t>
            </a:r>
            <a:endParaRPr kumimoji="0" lang="en-US" sz="18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55324" name="Rectangle 32"/>
          <p:cNvSpPr>
            <a:spLocks noChangeArrowheads="1"/>
          </p:cNvSpPr>
          <p:nvPr>
            <p:custDataLst>
              <p:tags r:id="rId27"/>
            </p:custDataLst>
          </p:nvPr>
        </p:nvSpPr>
        <p:spPr bwMode="auto">
          <a:xfrm>
            <a:off x="5594350" y="4133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nop</a:t>
            </a:r>
            <a:endParaRPr kumimoji="0" lang="en-US" sz="18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55325" name="Rectangle 33"/>
          <p:cNvSpPr>
            <a:spLocks noChangeArrowheads="1"/>
          </p:cNvSpPr>
          <p:nvPr>
            <p:custDataLst>
              <p:tags r:id="rId28"/>
            </p:custDataLst>
          </p:nvPr>
        </p:nvSpPr>
        <p:spPr bwMode="auto">
          <a:xfrm>
            <a:off x="5594350" y="4514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 </a:t>
            </a:r>
            <a:endParaRPr kumimoji="0" lang="en-US" sz="1800" b="0" i="0" u="none" strike="noStrike" kern="1200" cap="none" spc="0" normalizeH="0" baseline="0" noProof="0">
              <a:ln>
                <a:noFill/>
              </a:ln>
              <a:solidFill>
                <a:srgbClr val="0A04EB"/>
              </a:solidFill>
              <a:effectLst/>
              <a:uLnTx/>
              <a:uFillTx/>
              <a:latin typeface="Arial" pitchFamily="34" charset="0"/>
              <a:ea typeface="ＭＳ Ｐゴシック" pitchFamily="34" charset="-128"/>
              <a:cs typeface="+mn-cs"/>
            </a:endParaRPr>
          </a:p>
        </p:txBody>
      </p:sp>
      <p:sp>
        <p:nvSpPr>
          <p:cNvPr id="55326" name="Rectangle 34"/>
          <p:cNvSpPr>
            <a:spLocks noChangeArrowheads="1"/>
          </p:cNvSpPr>
          <p:nvPr>
            <p:custDataLst>
              <p:tags r:id="rId29"/>
            </p:custDataLst>
          </p:nvPr>
        </p:nvSpPr>
        <p:spPr bwMode="auto">
          <a:xfrm>
            <a:off x="5594350" y="4887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 </a:t>
            </a:r>
            <a:endParaRPr kumimoji="0" lang="en-US" sz="1800" b="0" i="0" u="none" strike="noStrike" kern="1200" cap="none" spc="0" normalizeH="0" baseline="0" noProof="0">
              <a:ln>
                <a:noFill/>
              </a:ln>
              <a:solidFill>
                <a:srgbClr val="0A04EB"/>
              </a:solidFill>
              <a:effectLst/>
              <a:uLnTx/>
              <a:uFillTx/>
              <a:latin typeface="Arial" pitchFamily="34" charset="0"/>
              <a:ea typeface="ＭＳ Ｐゴシック" pitchFamily="34" charset="-128"/>
              <a:cs typeface="+mn-cs"/>
            </a:endParaRPr>
          </a:p>
        </p:txBody>
      </p:sp>
      <p:sp>
        <p:nvSpPr>
          <p:cNvPr id="55327" name="Rectangle 35"/>
          <p:cNvSpPr>
            <a:spLocks noChangeArrowheads="1"/>
          </p:cNvSpPr>
          <p:nvPr>
            <p:custDataLst>
              <p:tags r:id="rId30"/>
            </p:custDataLst>
          </p:nvPr>
        </p:nvSpPr>
        <p:spPr bwMode="auto">
          <a:xfrm>
            <a:off x="5594350" y="52720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 </a:t>
            </a:r>
            <a:endParaRPr kumimoji="0" lang="en-US" sz="1800" b="0" i="0" u="none" strike="noStrike" kern="1200" cap="none" spc="0" normalizeH="0" baseline="0" noProof="0">
              <a:ln>
                <a:noFill/>
              </a:ln>
              <a:solidFill>
                <a:srgbClr val="0A04EB"/>
              </a:solidFill>
              <a:effectLst/>
              <a:uLnTx/>
              <a:uFillTx/>
              <a:latin typeface="Arial" pitchFamily="34" charset="0"/>
              <a:ea typeface="ＭＳ Ｐゴシック" pitchFamily="34" charset="-128"/>
              <a:cs typeface="+mn-cs"/>
            </a:endParaRPr>
          </a:p>
        </p:txBody>
      </p:sp>
      <p:sp>
        <p:nvSpPr>
          <p:cNvPr id="55328" name="Rectangle 36"/>
          <p:cNvSpPr>
            <a:spLocks noChangeArrowheads="1"/>
          </p:cNvSpPr>
          <p:nvPr>
            <p:custDataLst>
              <p:tags r:id="rId31"/>
            </p:custDataLst>
          </p:nvPr>
        </p:nvSpPr>
        <p:spPr bwMode="auto">
          <a:xfrm>
            <a:off x="5592763" y="449262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nop</a:t>
            </a:r>
            <a:endParaRPr kumimoji="0" lang="en-US" sz="18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55329" name="Text Box 49"/>
          <p:cNvSpPr txBox="1">
            <a:spLocks noChangeArrowheads="1"/>
          </p:cNvSpPr>
          <p:nvPr>
            <p:custDataLst>
              <p:tags r:id="rId32"/>
            </p:custDataLst>
          </p:nvPr>
        </p:nvSpPr>
        <p:spPr bwMode="auto">
          <a:xfrm>
            <a:off x="2740291" y="103452"/>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90000"/>
              </a:lnSpc>
              <a:spcBef>
                <a:spcPct val="50000"/>
              </a:spcBef>
              <a:spcAft>
                <a:spcPct val="0"/>
              </a:spcAft>
              <a:buClrTx/>
              <a:buSzTx/>
              <a:buFontTx/>
              <a:buNone/>
              <a:tabLst/>
              <a:defRPr/>
            </a:pPr>
            <a:r>
              <a:rPr kumimoji="0" lang="en-US" sz="1400" b="0" i="0" u="none" strike="noStrike" kern="1200" cap="none" spc="0" normalizeH="0" baseline="0" noProof="0" dirty="0" err="1">
                <a:ln>
                  <a:noFill/>
                </a:ln>
                <a:solidFill>
                  <a:srgbClr val="067B0E"/>
                </a:solidFill>
                <a:effectLst/>
                <a:uLnTx/>
                <a:uFillTx/>
                <a:latin typeface="Calibri" pitchFamily="34" charset="0"/>
                <a:ea typeface="ＭＳ Ｐゴシック" pitchFamily="34" charset="-128"/>
                <a:cs typeface="+mn-cs"/>
              </a:rPr>
              <a:t>Gesundheit</a:t>
            </a:r>
            <a:r>
              <a:rPr kumimoji="0" lang="en-US" sz="1400" b="0" i="0" u="none" strike="noStrike" kern="1200" cap="none" spc="0" normalizeH="0" baseline="0" noProof="0" dirty="0">
                <a:ln>
                  <a:noFill/>
                </a:ln>
                <a:solidFill>
                  <a:srgbClr val="067B0E"/>
                </a:solidFill>
                <a:effectLst/>
                <a:uLnTx/>
                <a:uFillTx/>
                <a:latin typeface="Calibri" pitchFamily="34" charset="0"/>
                <a:ea typeface="ＭＳ Ｐゴシック" pitchFamily="34" charset="-128"/>
                <a:cs typeface="+mn-cs"/>
              </a:rPr>
              <a:t>!</a:t>
            </a:r>
          </a:p>
        </p:txBody>
      </p:sp>
      <p:grpSp>
        <p:nvGrpSpPr>
          <p:cNvPr id="55330" name="Group 50"/>
          <p:cNvGrpSpPr>
            <a:grpSpLocks/>
          </p:cNvGrpSpPr>
          <p:nvPr>
            <p:custDataLst>
              <p:tags r:id="rId33"/>
            </p:custDataLst>
          </p:nvPr>
        </p:nvGrpSpPr>
        <p:grpSpPr bwMode="auto">
          <a:xfrm>
            <a:off x="2469353" y="362449"/>
            <a:ext cx="390525" cy="468312"/>
            <a:chOff x="2928" y="1051"/>
            <a:chExt cx="840" cy="957"/>
          </a:xfrm>
        </p:grpSpPr>
        <p:sp>
          <p:nvSpPr>
            <p:cNvPr id="55350" name="Freeform 51"/>
            <p:cNvSpPr>
              <a:spLocks/>
            </p:cNvSpPr>
            <p:nvPr>
              <p:custDataLst>
                <p:tags r:id="rId4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351" name="Oval 52"/>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352" name="Oval 53"/>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353" name="Oval 54"/>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354" name="Oval 55"/>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355" name="Oval 56"/>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356" name="Oval 57"/>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357" name="Oval 58"/>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358" name="AutoShape 59"/>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359" name="Freeform 60"/>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360" name="Freeform 61"/>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361" name="Freeform 62"/>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362" name="Freeform 63"/>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grpSp>
      <p:sp>
        <p:nvSpPr>
          <p:cNvPr id="55331" name="Rectangle 70"/>
          <p:cNvSpPr>
            <a:spLocks noChangeArrowheads="1"/>
          </p:cNvSpPr>
          <p:nvPr>
            <p:custDataLst>
              <p:tags r:id="rId34"/>
            </p:custDataLst>
          </p:nvPr>
        </p:nvSpPr>
        <p:spPr bwMode="auto">
          <a:xfrm>
            <a:off x="5592763" y="48879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write r1</a:t>
            </a:r>
            <a:endParaRPr kumimoji="0" lang="en-US" sz="18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55332" name="Rectangle 71"/>
          <p:cNvSpPr>
            <a:spLocks noChangeArrowheads="1"/>
          </p:cNvSpPr>
          <p:nvPr>
            <p:custDataLst>
              <p:tags r:id="rId35"/>
            </p:custDataLst>
          </p:nvPr>
        </p:nvSpPr>
        <p:spPr bwMode="auto">
          <a:xfrm>
            <a:off x="5592763" y="52689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halt</a:t>
            </a:r>
            <a:endParaRPr kumimoji="0" lang="en-US" sz="18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55333" name="Text Box 72"/>
          <p:cNvSpPr txBox="1">
            <a:spLocks noChangeArrowheads="1"/>
          </p:cNvSpPr>
          <p:nvPr>
            <p:custDataLst>
              <p:tags r:id="rId36"/>
            </p:custDataLst>
          </p:nvPr>
        </p:nvSpPr>
        <p:spPr bwMode="auto">
          <a:xfrm>
            <a:off x="2073275" y="13462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CPU</a:t>
            </a:r>
          </a:p>
        </p:txBody>
      </p:sp>
      <p:sp>
        <p:nvSpPr>
          <p:cNvPr id="55334" name="Text Box 73"/>
          <p:cNvSpPr txBox="1">
            <a:spLocks noChangeArrowheads="1"/>
          </p:cNvSpPr>
          <p:nvPr>
            <p:custDataLst>
              <p:tags r:id="rId37"/>
            </p:custDataLst>
          </p:nvPr>
        </p:nvSpPr>
        <p:spPr bwMode="auto">
          <a:xfrm>
            <a:off x="1447800" y="1673225"/>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rPr>
              <a:t>central processing unit</a:t>
            </a:r>
          </a:p>
        </p:txBody>
      </p:sp>
      <p:sp>
        <p:nvSpPr>
          <p:cNvPr id="55335" name="Text Box 74"/>
          <p:cNvSpPr txBox="1">
            <a:spLocks noChangeArrowheads="1"/>
          </p:cNvSpPr>
          <p:nvPr>
            <p:custDataLst>
              <p:tags r:id="rId38"/>
            </p:custDataLst>
          </p:nvPr>
        </p:nvSpPr>
        <p:spPr bwMode="auto">
          <a:xfrm>
            <a:off x="697089" y="2328862"/>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r1</a:t>
            </a:r>
            <a:endParaRPr kumimoji="0" lang="en-US" sz="18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Courier New" pitchFamily="49" charset="0"/>
            </a:endParaRPr>
          </a:p>
        </p:txBody>
      </p:sp>
      <p:sp>
        <p:nvSpPr>
          <p:cNvPr id="55336" name="Rectangle 79"/>
          <p:cNvSpPr>
            <a:spLocks noChangeArrowheads="1"/>
          </p:cNvSpPr>
          <p:nvPr>
            <p:custDataLst>
              <p:tags r:id="rId39"/>
            </p:custDataLst>
          </p:nvPr>
        </p:nvSpPr>
        <p:spPr bwMode="auto">
          <a:xfrm>
            <a:off x="1319213" y="217646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mn-cs"/>
              </a:rPr>
              <a:t> </a:t>
            </a:r>
          </a:p>
        </p:txBody>
      </p:sp>
      <p:sp>
        <p:nvSpPr>
          <p:cNvPr id="55337" name="Rectangle 82"/>
          <p:cNvSpPr>
            <a:spLocks noChangeArrowheads="1"/>
          </p:cNvSpPr>
          <p:nvPr>
            <p:custDataLst>
              <p:tags r:id="rId40"/>
            </p:custDataLst>
          </p:nvPr>
        </p:nvSpPr>
        <p:spPr bwMode="auto">
          <a:xfrm>
            <a:off x="1314450" y="284956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General-purpose register r1</a:t>
            </a:r>
          </a:p>
        </p:txBody>
      </p:sp>
      <p:sp>
        <p:nvSpPr>
          <p:cNvPr id="55338" name="Text Box 84"/>
          <p:cNvSpPr txBox="1">
            <a:spLocks noChangeArrowheads="1"/>
          </p:cNvSpPr>
          <p:nvPr>
            <p:custDataLst>
              <p:tags r:id="rId41"/>
            </p:custDataLst>
          </p:nvPr>
        </p:nvSpPr>
        <p:spPr bwMode="auto">
          <a:xfrm>
            <a:off x="687564" y="333375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r2</a:t>
            </a:r>
            <a:endParaRPr kumimoji="0" lang="en-US" sz="18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Courier New" pitchFamily="49" charset="0"/>
            </a:endParaRPr>
          </a:p>
        </p:txBody>
      </p:sp>
      <p:sp>
        <p:nvSpPr>
          <p:cNvPr id="55339" name="Rectangle 85"/>
          <p:cNvSpPr>
            <a:spLocks noChangeArrowheads="1"/>
          </p:cNvSpPr>
          <p:nvPr>
            <p:custDataLst>
              <p:tags r:id="rId42"/>
            </p:custDataLst>
          </p:nvPr>
        </p:nvSpPr>
        <p:spPr bwMode="auto">
          <a:xfrm>
            <a:off x="1316038" y="316706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B003D1"/>
                </a:solidFill>
                <a:effectLst/>
                <a:uLnTx/>
                <a:uFillTx/>
                <a:latin typeface="Courier New" pitchFamily="49" charset="0"/>
                <a:ea typeface="ＭＳ Ｐゴシック" pitchFamily="34" charset="-128"/>
                <a:cs typeface="+mn-cs"/>
              </a:rPr>
              <a:t> </a:t>
            </a:r>
          </a:p>
        </p:txBody>
      </p:sp>
      <p:sp>
        <p:nvSpPr>
          <p:cNvPr id="55340" name="Rectangle 86"/>
          <p:cNvSpPr>
            <a:spLocks noChangeArrowheads="1"/>
          </p:cNvSpPr>
          <p:nvPr>
            <p:custDataLst>
              <p:tags r:id="rId43"/>
            </p:custDataLst>
          </p:nvPr>
        </p:nvSpPr>
        <p:spPr bwMode="auto">
          <a:xfrm>
            <a:off x="1311275" y="384016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General-purpose register r2</a:t>
            </a:r>
          </a:p>
        </p:txBody>
      </p:sp>
      <p:sp>
        <p:nvSpPr>
          <p:cNvPr id="55341" name="Text Box 48"/>
          <p:cNvSpPr txBox="1">
            <a:spLocks noChangeArrowheads="1"/>
          </p:cNvSpPr>
          <p:nvPr>
            <p:custDataLst>
              <p:tags r:id="rId44"/>
            </p:custDataLst>
          </p:nvPr>
        </p:nvSpPr>
        <p:spPr bwMode="auto">
          <a:xfrm>
            <a:off x="715962" y="6172200"/>
            <a:ext cx="7513638" cy="461665"/>
          </a:xfrm>
          <a:prstGeom prst="rect">
            <a:avLst/>
          </a:prstGeom>
          <a:solidFill>
            <a:srgbClr val="FFCCFF"/>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With an input of </a:t>
            </a:r>
            <a:r>
              <a:rPr kumimoji="0" lang="en-US" sz="2400" b="1"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-6</a:t>
            </a:r>
            <a:r>
              <a:rPr kumimoji="0" lang="en-US" sz="2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 what does this code write out?</a:t>
            </a:r>
          </a:p>
        </p:txBody>
      </p:sp>
      <p:sp>
        <p:nvSpPr>
          <p:cNvPr id="55342" name="Rectangle 86"/>
          <p:cNvSpPr>
            <a:spLocks noChangeArrowheads="1"/>
          </p:cNvSpPr>
          <p:nvPr>
            <p:custDataLst>
              <p:tags r:id="rId45"/>
            </p:custDataLst>
          </p:nvPr>
        </p:nvSpPr>
        <p:spPr bwMode="auto">
          <a:xfrm>
            <a:off x="4742922" y="322616"/>
            <a:ext cx="3949512" cy="393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800" b="0" i="1"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What Python </a:t>
            </a:r>
            <a:r>
              <a:rPr kumimoji="0" lang="en-US" sz="2800" b="0" i="1" u="none" strike="noStrike" kern="1200" cap="none" spc="0" normalizeH="0" baseline="0" noProof="0" dirty="0" err="1" smtClean="0">
                <a:ln>
                  <a:noFill/>
                </a:ln>
                <a:solidFill>
                  <a:srgbClr val="000000"/>
                </a:solidFill>
                <a:effectLst/>
                <a:uLnTx/>
                <a:uFillTx/>
                <a:latin typeface="Calibri" pitchFamily="34" charset="0"/>
                <a:ea typeface="ＭＳ Ｐゴシック" pitchFamily="34" charset="-128"/>
                <a:cs typeface="+mn-cs"/>
              </a:rPr>
              <a:t>f'n</a:t>
            </a:r>
            <a:r>
              <a:rPr kumimoji="0" lang="en-US" sz="2800" b="0" i="1"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t>
            </a:r>
            <a:r>
              <a:rPr kumimoji="0" lang="en-US" sz="2800" b="0" i="1"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is this?</a:t>
            </a:r>
          </a:p>
        </p:txBody>
      </p:sp>
      <p:sp>
        <p:nvSpPr>
          <p:cNvPr id="76" name="Rounded Rectangle 75"/>
          <p:cNvSpPr/>
          <p:nvPr/>
        </p:nvSpPr>
        <p:spPr bwMode="auto">
          <a:xfrm>
            <a:off x="2000249" y="4343400"/>
            <a:ext cx="1758951" cy="1591733"/>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 charset="0"/>
              <a:ea typeface="ＭＳ Ｐゴシック" pitchFamily="1" charset="-128"/>
              <a:cs typeface="+mn-cs"/>
            </a:endParaRPr>
          </a:p>
        </p:txBody>
      </p:sp>
      <p:sp>
        <p:nvSpPr>
          <p:cNvPr id="55344" name="Text Box 17"/>
          <p:cNvSpPr txBox="1">
            <a:spLocks noChangeArrowheads="1"/>
          </p:cNvSpPr>
          <p:nvPr>
            <p:custDataLst>
              <p:tags r:id="rId46"/>
            </p:custDataLst>
          </p:nvPr>
        </p:nvSpPr>
        <p:spPr bwMode="auto">
          <a:xfrm>
            <a:off x="1219200" y="4467579"/>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Screen</a:t>
            </a:r>
          </a:p>
        </p:txBody>
      </p:sp>
      <p:sp>
        <p:nvSpPr>
          <p:cNvPr id="55345" name="Rectangle 77"/>
          <p:cNvSpPr>
            <a:spLocks noChangeArrowheads="1"/>
          </p:cNvSpPr>
          <p:nvPr/>
        </p:nvSpPr>
        <p:spPr bwMode="auto">
          <a:xfrm>
            <a:off x="2157412" y="4402138"/>
            <a:ext cx="434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C00000"/>
                </a:solidFill>
                <a:effectLst/>
                <a:uLnTx/>
                <a:uFillTx/>
                <a:latin typeface="Calibri" pitchFamily="34" charset="0"/>
                <a:ea typeface="ＭＳ Ｐゴシック" pitchFamily="34" charset="-128"/>
                <a:cs typeface="+mn-cs"/>
              </a:rPr>
              <a:t>-6</a:t>
            </a: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5346" name="Rectangle 78"/>
          <p:cNvSpPr>
            <a:spLocks noChangeArrowheads="1"/>
          </p:cNvSpPr>
          <p:nvPr/>
        </p:nvSpPr>
        <p:spPr bwMode="auto">
          <a:xfrm>
            <a:off x="2622550" y="44529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500" b="0" i="0" u="none" strike="noStrike" kern="1200" cap="none" spc="0" normalizeH="0" baseline="0" noProof="0">
                <a:ln>
                  <a:noFill/>
                </a:ln>
                <a:solidFill>
                  <a:srgbClr val="C00000"/>
                </a:solidFill>
                <a:effectLst/>
                <a:uLnTx/>
                <a:uFillTx/>
                <a:latin typeface="Cambria" pitchFamily="18" charset="0"/>
                <a:ea typeface="ＭＳ Ｐゴシック" pitchFamily="34" charset="-128"/>
                <a:cs typeface="+mn-cs"/>
              </a:rPr>
              <a:t>(input)</a:t>
            </a:r>
            <a:endParaRPr kumimoji="0" lang="en-US" sz="15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endParaRPr>
          </a:p>
        </p:txBody>
      </p:sp>
      <p:sp>
        <p:nvSpPr>
          <p:cNvPr id="65" name="Text Box 16"/>
          <p:cNvSpPr txBox="1">
            <a:spLocks noChangeArrowheads="1"/>
          </p:cNvSpPr>
          <p:nvPr>
            <p:custDataLst>
              <p:tags r:id="rId47"/>
            </p:custDataLst>
          </p:nvPr>
        </p:nvSpPr>
        <p:spPr bwMode="auto">
          <a:xfrm rot="21028272">
            <a:off x="7324725" y="3968750"/>
            <a:ext cx="901700" cy="646113"/>
          </a:xfrm>
          <a:prstGeom prst="rect">
            <a:avLst/>
          </a:prstGeom>
          <a:solidFill>
            <a:srgbClr val="CCE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space for future expansion!</a:t>
            </a:r>
          </a:p>
        </p:txBody>
      </p:sp>
    </p:spTree>
    <p:extLst>
      <p:ext uri="{BB962C8B-B14F-4D97-AF65-F5344CB8AC3E}">
        <p14:creationId xmlns:p14="http://schemas.microsoft.com/office/powerpoint/2010/main" val="1000660622"/>
      </p:ext>
    </p:extLst>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Text Box 2"/>
          <p:cNvSpPr txBox="1">
            <a:spLocks noChangeArrowheads="1"/>
          </p:cNvSpPr>
          <p:nvPr/>
        </p:nvSpPr>
        <p:spPr bwMode="auto">
          <a:xfrm>
            <a:off x="2273300" y="723900"/>
            <a:ext cx="4597400" cy="175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130000"/>
              </a:lnSpc>
              <a:spcBef>
                <a:spcPct val="50000"/>
              </a:spcBef>
            </a:pPr>
            <a:r>
              <a:rPr lang="en-US" sz="4200">
                <a:latin typeface="Comic Sans MS" pitchFamily="66" charset="0"/>
              </a:rPr>
              <a:t>Good luck with Hmmmwork #6!</a:t>
            </a:r>
          </a:p>
        </p:txBody>
      </p:sp>
      <p:sp>
        <p:nvSpPr>
          <p:cNvPr id="189443" name="Text Box 7"/>
          <p:cNvSpPr txBox="1">
            <a:spLocks noChangeArrowheads="1"/>
          </p:cNvSpPr>
          <p:nvPr/>
        </p:nvSpPr>
        <p:spPr bwMode="auto">
          <a:xfrm>
            <a:off x="2286000" y="5037138"/>
            <a:ext cx="50450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008000"/>
                </a:solidFill>
              </a:rPr>
              <a:t>use Hmmm code to answer part of the upcoming chemistry exam …</a:t>
            </a:r>
          </a:p>
        </p:txBody>
      </p:sp>
      <p:sp>
        <p:nvSpPr>
          <p:cNvPr id="189444" name="Rectangle 8"/>
          <p:cNvSpPr>
            <a:spLocks noChangeArrowheads="1"/>
          </p:cNvSpPr>
          <p:nvPr/>
        </p:nvSpPr>
        <p:spPr bwMode="auto">
          <a:xfrm>
            <a:off x="1066800" y="3962400"/>
            <a:ext cx="3154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i="1">
                <a:solidFill>
                  <a:srgbClr val="0504FD"/>
                </a:solidFill>
              </a:rPr>
              <a:t>Extra-credit challenge:</a:t>
            </a:r>
            <a:endParaRPr lang="en-US" sz="1200">
              <a:solidFill>
                <a:srgbClr val="0504FD"/>
              </a:solidFill>
            </a:endParaRPr>
          </a:p>
        </p:txBody>
      </p:sp>
      <p:sp>
        <p:nvSpPr>
          <p:cNvPr id="189445" name="Rectangle 4"/>
          <p:cNvSpPr>
            <a:spLocks noChangeArrowheads="1"/>
          </p:cNvSpPr>
          <p:nvPr/>
        </p:nvSpPr>
        <p:spPr bwMode="auto">
          <a:xfrm>
            <a:off x="1736725" y="4354513"/>
            <a:ext cx="17811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a:solidFill>
                  <a:srgbClr val="0504FD"/>
                </a:solidFill>
              </a:rPr>
              <a:t>(worth +</a:t>
            </a:r>
            <a:r>
              <a:rPr lang="en-US" sz="1800">
                <a:solidFill>
                  <a:srgbClr val="0504FD"/>
                </a:solidFill>
                <a:latin typeface="Symbol" pitchFamily="18" charset="2"/>
                <a:sym typeface="Symbol" pitchFamily="18" charset="2"/>
              </a:rPr>
              <a:t></a:t>
            </a:r>
            <a:r>
              <a:rPr lang="en-US" sz="1800">
                <a:solidFill>
                  <a:srgbClr val="0504FD"/>
                </a:solidFill>
              </a:rPr>
              <a:t> points)</a:t>
            </a: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425583" y="3429000"/>
            <a:ext cx="5060817" cy="829749"/>
          </a:xfrm>
          <a:prstGeom prst="roundRect">
            <a:avLst/>
          </a:prstGeom>
          <a:solidFill>
            <a:srgbClr val="FFC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 name="Rounded Rectangle 4"/>
          <p:cNvSpPr/>
          <p:nvPr/>
        </p:nvSpPr>
        <p:spPr bwMode="auto">
          <a:xfrm>
            <a:off x="4953000" y="399538"/>
            <a:ext cx="3733800" cy="667262"/>
          </a:xfrm>
          <a:prstGeom prst="roundRect">
            <a:avLst/>
          </a:prstGeom>
          <a:solidFill>
            <a:srgbClr val="CCFFCC"/>
          </a:solidFill>
          <a:ln w="19050" cap="flat" cmpd="sng" algn="ctr">
            <a:solidFill>
              <a:srgbClr val="CCFF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ounded Rectangle 3"/>
          <p:cNvSpPr/>
          <p:nvPr/>
        </p:nvSpPr>
        <p:spPr bwMode="auto">
          <a:xfrm>
            <a:off x="228600" y="4468779"/>
            <a:ext cx="8780463" cy="2313021"/>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smtClean="0">
              <a:ln>
                <a:noFill/>
              </a:ln>
              <a:solidFill>
                <a:schemeClr val="tx1"/>
              </a:solidFill>
              <a:effectLst/>
              <a:latin typeface="Times" pitchFamily="1" charset="0"/>
              <a:ea typeface="ＭＳ Ｐゴシック" pitchFamily="1" charset="-128"/>
            </a:endParaRPr>
          </a:p>
        </p:txBody>
      </p:sp>
      <p:grpSp>
        <p:nvGrpSpPr>
          <p:cNvPr id="2052" name="Group 7"/>
          <p:cNvGrpSpPr>
            <a:grpSpLocks/>
          </p:cNvGrpSpPr>
          <p:nvPr/>
        </p:nvGrpSpPr>
        <p:grpSpPr bwMode="auto">
          <a:xfrm>
            <a:off x="3197555" y="2376160"/>
            <a:ext cx="596900" cy="749300"/>
            <a:chOff x="3456" y="1784"/>
            <a:chExt cx="952" cy="1048"/>
          </a:xfrm>
        </p:grpSpPr>
        <p:sp>
          <p:nvSpPr>
            <p:cNvPr id="2249"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50"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51"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52"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3"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54"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5"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6"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7"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1"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2"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3"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5"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53" name="Text Box 25"/>
          <p:cNvSpPr txBox="1">
            <a:spLocks noChangeArrowheads="1"/>
          </p:cNvSpPr>
          <p:nvPr/>
        </p:nvSpPr>
        <p:spPr bwMode="auto">
          <a:xfrm>
            <a:off x="609600" y="1524000"/>
            <a:ext cx="6826154"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800" dirty="0">
                <a:latin typeface="Cambria" pitchFamily="18" charset="0"/>
              </a:rPr>
              <a:t>  Thinking </a:t>
            </a:r>
            <a:r>
              <a:rPr lang="en-US" sz="2800" i="1" dirty="0" err="1">
                <a:latin typeface="Cambria" pitchFamily="18" charset="0"/>
              </a:rPr>
              <a:t>loopily</a:t>
            </a:r>
            <a:r>
              <a:rPr lang="en-US" sz="2800" i="1" dirty="0">
                <a:latin typeface="Cambria" pitchFamily="18" charset="0"/>
              </a:rPr>
              <a:t>                 </a:t>
            </a:r>
            <a:r>
              <a:rPr lang="en-US" sz="2800" dirty="0">
                <a:latin typeface="Cambria" pitchFamily="18" charset="0"/>
              </a:rPr>
              <a:t>and </a:t>
            </a:r>
            <a:r>
              <a:rPr lang="en-US" sz="2800" i="1" dirty="0">
                <a:latin typeface="Cambria" pitchFamily="18" charset="0"/>
              </a:rPr>
              <a:t>cumulatively</a:t>
            </a:r>
            <a:endParaRPr lang="en-US" sz="2800" i="1" dirty="0">
              <a:solidFill>
                <a:schemeClr val="accent2"/>
              </a:solidFill>
              <a:latin typeface="Cambria" pitchFamily="18" charset="0"/>
            </a:endParaRPr>
          </a:p>
        </p:txBody>
      </p:sp>
      <p:grpSp>
        <p:nvGrpSpPr>
          <p:cNvPr id="2054" name="Group 26"/>
          <p:cNvGrpSpPr>
            <a:grpSpLocks/>
          </p:cNvGrpSpPr>
          <p:nvPr/>
        </p:nvGrpSpPr>
        <p:grpSpPr bwMode="auto">
          <a:xfrm>
            <a:off x="7186517" y="2287260"/>
            <a:ext cx="444500" cy="444500"/>
            <a:chOff x="3456" y="1784"/>
            <a:chExt cx="952" cy="1048"/>
          </a:xfrm>
        </p:grpSpPr>
        <p:sp>
          <p:nvSpPr>
            <p:cNvPr id="2232" name="Freeform 27"/>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33" name="Freeform 28"/>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34" name="Freeform 29"/>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35" name="Freeform 30"/>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36" name="Oval 31"/>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37" name="Oval 32"/>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38" name="Oval 33"/>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39" name="Oval 34"/>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0" name="Oval 35"/>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1" name="Oval 36"/>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2" name="Oval 37"/>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3" name="AutoShape 38"/>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44" name="Freeform 39"/>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45" name="Freeform 40"/>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46" name="Freeform 41"/>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47" name="Freeform 42"/>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48" name="Freeform 43"/>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5" name="Group 44"/>
          <p:cNvGrpSpPr>
            <a:grpSpLocks/>
          </p:cNvGrpSpPr>
          <p:nvPr/>
        </p:nvGrpSpPr>
        <p:grpSpPr bwMode="auto">
          <a:xfrm>
            <a:off x="6749954" y="2287260"/>
            <a:ext cx="444500" cy="444500"/>
            <a:chOff x="3456" y="1784"/>
            <a:chExt cx="952" cy="1048"/>
          </a:xfrm>
        </p:grpSpPr>
        <p:sp>
          <p:nvSpPr>
            <p:cNvPr id="2215" name="Freeform 45"/>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16" name="Freeform 46"/>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17" name="Freeform 47"/>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18" name="Freeform 48"/>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19" name="Oval 49"/>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20" name="Oval 50"/>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1" name="Oval 51"/>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2" name="Oval 52"/>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3" name="Oval 53"/>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4" name="Oval 54"/>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5" name="Oval 55"/>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6" name="AutoShape 56"/>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27" name="Freeform 57"/>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28" name="Freeform 58"/>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29" name="Freeform 59"/>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30" name="Freeform 60"/>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31" name="Freeform 61"/>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6" name="Group 62"/>
          <p:cNvGrpSpPr>
            <a:grpSpLocks/>
          </p:cNvGrpSpPr>
          <p:nvPr/>
        </p:nvGrpSpPr>
        <p:grpSpPr bwMode="auto">
          <a:xfrm>
            <a:off x="8058054" y="2287260"/>
            <a:ext cx="444500" cy="444500"/>
            <a:chOff x="3456" y="1784"/>
            <a:chExt cx="952" cy="1048"/>
          </a:xfrm>
        </p:grpSpPr>
        <p:sp>
          <p:nvSpPr>
            <p:cNvPr id="2198" name="Freeform 63"/>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99" name="Freeform 64"/>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00" name="Freeform 65"/>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01" name="Freeform 66"/>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02" name="Oval 67"/>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03" name="Oval 68"/>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4" name="Oval 69"/>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5" name="Oval 70"/>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6" name="Oval 71"/>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7" name="Oval 72"/>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8" name="Oval 73"/>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9" name="AutoShape 74"/>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10" name="Freeform 75"/>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11" name="Freeform 76"/>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12" name="Freeform 77"/>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13" name="Freeform 78"/>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14" name="Freeform 79"/>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7" name="Group 80"/>
          <p:cNvGrpSpPr>
            <a:grpSpLocks/>
          </p:cNvGrpSpPr>
          <p:nvPr/>
        </p:nvGrpSpPr>
        <p:grpSpPr bwMode="auto">
          <a:xfrm>
            <a:off x="7623079" y="2287260"/>
            <a:ext cx="444500" cy="444500"/>
            <a:chOff x="3456" y="1784"/>
            <a:chExt cx="952" cy="1048"/>
          </a:xfrm>
        </p:grpSpPr>
        <p:sp>
          <p:nvSpPr>
            <p:cNvPr id="2181" name="Freeform 81"/>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82" name="Freeform 82"/>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83" name="Freeform 83"/>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84" name="Freeform 84"/>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85" name="Oval 85"/>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86" name="Oval 86"/>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87" name="Oval 87"/>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88" name="Oval 88"/>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89" name="Oval 89"/>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90" name="Oval 90"/>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91" name="Oval 91"/>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92" name="AutoShape 92"/>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93" name="Freeform 93"/>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94" name="Freeform 94"/>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95" name="Freeform 95"/>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6" name="Freeform 96"/>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97" name="Freeform 97"/>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8" name="Group 98"/>
          <p:cNvGrpSpPr>
            <a:grpSpLocks/>
          </p:cNvGrpSpPr>
          <p:nvPr/>
        </p:nvGrpSpPr>
        <p:grpSpPr bwMode="auto">
          <a:xfrm>
            <a:off x="6953154" y="2528560"/>
            <a:ext cx="444500" cy="444500"/>
            <a:chOff x="3456" y="1784"/>
            <a:chExt cx="952" cy="1048"/>
          </a:xfrm>
        </p:grpSpPr>
        <p:sp>
          <p:nvSpPr>
            <p:cNvPr id="2164" name="Freeform 9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65" name="Freeform 10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66" name="Freeform 10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67" name="Freeform 10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68" name="Oval 10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69" name="Oval 10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0" name="Oval 10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1" name="Oval 10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2" name="Oval 10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3" name="Oval 10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4" name="Oval 10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5" name="AutoShape 11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76" name="Freeform 11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77" name="Freeform 11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78" name="Freeform 11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9" name="Freeform 11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80" name="Freeform 11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9" name="Group 116"/>
          <p:cNvGrpSpPr>
            <a:grpSpLocks/>
          </p:cNvGrpSpPr>
          <p:nvPr/>
        </p:nvGrpSpPr>
        <p:grpSpPr bwMode="auto">
          <a:xfrm>
            <a:off x="7824692" y="2528560"/>
            <a:ext cx="444500" cy="444500"/>
            <a:chOff x="3456" y="1784"/>
            <a:chExt cx="952" cy="1048"/>
          </a:xfrm>
        </p:grpSpPr>
        <p:sp>
          <p:nvSpPr>
            <p:cNvPr id="2147" name="Freeform 117"/>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48" name="Freeform 118"/>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49" name="Freeform 119"/>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50" name="Freeform 120"/>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1" name="Oval 121"/>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2" name="Oval 122"/>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3" name="Oval 123"/>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4" name="Oval 124"/>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 name="Oval 125"/>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 name="Oval 126"/>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 name="Oval 127"/>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 name="AutoShape 128"/>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9" name="Freeform 129"/>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 name="Freeform 130"/>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1" name="Freeform 131"/>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2" name="Freeform 132"/>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3" name="Freeform 133"/>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0" name="Group 134"/>
          <p:cNvGrpSpPr>
            <a:grpSpLocks/>
          </p:cNvGrpSpPr>
          <p:nvPr/>
        </p:nvGrpSpPr>
        <p:grpSpPr bwMode="auto">
          <a:xfrm>
            <a:off x="7389717" y="2528560"/>
            <a:ext cx="444500" cy="444500"/>
            <a:chOff x="3456" y="1784"/>
            <a:chExt cx="952" cy="1048"/>
          </a:xfrm>
        </p:grpSpPr>
        <p:sp>
          <p:nvSpPr>
            <p:cNvPr id="2130" name="Freeform 135"/>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31" name="Freeform 136"/>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32" name="Freeform 137"/>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33" name="Freeform 138"/>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34" name="Oval 139"/>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35" name="Oval 140"/>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6" name="Oval 141"/>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7" name="Oval 142"/>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8" name="Oval 143"/>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9" name="Oval 144"/>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40" name="Oval 145"/>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41" name="AutoShape 146"/>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42" name="Freeform 147"/>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43" name="Freeform 148"/>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44" name="Freeform 149"/>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5" name="Freeform 150"/>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46" name="Freeform 151"/>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1" name="Group 152"/>
          <p:cNvGrpSpPr>
            <a:grpSpLocks/>
          </p:cNvGrpSpPr>
          <p:nvPr/>
        </p:nvGrpSpPr>
        <p:grpSpPr bwMode="auto">
          <a:xfrm>
            <a:off x="7578629" y="2833360"/>
            <a:ext cx="444500" cy="444500"/>
            <a:chOff x="3456" y="1784"/>
            <a:chExt cx="952" cy="1048"/>
          </a:xfrm>
        </p:grpSpPr>
        <p:sp>
          <p:nvSpPr>
            <p:cNvPr id="2113" name="Freeform 153"/>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14" name="Freeform 154"/>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15" name="Freeform 155"/>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16" name="Freeform 156"/>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17" name="Oval 157"/>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18" name="Oval 158"/>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19" name="Oval 159"/>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0" name="Oval 160"/>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1" name="Oval 161"/>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2" name="Oval 162"/>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3" name="Oval 163"/>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4" name="AutoShape 164"/>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25" name="Freeform 165"/>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26" name="Freeform 166"/>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27" name="Freeform 167"/>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8" name="Freeform 168"/>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29" name="Freeform 169"/>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2" name="Group 170"/>
          <p:cNvGrpSpPr>
            <a:grpSpLocks/>
          </p:cNvGrpSpPr>
          <p:nvPr/>
        </p:nvGrpSpPr>
        <p:grpSpPr bwMode="auto">
          <a:xfrm>
            <a:off x="7143654" y="2833360"/>
            <a:ext cx="444500" cy="444500"/>
            <a:chOff x="3456" y="1784"/>
            <a:chExt cx="952" cy="1048"/>
          </a:xfrm>
        </p:grpSpPr>
        <p:sp>
          <p:nvSpPr>
            <p:cNvPr id="2096" name="Freeform 171"/>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97" name="Freeform 172"/>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98" name="Freeform 173"/>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99" name="Freeform 174"/>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00" name="Oval 175"/>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01" name="Oval 176"/>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2" name="Oval 177"/>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3" name="Oval 178"/>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4" name="Oval 179"/>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5" name="Oval 180"/>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6" name="Oval 181"/>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7" name="AutoShape 182"/>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08" name="Freeform 183"/>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09" name="Freeform 184"/>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10" name="Freeform 185"/>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1" name="Freeform 186"/>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12" name="Freeform 187"/>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3" name="Group 188"/>
          <p:cNvGrpSpPr>
            <a:grpSpLocks/>
          </p:cNvGrpSpPr>
          <p:nvPr/>
        </p:nvGrpSpPr>
        <p:grpSpPr bwMode="auto">
          <a:xfrm>
            <a:off x="7334154" y="3138160"/>
            <a:ext cx="444500" cy="444500"/>
            <a:chOff x="3456" y="1784"/>
            <a:chExt cx="952" cy="1048"/>
          </a:xfrm>
        </p:grpSpPr>
        <p:sp>
          <p:nvSpPr>
            <p:cNvPr id="2079"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80"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81"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82"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83"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84"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5"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6"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7"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8"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9"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90"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91"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92"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93"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4"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95"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64" name="Text Box 206"/>
          <p:cNvSpPr txBox="1">
            <a:spLocks noChangeArrowheads="1"/>
          </p:cNvSpPr>
          <p:nvPr/>
        </p:nvSpPr>
        <p:spPr bwMode="auto">
          <a:xfrm>
            <a:off x="3765087" y="2667883"/>
            <a:ext cx="17764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dirty="0">
                <a:solidFill>
                  <a:srgbClr val="047F0A"/>
                </a:solidFill>
                <a:latin typeface="Calibri" pitchFamily="34" charset="0"/>
              </a:rPr>
              <a:t>sounds natural </a:t>
            </a:r>
            <a:r>
              <a:rPr lang="en-US" sz="1200" dirty="0" smtClean="0">
                <a:solidFill>
                  <a:srgbClr val="047F0A"/>
                </a:solidFill>
                <a:latin typeface="Calibri" pitchFamily="34" charset="0"/>
              </a:rPr>
              <a:t>to </a:t>
            </a:r>
            <a:r>
              <a:rPr lang="en-US" sz="1200" dirty="0">
                <a:solidFill>
                  <a:srgbClr val="047F0A"/>
                </a:solidFill>
                <a:latin typeface="Calibri" pitchFamily="34" charset="0"/>
              </a:rPr>
              <a:t>me!</a:t>
            </a:r>
          </a:p>
        </p:txBody>
      </p:sp>
      <p:sp>
        <p:nvSpPr>
          <p:cNvPr id="2065" name="AutoShape 207"/>
          <p:cNvSpPr>
            <a:spLocks noChangeArrowheads="1"/>
          </p:cNvSpPr>
          <p:nvPr/>
        </p:nvSpPr>
        <p:spPr bwMode="auto">
          <a:xfrm rot="1316922">
            <a:off x="3819855" y="1952468"/>
            <a:ext cx="609600" cy="431800"/>
          </a:xfrm>
          <a:prstGeom prst="sun">
            <a:avLst>
              <a:gd name="adj" fmla="val 25000"/>
            </a:avLst>
          </a:prstGeom>
          <a:solidFill>
            <a:srgbClr val="FFCC00"/>
          </a:solidFill>
          <a:ln w="9525">
            <a:solidFill>
              <a:schemeClr val="tx1"/>
            </a:solidFill>
            <a:miter lim="800000"/>
            <a:headEnd/>
            <a:tailEnd/>
          </a:ln>
        </p:spPr>
        <p:txBody>
          <a:bodyPr wrap="none" anchor="ctr"/>
          <a:lstStyle/>
          <a:p>
            <a:endParaRPr lang="en-US">
              <a:solidFill>
                <a:srgbClr val="FFCC00"/>
              </a:solidFill>
            </a:endParaRPr>
          </a:p>
        </p:txBody>
      </p:sp>
      <p:sp>
        <p:nvSpPr>
          <p:cNvPr id="2066" name="Oval 208"/>
          <p:cNvSpPr>
            <a:spLocks noChangeArrowheads="1"/>
          </p:cNvSpPr>
          <p:nvPr/>
        </p:nvSpPr>
        <p:spPr bwMode="auto">
          <a:xfrm rot="1166402">
            <a:off x="3496005" y="1963581"/>
            <a:ext cx="1338263" cy="411162"/>
          </a:xfrm>
          <a:prstGeom prst="ellipse">
            <a:avLst/>
          </a:prstGeom>
          <a:noFill/>
          <a:ln w="19050">
            <a:solidFill>
              <a:srgbClr val="80008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067" name="Oval 209"/>
          <p:cNvSpPr>
            <a:spLocks noChangeArrowheads="1"/>
          </p:cNvSpPr>
          <p:nvPr/>
        </p:nvSpPr>
        <p:spPr bwMode="auto">
          <a:xfrm>
            <a:off x="4486605" y="2403318"/>
            <a:ext cx="100013" cy="100013"/>
          </a:xfrm>
          <a:prstGeom prst="ellipse">
            <a:avLst/>
          </a:pr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68" name="Oval 210"/>
          <p:cNvSpPr>
            <a:spLocks noChangeArrowheads="1"/>
          </p:cNvSpPr>
          <p:nvPr/>
        </p:nvSpPr>
        <p:spPr bwMode="auto">
          <a:xfrm>
            <a:off x="3496005" y="1947706"/>
            <a:ext cx="100013" cy="10001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69" name="Oval 211"/>
          <p:cNvSpPr>
            <a:spLocks noChangeArrowheads="1"/>
          </p:cNvSpPr>
          <p:nvPr/>
        </p:nvSpPr>
        <p:spPr bwMode="auto">
          <a:xfrm>
            <a:off x="4653293" y="2176306"/>
            <a:ext cx="100012" cy="10001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70" name="Rectangle 216"/>
          <p:cNvSpPr>
            <a:spLocks noChangeArrowheads="1"/>
          </p:cNvSpPr>
          <p:nvPr/>
        </p:nvSpPr>
        <p:spPr bwMode="auto">
          <a:xfrm>
            <a:off x="900791" y="2057400"/>
            <a:ext cx="21932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dirty="0">
                <a:solidFill>
                  <a:srgbClr val="0E03FC"/>
                </a:solidFill>
                <a:latin typeface="Courier New" pitchFamily="49" charset="0"/>
              </a:rPr>
              <a:t>for </a:t>
            </a:r>
            <a:r>
              <a:rPr lang="en-US" b="1" dirty="0">
                <a:latin typeface="Cambria" pitchFamily="18" charset="0"/>
              </a:rPr>
              <a:t>a</a:t>
            </a:r>
            <a:r>
              <a:rPr lang="en-US" b="1" dirty="0">
                <a:solidFill>
                  <a:srgbClr val="0E03FC"/>
                </a:solidFill>
                <a:latin typeface="Courier New" pitchFamily="49" charset="0"/>
              </a:rPr>
              <a:t> while</a:t>
            </a:r>
          </a:p>
        </p:txBody>
      </p:sp>
      <p:sp>
        <p:nvSpPr>
          <p:cNvPr id="2071" name="Rectangle 218"/>
          <p:cNvSpPr>
            <a:spLocks noChangeArrowheads="1"/>
          </p:cNvSpPr>
          <p:nvPr/>
        </p:nvSpPr>
        <p:spPr bwMode="auto">
          <a:xfrm>
            <a:off x="5818518" y="2057400"/>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E03FC"/>
                </a:solidFill>
                <a:latin typeface="Courier New" pitchFamily="49" charset="0"/>
              </a:rPr>
              <a:t>+=</a:t>
            </a:r>
          </a:p>
        </p:txBody>
      </p:sp>
      <p:sp>
        <p:nvSpPr>
          <p:cNvPr id="2072" name="Text Box 227"/>
          <p:cNvSpPr txBox="1">
            <a:spLocks noChangeArrowheads="1"/>
          </p:cNvSpPr>
          <p:nvPr/>
        </p:nvSpPr>
        <p:spPr bwMode="auto">
          <a:xfrm>
            <a:off x="502413" y="3568079"/>
            <a:ext cx="48947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800" b="1" i="1" dirty="0" smtClean="0">
                <a:latin typeface="Cambria" pitchFamily="18" charset="0"/>
              </a:rPr>
              <a:t>Today</a:t>
            </a:r>
            <a:r>
              <a:rPr lang="en-US" sz="2800" dirty="0" smtClean="0">
                <a:latin typeface="Cambria" pitchFamily="18" charset="0"/>
              </a:rPr>
              <a:t>   </a:t>
            </a:r>
            <a:r>
              <a:rPr lang="en-US" sz="2800" b="1" i="1" dirty="0" smtClean="0">
                <a:solidFill>
                  <a:srgbClr val="0000FF"/>
                </a:solidFill>
                <a:latin typeface="Cambria" pitchFamily="18" charset="0"/>
              </a:rPr>
              <a:t>Loops </a:t>
            </a:r>
            <a:r>
              <a:rPr lang="en-US" sz="2800" i="1" dirty="0" smtClean="0">
                <a:latin typeface="Cambria" pitchFamily="18" charset="0"/>
              </a:rPr>
              <a:t> </a:t>
            </a:r>
            <a:r>
              <a:rPr lang="en-US" sz="2800" dirty="0" smtClean="0">
                <a:latin typeface="Cambria" pitchFamily="18" charset="0"/>
              </a:rPr>
              <a:t>have  arrived… </a:t>
            </a:r>
            <a:endParaRPr lang="en-US" sz="2800" dirty="0">
              <a:latin typeface="Cambria" pitchFamily="18" charset="0"/>
            </a:endParaRPr>
          </a:p>
        </p:txBody>
      </p:sp>
      <p:pic>
        <p:nvPicPr>
          <p:cNvPr id="2073" name="Picture 22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5257800"/>
            <a:ext cx="1362075"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2074" name="Picture 23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98700" y="5334000"/>
            <a:ext cx="12382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2075" name="Picture 231" descr="Picture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14800" y="5334000"/>
            <a:ext cx="2970213" cy="1143000"/>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pic>
      <p:sp>
        <p:nvSpPr>
          <p:cNvPr id="2076" name="Rectangle 237"/>
          <p:cNvSpPr>
            <a:spLocks noChangeArrowheads="1"/>
          </p:cNvSpPr>
          <p:nvPr/>
        </p:nvSpPr>
        <p:spPr bwMode="auto">
          <a:xfrm>
            <a:off x="5157941" y="561451"/>
            <a:ext cx="33914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800" dirty="0" err="1" smtClean="0">
                <a:latin typeface="Cambria" pitchFamily="18" charset="0"/>
              </a:rPr>
              <a:t>hw</a:t>
            </a:r>
            <a:r>
              <a:rPr lang="en-US" sz="1800" dirty="0" smtClean="0">
                <a:latin typeface="Cambria" pitchFamily="18" charset="0"/>
              </a:rPr>
              <a:t> #6 due...   </a:t>
            </a:r>
            <a:r>
              <a:rPr lang="en-US" sz="1800" b="1" dirty="0" smtClean="0">
                <a:latin typeface="Cambria" pitchFamily="18" charset="0"/>
              </a:rPr>
              <a:t>Mon., Oct. 29</a:t>
            </a:r>
            <a:endParaRPr lang="en-US" sz="1800" b="1" dirty="0">
              <a:latin typeface="Cambria" pitchFamily="18" charset="0"/>
            </a:endParaRPr>
          </a:p>
        </p:txBody>
      </p:sp>
      <p:pic>
        <p:nvPicPr>
          <p:cNvPr id="2078" name="Picture 219" descr="ascii-mona.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543800" y="5181600"/>
            <a:ext cx="1109663" cy="146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p:nvPr/>
        </p:nvSpPr>
        <p:spPr>
          <a:xfrm>
            <a:off x="1331640" y="4396013"/>
            <a:ext cx="6593160" cy="720197"/>
          </a:xfrm>
          <a:prstGeom prst="rect">
            <a:avLst/>
          </a:prstGeom>
        </p:spPr>
        <p:txBody>
          <a:bodyPr wrap="square">
            <a:spAutoFit/>
          </a:bodyPr>
          <a:lstStyle/>
          <a:p>
            <a:pPr lvl="0">
              <a:lnSpc>
                <a:spcPct val="170000"/>
              </a:lnSpc>
            </a:pPr>
            <a:r>
              <a:rPr lang="en-US" b="1" i="1" dirty="0" smtClean="0">
                <a:solidFill>
                  <a:srgbClr val="0508FB"/>
                </a:solidFill>
                <a:latin typeface="Cambria" pitchFamily="18" charset="0"/>
              </a:rPr>
              <a:t>This week + next</a:t>
            </a:r>
            <a:r>
              <a:rPr lang="en-US" dirty="0" smtClean="0">
                <a:solidFill>
                  <a:srgbClr val="0508FB"/>
                </a:solidFill>
                <a:latin typeface="Cambria" pitchFamily="18" charset="0"/>
              </a:rPr>
              <a:t>:</a:t>
            </a:r>
            <a:r>
              <a:rPr lang="en-US" dirty="0" smtClean="0">
                <a:solidFill>
                  <a:srgbClr val="000000"/>
                </a:solidFill>
                <a:latin typeface="Cambria" pitchFamily="18" charset="0"/>
              </a:rPr>
              <a:t>    </a:t>
            </a:r>
            <a:r>
              <a:rPr lang="en-US" dirty="0">
                <a:solidFill>
                  <a:srgbClr val="000000"/>
                </a:solidFill>
                <a:latin typeface="Cambria" pitchFamily="18" charset="0"/>
              </a:rPr>
              <a:t>putting loops to good </a:t>
            </a:r>
            <a:r>
              <a:rPr lang="en-US" dirty="0" smtClean="0">
                <a:solidFill>
                  <a:srgbClr val="000000"/>
                </a:solidFill>
                <a:latin typeface="Cambria" pitchFamily="18" charset="0"/>
              </a:rPr>
              <a:t>use</a:t>
            </a:r>
            <a:r>
              <a:rPr lang="en-US" dirty="0">
                <a:solidFill>
                  <a:srgbClr val="000000"/>
                </a:solidFill>
                <a:latin typeface="Cambria" pitchFamily="18" charset="0"/>
              </a:rPr>
              <a:t>:</a:t>
            </a:r>
          </a:p>
        </p:txBody>
      </p:sp>
      <p:sp>
        <p:nvSpPr>
          <p:cNvPr id="7" name="Rectangle 6"/>
          <p:cNvSpPr/>
          <p:nvPr/>
        </p:nvSpPr>
        <p:spPr>
          <a:xfrm>
            <a:off x="276640" y="322542"/>
            <a:ext cx="4044120" cy="738664"/>
          </a:xfrm>
          <a:prstGeom prst="rect">
            <a:avLst/>
          </a:prstGeom>
        </p:spPr>
        <p:txBody>
          <a:bodyPr wrap="none">
            <a:spAutoFit/>
          </a:bodyPr>
          <a:lstStyle/>
          <a:p>
            <a:pPr lvl="0"/>
            <a:r>
              <a:rPr lang="en-US" sz="4200" dirty="0" smtClean="0">
                <a:solidFill>
                  <a:srgbClr val="000000"/>
                </a:solidFill>
                <a:latin typeface="Cambria" pitchFamily="18" charset="0"/>
              </a:rPr>
              <a:t>Coding in </a:t>
            </a:r>
            <a:r>
              <a:rPr lang="en-US" sz="4200" i="1" dirty="0" smtClean="0">
                <a:solidFill>
                  <a:srgbClr val="000000"/>
                </a:solidFill>
                <a:latin typeface="Cambria" pitchFamily="18" charset="0"/>
              </a:rPr>
              <a:t>circles</a:t>
            </a:r>
            <a:r>
              <a:rPr lang="en-US" sz="4200" dirty="0" smtClean="0">
                <a:solidFill>
                  <a:srgbClr val="000000"/>
                </a:solidFill>
                <a:latin typeface="Cambria" pitchFamily="18" charset="0"/>
              </a:rPr>
              <a:t>!</a:t>
            </a:r>
            <a:endParaRPr lang="en-US" sz="4200" dirty="0">
              <a:solidFill>
                <a:srgbClr val="000000"/>
              </a:solidFill>
              <a:latin typeface="Cambria" pitchFamily="18" charset="0"/>
            </a:endParaRPr>
          </a:p>
        </p:txBody>
      </p:sp>
      <p:pic>
        <p:nvPicPr>
          <p:cNvPr id="6" name="Picture 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8" name="Picture 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10800000">
            <a:off x="0" y="0"/>
            <a:ext cx="9143999" cy="6857999"/>
          </a:xfrm>
          <a:prstGeom prst="rect">
            <a:avLst/>
          </a:prstGeom>
        </p:spPr>
      </p:pic>
    </p:spTree>
    <p:extLst>
      <p:ext uri="{BB962C8B-B14F-4D97-AF65-F5344CB8AC3E}">
        <p14:creationId xmlns:p14="http://schemas.microsoft.com/office/powerpoint/2010/main" val="2133122640"/>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4953000" y="722342"/>
            <a:ext cx="3962400" cy="5830858"/>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Rectangle 2"/>
          <p:cNvSpPr/>
          <p:nvPr/>
        </p:nvSpPr>
        <p:spPr bwMode="auto">
          <a:xfrm>
            <a:off x="4572000" y="3131695"/>
            <a:ext cx="4191597" cy="713474"/>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 name="Rectangle 24"/>
          <p:cNvSpPr/>
          <p:nvPr/>
        </p:nvSpPr>
        <p:spPr bwMode="auto">
          <a:xfrm>
            <a:off x="4572000" y="4894822"/>
            <a:ext cx="4191597" cy="713474"/>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603" name="Text Box 2"/>
          <p:cNvSpPr txBox="1">
            <a:spLocks noChangeArrowheads="1"/>
          </p:cNvSpPr>
          <p:nvPr/>
        </p:nvSpPr>
        <p:spPr bwMode="auto">
          <a:xfrm>
            <a:off x="228600" y="152400"/>
            <a:ext cx="14478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Quiz</a:t>
            </a:r>
            <a:endParaRPr lang="en-US" sz="4200" dirty="0">
              <a:latin typeface="Cambria" pitchFamily="18" charset="0"/>
            </a:endParaRPr>
          </a:p>
        </p:txBody>
      </p:sp>
      <p:sp>
        <p:nvSpPr>
          <p:cNvPr id="6" name="Rectangle 5"/>
          <p:cNvSpPr/>
          <p:nvPr/>
        </p:nvSpPr>
        <p:spPr>
          <a:xfrm>
            <a:off x="1905596" y="322232"/>
            <a:ext cx="2818207" cy="400110"/>
          </a:xfrm>
          <a:prstGeom prst="rect">
            <a:avLst/>
          </a:prstGeom>
        </p:spPr>
        <p:txBody>
          <a:bodyPr wrap="none">
            <a:spAutoFit/>
          </a:bodyPr>
          <a:lstStyle/>
          <a:p>
            <a:r>
              <a:rPr lang="en-US" sz="2000" i="1" dirty="0" smtClean="0">
                <a:latin typeface="Cambria" pitchFamily="18" charset="0"/>
              </a:rPr>
              <a:t>What does the loop say?</a:t>
            </a:r>
            <a:endParaRPr lang="en-US" sz="2000" i="1" dirty="0"/>
          </a:p>
        </p:txBody>
      </p:sp>
      <p:sp>
        <p:nvSpPr>
          <p:cNvPr id="36" name="Rectangle 35"/>
          <p:cNvSpPr/>
          <p:nvPr/>
        </p:nvSpPr>
        <p:spPr>
          <a:xfrm>
            <a:off x="8102872" y="1140767"/>
            <a:ext cx="431528" cy="584775"/>
          </a:xfrm>
          <a:prstGeom prst="rect">
            <a:avLst/>
          </a:prstGeom>
          <a:solidFill>
            <a:schemeClr val="bg1"/>
          </a:solidFill>
        </p:spPr>
        <p:txBody>
          <a:bodyPr wrap="none">
            <a:spAutoFit/>
          </a:bodyPr>
          <a:lstStyle/>
          <a:p>
            <a:r>
              <a:rPr lang="en-US" sz="3200" b="1" dirty="0">
                <a:solidFill>
                  <a:srgbClr val="0000FF"/>
                </a:solidFill>
                <a:latin typeface="Courier New" pitchFamily="49" charset="0"/>
              </a:rPr>
              <a:t>i</a:t>
            </a:r>
            <a:endParaRPr lang="en-US" sz="3200" dirty="0">
              <a:solidFill>
                <a:srgbClr val="0000FF"/>
              </a:solidFill>
            </a:endParaRPr>
          </a:p>
        </p:txBody>
      </p:sp>
      <p:sp>
        <p:nvSpPr>
          <p:cNvPr id="38" name="Rectangle 37"/>
          <p:cNvSpPr/>
          <p:nvPr/>
        </p:nvSpPr>
        <p:spPr>
          <a:xfrm>
            <a:off x="8067273" y="2267524"/>
            <a:ext cx="492443" cy="707886"/>
          </a:xfrm>
          <a:prstGeom prst="rect">
            <a:avLst/>
          </a:prstGeom>
          <a:noFill/>
        </p:spPr>
        <p:txBody>
          <a:bodyPr wrap="none">
            <a:spAutoFit/>
          </a:bodyPr>
          <a:lstStyle/>
          <a:p>
            <a:r>
              <a:rPr lang="en-US" sz="4000" b="1" dirty="0">
                <a:solidFill>
                  <a:srgbClr val="0000FF"/>
                </a:solidFill>
                <a:latin typeface="Courier New" pitchFamily="49" charset="0"/>
              </a:rPr>
              <a:t>0</a:t>
            </a:r>
            <a:endParaRPr lang="en-US" sz="4000" dirty="0">
              <a:solidFill>
                <a:srgbClr val="0000FF"/>
              </a:solidFill>
            </a:endParaRPr>
          </a:p>
        </p:txBody>
      </p:sp>
      <p:sp>
        <p:nvSpPr>
          <p:cNvPr id="12" name="Text Box 6"/>
          <p:cNvSpPr txBox="1">
            <a:spLocks noChangeArrowheads="1"/>
          </p:cNvSpPr>
          <p:nvPr/>
        </p:nvSpPr>
        <p:spPr bwMode="auto">
          <a:xfrm>
            <a:off x="152400" y="1192212"/>
            <a:ext cx="5069389" cy="21800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dirty="0">
                <a:latin typeface="Courier New" pitchFamily="49" charset="0"/>
              </a:rPr>
              <a:t>L = [</a:t>
            </a:r>
            <a:r>
              <a:rPr lang="en-US" sz="1800" b="1" dirty="0">
                <a:solidFill>
                  <a:srgbClr val="008000"/>
                </a:solidFill>
                <a:latin typeface="Courier New" pitchFamily="49" charset="0"/>
              </a:rPr>
              <a:t>'</a:t>
            </a:r>
            <a:r>
              <a:rPr lang="en-US" sz="1800" b="1" dirty="0" err="1">
                <a:solidFill>
                  <a:srgbClr val="008000"/>
                </a:solidFill>
                <a:latin typeface="Courier New" pitchFamily="49" charset="0"/>
              </a:rPr>
              <a:t>golf','fore!','club','tee</a:t>
            </a:r>
            <a:r>
              <a:rPr lang="en-US" sz="1800" b="1" dirty="0" smtClean="0">
                <a:solidFill>
                  <a:srgbClr val="008000"/>
                </a:solidFill>
                <a:latin typeface="Courier New" pitchFamily="49" charset="0"/>
              </a:rPr>
              <a:t>'</a:t>
            </a:r>
            <a:r>
              <a:rPr lang="en-US" sz="1800" b="1" dirty="0" smtClean="0">
                <a:latin typeface="Courier New" pitchFamily="49" charset="0"/>
              </a:rPr>
              <a:t>]</a:t>
            </a:r>
          </a:p>
          <a:p>
            <a:pPr algn="l">
              <a:lnSpc>
                <a:spcPts val="1400"/>
              </a:lnSpc>
              <a:spcBef>
                <a:spcPct val="50000"/>
              </a:spcBef>
            </a:pPr>
            <a:endParaRPr lang="en-US" sz="1800" b="1" dirty="0" smtClean="0">
              <a:latin typeface="Courier New" pitchFamily="49" charset="0"/>
            </a:endParaRPr>
          </a:p>
          <a:p>
            <a:pPr algn="l">
              <a:lnSpc>
                <a:spcPts val="1400"/>
              </a:lnSpc>
              <a:spcBef>
                <a:spcPct val="50000"/>
              </a:spcBef>
            </a:pPr>
            <a:endParaRPr lang="en-US" sz="1800" b="1" dirty="0" smtClean="0">
              <a:latin typeface="Courier New" pitchFamily="49" charset="0"/>
            </a:endParaRPr>
          </a:p>
          <a:p>
            <a:pPr algn="l">
              <a:lnSpc>
                <a:spcPts val="1400"/>
              </a:lnSpc>
              <a:spcBef>
                <a:spcPct val="50000"/>
              </a:spcBef>
            </a:pPr>
            <a:endParaRPr lang="en-US" sz="1800" b="1" dirty="0">
              <a:latin typeface="Courier New" pitchFamily="49" charset="0"/>
            </a:endParaRPr>
          </a:p>
          <a:p>
            <a:pPr algn="l">
              <a:lnSpc>
                <a:spcPts val="1400"/>
              </a:lnSpc>
              <a:spcBef>
                <a:spcPct val="50000"/>
              </a:spcBef>
            </a:pPr>
            <a:r>
              <a:rPr lang="en-US" sz="1800" b="1" dirty="0">
                <a:solidFill>
                  <a:srgbClr val="F68B09"/>
                </a:solidFill>
                <a:latin typeface="Courier New" pitchFamily="49" charset="0"/>
              </a:rPr>
              <a:t>for </a:t>
            </a:r>
            <a:r>
              <a:rPr lang="en-US" sz="1800" b="1" dirty="0" err="1">
                <a:solidFill>
                  <a:srgbClr val="0000FF"/>
                </a:solidFill>
                <a:latin typeface="Courier New" pitchFamily="49" charset="0"/>
              </a:rPr>
              <a:t>i</a:t>
            </a:r>
            <a:r>
              <a:rPr lang="en-US" sz="1800" b="1" dirty="0">
                <a:latin typeface="Courier New" pitchFamily="49" charset="0"/>
              </a:rPr>
              <a:t> in </a:t>
            </a:r>
            <a:r>
              <a:rPr lang="en-US" sz="1800" b="1" dirty="0" smtClean="0">
                <a:latin typeface="Courier New" pitchFamily="49" charset="0"/>
              </a:rPr>
              <a:t>list(range(</a:t>
            </a:r>
            <a:r>
              <a:rPr lang="en-US" sz="1800" b="1" dirty="0" err="1" smtClean="0">
                <a:latin typeface="Courier New" pitchFamily="49" charset="0"/>
              </a:rPr>
              <a:t>len</a:t>
            </a:r>
            <a:r>
              <a:rPr lang="en-US" sz="1800" b="1" dirty="0" smtClean="0">
                <a:latin typeface="Courier New" pitchFamily="49" charset="0"/>
              </a:rPr>
              <a:t>(L))):</a:t>
            </a:r>
            <a:endParaRPr lang="en-US" sz="1800" b="1" dirty="0">
              <a:latin typeface="Courier New" pitchFamily="49" charset="0"/>
            </a:endParaRPr>
          </a:p>
          <a:p>
            <a:pPr algn="l">
              <a:lnSpc>
                <a:spcPts val="1400"/>
              </a:lnSpc>
              <a:spcBef>
                <a:spcPct val="50000"/>
              </a:spcBef>
            </a:pPr>
            <a:r>
              <a:rPr lang="en-US" sz="1800" b="1" dirty="0">
                <a:solidFill>
                  <a:srgbClr val="F68B09"/>
                </a:solidFill>
                <a:latin typeface="Courier New" pitchFamily="49" charset="0"/>
              </a:rPr>
              <a:t>   </a:t>
            </a:r>
            <a:r>
              <a:rPr lang="en-US" sz="1800" b="1" dirty="0">
                <a:solidFill>
                  <a:srgbClr val="F78B09"/>
                </a:solidFill>
                <a:latin typeface="Courier New" pitchFamily="49" charset="0"/>
              </a:rPr>
              <a:t>if</a:t>
            </a:r>
            <a:r>
              <a:rPr lang="en-US" sz="1800" b="1" dirty="0">
                <a:latin typeface="Courier New" pitchFamily="49" charset="0"/>
              </a:rPr>
              <a:t> </a:t>
            </a:r>
            <a:r>
              <a:rPr lang="en-US" sz="1800" b="1" dirty="0">
                <a:solidFill>
                  <a:srgbClr val="0000FF"/>
                </a:solidFill>
                <a:latin typeface="Courier New" pitchFamily="49" charset="0"/>
              </a:rPr>
              <a:t>i</a:t>
            </a:r>
            <a:r>
              <a:rPr lang="en-US" sz="1800" b="1" dirty="0">
                <a:latin typeface="Courier New" pitchFamily="49" charset="0"/>
              </a:rPr>
              <a:t>%2 == 1:</a:t>
            </a:r>
          </a:p>
          <a:p>
            <a:pPr algn="l">
              <a:lnSpc>
                <a:spcPts val="1400"/>
              </a:lnSpc>
              <a:spcBef>
                <a:spcPct val="50000"/>
              </a:spcBef>
            </a:pPr>
            <a:r>
              <a:rPr lang="en-US" sz="1800" b="1" dirty="0">
                <a:solidFill>
                  <a:srgbClr val="F78B09"/>
                </a:solidFill>
                <a:latin typeface="Courier New" pitchFamily="49" charset="0"/>
              </a:rPr>
              <a:t>      </a:t>
            </a:r>
            <a:r>
              <a:rPr lang="en-US" sz="1800" b="1" dirty="0" smtClean="0">
                <a:solidFill>
                  <a:srgbClr val="F78B09"/>
                </a:solidFill>
                <a:latin typeface="Courier New" pitchFamily="49" charset="0"/>
              </a:rPr>
              <a:t>print</a:t>
            </a:r>
            <a:r>
              <a:rPr lang="en-US" sz="1800" b="1" dirty="0" smtClean="0">
                <a:latin typeface="Courier New" pitchFamily="49" charset="0"/>
              </a:rPr>
              <a:t>(L[</a:t>
            </a:r>
            <a:r>
              <a:rPr lang="en-US" sz="1800" b="1" dirty="0" err="1" smtClean="0">
                <a:solidFill>
                  <a:srgbClr val="0000FF"/>
                </a:solidFill>
                <a:latin typeface="Courier New" pitchFamily="49" charset="0"/>
              </a:rPr>
              <a:t>i</a:t>
            </a:r>
            <a:r>
              <a:rPr lang="en-US" sz="1800" b="1" dirty="0" smtClean="0">
                <a:latin typeface="Courier New" pitchFamily="49" charset="0"/>
              </a:rPr>
              <a:t>])</a:t>
            </a:r>
            <a:endParaRPr lang="en-US" sz="1800" b="1" dirty="0">
              <a:latin typeface="Courier New" pitchFamily="49" charset="0"/>
            </a:endParaRPr>
          </a:p>
        </p:txBody>
      </p:sp>
      <p:sp>
        <p:nvSpPr>
          <p:cNvPr id="13" name="Rectangle 12"/>
          <p:cNvSpPr/>
          <p:nvPr/>
        </p:nvSpPr>
        <p:spPr>
          <a:xfrm>
            <a:off x="8072415" y="3137283"/>
            <a:ext cx="492443" cy="707886"/>
          </a:xfrm>
          <a:prstGeom prst="rect">
            <a:avLst/>
          </a:prstGeom>
          <a:noFill/>
        </p:spPr>
        <p:txBody>
          <a:bodyPr wrap="none">
            <a:spAutoFit/>
          </a:bodyPr>
          <a:lstStyle/>
          <a:p>
            <a:r>
              <a:rPr lang="en-US" sz="4000" b="1" dirty="0" smtClean="0">
                <a:solidFill>
                  <a:srgbClr val="0000FF"/>
                </a:solidFill>
                <a:latin typeface="Courier New" pitchFamily="49" charset="0"/>
              </a:rPr>
              <a:t>1</a:t>
            </a:r>
            <a:endParaRPr lang="en-US" sz="4000" dirty="0">
              <a:solidFill>
                <a:srgbClr val="0000FF"/>
              </a:solidFill>
            </a:endParaRPr>
          </a:p>
        </p:txBody>
      </p:sp>
      <p:sp>
        <p:nvSpPr>
          <p:cNvPr id="14" name="Rectangle 13"/>
          <p:cNvSpPr/>
          <p:nvPr/>
        </p:nvSpPr>
        <p:spPr>
          <a:xfrm>
            <a:off x="8070807" y="4007042"/>
            <a:ext cx="492443" cy="707886"/>
          </a:xfrm>
          <a:prstGeom prst="rect">
            <a:avLst/>
          </a:prstGeom>
          <a:noFill/>
        </p:spPr>
        <p:txBody>
          <a:bodyPr wrap="none">
            <a:spAutoFit/>
          </a:bodyPr>
          <a:lstStyle/>
          <a:p>
            <a:r>
              <a:rPr lang="en-US" sz="4000" b="1" dirty="0" smtClean="0">
                <a:solidFill>
                  <a:srgbClr val="0000FF"/>
                </a:solidFill>
                <a:latin typeface="Courier New" pitchFamily="49" charset="0"/>
              </a:rPr>
              <a:t>2</a:t>
            </a:r>
            <a:endParaRPr lang="en-US" sz="4000" dirty="0">
              <a:solidFill>
                <a:srgbClr val="0000FF"/>
              </a:solidFill>
            </a:endParaRPr>
          </a:p>
        </p:txBody>
      </p:sp>
      <p:sp>
        <p:nvSpPr>
          <p:cNvPr id="15" name="Rectangle 14"/>
          <p:cNvSpPr/>
          <p:nvPr/>
        </p:nvSpPr>
        <p:spPr>
          <a:xfrm>
            <a:off x="8072415" y="4876800"/>
            <a:ext cx="492443" cy="707886"/>
          </a:xfrm>
          <a:prstGeom prst="rect">
            <a:avLst/>
          </a:prstGeom>
          <a:noFill/>
        </p:spPr>
        <p:txBody>
          <a:bodyPr wrap="none">
            <a:spAutoFit/>
          </a:bodyPr>
          <a:lstStyle/>
          <a:p>
            <a:r>
              <a:rPr lang="en-US" sz="4000" b="1" dirty="0" smtClean="0">
                <a:solidFill>
                  <a:srgbClr val="0000FF"/>
                </a:solidFill>
                <a:latin typeface="Courier New" pitchFamily="49" charset="0"/>
              </a:rPr>
              <a:t>3</a:t>
            </a:r>
            <a:endParaRPr lang="en-US" sz="4000" dirty="0">
              <a:solidFill>
                <a:srgbClr val="0000FF"/>
              </a:solidFill>
            </a:endParaRPr>
          </a:p>
        </p:txBody>
      </p:sp>
      <p:sp>
        <p:nvSpPr>
          <p:cNvPr id="11" name="Rectangle 10"/>
          <p:cNvSpPr/>
          <p:nvPr/>
        </p:nvSpPr>
        <p:spPr>
          <a:xfrm>
            <a:off x="6781114" y="1202322"/>
            <a:ext cx="737701" cy="461665"/>
          </a:xfrm>
          <a:prstGeom prst="rect">
            <a:avLst/>
          </a:prstGeom>
          <a:solidFill>
            <a:schemeClr val="bg1"/>
          </a:solidFill>
        </p:spPr>
        <p:txBody>
          <a:bodyPr wrap="none">
            <a:spAutoFit/>
          </a:bodyPr>
          <a:lstStyle/>
          <a:p>
            <a:r>
              <a:rPr lang="en-US" b="1" dirty="0" smtClean="0">
                <a:latin typeface="Courier New" pitchFamily="49" charset="0"/>
              </a:rPr>
              <a:t>i%2</a:t>
            </a:r>
            <a:endParaRPr lang="en-US" dirty="0"/>
          </a:p>
        </p:txBody>
      </p:sp>
      <p:sp>
        <p:nvSpPr>
          <p:cNvPr id="16" name="Rectangle 15"/>
          <p:cNvSpPr/>
          <p:nvPr/>
        </p:nvSpPr>
        <p:spPr>
          <a:xfrm>
            <a:off x="5392363" y="1202322"/>
            <a:ext cx="922047" cy="461665"/>
          </a:xfrm>
          <a:prstGeom prst="rect">
            <a:avLst/>
          </a:prstGeom>
          <a:solidFill>
            <a:schemeClr val="bg1"/>
          </a:solidFill>
        </p:spPr>
        <p:txBody>
          <a:bodyPr wrap="none">
            <a:spAutoFit/>
          </a:bodyPr>
          <a:lstStyle/>
          <a:p>
            <a:r>
              <a:rPr lang="en-US" b="1" dirty="0" smtClean="0">
                <a:latin typeface="Courier New" pitchFamily="49" charset="0"/>
              </a:rPr>
              <a:t>L[</a:t>
            </a:r>
            <a:r>
              <a:rPr lang="en-US" b="1" dirty="0" err="1" smtClean="0">
                <a:latin typeface="Courier New" pitchFamily="49" charset="0"/>
              </a:rPr>
              <a:t>i</a:t>
            </a:r>
            <a:r>
              <a:rPr lang="en-US" b="1" dirty="0" smtClean="0">
                <a:latin typeface="Courier New" pitchFamily="49" charset="0"/>
              </a:rPr>
              <a:t>]</a:t>
            </a:r>
            <a:endParaRPr lang="en-US" dirty="0"/>
          </a:p>
        </p:txBody>
      </p:sp>
      <p:sp>
        <p:nvSpPr>
          <p:cNvPr id="17" name="Rectangle 16"/>
          <p:cNvSpPr/>
          <p:nvPr/>
        </p:nvSpPr>
        <p:spPr>
          <a:xfrm>
            <a:off x="6945951" y="2261936"/>
            <a:ext cx="492443" cy="707886"/>
          </a:xfrm>
          <a:prstGeom prst="rect">
            <a:avLst/>
          </a:prstGeom>
          <a:noFill/>
        </p:spPr>
        <p:txBody>
          <a:bodyPr wrap="none">
            <a:spAutoFit/>
          </a:bodyPr>
          <a:lstStyle/>
          <a:p>
            <a:r>
              <a:rPr lang="en-US" sz="4000" b="1" dirty="0">
                <a:solidFill>
                  <a:schemeClr val="tx1">
                    <a:lumMod val="50000"/>
                    <a:lumOff val="50000"/>
                  </a:schemeClr>
                </a:solidFill>
                <a:latin typeface="Courier New" pitchFamily="49" charset="0"/>
              </a:rPr>
              <a:t>0</a:t>
            </a:r>
            <a:endParaRPr lang="en-US" sz="4000" dirty="0">
              <a:solidFill>
                <a:schemeClr val="tx1">
                  <a:lumMod val="50000"/>
                  <a:lumOff val="50000"/>
                </a:schemeClr>
              </a:solidFill>
            </a:endParaRPr>
          </a:p>
        </p:txBody>
      </p:sp>
      <p:sp>
        <p:nvSpPr>
          <p:cNvPr id="18" name="Rectangle 17"/>
          <p:cNvSpPr/>
          <p:nvPr/>
        </p:nvSpPr>
        <p:spPr>
          <a:xfrm>
            <a:off x="6951093" y="3131695"/>
            <a:ext cx="492443" cy="707886"/>
          </a:xfrm>
          <a:prstGeom prst="rect">
            <a:avLst/>
          </a:prstGeom>
          <a:noFill/>
        </p:spPr>
        <p:txBody>
          <a:bodyPr wrap="none">
            <a:spAutoFit/>
          </a:bodyPr>
          <a:lstStyle/>
          <a:p>
            <a:r>
              <a:rPr lang="en-US" sz="4000" b="1" dirty="0" smtClean="0">
                <a:solidFill>
                  <a:schemeClr val="tx1">
                    <a:lumMod val="50000"/>
                    <a:lumOff val="50000"/>
                  </a:schemeClr>
                </a:solidFill>
                <a:latin typeface="Courier New" pitchFamily="49" charset="0"/>
              </a:rPr>
              <a:t>1</a:t>
            </a:r>
            <a:endParaRPr lang="en-US" sz="4000" dirty="0">
              <a:solidFill>
                <a:schemeClr val="tx1">
                  <a:lumMod val="50000"/>
                  <a:lumOff val="50000"/>
                </a:schemeClr>
              </a:solidFill>
            </a:endParaRPr>
          </a:p>
        </p:txBody>
      </p:sp>
      <p:sp>
        <p:nvSpPr>
          <p:cNvPr id="19" name="Rectangle 18"/>
          <p:cNvSpPr/>
          <p:nvPr/>
        </p:nvSpPr>
        <p:spPr>
          <a:xfrm>
            <a:off x="6949485" y="4001454"/>
            <a:ext cx="492443" cy="707886"/>
          </a:xfrm>
          <a:prstGeom prst="rect">
            <a:avLst/>
          </a:prstGeom>
          <a:noFill/>
        </p:spPr>
        <p:txBody>
          <a:bodyPr wrap="none">
            <a:spAutoFit/>
          </a:bodyPr>
          <a:lstStyle/>
          <a:p>
            <a:r>
              <a:rPr lang="en-US" sz="4000" b="1" dirty="0" smtClean="0">
                <a:solidFill>
                  <a:schemeClr val="tx1">
                    <a:lumMod val="50000"/>
                    <a:lumOff val="50000"/>
                  </a:schemeClr>
                </a:solidFill>
                <a:latin typeface="Courier New" pitchFamily="49" charset="0"/>
              </a:rPr>
              <a:t>0</a:t>
            </a:r>
            <a:endParaRPr lang="en-US" sz="4000" dirty="0">
              <a:solidFill>
                <a:schemeClr val="tx1">
                  <a:lumMod val="50000"/>
                  <a:lumOff val="50000"/>
                </a:schemeClr>
              </a:solidFill>
            </a:endParaRPr>
          </a:p>
        </p:txBody>
      </p:sp>
      <p:sp>
        <p:nvSpPr>
          <p:cNvPr id="20" name="Rectangle 19"/>
          <p:cNvSpPr/>
          <p:nvPr/>
        </p:nvSpPr>
        <p:spPr>
          <a:xfrm>
            <a:off x="6951093" y="4871212"/>
            <a:ext cx="492443" cy="707886"/>
          </a:xfrm>
          <a:prstGeom prst="rect">
            <a:avLst/>
          </a:prstGeom>
          <a:noFill/>
        </p:spPr>
        <p:txBody>
          <a:bodyPr wrap="none">
            <a:spAutoFit/>
          </a:bodyPr>
          <a:lstStyle/>
          <a:p>
            <a:r>
              <a:rPr lang="en-US" sz="4000" b="1" dirty="0" smtClean="0">
                <a:solidFill>
                  <a:schemeClr val="tx1">
                    <a:lumMod val="50000"/>
                    <a:lumOff val="50000"/>
                  </a:schemeClr>
                </a:solidFill>
                <a:latin typeface="Courier New" pitchFamily="49" charset="0"/>
              </a:rPr>
              <a:t>1</a:t>
            </a:r>
            <a:endParaRPr lang="en-US" sz="4000" dirty="0">
              <a:solidFill>
                <a:schemeClr val="tx1">
                  <a:lumMod val="50000"/>
                  <a:lumOff val="50000"/>
                </a:schemeClr>
              </a:solidFill>
            </a:endParaRPr>
          </a:p>
        </p:txBody>
      </p:sp>
      <p:sp>
        <p:nvSpPr>
          <p:cNvPr id="21" name="Rectangle 20"/>
          <p:cNvSpPr/>
          <p:nvPr/>
        </p:nvSpPr>
        <p:spPr>
          <a:xfrm>
            <a:off x="5268179" y="2411451"/>
            <a:ext cx="1290738" cy="461665"/>
          </a:xfrm>
          <a:prstGeom prst="rect">
            <a:avLst/>
          </a:prstGeom>
          <a:noFill/>
        </p:spPr>
        <p:txBody>
          <a:bodyPr wrap="none">
            <a:spAutoFit/>
          </a:bodyPr>
          <a:lstStyle/>
          <a:p>
            <a:r>
              <a:rPr lang="en-US" b="1" dirty="0" smtClean="0">
                <a:solidFill>
                  <a:srgbClr val="008000"/>
                </a:solidFill>
                <a:latin typeface="Courier New" pitchFamily="49" charset="0"/>
              </a:rPr>
              <a:t>'golf'</a:t>
            </a:r>
            <a:endParaRPr lang="en-US" dirty="0">
              <a:solidFill>
                <a:srgbClr val="008000"/>
              </a:solidFill>
            </a:endParaRPr>
          </a:p>
        </p:txBody>
      </p:sp>
      <p:sp>
        <p:nvSpPr>
          <p:cNvPr id="22" name="Rectangle 21"/>
          <p:cNvSpPr/>
          <p:nvPr/>
        </p:nvSpPr>
        <p:spPr>
          <a:xfrm>
            <a:off x="5181145" y="3281210"/>
            <a:ext cx="1475084" cy="461665"/>
          </a:xfrm>
          <a:prstGeom prst="rect">
            <a:avLst/>
          </a:prstGeom>
          <a:noFill/>
        </p:spPr>
        <p:txBody>
          <a:bodyPr wrap="none">
            <a:spAutoFit/>
          </a:bodyPr>
          <a:lstStyle/>
          <a:p>
            <a:r>
              <a:rPr lang="en-US" b="1" dirty="0" smtClean="0">
                <a:solidFill>
                  <a:srgbClr val="008000"/>
                </a:solidFill>
                <a:latin typeface="Courier New" pitchFamily="49" charset="0"/>
              </a:rPr>
              <a:t>'fore!'</a:t>
            </a:r>
            <a:endParaRPr lang="en-US" dirty="0">
              <a:solidFill>
                <a:srgbClr val="008000"/>
              </a:solidFill>
            </a:endParaRPr>
          </a:p>
        </p:txBody>
      </p:sp>
      <p:sp>
        <p:nvSpPr>
          <p:cNvPr id="23" name="Rectangle 22"/>
          <p:cNvSpPr/>
          <p:nvPr/>
        </p:nvSpPr>
        <p:spPr>
          <a:xfrm>
            <a:off x="5271710" y="4150969"/>
            <a:ext cx="1290738" cy="461665"/>
          </a:xfrm>
          <a:prstGeom prst="rect">
            <a:avLst/>
          </a:prstGeom>
          <a:noFill/>
        </p:spPr>
        <p:txBody>
          <a:bodyPr wrap="none">
            <a:spAutoFit/>
          </a:bodyPr>
          <a:lstStyle/>
          <a:p>
            <a:r>
              <a:rPr lang="en-US" b="1" dirty="0" smtClean="0">
                <a:solidFill>
                  <a:srgbClr val="008000"/>
                </a:solidFill>
                <a:latin typeface="Courier New" pitchFamily="49" charset="0"/>
              </a:rPr>
              <a:t>'club'</a:t>
            </a:r>
            <a:endParaRPr lang="en-US" dirty="0">
              <a:solidFill>
                <a:srgbClr val="008000"/>
              </a:solidFill>
            </a:endParaRPr>
          </a:p>
        </p:txBody>
      </p:sp>
      <p:sp>
        <p:nvSpPr>
          <p:cNvPr id="24" name="Rectangle 23"/>
          <p:cNvSpPr/>
          <p:nvPr/>
        </p:nvSpPr>
        <p:spPr>
          <a:xfrm>
            <a:off x="5365490" y="5020727"/>
            <a:ext cx="1106393" cy="461665"/>
          </a:xfrm>
          <a:prstGeom prst="rect">
            <a:avLst/>
          </a:prstGeom>
          <a:noFill/>
        </p:spPr>
        <p:txBody>
          <a:bodyPr wrap="none">
            <a:spAutoFit/>
          </a:bodyPr>
          <a:lstStyle/>
          <a:p>
            <a:r>
              <a:rPr lang="en-US" b="1" dirty="0" smtClean="0">
                <a:solidFill>
                  <a:srgbClr val="008000"/>
                </a:solidFill>
                <a:latin typeface="Courier New" pitchFamily="49" charset="0"/>
              </a:rPr>
              <a:t>'tee'</a:t>
            </a:r>
            <a:endParaRPr lang="en-US" dirty="0">
              <a:solidFill>
                <a:srgbClr val="008000"/>
              </a:solidFill>
            </a:endParaRPr>
          </a:p>
        </p:txBody>
      </p:sp>
      <p:sp>
        <p:nvSpPr>
          <p:cNvPr id="26" name="TextBox 25"/>
          <p:cNvSpPr txBox="1"/>
          <p:nvPr/>
        </p:nvSpPr>
        <p:spPr>
          <a:xfrm>
            <a:off x="3194061" y="2192179"/>
            <a:ext cx="255198" cy="246221"/>
          </a:xfrm>
          <a:prstGeom prst="rect">
            <a:avLst/>
          </a:prstGeom>
          <a:noFill/>
        </p:spPr>
        <p:txBody>
          <a:bodyPr wrap="none" rtlCol="0">
            <a:spAutoFit/>
          </a:bodyPr>
          <a:lstStyle/>
          <a:p>
            <a:r>
              <a:rPr lang="en-US" sz="1000" dirty="0" smtClean="0">
                <a:solidFill>
                  <a:srgbClr val="C00000"/>
                </a:solidFill>
                <a:latin typeface="Cambria" panose="02040503050406030204" pitchFamily="18" charset="0"/>
              </a:rPr>
              <a:t>4</a:t>
            </a:r>
          </a:p>
        </p:txBody>
      </p:sp>
      <p:cxnSp>
        <p:nvCxnSpPr>
          <p:cNvPr id="27" name="Straight Connector 26"/>
          <p:cNvCxnSpPr/>
          <p:nvPr/>
        </p:nvCxnSpPr>
        <p:spPr bwMode="auto">
          <a:xfrm>
            <a:off x="3000778" y="2404386"/>
            <a:ext cx="693828" cy="0"/>
          </a:xfrm>
          <a:prstGeom prst="line">
            <a:avLst/>
          </a:prstGeom>
          <a:noFill/>
          <a:ln w="19050" cap="flat" cmpd="sng" algn="ctr">
            <a:solidFill>
              <a:srgbClr val="C00000"/>
            </a:solidFill>
            <a:prstDash val="solid"/>
            <a:round/>
            <a:headEnd type="none" w="med" len="med"/>
            <a:tailEnd type="none" w="med" len="med"/>
          </a:ln>
          <a:effectLst/>
        </p:spPr>
      </p:cxnSp>
      <p:sp>
        <p:nvSpPr>
          <p:cNvPr id="28" name="TextBox 27"/>
          <p:cNvSpPr txBox="1"/>
          <p:nvPr/>
        </p:nvSpPr>
        <p:spPr>
          <a:xfrm>
            <a:off x="2142751" y="1618768"/>
            <a:ext cx="1245854" cy="461665"/>
          </a:xfrm>
          <a:prstGeom prst="rect">
            <a:avLst/>
          </a:prstGeom>
          <a:noFill/>
        </p:spPr>
        <p:txBody>
          <a:bodyPr wrap="none" rtlCol="0">
            <a:spAutoFit/>
          </a:bodyPr>
          <a:lstStyle/>
          <a:p>
            <a:r>
              <a:rPr lang="en-US" b="1" dirty="0" smtClean="0">
                <a:solidFill>
                  <a:srgbClr val="0000FF"/>
                </a:solidFill>
                <a:latin typeface="Calibri" panose="020F0502020204030204" pitchFamily="34" charset="0"/>
                <a:cs typeface="Calibri" panose="020F0502020204030204" pitchFamily="34" charset="0"/>
              </a:rPr>
              <a:t>[0,1,2,3]</a:t>
            </a:r>
          </a:p>
        </p:txBody>
      </p:sp>
      <p:sp>
        <p:nvSpPr>
          <p:cNvPr id="7" name="Left Brace 6"/>
          <p:cNvSpPr/>
          <p:nvPr/>
        </p:nvSpPr>
        <p:spPr bwMode="auto">
          <a:xfrm rot="5400000">
            <a:off x="2559955" y="948872"/>
            <a:ext cx="423775" cy="2570003"/>
          </a:xfrm>
          <a:prstGeom prst="leftBrace">
            <a:avLst>
              <a:gd name="adj1" fmla="val 59878"/>
              <a:gd name="adj2" fmla="val 50000"/>
            </a:avLst>
          </a:prstGeom>
          <a:noFill/>
          <a:ln w="19050"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mc:AlternateContent xmlns:mc="http://schemas.openxmlformats.org/markup-compatibility/2006" xmlns:p14="http://schemas.microsoft.com/office/powerpoint/2010/main">
        <mc:Choice Requires="p14">
          <p:contentPart p14:bwMode="auto" r:id="rId3">
            <p14:nvContentPartPr>
              <p14:cNvPr id="4" name="Ink 3"/>
              <p14:cNvContentPartPr/>
              <p14:nvPr/>
            </p14:nvContentPartPr>
            <p14:xfrm>
              <a:off x="143280" y="773280"/>
              <a:ext cx="6418080" cy="4690800"/>
            </p14:xfrm>
          </p:contentPart>
        </mc:Choice>
        <mc:Fallback xmlns="">
          <p:pic>
            <p:nvPicPr>
              <p:cNvPr id="4" name="Ink 3"/>
              <p:cNvPicPr/>
              <p:nvPr/>
            </p:nvPicPr>
            <p:blipFill>
              <a:blip r:embed="rId4"/>
              <a:stretch>
                <a:fillRect/>
              </a:stretch>
            </p:blipFill>
            <p:spPr>
              <a:xfrm>
                <a:off x="127440" y="757440"/>
                <a:ext cx="6450120" cy="4716360"/>
              </a:xfrm>
              <a:prstGeom prst="rect">
                <a:avLst/>
              </a:prstGeom>
            </p:spPr>
          </p:pic>
        </mc:Fallback>
      </mc:AlternateContent>
    </p:spTree>
    <p:extLst>
      <p:ext uri="{BB962C8B-B14F-4D97-AF65-F5344CB8AC3E}">
        <p14:creationId xmlns:p14="http://schemas.microsoft.com/office/powerpoint/2010/main" val="2568550344"/>
      </p:ext>
    </p:extLst>
  </p:cSld>
  <p:clrMapOvr>
    <a:masterClrMapping/>
  </p:clrMapOvr>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ight Arrow 12"/>
          <p:cNvSpPr/>
          <p:nvPr/>
        </p:nvSpPr>
        <p:spPr bwMode="auto">
          <a:xfrm rot="5400000">
            <a:off x="165588" y="5738553"/>
            <a:ext cx="1219200" cy="914400"/>
          </a:xfrm>
          <a:prstGeom prst="rightArrow">
            <a:avLst/>
          </a:prstGeom>
          <a:solidFill>
            <a:schemeClr val="bg1">
              <a:lumMod val="95000"/>
            </a:schemeClr>
          </a:solidFill>
          <a:ln w="19050" cap="flat" cmpd="sng" algn="ctr">
            <a:solidFill>
              <a:schemeClr val="bg1">
                <a:lumMod val="8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4469" y="232916"/>
            <a:ext cx="6535062" cy="6392167"/>
          </a:xfrm>
          <a:prstGeom prst="rect">
            <a:avLst/>
          </a:prstGeom>
        </p:spPr>
      </p:pic>
      <p:sp>
        <p:nvSpPr>
          <p:cNvPr id="3" name="Rounded Rectangle 2"/>
          <p:cNvSpPr/>
          <p:nvPr/>
        </p:nvSpPr>
        <p:spPr bwMode="auto">
          <a:xfrm>
            <a:off x="3048000" y="609600"/>
            <a:ext cx="3276600" cy="304800"/>
          </a:xfrm>
          <a:prstGeom prst="roundRect">
            <a:avLst/>
          </a:prstGeom>
          <a:noFill/>
          <a:ln w="38100"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4" name="Rectangle 3"/>
          <p:cNvSpPr/>
          <p:nvPr/>
        </p:nvSpPr>
        <p:spPr>
          <a:xfrm>
            <a:off x="104003" y="6606548"/>
            <a:ext cx="4572000" cy="215444"/>
          </a:xfrm>
          <a:prstGeom prst="rect">
            <a:avLst/>
          </a:prstGeom>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rPr>
              <a:t>https://understandinguncertainty.org/node/1066</a:t>
            </a:r>
          </a:p>
        </p:txBody>
      </p:sp>
      <p:sp>
        <p:nvSpPr>
          <p:cNvPr id="5" name="Rounded Rectangle 4"/>
          <p:cNvSpPr/>
          <p:nvPr/>
        </p:nvSpPr>
        <p:spPr bwMode="auto">
          <a:xfrm>
            <a:off x="1239180" y="208202"/>
            <a:ext cx="6848931" cy="6392167"/>
          </a:xfrm>
          <a:prstGeom prst="roundRect">
            <a:avLst>
              <a:gd name="adj" fmla="val 6808"/>
            </a:avLst>
          </a:prstGeom>
          <a:solidFill>
            <a:schemeClr val="bg1">
              <a:alpha val="9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6" name="Rounded Rectangle 5"/>
          <p:cNvSpPr/>
          <p:nvPr/>
        </p:nvSpPr>
        <p:spPr bwMode="auto">
          <a:xfrm>
            <a:off x="4397022" y="1871133"/>
            <a:ext cx="2514600" cy="840581"/>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7" name="Rectangle 7"/>
          <p:cNvSpPr>
            <a:spLocks noChangeArrowheads="1"/>
          </p:cNvSpPr>
          <p:nvPr>
            <p:custDataLst>
              <p:tags r:id="rId1"/>
            </p:custDataLst>
          </p:nvPr>
        </p:nvSpPr>
        <p:spPr bwMode="auto">
          <a:xfrm>
            <a:off x="1524000" y="1714500"/>
            <a:ext cx="6019800" cy="2062163"/>
          </a:xfrm>
          <a:prstGeom prst="rect">
            <a:avLst/>
          </a:prstGeom>
          <a:noFill/>
          <a:ln>
            <a:noFill/>
          </a:ln>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400" b="0" i="0" u="none" strike="noStrike" kern="1200" cap="none" spc="0" normalizeH="0" baseline="0" noProof="0" dirty="0" err="1">
                <a:ln>
                  <a:noFill/>
                </a:ln>
                <a:solidFill>
                  <a:srgbClr val="0A04EB"/>
                </a:solidFill>
                <a:effectLst/>
                <a:uLnTx/>
                <a:uFillTx/>
                <a:latin typeface="Cambria" pitchFamily="18" charset="0"/>
                <a:ea typeface="ＭＳ Ｐゴシック" pitchFamily="34" charset="-128"/>
                <a:cs typeface="+mn-cs"/>
              </a:rPr>
              <a:t>Rando</a:t>
            </a:r>
            <a:r>
              <a:rPr kumimoji="0" lang="en-US" sz="6400" b="0" i="0" u="none" strike="noStrike" kern="1200" cap="none" spc="0" normalizeH="0" baseline="0" noProof="0" dirty="0" err="1">
                <a:ln>
                  <a:noFill/>
                </a:ln>
                <a:solidFill>
                  <a:srgbClr val="0B04FF"/>
                </a:solidFill>
                <a:effectLst/>
                <a:uLnTx/>
                <a:uFillTx/>
                <a:latin typeface="Cambria" pitchFamily="18" charset="0"/>
                <a:ea typeface="ＭＳ Ｐゴシック" pitchFamily="34" charset="-128"/>
                <a:cs typeface="+mn-cs"/>
              </a:rPr>
              <a:t>hmmm</a:t>
            </a:r>
            <a:r>
              <a:rPr kumimoji="0" lang="en-US" sz="6400" b="0" i="0" u="none" strike="noStrike" kern="1200" cap="none" spc="0" normalizeH="0" baseline="0" noProof="0" dirty="0">
                <a:ln>
                  <a:noFill/>
                </a:ln>
                <a:solidFill>
                  <a:srgbClr val="0A04EB"/>
                </a:solidFill>
                <a:effectLst/>
                <a:uLnTx/>
                <a:uFillTx/>
                <a:latin typeface="Cambria" pitchFamily="18" charset="0"/>
                <a:ea typeface="ＭＳ Ｐゴシック" pitchFamily="34" charset="-128"/>
                <a:cs typeface="+mn-cs"/>
              </a:rPr>
              <a:t> Numbers…</a:t>
            </a:r>
          </a:p>
        </p:txBody>
      </p:sp>
      <p:sp>
        <p:nvSpPr>
          <p:cNvPr id="8" name="Text Box 9"/>
          <p:cNvSpPr txBox="1">
            <a:spLocks noChangeArrowheads="1"/>
          </p:cNvSpPr>
          <p:nvPr/>
        </p:nvSpPr>
        <p:spPr bwMode="auto">
          <a:xfrm>
            <a:off x="990600" y="4291013"/>
            <a:ext cx="7467600" cy="415498"/>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1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where you'll write your own random number generator…</a:t>
            </a:r>
            <a:endParaRPr kumimoji="0" lang="en-US" sz="21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9" name="Text Box 6"/>
          <p:cNvSpPr txBox="1">
            <a:spLocks noChangeArrowheads="1"/>
          </p:cNvSpPr>
          <p:nvPr/>
        </p:nvSpPr>
        <p:spPr bwMode="auto">
          <a:xfrm>
            <a:off x="6019800" y="5943600"/>
            <a:ext cx="2667000" cy="579438"/>
          </a:xfrm>
          <a:prstGeom prst="rect">
            <a:avLst/>
          </a:prstGeom>
          <a:no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See you there!</a:t>
            </a:r>
          </a:p>
        </p:txBody>
      </p:sp>
      <p:sp>
        <p:nvSpPr>
          <p:cNvPr id="10" name="Rectangle 7"/>
          <p:cNvSpPr>
            <a:spLocks noChangeArrowheads="1"/>
          </p:cNvSpPr>
          <p:nvPr/>
        </p:nvSpPr>
        <p:spPr bwMode="auto">
          <a:xfrm>
            <a:off x="304800" y="339922"/>
            <a:ext cx="3359253" cy="584775"/>
          </a:xfrm>
          <a:prstGeom prst="rect">
            <a:avLst/>
          </a:prstGeom>
          <a:noFill/>
          <a:ln>
            <a:noFill/>
          </a:ln>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This </a:t>
            </a:r>
            <a:r>
              <a:rPr kumimoji="0" lang="en-US" sz="3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week in hw6:</a:t>
            </a:r>
            <a:endParaRPr kumimoji="0" lang="en-US" sz="32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mc:AlternateContent xmlns:mc="http://schemas.openxmlformats.org/markup-compatibility/2006" xmlns:p14="http://schemas.microsoft.com/office/powerpoint/2010/main">
        <mc:Choice Requires="p14">
          <p:contentPart p14:bwMode="auto" r:id="rId4">
            <p14:nvContentPartPr>
              <p14:cNvPr id="11" name="Ink 10"/>
              <p14:cNvContentPartPr/>
              <p14:nvPr/>
            </p14:nvContentPartPr>
            <p14:xfrm>
              <a:off x="6884640" y="2937960"/>
              <a:ext cx="360" cy="360"/>
            </p14:xfrm>
          </p:contentPart>
        </mc:Choice>
        <mc:Fallback xmlns="">
          <p:pic>
            <p:nvPicPr>
              <p:cNvPr id="11" name="Ink 10"/>
              <p:cNvPicPr/>
              <p:nvPr/>
            </p:nvPicPr>
            <p:blipFill>
              <a:blip r:embed="rId5"/>
              <a:stretch>
                <a:fillRect/>
              </a:stretch>
            </p:blipFill>
            <p:spPr>
              <a:xfrm>
                <a:off x="6875280" y="2928600"/>
                <a:ext cx="19080" cy="19080"/>
              </a:xfrm>
              <a:prstGeom prst="rect">
                <a:avLst/>
              </a:prstGeom>
            </p:spPr>
          </p:pic>
        </mc:Fallback>
      </mc:AlternateContent>
      <p:sp>
        <p:nvSpPr>
          <p:cNvPr id="12" name="Text Box 9"/>
          <p:cNvSpPr txBox="1">
            <a:spLocks noChangeArrowheads="1"/>
          </p:cNvSpPr>
          <p:nvPr/>
        </p:nvSpPr>
        <p:spPr bwMode="auto">
          <a:xfrm>
            <a:off x="1027670" y="4701808"/>
            <a:ext cx="7467600" cy="415498"/>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100" b="0" i="1" u="none" strike="noStrike" kern="1200" cap="none" spc="0" normalizeH="0" baseline="0" noProof="0" dirty="0" smtClean="0">
                <a:ln>
                  <a:noFill/>
                </a:ln>
                <a:solidFill>
                  <a:srgbClr val="0000FF"/>
                </a:solidFill>
                <a:effectLst/>
                <a:uLnTx/>
                <a:uFillTx/>
                <a:latin typeface="Cambria" pitchFamily="18" charset="0"/>
                <a:ea typeface="ＭＳ Ｐゴシック" pitchFamily="34" charset="-128"/>
                <a:cs typeface="+mn-cs"/>
              </a:rPr>
              <a:t>... in Hmmm assembly language</a:t>
            </a:r>
            <a:endParaRPr kumimoji="0" lang="en-US" sz="2100" b="0" i="1" u="none" strike="noStrike" kern="1200" cap="none" spc="0" normalizeH="0" baseline="0" noProof="0" dirty="0">
              <a:ln>
                <a:noFill/>
              </a:ln>
              <a:solidFill>
                <a:srgbClr val="0000FF"/>
              </a:solidFill>
              <a:effectLst/>
              <a:uLnTx/>
              <a:uFillTx/>
              <a:latin typeface="Cambria" pitchFamily="18" charset="0"/>
              <a:ea typeface="ＭＳ Ｐゴシック" pitchFamily="34" charset="-128"/>
              <a:cs typeface="+mn-cs"/>
            </a:endParaRPr>
          </a:p>
        </p:txBody>
      </p:sp>
    </p:spTree>
    <p:extLst>
      <p:ext uri="{BB962C8B-B14F-4D97-AF65-F5344CB8AC3E}">
        <p14:creationId xmlns:p14="http://schemas.microsoft.com/office/powerpoint/2010/main" val="2366667104"/>
      </p:ext>
    </p:extLst>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04469" y="232916"/>
            <a:ext cx="6535062" cy="6392167"/>
          </a:xfrm>
          <a:prstGeom prst="rect">
            <a:avLst/>
          </a:prstGeom>
        </p:spPr>
      </p:pic>
      <p:sp>
        <p:nvSpPr>
          <p:cNvPr id="3" name="Rounded Rectangle 2"/>
          <p:cNvSpPr/>
          <p:nvPr/>
        </p:nvSpPr>
        <p:spPr bwMode="auto">
          <a:xfrm>
            <a:off x="3048000" y="609600"/>
            <a:ext cx="3276600" cy="304800"/>
          </a:xfrm>
          <a:prstGeom prst="roundRect">
            <a:avLst/>
          </a:prstGeom>
          <a:noFill/>
          <a:ln w="38100"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4" name="Rectangle 3"/>
          <p:cNvSpPr/>
          <p:nvPr/>
        </p:nvSpPr>
        <p:spPr>
          <a:xfrm>
            <a:off x="104003" y="6606548"/>
            <a:ext cx="4572000" cy="215444"/>
          </a:xfrm>
          <a:prstGeom prst="rect">
            <a:avLst/>
          </a:prstGeom>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rPr>
              <a:t>https://understandinguncertainty.org/node/1066</a:t>
            </a:r>
          </a:p>
        </p:txBody>
      </p:sp>
      <mc:AlternateContent xmlns:mc="http://schemas.openxmlformats.org/markup-compatibility/2006" xmlns:p14="http://schemas.microsoft.com/office/powerpoint/2010/main">
        <mc:Choice Requires="p14">
          <p:contentPart p14:bwMode="auto" r:id="rId3">
            <p14:nvContentPartPr>
              <p14:cNvPr id="5" name="Ink 4"/>
              <p14:cNvContentPartPr/>
              <p14:nvPr/>
            </p14:nvContentPartPr>
            <p14:xfrm>
              <a:off x="7440120" y="3363840"/>
              <a:ext cx="600120" cy="199800"/>
            </p14:xfrm>
          </p:contentPart>
        </mc:Choice>
        <mc:Fallback xmlns="">
          <p:pic>
            <p:nvPicPr>
              <p:cNvPr id="5" name="Ink 4"/>
              <p:cNvPicPr/>
              <p:nvPr/>
            </p:nvPicPr>
            <p:blipFill>
              <a:blip r:embed="rId4"/>
              <a:stretch>
                <a:fillRect/>
              </a:stretch>
            </p:blipFill>
            <p:spPr>
              <a:xfrm>
                <a:off x="7428240" y="3352320"/>
                <a:ext cx="622440" cy="221760"/>
              </a:xfrm>
              <a:prstGeom prst="rect">
                <a:avLst/>
              </a:prstGeom>
            </p:spPr>
          </p:pic>
        </mc:Fallback>
      </mc:AlternateContent>
    </p:spTree>
    <p:extLst>
      <p:ext uri="{BB962C8B-B14F-4D97-AF65-F5344CB8AC3E}">
        <p14:creationId xmlns:p14="http://schemas.microsoft.com/office/powerpoint/2010/main" val="3990452207"/>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4876800" y="322232"/>
            <a:ext cx="4106779" cy="6415452"/>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603" name="Text Box 2"/>
          <p:cNvSpPr txBox="1">
            <a:spLocks noChangeArrowheads="1"/>
          </p:cNvSpPr>
          <p:nvPr/>
        </p:nvSpPr>
        <p:spPr bwMode="auto">
          <a:xfrm>
            <a:off x="228600" y="152400"/>
            <a:ext cx="14478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Quiz</a:t>
            </a:r>
            <a:endParaRPr lang="en-US" sz="4200" dirty="0">
              <a:latin typeface="Cambria" pitchFamily="18" charset="0"/>
            </a:endParaRPr>
          </a:p>
        </p:txBody>
      </p:sp>
      <p:sp>
        <p:nvSpPr>
          <p:cNvPr id="6" name="Rectangle 5"/>
          <p:cNvSpPr/>
          <p:nvPr/>
        </p:nvSpPr>
        <p:spPr>
          <a:xfrm>
            <a:off x="1905596" y="322232"/>
            <a:ext cx="2818207" cy="400110"/>
          </a:xfrm>
          <a:prstGeom prst="rect">
            <a:avLst/>
          </a:prstGeom>
        </p:spPr>
        <p:txBody>
          <a:bodyPr wrap="none">
            <a:spAutoFit/>
          </a:bodyPr>
          <a:lstStyle/>
          <a:p>
            <a:r>
              <a:rPr lang="en-US" sz="2000" i="1" dirty="0" smtClean="0">
                <a:latin typeface="Cambria" pitchFamily="18" charset="0"/>
              </a:rPr>
              <a:t>What does the loop say?</a:t>
            </a:r>
            <a:endParaRPr lang="en-US" sz="2000" i="1" dirty="0"/>
          </a:p>
        </p:txBody>
      </p:sp>
      <p:sp>
        <p:nvSpPr>
          <p:cNvPr id="36" name="Rectangle 35"/>
          <p:cNvSpPr/>
          <p:nvPr/>
        </p:nvSpPr>
        <p:spPr>
          <a:xfrm>
            <a:off x="8233988" y="786825"/>
            <a:ext cx="431528" cy="584775"/>
          </a:xfrm>
          <a:prstGeom prst="rect">
            <a:avLst/>
          </a:prstGeom>
          <a:solidFill>
            <a:schemeClr val="bg1"/>
          </a:solidFill>
        </p:spPr>
        <p:txBody>
          <a:bodyPr wrap="none">
            <a:spAutoFit/>
          </a:bodyPr>
          <a:lstStyle/>
          <a:p>
            <a:r>
              <a:rPr lang="en-US" sz="3200" b="1" dirty="0">
                <a:solidFill>
                  <a:srgbClr val="0000FF"/>
                </a:solidFill>
                <a:latin typeface="Courier New" pitchFamily="49" charset="0"/>
              </a:rPr>
              <a:t>i</a:t>
            </a:r>
            <a:endParaRPr lang="en-US" sz="3200" dirty="0">
              <a:solidFill>
                <a:srgbClr val="0000FF"/>
              </a:solidFill>
            </a:endParaRPr>
          </a:p>
        </p:txBody>
      </p:sp>
      <p:sp>
        <p:nvSpPr>
          <p:cNvPr id="38" name="Rectangle 37"/>
          <p:cNvSpPr/>
          <p:nvPr/>
        </p:nvSpPr>
        <p:spPr>
          <a:xfrm>
            <a:off x="8223942" y="1662133"/>
            <a:ext cx="431528" cy="584775"/>
          </a:xfrm>
          <a:prstGeom prst="rect">
            <a:avLst/>
          </a:prstGeom>
          <a:noFill/>
        </p:spPr>
        <p:txBody>
          <a:bodyPr wrap="none">
            <a:spAutoFit/>
          </a:bodyPr>
          <a:lstStyle/>
          <a:p>
            <a:r>
              <a:rPr lang="en-US" sz="3200" b="1" dirty="0">
                <a:solidFill>
                  <a:srgbClr val="0000FF"/>
                </a:solidFill>
                <a:latin typeface="Courier New" pitchFamily="49" charset="0"/>
              </a:rPr>
              <a:t>0</a:t>
            </a:r>
            <a:endParaRPr lang="en-US" sz="3200" dirty="0">
              <a:solidFill>
                <a:srgbClr val="0000FF"/>
              </a:solidFill>
            </a:endParaRPr>
          </a:p>
        </p:txBody>
      </p:sp>
      <p:sp>
        <p:nvSpPr>
          <p:cNvPr id="13" name="Rectangle 12"/>
          <p:cNvSpPr/>
          <p:nvPr/>
        </p:nvSpPr>
        <p:spPr>
          <a:xfrm>
            <a:off x="8229084" y="2188832"/>
            <a:ext cx="431528" cy="584775"/>
          </a:xfrm>
          <a:prstGeom prst="rect">
            <a:avLst/>
          </a:prstGeom>
          <a:noFill/>
        </p:spPr>
        <p:txBody>
          <a:bodyPr wrap="none">
            <a:spAutoFit/>
          </a:bodyPr>
          <a:lstStyle/>
          <a:p>
            <a:r>
              <a:rPr lang="en-US" sz="3200" b="1" dirty="0" smtClean="0">
                <a:solidFill>
                  <a:srgbClr val="0000FF"/>
                </a:solidFill>
                <a:latin typeface="Courier New" pitchFamily="49" charset="0"/>
              </a:rPr>
              <a:t>1</a:t>
            </a:r>
            <a:endParaRPr lang="en-US" sz="3200" dirty="0">
              <a:solidFill>
                <a:srgbClr val="0000FF"/>
              </a:solidFill>
            </a:endParaRPr>
          </a:p>
        </p:txBody>
      </p:sp>
      <p:sp>
        <p:nvSpPr>
          <p:cNvPr id="14" name="Rectangle 13"/>
          <p:cNvSpPr/>
          <p:nvPr/>
        </p:nvSpPr>
        <p:spPr>
          <a:xfrm>
            <a:off x="8227476" y="2715531"/>
            <a:ext cx="431528" cy="584775"/>
          </a:xfrm>
          <a:prstGeom prst="rect">
            <a:avLst/>
          </a:prstGeom>
          <a:noFill/>
        </p:spPr>
        <p:txBody>
          <a:bodyPr wrap="none">
            <a:spAutoFit/>
          </a:bodyPr>
          <a:lstStyle/>
          <a:p>
            <a:r>
              <a:rPr lang="en-US" sz="3200" b="1" dirty="0" smtClean="0">
                <a:solidFill>
                  <a:srgbClr val="0000FF"/>
                </a:solidFill>
                <a:latin typeface="Courier New" pitchFamily="49" charset="0"/>
              </a:rPr>
              <a:t>2</a:t>
            </a:r>
            <a:endParaRPr lang="en-US" sz="3200" dirty="0">
              <a:solidFill>
                <a:srgbClr val="0000FF"/>
              </a:solidFill>
            </a:endParaRPr>
          </a:p>
        </p:txBody>
      </p:sp>
      <p:sp>
        <p:nvSpPr>
          <p:cNvPr id="11" name="Rectangle 10"/>
          <p:cNvSpPr/>
          <p:nvPr/>
        </p:nvSpPr>
        <p:spPr>
          <a:xfrm>
            <a:off x="7147271" y="848380"/>
            <a:ext cx="922047" cy="461665"/>
          </a:xfrm>
          <a:prstGeom prst="rect">
            <a:avLst/>
          </a:prstGeom>
          <a:solidFill>
            <a:schemeClr val="bg1"/>
          </a:solidFill>
        </p:spPr>
        <p:txBody>
          <a:bodyPr wrap="none">
            <a:spAutoFit/>
          </a:bodyPr>
          <a:lstStyle/>
          <a:p>
            <a:r>
              <a:rPr lang="en-US" b="1" dirty="0" smtClean="0">
                <a:latin typeface="Courier New" pitchFamily="49" charset="0"/>
              </a:rPr>
              <a:t>S[</a:t>
            </a:r>
            <a:r>
              <a:rPr lang="en-US" b="1" dirty="0" err="1" smtClean="0">
                <a:solidFill>
                  <a:srgbClr val="0000FF"/>
                </a:solidFill>
                <a:latin typeface="Courier New" pitchFamily="49" charset="0"/>
              </a:rPr>
              <a:t>i</a:t>
            </a:r>
            <a:r>
              <a:rPr lang="en-US" b="1" dirty="0" smtClean="0">
                <a:latin typeface="Courier New" pitchFamily="49" charset="0"/>
              </a:rPr>
              <a:t>]</a:t>
            </a:r>
            <a:endParaRPr lang="en-US" dirty="0"/>
          </a:p>
        </p:txBody>
      </p:sp>
      <p:sp>
        <p:nvSpPr>
          <p:cNvPr id="17" name="Rectangle 16"/>
          <p:cNvSpPr/>
          <p:nvPr/>
        </p:nvSpPr>
        <p:spPr>
          <a:xfrm>
            <a:off x="7088824" y="1662133"/>
            <a:ext cx="925254" cy="584775"/>
          </a:xfrm>
          <a:prstGeom prst="rect">
            <a:avLst/>
          </a:prstGeom>
          <a:noFill/>
        </p:spPr>
        <p:txBody>
          <a:bodyPr wrap="none">
            <a:spAutoFit/>
          </a:bodyPr>
          <a:lstStyle/>
          <a:p>
            <a:r>
              <a:rPr lang="en-US" sz="3200" b="1" dirty="0" smtClean="0">
                <a:solidFill>
                  <a:srgbClr val="0AA318"/>
                </a:solidFill>
                <a:latin typeface="Courier New" pitchFamily="49" charset="0"/>
              </a:rPr>
              <a:t>'t'</a:t>
            </a:r>
            <a:endParaRPr lang="en-US" sz="3200" dirty="0">
              <a:solidFill>
                <a:srgbClr val="0AA318"/>
              </a:solidFill>
            </a:endParaRPr>
          </a:p>
        </p:txBody>
      </p:sp>
      <p:sp>
        <p:nvSpPr>
          <p:cNvPr id="18" name="Rectangle 17"/>
          <p:cNvSpPr/>
          <p:nvPr/>
        </p:nvSpPr>
        <p:spPr>
          <a:xfrm>
            <a:off x="7094906" y="2188832"/>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err="1" smtClean="0">
                <a:solidFill>
                  <a:srgbClr val="0AA318"/>
                </a:solidFill>
                <a:latin typeface="Courier New" pitchFamily="49" charset="0"/>
              </a:rPr>
              <a:t>i</a:t>
            </a:r>
            <a:r>
              <a:rPr lang="en-US" sz="3200" b="1" dirty="0" smtClean="0">
                <a:solidFill>
                  <a:srgbClr val="0AA318"/>
                </a:solidFill>
                <a:latin typeface="Courier New" pitchFamily="49" charset="0"/>
              </a:rPr>
              <a:t>'</a:t>
            </a:r>
            <a:endParaRPr lang="en-US" sz="3200" dirty="0">
              <a:solidFill>
                <a:srgbClr val="0AA318"/>
              </a:solidFill>
            </a:endParaRPr>
          </a:p>
        </p:txBody>
      </p:sp>
      <p:sp>
        <p:nvSpPr>
          <p:cNvPr id="19" name="Rectangle 18"/>
          <p:cNvSpPr/>
          <p:nvPr/>
        </p:nvSpPr>
        <p:spPr>
          <a:xfrm>
            <a:off x="7093728" y="2715531"/>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m</a:t>
            </a:r>
            <a:r>
              <a:rPr lang="en-US" sz="3200" b="1" dirty="0" smtClean="0">
                <a:solidFill>
                  <a:srgbClr val="0AA318"/>
                </a:solidFill>
                <a:latin typeface="Courier New" pitchFamily="49" charset="0"/>
              </a:rPr>
              <a:t>'</a:t>
            </a:r>
            <a:endParaRPr lang="en-US" sz="3200" dirty="0">
              <a:solidFill>
                <a:srgbClr val="0AA318"/>
              </a:solidFill>
            </a:endParaRPr>
          </a:p>
        </p:txBody>
      </p:sp>
      <p:sp>
        <p:nvSpPr>
          <p:cNvPr id="21" name="Rectangle 20"/>
          <p:cNvSpPr/>
          <p:nvPr/>
        </p:nvSpPr>
        <p:spPr>
          <a:xfrm>
            <a:off x="6066541" y="917630"/>
            <a:ext cx="877163" cy="323165"/>
          </a:xfrm>
          <a:prstGeom prst="rect">
            <a:avLst/>
          </a:prstGeom>
          <a:solidFill>
            <a:schemeClr val="bg1"/>
          </a:solidFill>
        </p:spPr>
        <p:txBody>
          <a:bodyPr wrap="none">
            <a:spAutoFit/>
          </a:bodyPr>
          <a:lstStyle/>
          <a:p>
            <a:r>
              <a:rPr lang="en-US" sz="1500" b="1" dirty="0" smtClean="0">
                <a:latin typeface="Courier New" pitchFamily="49" charset="0"/>
              </a:rPr>
              <a:t>S[</a:t>
            </a:r>
            <a:r>
              <a:rPr lang="en-US" sz="1500" b="1" dirty="0" smtClean="0">
                <a:solidFill>
                  <a:srgbClr val="0000FF"/>
                </a:solidFill>
                <a:latin typeface="Courier New" pitchFamily="49" charset="0"/>
              </a:rPr>
              <a:t>i</a:t>
            </a:r>
            <a:r>
              <a:rPr lang="en-US" sz="1500" b="1" dirty="0" smtClean="0">
                <a:latin typeface="Courier New" pitchFamily="49" charset="0"/>
              </a:rPr>
              <a:t>-1]</a:t>
            </a:r>
            <a:endParaRPr lang="en-US" sz="1500" b="1" dirty="0"/>
          </a:p>
        </p:txBody>
      </p:sp>
      <p:sp>
        <p:nvSpPr>
          <p:cNvPr id="22" name="Rectangle 21"/>
          <p:cNvSpPr/>
          <p:nvPr/>
        </p:nvSpPr>
        <p:spPr>
          <a:xfrm>
            <a:off x="8228846" y="3242230"/>
            <a:ext cx="431528" cy="584775"/>
          </a:xfrm>
          <a:prstGeom prst="rect">
            <a:avLst/>
          </a:prstGeom>
          <a:noFill/>
        </p:spPr>
        <p:txBody>
          <a:bodyPr wrap="none">
            <a:spAutoFit/>
          </a:bodyPr>
          <a:lstStyle/>
          <a:p>
            <a:r>
              <a:rPr lang="en-US" sz="3200" b="1" dirty="0">
                <a:solidFill>
                  <a:srgbClr val="0000FF"/>
                </a:solidFill>
                <a:latin typeface="Courier New" pitchFamily="49" charset="0"/>
              </a:rPr>
              <a:t>3</a:t>
            </a:r>
            <a:endParaRPr lang="en-US" sz="3200" dirty="0">
              <a:solidFill>
                <a:srgbClr val="0000FF"/>
              </a:solidFill>
            </a:endParaRPr>
          </a:p>
        </p:txBody>
      </p:sp>
      <p:sp>
        <p:nvSpPr>
          <p:cNvPr id="23" name="Rectangle 22"/>
          <p:cNvSpPr/>
          <p:nvPr/>
        </p:nvSpPr>
        <p:spPr>
          <a:xfrm>
            <a:off x="8233988" y="3768929"/>
            <a:ext cx="431528" cy="584775"/>
          </a:xfrm>
          <a:prstGeom prst="rect">
            <a:avLst/>
          </a:prstGeom>
          <a:noFill/>
        </p:spPr>
        <p:txBody>
          <a:bodyPr wrap="none">
            <a:spAutoFit/>
          </a:bodyPr>
          <a:lstStyle/>
          <a:p>
            <a:r>
              <a:rPr lang="en-US" sz="3200" b="1" dirty="0">
                <a:solidFill>
                  <a:srgbClr val="0000FF"/>
                </a:solidFill>
                <a:latin typeface="Courier New" pitchFamily="49" charset="0"/>
              </a:rPr>
              <a:t>4</a:t>
            </a:r>
            <a:endParaRPr lang="en-US" sz="3200" dirty="0">
              <a:solidFill>
                <a:srgbClr val="0000FF"/>
              </a:solidFill>
            </a:endParaRPr>
          </a:p>
        </p:txBody>
      </p:sp>
      <p:sp>
        <p:nvSpPr>
          <p:cNvPr id="24" name="Rectangle 23"/>
          <p:cNvSpPr/>
          <p:nvPr/>
        </p:nvSpPr>
        <p:spPr>
          <a:xfrm>
            <a:off x="8232380" y="4295628"/>
            <a:ext cx="431528" cy="584775"/>
          </a:xfrm>
          <a:prstGeom prst="rect">
            <a:avLst/>
          </a:prstGeom>
          <a:noFill/>
        </p:spPr>
        <p:txBody>
          <a:bodyPr wrap="none">
            <a:spAutoFit/>
          </a:bodyPr>
          <a:lstStyle/>
          <a:p>
            <a:r>
              <a:rPr lang="en-US" sz="3200" b="1" dirty="0">
                <a:solidFill>
                  <a:srgbClr val="0000FF"/>
                </a:solidFill>
                <a:latin typeface="Courier New" pitchFamily="49" charset="0"/>
              </a:rPr>
              <a:t>5</a:t>
            </a:r>
            <a:endParaRPr lang="en-US" sz="3200" dirty="0">
              <a:solidFill>
                <a:srgbClr val="0000FF"/>
              </a:solidFill>
            </a:endParaRPr>
          </a:p>
        </p:txBody>
      </p:sp>
      <p:sp>
        <p:nvSpPr>
          <p:cNvPr id="25" name="Rectangle 24"/>
          <p:cNvSpPr/>
          <p:nvPr/>
        </p:nvSpPr>
        <p:spPr>
          <a:xfrm>
            <a:off x="7093728" y="3242230"/>
            <a:ext cx="925254" cy="584775"/>
          </a:xfrm>
          <a:prstGeom prst="rect">
            <a:avLst/>
          </a:prstGeom>
          <a:noFill/>
        </p:spPr>
        <p:txBody>
          <a:bodyPr wrap="none">
            <a:spAutoFit/>
          </a:bodyPr>
          <a:lstStyle/>
          <a:p>
            <a:r>
              <a:rPr lang="en-US" sz="3200" b="1" dirty="0" smtClean="0">
                <a:solidFill>
                  <a:srgbClr val="0AA318"/>
                </a:solidFill>
                <a:latin typeface="Courier New" pitchFamily="49" charset="0"/>
              </a:rPr>
              <a:t>'e'</a:t>
            </a:r>
            <a:endParaRPr lang="en-US" sz="3200" dirty="0">
              <a:solidFill>
                <a:srgbClr val="0AA318"/>
              </a:solidFill>
            </a:endParaRPr>
          </a:p>
        </p:txBody>
      </p:sp>
      <p:sp>
        <p:nvSpPr>
          <p:cNvPr id="26" name="Rectangle 25"/>
          <p:cNvSpPr/>
          <p:nvPr/>
        </p:nvSpPr>
        <p:spPr>
          <a:xfrm>
            <a:off x="7099810" y="3768929"/>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 </a:t>
            </a:r>
            <a:r>
              <a:rPr lang="en-US" sz="3200" b="1" dirty="0" smtClean="0">
                <a:solidFill>
                  <a:srgbClr val="0AA318"/>
                </a:solidFill>
                <a:latin typeface="Courier New" pitchFamily="49" charset="0"/>
              </a:rPr>
              <a:t>'</a:t>
            </a:r>
            <a:endParaRPr lang="en-US" sz="3200" dirty="0">
              <a:solidFill>
                <a:srgbClr val="0AA318"/>
              </a:solidFill>
            </a:endParaRPr>
          </a:p>
        </p:txBody>
      </p:sp>
      <p:sp>
        <p:nvSpPr>
          <p:cNvPr id="27" name="Rectangle 26"/>
          <p:cNvSpPr/>
          <p:nvPr/>
        </p:nvSpPr>
        <p:spPr>
          <a:xfrm>
            <a:off x="7098632" y="4295628"/>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t</a:t>
            </a:r>
            <a:r>
              <a:rPr lang="en-US" sz="3200" b="1" dirty="0" smtClean="0">
                <a:solidFill>
                  <a:srgbClr val="0AA318"/>
                </a:solidFill>
                <a:latin typeface="Courier New" pitchFamily="49" charset="0"/>
              </a:rPr>
              <a:t>'</a:t>
            </a:r>
            <a:endParaRPr lang="en-US" sz="3200" dirty="0">
              <a:solidFill>
                <a:srgbClr val="0AA318"/>
              </a:solidFill>
            </a:endParaRPr>
          </a:p>
        </p:txBody>
      </p:sp>
      <p:sp>
        <p:nvSpPr>
          <p:cNvPr id="29" name="Rectangle 28"/>
          <p:cNvSpPr/>
          <p:nvPr/>
        </p:nvSpPr>
        <p:spPr>
          <a:xfrm>
            <a:off x="6029906" y="2205332"/>
            <a:ext cx="925254" cy="584775"/>
          </a:xfrm>
          <a:prstGeom prst="rect">
            <a:avLst/>
          </a:prstGeom>
          <a:noFill/>
        </p:spPr>
        <p:txBody>
          <a:bodyPr wrap="none">
            <a:spAutoFit/>
          </a:bodyPr>
          <a:lstStyle/>
          <a:p>
            <a:r>
              <a:rPr lang="en-US" sz="3200" b="1" dirty="0" smtClean="0">
                <a:solidFill>
                  <a:srgbClr val="0AA318"/>
                </a:solidFill>
                <a:latin typeface="Courier New" pitchFamily="49" charset="0"/>
              </a:rPr>
              <a:t>'t'</a:t>
            </a:r>
            <a:endParaRPr lang="en-US" sz="3200" dirty="0">
              <a:solidFill>
                <a:srgbClr val="0AA318"/>
              </a:solidFill>
            </a:endParaRPr>
          </a:p>
        </p:txBody>
      </p:sp>
      <p:sp>
        <p:nvSpPr>
          <p:cNvPr id="30" name="Rectangle 29"/>
          <p:cNvSpPr/>
          <p:nvPr/>
        </p:nvSpPr>
        <p:spPr>
          <a:xfrm>
            <a:off x="6035988" y="2732031"/>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err="1" smtClean="0">
                <a:solidFill>
                  <a:srgbClr val="0AA318"/>
                </a:solidFill>
                <a:latin typeface="Courier New" pitchFamily="49" charset="0"/>
              </a:rPr>
              <a:t>i</a:t>
            </a:r>
            <a:r>
              <a:rPr lang="en-US" sz="3200" b="1" dirty="0" smtClean="0">
                <a:solidFill>
                  <a:srgbClr val="0AA318"/>
                </a:solidFill>
                <a:latin typeface="Courier New" pitchFamily="49" charset="0"/>
              </a:rPr>
              <a:t>'</a:t>
            </a:r>
            <a:endParaRPr lang="en-US" sz="3200" dirty="0">
              <a:solidFill>
                <a:srgbClr val="0AA318"/>
              </a:solidFill>
            </a:endParaRPr>
          </a:p>
        </p:txBody>
      </p:sp>
      <p:sp>
        <p:nvSpPr>
          <p:cNvPr id="31" name="Rectangle 30"/>
          <p:cNvSpPr/>
          <p:nvPr/>
        </p:nvSpPr>
        <p:spPr>
          <a:xfrm>
            <a:off x="6034810" y="3258730"/>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m</a:t>
            </a:r>
            <a:r>
              <a:rPr lang="en-US" sz="3200" b="1" dirty="0" smtClean="0">
                <a:solidFill>
                  <a:srgbClr val="0AA318"/>
                </a:solidFill>
                <a:latin typeface="Courier New" pitchFamily="49" charset="0"/>
              </a:rPr>
              <a:t>'</a:t>
            </a:r>
            <a:endParaRPr lang="en-US" sz="3200" dirty="0">
              <a:solidFill>
                <a:srgbClr val="0AA318"/>
              </a:solidFill>
            </a:endParaRPr>
          </a:p>
        </p:txBody>
      </p:sp>
      <p:sp>
        <p:nvSpPr>
          <p:cNvPr id="33" name="Rectangle 32"/>
          <p:cNvSpPr/>
          <p:nvPr/>
        </p:nvSpPr>
        <p:spPr>
          <a:xfrm>
            <a:off x="6034810" y="3785429"/>
            <a:ext cx="925254" cy="584775"/>
          </a:xfrm>
          <a:prstGeom prst="rect">
            <a:avLst/>
          </a:prstGeom>
          <a:noFill/>
        </p:spPr>
        <p:txBody>
          <a:bodyPr wrap="none">
            <a:spAutoFit/>
          </a:bodyPr>
          <a:lstStyle/>
          <a:p>
            <a:r>
              <a:rPr lang="en-US" sz="3200" b="1" dirty="0" smtClean="0">
                <a:solidFill>
                  <a:srgbClr val="0AA318"/>
                </a:solidFill>
                <a:latin typeface="Courier New" pitchFamily="49" charset="0"/>
              </a:rPr>
              <a:t>'e'</a:t>
            </a:r>
            <a:endParaRPr lang="en-US" sz="3200" dirty="0">
              <a:solidFill>
                <a:srgbClr val="0AA318"/>
              </a:solidFill>
            </a:endParaRPr>
          </a:p>
        </p:txBody>
      </p:sp>
      <p:sp>
        <p:nvSpPr>
          <p:cNvPr id="34" name="Rectangle 33"/>
          <p:cNvSpPr/>
          <p:nvPr/>
        </p:nvSpPr>
        <p:spPr>
          <a:xfrm>
            <a:off x="6040892" y="4312128"/>
            <a:ext cx="925254" cy="584775"/>
          </a:xfrm>
          <a:prstGeom prst="rect">
            <a:avLst/>
          </a:prstGeom>
          <a:solidFill>
            <a:schemeClr val="bg1">
              <a:lumMod val="95000"/>
            </a:schemeClr>
          </a:solidFill>
          <a:ln w="3175">
            <a:solidFill>
              <a:srgbClr val="008000"/>
            </a:solidFill>
          </a:ln>
        </p:spPr>
        <p:txBody>
          <a:bodyPr wrap="none">
            <a:spAutoFit/>
          </a:bodyPr>
          <a:lstStyle/>
          <a:p>
            <a:r>
              <a:rPr lang="en-US" sz="3200" b="1" dirty="0" smtClean="0">
                <a:solidFill>
                  <a:srgbClr val="008000"/>
                </a:solidFill>
                <a:latin typeface="Courier New" pitchFamily="49" charset="0"/>
              </a:rPr>
              <a:t>'</a:t>
            </a:r>
            <a:r>
              <a:rPr lang="en-US" sz="3200" b="1" dirty="0">
                <a:solidFill>
                  <a:srgbClr val="008000"/>
                </a:solidFill>
                <a:latin typeface="Courier New" pitchFamily="49" charset="0"/>
              </a:rPr>
              <a:t> </a:t>
            </a:r>
            <a:r>
              <a:rPr lang="en-US" sz="3200" b="1" dirty="0" smtClean="0">
                <a:solidFill>
                  <a:srgbClr val="008000"/>
                </a:solidFill>
                <a:latin typeface="Courier New" pitchFamily="49" charset="0"/>
              </a:rPr>
              <a:t>'</a:t>
            </a:r>
            <a:endParaRPr lang="en-US" sz="3200" b="1" dirty="0">
              <a:solidFill>
                <a:srgbClr val="008000"/>
              </a:solidFill>
            </a:endParaRPr>
          </a:p>
        </p:txBody>
      </p:sp>
      <p:sp>
        <p:nvSpPr>
          <p:cNvPr id="35" name="Rectangle 34"/>
          <p:cNvSpPr/>
          <p:nvPr/>
        </p:nvSpPr>
        <p:spPr>
          <a:xfrm>
            <a:off x="6039714" y="4838827"/>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t</a:t>
            </a:r>
            <a:r>
              <a:rPr lang="en-US" sz="3200" b="1" dirty="0" smtClean="0">
                <a:solidFill>
                  <a:srgbClr val="0AA318"/>
                </a:solidFill>
                <a:latin typeface="Courier New" pitchFamily="49" charset="0"/>
              </a:rPr>
              <a:t>'</a:t>
            </a:r>
            <a:endParaRPr lang="en-US" sz="3200" dirty="0">
              <a:solidFill>
                <a:srgbClr val="0AA318"/>
              </a:solidFill>
            </a:endParaRPr>
          </a:p>
        </p:txBody>
      </p:sp>
      <p:sp>
        <p:nvSpPr>
          <p:cNvPr id="37" name="Rectangle 36"/>
          <p:cNvSpPr/>
          <p:nvPr/>
        </p:nvSpPr>
        <p:spPr>
          <a:xfrm>
            <a:off x="8221718" y="4822327"/>
            <a:ext cx="431528" cy="584775"/>
          </a:xfrm>
          <a:prstGeom prst="rect">
            <a:avLst/>
          </a:prstGeom>
          <a:noFill/>
        </p:spPr>
        <p:txBody>
          <a:bodyPr wrap="none">
            <a:spAutoFit/>
          </a:bodyPr>
          <a:lstStyle/>
          <a:p>
            <a:r>
              <a:rPr lang="en-US" sz="3200" b="1" dirty="0">
                <a:solidFill>
                  <a:srgbClr val="0000FF"/>
                </a:solidFill>
                <a:latin typeface="Courier New" pitchFamily="49" charset="0"/>
              </a:rPr>
              <a:t>6</a:t>
            </a:r>
            <a:endParaRPr lang="en-US" sz="3200" dirty="0">
              <a:solidFill>
                <a:srgbClr val="0000FF"/>
              </a:solidFill>
            </a:endParaRPr>
          </a:p>
        </p:txBody>
      </p:sp>
      <p:sp>
        <p:nvSpPr>
          <p:cNvPr id="39" name="Rectangle 38"/>
          <p:cNvSpPr/>
          <p:nvPr/>
        </p:nvSpPr>
        <p:spPr>
          <a:xfrm>
            <a:off x="8226860" y="5349026"/>
            <a:ext cx="431528" cy="584775"/>
          </a:xfrm>
          <a:prstGeom prst="rect">
            <a:avLst/>
          </a:prstGeom>
          <a:noFill/>
        </p:spPr>
        <p:txBody>
          <a:bodyPr wrap="none">
            <a:spAutoFit/>
          </a:bodyPr>
          <a:lstStyle/>
          <a:p>
            <a:r>
              <a:rPr lang="en-US" sz="3200" b="1" dirty="0" smtClean="0">
                <a:solidFill>
                  <a:srgbClr val="0000FF"/>
                </a:solidFill>
                <a:latin typeface="Courier New" pitchFamily="49" charset="0"/>
              </a:rPr>
              <a:t>7</a:t>
            </a:r>
            <a:endParaRPr lang="en-US" sz="3200" dirty="0">
              <a:solidFill>
                <a:srgbClr val="0000FF"/>
              </a:solidFill>
            </a:endParaRPr>
          </a:p>
        </p:txBody>
      </p:sp>
      <p:sp>
        <p:nvSpPr>
          <p:cNvPr id="40" name="Rectangle 39"/>
          <p:cNvSpPr/>
          <p:nvPr/>
        </p:nvSpPr>
        <p:spPr>
          <a:xfrm>
            <a:off x="8225252" y="5875725"/>
            <a:ext cx="431528" cy="584775"/>
          </a:xfrm>
          <a:prstGeom prst="rect">
            <a:avLst/>
          </a:prstGeom>
          <a:noFill/>
        </p:spPr>
        <p:txBody>
          <a:bodyPr wrap="none">
            <a:spAutoFit/>
          </a:bodyPr>
          <a:lstStyle/>
          <a:p>
            <a:r>
              <a:rPr lang="en-US" sz="3200" b="1" dirty="0">
                <a:solidFill>
                  <a:srgbClr val="0000FF"/>
                </a:solidFill>
                <a:latin typeface="Courier New" pitchFamily="49" charset="0"/>
              </a:rPr>
              <a:t>8</a:t>
            </a:r>
            <a:endParaRPr lang="en-US" sz="3200" dirty="0">
              <a:solidFill>
                <a:srgbClr val="0000FF"/>
              </a:solidFill>
            </a:endParaRPr>
          </a:p>
        </p:txBody>
      </p:sp>
      <p:sp>
        <p:nvSpPr>
          <p:cNvPr id="41" name="Rectangle 40"/>
          <p:cNvSpPr/>
          <p:nvPr/>
        </p:nvSpPr>
        <p:spPr>
          <a:xfrm>
            <a:off x="7086600" y="4822327"/>
            <a:ext cx="925254" cy="584775"/>
          </a:xfrm>
          <a:prstGeom prst="rect">
            <a:avLst/>
          </a:prstGeom>
          <a:noFill/>
        </p:spPr>
        <p:txBody>
          <a:bodyPr wrap="none">
            <a:spAutoFit/>
          </a:bodyPr>
          <a:lstStyle/>
          <a:p>
            <a:r>
              <a:rPr lang="en-US" sz="3200" b="1" dirty="0" smtClean="0">
                <a:solidFill>
                  <a:srgbClr val="0AA318"/>
                </a:solidFill>
                <a:latin typeface="Courier New" pitchFamily="49" charset="0"/>
              </a:rPr>
              <a:t>'o'</a:t>
            </a:r>
            <a:endParaRPr lang="en-US" sz="3200" dirty="0">
              <a:solidFill>
                <a:srgbClr val="0AA318"/>
              </a:solidFill>
            </a:endParaRPr>
          </a:p>
        </p:txBody>
      </p:sp>
      <p:sp>
        <p:nvSpPr>
          <p:cNvPr id="42" name="Rectangle 41"/>
          <p:cNvSpPr/>
          <p:nvPr/>
        </p:nvSpPr>
        <p:spPr>
          <a:xfrm>
            <a:off x="7092682" y="5349026"/>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 </a:t>
            </a:r>
            <a:r>
              <a:rPr lang="en-US" sz="3200" b="1" dirty="0" smtClean="0">
                <a:solidFill>
                  <a:srgbClr val="0AA318"/>
                </a:solidFill>
                <a:latin typeface="Courier New" pitchFamily="49" charset="0"/>
              </a:rPr>
              <a:t>'</a:t>
            </a:r>
            <a:endParaRPr lang="en-US" sz="3200" dirty="0">
              <a:solidFill>
                <a:srgbClr val="0AA318"/>
              </a:solidFill>
            </a:endParaRPr>
          </a:p>
        </p:txBody>
      </p:sp>
      <p:sp>
        <p:nvSpPr>
          <p:cNvPr id="43" name="Rectangle 42"/>
          <p:cNvSpPr/>
          <p:nvPr/>
        </p:nvSpPr>
        <p:spPr>
          <a:xfrm>
            <a:off x="7091504" y="5875725"/>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t</a:t>
            </a:r>
            <a:r>
              <a:rPr lang="en-US" sz="3200" b="1" dirty="0" smtClean="0">
                <a:solidFill>
                  <a:srgbClr val="0AA318"/>
                </a:solidFill>
                <a:latin typeface="Courier New" pitchFamily="49" charset="0"/>
              </a:rPr>
              <a:t>'</a:t>
            </a:r>
            <a:endParaRPr lang="en-US" sz="3200" dirty="0">
              <a:solidFill>
                <a:srgbClr val="0AA318"/>
              </a:solidFill>
            </a:endParaRPr>
          </a:p>
        </p:txBody>
      </p:sp>
      <p:sp>
        <p:nvSpPr>
          <p:cNvPr id="44" name="Rectangle 43"/>
          <p:cNvSpPr/>
          <p:nvPr/>
        </p:nvSpPr>
        <p:spPr>
          <a:xfrm>
            <a:off x="6027682" y="5365526"/>
            <a:ext cx="925254" cy="584775"/>
          </a:xfrm>
          <a:prstGeom prst="rect">
            <a:avLst/>
          </a:prstGeom>
          <a:noFill/>
        </p:spPr>
        <p:txBody>
          <a:bodyPr wrap="none">
            <a:spAutoFit/>
          </a:bodyPr>
          <a:lstStyle/>
          <a:p>
            <a:r>
              <a:rPr lang="en-US" sz="3200" b="1" dirty="0" smtClean="0">
                <a:solidFill>
                  <a:srgbClr val="0AA318"/>
                </a:solidFill>
                <a:latin typeface="Courier New" pitchFamily="49" charset="0"/>
              </a:rPr>
              <a:t>'o'</a:t>
            </a:r>
            <a:endParaRPr lang="en-US" sz="3200" dirty="0">
              <a:solidFill>
                <a:srgbClr val="0AA318"/>
              </a:solidFill>
            </a:endParaRPr>
          </a:p>
        </p:txBody>
      </p:sp>
      <p:sp>
        <p:nvSpPr>
          <p:cNvPr id="45" name="Rectangle 44"/>
          <p:cNvSpPr/>
          <p:nvPr/>
        </p:nvSpPr>
        <p:spPr>
          <a:xfrm>
            <a:off x="6033764" y="5892225"/>
            <a:ext cx="925254" cy="584775"/>
          </a:xfrm>
          <a:prstGeom prst="rect">
            <a:avLst/>
          </a:prstGeom>
          <a:solidFill>
            <a:schemeClr val="bg1">
              <a:lumMod val="95000"/>
            </a:schemeClr>
          </a:solidFill>
          <a:ln w="3175">
            <a:solidFill>
              <a:srgbClr val="008000"/>
            </a:solidFill>
          </a:ln>
        </p:spPr>
        <p:txBody>
          <a:bodyPr wrap="none">
            <a:spAutoFit/>
          </a:bodyPr>
          <a:lstStyle/>
          <a:p>
            <a:r>
              <a:rPr lang="en-US" sz="3200" b="1" dirty="0" smtClean="0">
                <a:solidFill>
                  <a:srgbClr val="008000"/>
                </a:solidFill>
                <a:latin typeface="Courier New" pitchFamily="49" charset="0"/>
              </a:rPr>
              <a:t>'</a:t>
            </a:r>
            <a:r>
              <a:rPr lang="en-US" sz="3200" b="1" dirty="0">
                <a:solidFill>
                  <a:srgbClr val="008000"/>
                </a:solidFill>
                <a:latin typeface="Courier New" pitchFamily="49" charset="0"/>
              </a:rPr>
              <a:t> </a:t>
            </a:r>
            <a:r>
              <a:rPr lang="en-US" sz="3200" b="1" dirty="0" smtClean="0">
                <a:solidFill>
                  <a:srgbClr val="008000"/>
                </a:solidFill>
                <a:latin typeface="Courier New" pitchFamily="49" charset="0"/>
              </a:rPr>
              <a:t>'</a:t>
            </a:r>
            <a:endParaRPr lang="en-US" sz="3200" dirty="0">
              <a:solidFill>
                <a:srgbClr val="008000"/>
              </a:solidFill>
            </a:endParaRPr>
          </a:p>
        </p:txBody>
      </p:sp>
      <p:sp>
        <p:nvSpPr>
          <p:cNvPr id="46" name="Rectangle 45"/>
          <p:cNvSpPr/>
          <p:nvPr/>
        </p:nvSpPr>
        <p:spPr>
          <a:xfrm>
            <a:off x="6040892" y="1662133"/>
            <a:ext cx="925254" cy="584775"/>
          </a:xfrm>
          <a:prstGeom prst="rect">
            <a:avLst/>
          </a:prstGeom>
          <a:solidFill>
            <a:schemeClr val="bg1">
              <a:lumMod val="95000"/>
            </a:schemeClr>
          </a:solidFill>
          <a:ln w="3175">
            <a:solidFill>
              <a:srgbClr val="008000"/>
            </a:solidFill>
          </a:ln>
        </p:spPr>
        <p:txBody>
          <a:bodyPr wrap="none">
            <a:spAutoFit/>
          </a:bodyPr>
          <a:lstStyle/>
          <a:p>
            <a:r>
              <a:rPr lang="en-US" sz="3200" b="1" dirty="0" smtClean="0">
                <a:solidFill>
                  <a:srgbClr val="008000"/>
                </a:solidFill>
                <a:latin typeface="Courier New" pitchFamily="49" charset="0"/>
              </a:rPr>
              <a:t>'</a:t>
            </a:r>
            <a:r>
              <a:rPr lang="en-US" sz="3200" b="1" dirty="0">
                <a:solidFill>
                  <a:srgbClr val="008000"/>
                </a:solidFill>
                <a:latin typeface="Courier New" pitchFamily="49" charset="0"/>
              </a:rPr>
              <a:t> </a:t>
            </a:r>
            <a:r>
              <a:rPr lang="en-US" sz="3200" b="1" dirty="0" smtClean="0">
                <a:solidFill>
                  <a:srgbClr val="008000"/>
                </a:solidFill>
                <a:latin typeface="Courier New" pitchFamily="49" charset="0"/>
              </a:rPr>
              <a:t>'</a:t>
            </a:r>
            <a:endParaRPr lang="en-US" sz="3200" b="1" dirty="0">
              <a:solidFill>
                <a:srgbClr val="008000"/>
              </a:solidFill>
            </a:endParaRPr>
          </a:p>
        </p:txBody>
      </p:sp>
      <p:sp>
        <p:nvSpPr>
          <p:cNvPr id="47" name="Rectangle 46"/>
          <p:cNvSpPr/>
          <p:nvPr/>
        </p:nvSpPr>
        <p:spPr>
          <a:xfrm>
            <a:off x="5106726" y="896508"/>
            <a:ext cx="736099" cy="369332"/>
          </a:xfrm>
          <a:prstGeom prst="rect">
            <a:avLst/>
          </a:prstGeom>
          <a:solidFill>
            <a:srgbClr val="CCFFCC"/>
          </a:solidFill>
        </p:spPr>
        <p:txBody>
          <a:bodyPr wrap="none">
            <a:spAutoFit/>
          </a:bodyPr>
          <a:lstStyle/>
          <a:p>
            <a:r>
              <a:rPr lang="en-US" sz="1800" b="1" dirty="0" smtClean="0">
                <a:latin typeface="Courier New" pitchFamily="49" charset="0"/>
              </a:rPr>
              <a:t>res.</a:t>
            </a:r>
            <a:endParaRPr lang="en-US" sz="1800" dirty="0"/>
          </a:p>
        </p:txBody>
      </p:sp>
      <p:sp>
        <p:nvSpPr>
          <p:cNvPr id="52" name="Text Box 6"/>
          <p:cNvSpPr txBox="1">
            <a:spLocks noChangeArrowheads="1"/>
          </p:cNvSpPr>
          <p:nvPr/>
        </p:nvSpPr>
        <p:spPr bwMode="auto">
          <a:xfrm>
            <a:off x="328613" y="1259193"/>
            <a:ext cx="5462587" cy="3134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dirty="0">
                <a:latin typeface="Courier New" pitchFamily="49" charset="0"/>
              </a:rPr>
              <a:t>S = </a:t>
            </a:r>
            <a:r>
              <a:rPr lang="en-US" sz="1800" b="1" dirty="0">
                <a:solidFill>
                  <a:srgbClr val="0AA318"/>
                </a:solidFill>
                <a:latin typeface="Courier New" pitchFamily="49" charset="0"/>
              </a:rPr>
              <a:t>'</a:t>
            </a:r>
            <a:r>
              <a:rPr lang="en-US" sz="1800" b="1" u="sng" dirty="0">
                <a:solidFill>
                  <a:srgbClr val="0AA318"/>
                </a:solidFill>
                <a:latin typeface="Courier New" pitchFamily="49" charset="0"/>
              </a:rPr>
              <a:t>t</a:t>
            </a:r>
            <a:r>
              <a:rPr lang="en-US" sz="1800" b="1" dirty="0">
                <a:solidFill>
                  <a:srgbClr val="0AA318"/>
                </a:solidFill>
                <a:latin typeface="Courier New" pitchFamily="49" charset="0"/>
              </a:rPr>
              <a:t>ime </a:t>
            </a:r>
            <a:r>
              <a:rPr lang="en-US" sz="1800" b="1" u="sng" dirty="0">
                <a:solidFill>
                  <a:srgbClr val="0AA318"/>
                </a:solidFill>
                <a:latin typeface="Courier New" pitchFamily="49" charset="0"/>
              </a:rPr>
              <a:t>t</a:t>
            </a:r>
            <a:r>
              <a:rPr lang="en-US" sz="1800" b="1" dirty="0">
                <a:solidFill>
                  <a:srgbClr val="0AA318"/>
                </a:solidFill>
                <a:latin typeface="Courier New" pitchFamily="49" charset="0"/>
              </a:rPr>
              <a:t>o </a:t>
            </a:r>
            <a:r>
              <a:rPr lang="en-US" sz="1800" b="1" u="sng" dirty="0">
                <a:solidFill>
                  <a:srgbClr val="0AA318"/>
                </a:solidFill>
                <a:latin typeface="Courier New" pitchFamily="49" charset="0"/>
              </a:rPr>
              <a:t>t</a:t>
            </a:r>
            <a:r>
              <a:rPr lang="en-US" sz="1800" b="1" dirty="0">
                <a:solidFill>
                  <a:srgbClr val="0AA318"/>
                </a:solidFill>
                <a:latin typeface="Courier New" pitchFamily="49" charset="0"/>
              </a:rPr>
              <a:t>hink </a:t>
            </a:r>
            <a:r>
              <a:rPr lang="en-US" sz="1800" b="1" u="sng" dirty="0">
                <a:solidFill>
                  <a:srgbClr val="0AA318"/>
                </a:solidFill>
                <a:latin typeface="Courier New" pitchFamily="49" charset="0"/>
              </a:rPr>
              <a:t>t</a:t>
            </a:r>
            <a:r>
              <a:rPr lang="en-US" sz="1800" b="1" dirty="0">
                <a:solidFill>
                  <a:srgbClr val="0AA318"/>
                </a:solidFill>
                <a:latin typeface="Courier New" pitchFamily="49" charset="0"/>
              </a:rPr>
              <a:t>his </a:t>
            </a:r>
            <a:r>
              <a:rPr lang="en-US" sz="1800" b="1" u="sng" dirty="0">
                <a:solidFill>
                  <a:srgbClr val="0AA318"/>
                </a:solidFill>
                <a:latin typeface="Courier New" pitchFamily="49" charset="0"/>
              </a:rPr>
              <a:t>o</a:t>
            </a:r>
            <a:r>
              <a:rPr lang="en-US" sz="1800" b="1" dirty="0">
                <a:solidFill>
                  <a:srgbClr val="0AA318"/>
                </a:solidFill>
                <a:latin typeface="Courier New" pitchFamily="49" charset="0"/>
              </a:rPr>
              <a:t>ver! '</a:t>
            </a:r>
          </a:p>
          <a:p>
            <a:pPr algn="l">
              <a:lnSpc>
                <a:spcPts val="1400"/>
              </a:lnSpc>
              <a:spcBef>
                <a:spcPct val="50000"/>
              </a:spcBef>
            </a:pPr>
            <a:endParaRPr lang="en-US" sz="1800" b="1" dirty="0" smtClean="0">
              <a:latin typeface="Courier New" pitchFamily="49" charset="0"/>
            </a:endParaRPr>
          </a:p>
          <a:p>
            <a:pPr algn="l">
              <a:lnSpc>
                <a:spcPts val="1400"/>
              </a:lnSpc>
              <a:spcBef>
                <a:spcPct val="50000"/>
              </a:spcBef>
            </a:pPr>
            <a:endParaRPr lang="en-US" sz="1800" b="1" dirty="0" smtClean="0">
              <a:latin typeface="Courier New" pitchFamily="49" charset="0"/>
            </a:endParaRPr>
          </a:p>
          <a:p>
            <a:pPr algn="l">
              <a:lnSpc>
                <a:spcPts val="1400"/>
              </a:lnSpc>
              <a:spcBef>
                <a:spcPct val="50000"/>
              </a:spcBef>
            </a:pPr>
            <a:r>
              <a:rPr lang="en-US" sz="1800" b="1" dirty="0" smtClean="0">
                <a:latin typeface="Courier New" pitchFamily="49" charset="0"/>
              </a:rPr>
              <a:t>result </a:t>
            </a:r>
            <a:r>
              <a:rPr lang="en-US" sz="1800" b="1" dirty="0">
                <a:latin typeface="Courier New" pitchFamily="49" charset="0"/>
              </a:rPr>
              <a:t>= </a:t>
            </a:r>
            <a:r>
              <a:rPr lang="en-US" sz="1800" b="1" dirty="0" smtClean="0">
                <a:solidFill>
                  <a:srgbClr val="0AA318"/>
                </a:solidFill>
                <a:latin typeface="Courier New" pitchFamily="49" charset="0"/>
              </a:rPr>
              <a:t>''</a:t>
            </a:r>
          </a:p>
          <a:p>
            <a:pPr algn="l">
              <a:lnSpc>
                <a:spcPts val="1400"/>
              </a:lnSpc>
              <a:spcBef>
                <a:spcPct val="50000"/>
              </a:spcBef>
            </a:pPr>
            <a:endParaRPr lang="en-US" sz="1800" b="1" dirty="0">
              <a:solidFill>
                <a:srgbClr val="0AA318"/>
              </a:solidFill>
              <a:latin typeface="Courier New" pitchFamily="49" charset="0"/>
            </a:endParaRPr>
          </a:p>
          <a:p>
            <a:pPr algn="l">
              <a:lnSpc>
                <a:spcPts val="1400"/>
              </a:lnSpc>
              <a:spcBef>
                <a:spcPct val="50000"/>
              </a:spcBef>
            </a:pPr>
            <a:r>
              <a:rPr lang="en-US" sz="1800" b="1" dirty="0">
                <a:solidFill>
                  <a:srgbClr val="F68B09"/>
                </a:solidFill>
                <a:latin typeface="Courier New" pitchFamily="49" charset="0"/>
              </a:rPr>
              <a:t>for </a:t>
            </a:r>
            <a:r>
              <a:rPr lang="en-US" sz="1800" b="1" dirty="0" err="1">
                <a:solidFill>
                  <a:srgbClr val="0000FF"/>
                </a:solidFill>
                <a:latin typeface="Courier New" pitchFamily="49" charset="0"/>
              </a:rPr>
              <a:t>i</a:t>
            </a:r>
            <a:r>
              <a:rPr lang="en-US" sz="1800" b="1" dirty="0">
                <a:latin typeface="Courier New" pitchFamily="49" charset="0"/>
              </a:rPr>
              <a:t> </a:t>
            </a:r>
            <a:r>
              <a:rPr lang="en-US" sz="1800" b="1" dirty="0">
                <a:solidFill>
                  <a:srgbClr val="F78B09"/>
                </a:solidFill>
                <a:latin typeface="Courier New" pitchFamily="49" charset="0"/>
              </a:rPr>
              <a:t>in</a:t>
            </a:r>
            <a:r>
              <a:rPr lang="en-US" sz="1800" b="1" dirty="0">
                <a:latin typeface="Courier New" pitchFamily="49" charset="0"/>
              </a:rPr>
              <a:t> </a:t>
            </a:r>
            <a:r>
              <a:rPr lang="en-US" sz="1800" b="1" dirty="0" smtClean="0">
                <a:latin typeface="Courier New" pitchFamily="49" charset="0"/>
              </a:rPr>
              <a:t>list(range(</a:t>
            </a:r>
            <a:r>
              <a:rPr lang="en-US" sz="1800" b="1" dirty="0" err="1" smtClean="0">
                <a:latin typeface="Courier New" pitchFamily="49" charset="0"/>
              </a:rPr>
              <a:t>len</a:t>
            </a:r>
            <a:r>
              <a:rPr lang="en-US" sz="1800" b="1" dirty="0" smtClean="0">
                <a:latin typeface="Courier New" pitchFamily="49" charset="0"/>
              </a:rPr>
              <a:t>(S))):</a:t>
            </a:r>
            <a:endParaRPr lang="en-US" sz="1800" b="1" dirty="0">
              <a:latin typeface="Courier New" pitchFamily="49" charset="0"/>
            </a:endParaRPr>
          </a:p>
          <a:p>
            <a:pPr algn="l">
              <a:lnSpc>
                <a:spcPts val="1400"/>
              </a:lnSpc>
              <a:spcBef>
                <a:spcPct val="50000"/>
              </a:spcBef>
            </a:pPr>
            <a:r>
              <a:rPr lang="en-US" sz="1800" b="1" dirty="0">
                <a:solidFill>
                  <a:srgbClr val="F68B09"/>
                </a:solidFill>
                <a:latin typeface="Courier New" pitchFamily="49" charset="0"/>
              </a:rPr>
              <a:t>   </a:t>
            </a:r>
            <a:r>
              <a:rPr lang="en-US" sz="1800" b="1" dirty="0">
                <a:solidFill>
                  <a:srgbClr val="F78B09"/>
                </a:solidFill>
                <a:latin typeface="Courier New" pitchFamily="49" charset="0"/>
              </a:rPr>
              <a:t>if</a:t>
            </a:r>
            <a:r>
              <a:rPr lang="en-US" sz="1800" b="1" dirty="0">
                <a:latin typeface="Courier New" pitchFamily="49" charset="0"/>
              </a:rPr>
              <a:t> S[</a:t>
            </a:r>
            <a:r>
              <a:rPr lang="en-US" sz="1800" b="1" dirty="0">
                <a:solidFill>
                  <a:srgbClr val="0000FF"/>
                </a:solidFill>
                <a:latin typeface="Courier New" pitchFamily="49" charset="0"/>
              </a:rPr>
              <a:t>i</a:t>
            </a:r>
            <a:r>
              <a:rPr lang="en-US" sz="1800" b="1" dirty="0">
                <a:latin typeface="Courier New" pitchFamily="49" charset="0"/>
              </a:rPr>
              <a:t>-1] == </a:t>
            </a:r>
            <a:r>
              <a:rPr lang="en-US" sz="1800" b="1" dirty="0">
                <a:solidFill>
                  <a:srgbClr val="0AA318"/>
                </a:solidFill>
                <a:latin typeface="Courier New" pitchFamily="49" charset="0"/>
              </a:rPr>
              <a:t>' '</a:t>
            </a:r>
            <a:r>
              <a:rPr lang="en-US" sz="1800" b="1" dirty="0">
                <a:latin typeface="Courier New" pitchFamily="49" charset="0"/>
              </a:rPr>
              <a:t>:</a:t>
            </a:r>
          </a:p>
          <a:p>
            <a:pPr algn="l">
              <a:lnSpc>
                <a:spcPts val="1400"/>
              </a:lnSpc>
              <a:spcBef>
                <a:spcPct val="50000"/>
              </a:spcBef>
            </a:pPr>
            <a:r>
              <a:rPr lang="en-US" sz="1800" b="1" dirty="0">
                <a:latin typeface="Courier New" pitchFamily="49" charset="0"/>
              </a:rPr>
              <a:t>	result += S[</a:t>
            </a:r>
            <a:r>
              <a:rPr lang="en-US" sz="1800" b="1" dirty="0" err="1">
                <a:solidFill>
                  <a:srgbClr val="0000FF"/>
                </a:solidFill>
                <a:latin typeface="Courier New" pitchFamily="49" charset="0"/>
              </a:rPr>
              <a:t>i</a:t>
            </a:r>
            <a:r>
              <a:rPr lang="en-US" sz="1800" b="1" dirty="0" smtClean="0">
                <a:latin typeface="Courier New" pitchFamily="49" charset="0"/>
              </a:rPr>
              <a:t>]</a:t>
            </a:r>
          </a:p>
          <a:p>
            <a:pPr algn="l">
              <a:lnSpc>
                <a:spcPts val="1400"/>
              </a:lnSpc>
              <a:spcBef>
                <a:spcPct val="50000"/>
              </a:spcBef>
            </a:pPr>
            <a:endParaRPr lang="en-US" sz="1800" b="1" dirty="0">
              <a:latin typeface="Courier New" pitchFamily="49" charset="0"/>
            </a:endParaRPr>
          </a:p>
          <a:p>
            <a:pPr algn="l">
              <a:lnSpc>
                <a:spcPts val="1400"/>
              </a:lnSpc>
              <a:spcBef>
                <a:spcPct val="50000"/>
              </a:spcBef>
            </a:pPr>
            <a:r>
              <a:rPr lang="en-US" sz="1800" b="1" dirty="0" smtClean="0">
                <a:solidFill>
                  <a:srgbClr val="F78B09"/>
                </a:solidFill>
                <a:latin typeface="Courier New" pitchFamily="49" charset="0"/>
              </a:rPr>
              <a:t>print</a:t>
            </a:r>
            <a:r>
              <a:rPr lang="en-US" sz="1800" b="1" dirty="0" smtClean="0">
                <a:latin typeface="Courier New" pitchFamily="49" charset="0"/>
              </a:rPr>
              <a:t>(result)</a:t>
            </a:r>
            <a:endParaRPr lang="en-US" sz="1800" b="1" dirty="0">
              <a:latin typeface="Courier New" pitchFamily="49" charset="0"/>
            </a:endParaRPr>
          </a:p>
        </p:txBody>
      </p:sp>
      <p:sp>
        <p:nvSpPr>
          <p:cNvPr id="53" name="TextBox 52"/>
          <p:cNvSpPr txBox="1"/>
          <p:nvPr/>
        </p:nvSpPr>
        <p:spPr>
          <a:xfrm>
            <a:off x="3312826" y="2573179"/>
            <a:ext cx="325731" cy="246221"/>
          </a:xfrm>
          <a:prstGeom prst="rect">
            <a:avLst/>
          </a:prstGeom>
          <a:noFill/>
        </p:spPr>
        <p:txBody>
          <a:bodyPr wrap="none" rtlCol="0">
            <a:spAutoFit/>
          </a:bodyPr>
          <a:lstStyle/>
          <a:p>
            <a:r>
              <a:rPr lang="en-US" sz="1000" dirty="0" smtClean="0">
                <a:solidFill>
                  <a:srgbClr val="C00000"/>
                </a:solidFill>
                <a:latin typeface="Cambria" panose="02040503050406030204" pitchFamily="18" charset="0"/>
              </a:rPr>
              <a:t>25</a:t>
            </a:r>
          </a:p>
        </p:txBody>
      </p:sp>
      <p:cxnSp>
        <p:nvCxnSpPr>
          <p:cNvPr id="54" name="Straight Connector 53"/>
          <p:cNvCxnSpPr/>
          <p:nvPr/>
        </p:nvCxnSpPr>
        <p:spPr bwMode="auto">
          <a:xfrm>
            <a:off x="3239594" y="2780644"/>
            <a:ext cx="544648" cy="0"/>
          </a:xfrm>
          <a:prstGeom prst="line">
            <a:avLst/>
          </a:prstGeom>
          <a:noFill/>
          <a:ln w="19050" cap="flat" cmpd="sng" algn="ctr">
            <a:solidFill>
              <a:srgbClr val="C00000"/>
            </a:solidFill>
            <a:prstDash val="solid"/>
            <a:round/>
            <a:headEnd type="none" w="med" len="med"/>
            <a:tailEnd type="none" w="med" len="med"/>
          </a:ln>
          <a:effectLst/>
        </p:spPr>
      </p:cxnSp>
      <p:sp>
        <p:nvSpPr>
          <p:cNvPr id="55" name="TextBox 54"/>
          <p:cNvSpPr txBox="1"/>
          <p:nvPr/>
        </p:nvSpPr>
        <p:spPr>
          <a:xfrm>
            <a:off x="2350482" y="1936447"/>
            <a:ext cx="1726755" cy="461665"/>
          </a:xfrm>
          <a:prstGeom prst="rect">
            <a:avLst/>
          </a:prstGeom>
          <a:noFill/>
        </p:spPr>
        <p:txBody>
          <a:bodyPr wrap="none" rtlCol="0">
            <a:spAutoFit/>
          </a:bodyPr>
          <a:lstStyle/>
          <a:p>
            <a:r>
              <a:rPr lang="en-US" b="1" dirty="0" smtClean="0">
                <a:solidFill>
                  <a:srgbClr val="0000FF"/>
                </a:solidFill>
                <a:latin typeface="Calibri" panose="020F0502020204030204" pitchFamily="34" charset="0"/>
                <a:cs typeface="Calibri" panose="020F0502020204030204" pitchFamily="34" charset="0"/>
              </a:rPr>
              <a:t>[0,1,2,...,24]</a:t>
            </a:r>
          </a:p>
        </p:txBody>
      </p:sp>
      <p:sp>
        <p:nvSpPr>
          <p:cNvPr id="56" name="Left Brace 55"/>
          <p:cNvSpPr/>
          <p:nvPr/>
        </p:nvSpPr>
        <p:spPr bwMode="auto">
          <a:xfrm rot="5400000">
            <a:off x="2716647" y="1307333"/>
            <a:ext cx="449536" cy="2514195"/>
          </a:xfrm>
          <a:prstGeom prst="leftBrace">
            <a:avLst>
              <a:gd name="adj1" fmla="val 59878"/>
              <a:gd name="adj2" fmla="val 50000"/>
            </a:avLst>
          </a:prstGeom>
          <a:noFill/>
          <a:ln w="19050"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242280" y="966600"/>
              <a:ext cx="4272480" cy="4487400"/>
            </p14:xfrm>
          </p:contentPart>
        </mc:Choice>
        <mc:Fallback xmlns="">
          <p:pic>
            <p:nvPicPr>
              <p:cNvPr id="3" name="Ink 2"/>
              <p:cNvPicPr/>
              <p:nvPr/>
            </p:nvPicPr>
            <p:blipFill>
              <a:blip r:embed="rId4"/>
              <a:stretch>
                <a:fillRect/>
              </a:stretch>
            </p:blipFill>
            <p:spPr>
              <a:xfrm>
                <a:off x="225720" y="959400"/>
                <a:ext cx="4300560" cy="4510440"/>
              </a:xfrm>
              <a:prstGeom prst="rect">
                <a:avLst/>
              </a:prstGeom>
            </p:spPr>
          </p:pic>
        </mc:Fallback>
      </mc:AlternateContent>
    </p:spTree>
    <p:extLst>
      <p:ext uri="{BB962C8B-B14F-4D97-AF65-F5344CB8AC3E}">
        <p14:creationId xmlns:p14="http://schemas.microsoft.com/office/powerpoint/2010/main" val="666081645"/>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4876800" y="322232"/>
            <a:ext cx="4106779" cy="6415452"/>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603" name="Text Box 2"/>
          <p:cNvSpPr txBox="1">
            <a:spLocks noChangeArrowheads="1"/>
          </p:cNvSpPr>
          <p:nvPr/>
        </p:nvSpPr>
        <p:spPr bwMode="auto">
          <a:xfrm>
            <a:off x="228600" y="152400"/>
            <a:ext cx="14478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Quiz</a:t>
            </a:r>
            <a:endParaRPr lang="en-US" sz="4200" dirty="0">
              <a:latin typeface="Cambria" pitchFamily="18" charset="0"/>
            </a:endParaRPr>
          </a:p>
        </p:txBody>
      </p:sp>
      <p:sp>
        <p:nvSpPr>
          <p:cNvPr id="6" name="Rectangle 5"/>
          <p:cNvSpPr/>
          <p:nvPr/>
        </p:nvSpPr>
        <p:spPr>
          <a:xfrm>
            <a:off x="1905596" y="322232"/>
            <a:ext cx="2818207" cy="400110"/>
          </a:xfrm>
          <a:prstGeom prst="rect">
            <a:avLst/>
          </a:prstGeom>
        </p:spPr>
        <p:txBody>
          <a:bodyPr wrap="none">
            <a:spAutoFit/>
          </a:bodyPr>
          <a:lstStyle/>
          <a:p>
            <a:r>
              <a:rPr lang="en-US" sz="2000" i="1" dirty="0" smtClean="0">
                <a:latin typeface="Cambria" pitchFamily="18" charset="0"/>
              </a:rPr>
              <a:t>What does the loop say?</a:t>
            </a:r>
            <a:endParaRPr lang="en-US" sz="2000" i="1" dirty="0"/>
          </a:p>
        </p:txBody>
      </p:sp>
      <p:sp>
        <p:nvSpPr>
          <p:cNvPr id="36" name="Rectangle 35"/>
          <p:cNvSpPr/>
          <p:nvPr/>
        </p:nvSpPr>
        <p:spPr>
          <a:xfrm>
            <a:off x="8233988" y="786825"/>
            <a:ext cx="431528" cy="584775"/>
          </a:xfrm>
          <a:prstGeom prst="rect">
            <a:avLst/>
          </a:prstGeom>
          <a:solidFill>
            <a:schemeClr val="bg1"/>
          </a:solidFill>
        </p:spPr>
        <p:txBody>
          <a:bodyPr wrap="none">
            <a:spAutoFit/>
          </a:bodyPr>
          <a:lstStyle/>
          <a:p>
            <a:r>
              <a:rPr lang="en-US" sz="3200" b="1" dirty="0">
                <a:solidFill>
                  <a:srgbClr val="0000FF"/>
                </a:solidFill>
                <a:latin typeface="Courier New" pitchFamily="49" charset="0"/>
              </a:rPr>
              <a:t>i</a:t>
            </a:r>
            <a:endParaRPr lang="en-US" sz="3200" dirty="0">
              <a:solidFill>
                <a:srgbClr val="0000FF"/>
              </a:solidFill>
            </a:endParaRPr>
          </a:p>
        </p:txBody>
      </p:sp>
      <p:sp>
        <p:nvSpPr>
          <p:cNvPr id="38" name="Rectangle 37"/>
          <p:cNvSpPr/>
          <p:nvPr/>
        </p:nvSpPr>
        <p:spPr>
          <a:xfrm>
            <a:off x="8223942" y="1662133"/>
            <a:ext cx="431528" cy="584775"/>
          </a:xfrm>
          <a:prstGeom prst="rect">
            <a:avLst/>
          </a:prstGeom>
          <a:noFill/>
        </p:spPr>
        <p:txBody>
          <a:bodyPr wrap="none">
            <a:spAutoFit/>
          </a:bodyPr>
          <a:lstStyle/>
          <a:p>
            <a:r>
              <a:rPr lang="en-US" sz="3200" b="1" dirty="0">
                <a:solidFill>
                  <a:srgbClr val="0000FF"/>
                </a:solidFill>
                <a:latin typeface="Courier New" pitchFamily="49" charset="0"/>
              </a:rPr>
              <a:t>0</a:t>
            </a:r>
            <a:endParaRPr lang="en-US" sz="3200" dirty="0">
              <a:solidFill>
                <a:srgbClr val="0000FF"/>
              </a:solidFill>
            </a:endParaRPr>
          </a:p>
        </p:txBody>
      </p:sp>
      <p:sp>
        <p:nvSpPr>
          <p:cNvPr id="13" name="Rectangle 12"/>
          <p:cNvSpPr/>
          <p:nvPr/>
        </p:nvSpPr>
        <p:spPr>
          <a:xfrm>
            <a:off x="8229084" y="2188832"/>
            <a:ext cx="431528" cy="584775"/>
          </a:xfrm>
          <a:prstGeom prst="rect">
            <a:avLst/>
          </a:prstGeom>
          <a:noFill/>
        </p:spPr>
        <p:txBody>
          <a:bodyPr wrap="none">
            <a:spAutoFit/>
          </a:bodyPr>
          <a:lstStyle/>
          <a:p>
            <a:r>
              <a:rPr lang="en-US" sz="3200" b="1" dirty="0" smtClean="0">
                <a:solidFill>
                  <a:srgbClr val="0000FF"/>
                </a:solidFill>
                <a:latin typeface="Courier New" pitchFamily="49" charset="0"/>
              </a:rPr>
              <a:t>1</a:t>
            </a:r>
            <a:endParaRPr lang="en-US" sz="3200" dirty="0">
              <a:solidFill>
                <a:srgbClr val="0000FF"/>
              </a:solidFill>
            </a:endParaRPr>
          </a:p>
        </p:txBody>
      </p:sp>
      <p:sp>
        <p:nvSpPr>
          <p:cNvPr id="14" name="Rectangle 13"/>
          <p:cNvSpPr/>
          <p:nvPr/>
        </p:nvSpPr>
        <p:spPr>
          <a:xfrm>
            <a:off x="8227476" y="2715531"/>
            <a:ext cx="431528" cy="584775"/>
          </a:xfrm>
          <a:prstGeom prst="rect">
            <a:avLst/>
          </a:prstGeom>
          <a:noFill/>
        </p:spPr>
        <p:txBody>
          <a:bodyPr wrap="none">
            <a:spAutoFit/>
          </a:bodyPr>
          <a:lstStyle/>
          <a:p>
            <a:r>
              <a:rPr lang="en-US" sz="3200" b="1" dirty="0" smtClean="0">
                <a:solidFill>
                  <a:srgbClr val="0000FF"/>
                </a:solidFill>
                <a:latin typeface="Courier New" pitchFamily="49" charset="0"/>
              </a:rPr>
              <a:t>2</a:t>
            </a:r>
            <a:endParaRPr lang="en-US" sz="3200" dirty="0">
              <a:solidFill>
                <a:srgbClr val="0000FF"/>
              </a:solidFill>
            </a:endParaRPr>
          </a:p>
        </p:txBody>
      </p:sp>
      <p:sp>
        <p:nvSpPr>
          <p:cNvPr id="11" name="Rectangle 10"/>
          <p:cNvSpPr/>
          <p:nvPr/>
        </p:nvSpPr>
        <p:spPr>
          <a:xfrm>
            <a:off x="7147271" y="848380"/>
            <a:ext cx="922047" cy="461665"/>
          </a:xfrm>
          <a:prstGeom prst="rect">
            <a:avLst/>
          </a:prstGeom>
          <a:solidFill>
            <a:schemeClr val="bg1"/>
          </a:solidFill>
        </p:spPr>
        <p:txBody>
          <a:bodyPr wrap="none">
            <a:spAutoFit/>
          </a:bodyPr>
          <a:lstStyle/>
          <a:p>
            <a:r>
              <a:rPr lang="en-US" b="1" dirty="0" smtClean="0">
                <a:latin typeface="Courier New" pitchFamily="49" charset="0"/>
              </a:rPr>
              <a:t>S[</a:t>
            </a:r>
            <a:r>
              <a:rPr lang="en-US" b="1" dirty="0" err="1" smtClean="0">
                <a:solidFill>
                  <a:srgbClr val="0000FF"/>
                </a:solidFill>
                <a:latin typeface="Courier New" pitchFamily="49" charset="0"/>
              </a:rPr>
              <a:t>i</a:t>
            </a:r>
            <a:r>
              <a:rPr lang="en-US" b="1" dirty="0" smtClean="0">
                <a:latin typeface="Courier New" pitchFamily="49" charset="0"/>
              </a:rPr>
              <a:t>]</a:t>
            </a:r>
            <a:endParaRPr lang="en-US" dirty="0"/>
          </a:p>
        </p:txBody>
      </p:sp>
      <p:sp>
        <p:nvSpPr>
          <p:cNvPr id="17" name="Rectangle 16"/>
          <p:cNvSpPr/>
          <p:nvPr/>
        </p:nvSpPr>
        <p:spPr>
          <a:xfrm>
            <a:off x="7088824" y="1662133"/>
            <a:ext cx="925254" cy="584775"/>
          </a:xfrm>
          <a:prstGeom prst="rect">
            <a:avLst/>
          </a:prstGeom>
          <a:noFill/>
        </p:spPr>
        <p:txBody>
          <a:bodyPr wrap="none">
            <a:spAutoFit/>
          </a:bodyPr>
          <a:lstStyle/>
          <a:p>
            <a:r>
              <a:rPr lang="en-US" sz="3200" b="1" dirty="0" smtClean="0">
                <a:solidFill>
                  <a:srgbClr val="0AA318"/>
                </a:solidFill>
                <a:latin typeface="Courier New" pitchFamily="49" charset="0"/>
              </a:rPr>
              <a:t>'t'</a:t>
            </a:r>
            <a:endParaRPr lang="en-US" sz="3200" dirty="0">
              <a:solidFill>
                <a:srgbClr val="0AA318"/>
              </a:solidFill>
            </a:endParaRPr>
          </a:p>
        </p:txBody>
      </p:sp>
      <p:sp>
        <p:nvSpPr>
          <p:cNvPr id="18" name="Rectangle 17"/>
          <p:cNvSpPr/>
          <p:nvPr/>
        </p:nvSpPr>
        <p:spPr>
          <a:xfrm>
            <a:off x="7094906" y="2188832"/>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err="1" smtClean="0">
                <a:solidFill>
                  <a:srgbClr val="0AA318"/>
                </a:solidFill>
                <a:latin typeface="Courier New" pitchFamily="49" charset="0"/>
              </a:rPr>
              <a:t>i</a:t>
            </a:r>
            <a:r>
              <a:rPr lang="en-US" sz="3200" b="1" dirty="0" smtClean="0">
                <a:solidFill>
                  <a:srgbClr val="0AA318"/>
                </a:solidFill>
                <a:latin typeface="Courier New" pitchFamily="49" charset="0"/>
              </a:rPr>
              <a:t>'</a:t>
            </a:r>
            <a:endParaRPr lang="en-US" sz="3200" dirty="0">
              <a:solidFill>
                <a:srgbClr val="0AA318"/>
              </a:solidFill>
            </a:endParaRPr>
          </a:p>
        </p:txBody>
      </p:sp>
      <p:sp>
        <p:nvSpPr>
          <p:cNvPr id="19" name="Rectangle 18"/>
          <p:cNvSpPr/>
          <p:nvPr/>
        </p:nvSpPr>
        <p:spPr>
          <a:xfrm>
            <a:off x="7093728" y="2715531"/>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m</a:t>
            </a:r>
            <a:r>
              <a:rPr lang="en-US" sz="3200" b="1" dirty="0" smtClean="0">
                <a:solidFill>
                  <a:srgbClr val="0AA318"/>
                </a:solidFill>
                <a:latin typeface="Courier New" pitchFamily="49" charset="0"/>
              </a:rPr>
              <a:t>'</a:t>
            </a:r>
            <a:endParaRPr lang="en-US" sz="3200" dirty="0">
              <a:solidFill>
                <a:srgbClr val="0AA318"/>
              </a:solidFill>
            </a:endParaRPr>
          </a:p>
        </p:txBody>
      </p:sp>
      <p:sp>
        <p:nvSpPr>
          <p:cNvPr id="21" name="Rectangle 20"/>
          <p:cNvSpPr/>
          <p:nvPr/>
        </p:nvSpPr>
        <p:spPr>
          <a:xfrm>
            <a:off x="6066541" y="917630"/>
            <a:ext cx="877163" cy="323165"/>
          </a:xfrm>
          <a:prstGeom prst="rect">
            <a:avLst/>
          </a:prstGeom>
          <a:solidFill>
            <a:schemeClr val="bg1"/>
          </a:solidFill>
        </p:spPr>
        <p:txBody>
          <a:bodyPr wrap="none">
            <a:spAutoFit/>
          </a:bodyPr>
          <a:lstStyle/>
          <a:p>
            <a:r>
              <a:rPr lang="en-US" sz="1500" b="1" dirty="0" smtClean="0">
                <a:latin typeface="Courier New" pitchFamily="49" charset="0"/>
              </a:rPr>
              <a:t>S[</a:t>
            </a:r>
            <a:r>
              <a:rPr lang="en-US" sz="1500" b="1" dirty="0" smtClean="0">
                <a:solidFill>
                  <a:srgbClr val="0000FF"/>
                </a:solidFill>
                <a:latin typeface="Courier New" pitchFamily="49" charset="0"/>
              </a:rPr>
              <a:t>i</a:t>
            </a:r>
            <a:r>
              <a:rPr lang="en-US" sz="1500" b="1" dirty="0" smtClean="0">
                <a:latin typeface="Courier New" pitchFamily="49" charset="0"/>
              </a:rPr>
              <a:t>-1]</a:t>
            </a:r>
            <a:endParaRPr lang="en-US" sz="1500" b="1" dirty="0"/>
          </a:p>
        </p:txBody>
      </p:sp>
      <p:sp>
        <p:nvSpPr>
          <p:cNvPr id="22" name="Rectangle 21"/>
          <p:cNvSpPr/>
          <p:nvPr/>
        </p:nvSpPr>
        <p:spPr>
          <a:xfrm>
            <a:off x="8228846" y="3242230"/>
            <a:ext cx="431528" cy="584775"/>
          </a:xfrm>
          <a:prstGeom prst="rect">
            <a:avLst/>
          </a:prstGeom>
          <a:noFill/>
        </p:spPr>
        <p:txBody>
          <a:bodyPr wrap="none">
            <a:spAutoFit/>
          </a:bodyPr>
          <a:lstStyle/>
          <a:p>
            <a:r>
              <a:rPr lang="en-US" sz="3200" b="1" dirty="0">
                <a:solidFill>
                  <a:srgbClr val="0000FF"/>
                </a:solidFill>
                <a:latin typeface="Courier New" pitchFamily="49" charset="0"/>
              </a:rPr>
              <a:t>3</a:t>
            </a:r>
            <a:endParaRPr lang="en-US" sz="3200" dirty="0">
              <a:solidFill>
                <a:srgbClr val="0000FF"/>
              </a:solidFill>
            </a:endParaRPr>
          </a:p>
        </p:txBody>
      </p:sp>
      <p:sp>
        <p:nvSpPr>
          <p:cNvPr id="23" name="Rectangle 22"/>
          <p:cNvSpPr/>
          <p:nvPr/>
        </p:nvSpPr>
        <p:spPr>
          <a:xfrm>
            <a:off x="8233988" y="3768929"/>
            <a:ext cx="431528" cy="584775"/>
          </a:xfrm>
          <a:prstGeom prst="rect">
            <a:avLst/>
          </a:prstGeom>
          <a:noFill/>
        </p:spPr>
        <p:txBody>
          <a:bodyPr wrap="none">
            <a:spAutoFit/>
          </a:bodyPr>
          <a:lstStyle/>
          <a:p>
            <a:r>
              <a:rPr lang="en-US" sz="3200" b="1" dirty="0">
                <a:solidFill>
                  <a:srgbClr val="0000FF"/>
                </a:solidFill>
                <a:latin typeface="Courier New" pitchFamily="49" charset="0"/>
              </a:rPr>
              <a:t>4</a:t>
            </a:r>
            <a:endParaRPr lang="en-US" sz="3200" dirty="0">
              <a:solidFill>
                <a:srgbClr val="0000FF"/>
              </a:solidFill>
            </a:endParaRPr>
          </a:p>
        </p:txBody>
      </p:sp>
      <p:sp>
        <p:nvSpPr>
          <p:cNvPr id="24" name="Rectangle 23"/>
          <p:cNvSpPr/>
          <p:nvPr/>
        </p:nvSpPr>
        <p:spPr>
          <a:xfrm>
            <a:off x="8232380" y="4295628"/>
            <a:ext cx="431528" cy="584775"/>
          </a:xfrm>
          <a:prstGeom prst="rect">
            <a:avLst/>
          </a:prstGeom>
          <a:noFill/>
        </p:spPr>
        <p:txBody>
          <a:bodyPr wrap="none">
            <a:spAutoFit/>
          </a:bodyPr>
          <a:lstStyle/>
          <a:p>
            <a:r>
              <a:rPr lang="en-US" sz="3200" b="1" dirty="0">
                <a:solidFill>
                  <a:srgbClr val="0000FF"/>
                </a:solidFill>
                <a:latin typeface="Courier New" pitchFamily="49" charset="0"/>
              </a:rPr>
              <a:t>5</a:t>
            </a:r>
            <a:endParaRPr lang="en-US" sz="3200" dirty="0">
              <a:solidFill>
                <a:srgbClr val="0000FF"/>
              </a:solidFill>
            </a:endParaRPr>
          </a:p>
        </p:txBody>
      </p:sp>
      <p:sp>
        <p:nvSpPr>
          <p:cNvPr id="25" name="Rectangle 24"/>
          <p:cNvSpPr/>
          <p:nvPr/>
        </p:nvSpPr>
        <p:spPr>
          <a:xfrm>
            <a:off x="7093728" y="3242230"/>
            <a:ext cx="925254" cy="584775"/>
          </a:xfrm>
          <a:prstGeom prst="rect">
            <a:avLst/>
          </a:prstGeom>
          <a:noFill/>
        </p:spPr>
        <p:txBody>
          <a:bodyPr wrap="none">
            <a:spAutoFit/>
          </a:bodyPr>
          <a:lstStyle/>
          <a:p>
            <a:r>
              <a:rPr lang="en-US" sz="3200" b="1" dirty="0" smtClean="0">
                <a:solidFill>
                  <a:srgbClr val="0AA318"/>
                </a:solidFill>
                <a:latin typeface="Courier New" pitchFamily="49" charset="0"/>
              </a:rPr>
              <a:t>'e'</a:t>
            </a:r>
            <a:endParaRPr lang="en-US" sz="3200" dirty="0">
              <a:solidFill>
                <a:srgbClr val="0AA318"/>
              </a:solidFill>
            </a:endParaRPr>
          </a:p>
        </p:txBody>
      </p:sp>
      <p:sp>
        <p:nvSpPr>
          <p:cNvPr id="26" name="Rectangle 25"/>
          <p:cNvSpPr/>
          <p:nvPr/>
        </p:nvSpPr>
        <p:spPr>
          <a:xfrm>
            <a:off x="7099810" y="3768929"/>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 </a:t>
            </a:r>
            <a:r>
              <a:rPr lang="en-US" sz="3200" b="1" dirty="0" smtClean="0">
                <a:solidFill>
                  <a:srgbClr val="0AA318"/>
                </a:solidFill>
                <a:latin typeface="Courier New" pitchFamily="49" charset="0"/>
              </a:rPr>
              <a:t>'</a:t>
            </a:r>
            <a:endParaRPr lang="en-US" sz="3200" dirty="0">
              <a:solidFill>
                <a:srgbClr val="0AA318"/>
              </a:solidFill>
            </a:endParaRPr>
          </a:p>
        </p:txBody>
      </p:sp>
      <p:sp>
        <p:nvSpPr>
          <p:cNvPr id="27" name="Rectangle 26"/>
          <p:cNvSpPr/>
          <p:nvPr/>
        </p:nvSpPr>
        <p:spPr>
          <a:xfrm>
            <a:off x="7098632" y="4295628"/>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t</a:t>
            </a:r>
            <a:r>
              <a:rPr lang="en-US" sz="3200" b="1" dirty="0" smtClean="0">
                <a:solidFill>
                  <a:srgbClr val="0AA318"/>
                </a:solidFill>
                <a:latin typeface="Courier New" pitchFamily="49" charset="0"/>
              </a:rPr>
              <a:t>'</a:t>
            </a:r>
            <a:endParaRPr lang="en-US" sz="3200" dirty="0">
              <a:solidFill>
                <a:srgbClr val="0AA318"/>
              </a:solidFill>
            </a:endParaRPr>
          </a:p>
        </p:txBody>
      </p:sp>
      <p:sp>
        <p:nvSpPr>
          <p:cNvPr id="29" name="Rectangle 28"/>
          <p:cNvSpPr/>
          <p:nvPr/>
        </p:nvSpPr>
        <p:spPr>
          <a:xfrm>
            <a:off x="6029906" y="2205332"/>
            <a:ext cx="925254" cy="584775"/>
          </a:xfrm>
          <a:prstGeom prst="rect">
            <a:avLst/>
          </a:prstGeom>
          <a:noFill/>
        </p:spPr>
        <p:txBody>
          <a:bodyPr wrap="none">
            <a:spAutoFit/>
          </a:bodyPr>
          <a:lstStyle/>
          <a:p>
            <a:r>
              <a:rPr lang="en-US" sz="3200" b="1" dirty="0" smtClean="0">
                <a:solidFill>
                  <a:srgbClr val="0AA318"/>
                </a:solidFill>
                <a:latin typeface="Courier New" pitchFamily="49" charset="0"/>
              </a:rPr>
              <a:t>'t'</a:t>
            </a:r>
            <a:endParaRPr lang="en-US" sz="3200" dirty="0">
              <a:solidFill>
                <a:srgbClr val="0AA318"/>
              </a:solidFill>
            </a:endParaRPr>
          </a:p>
        </p:txBody>
      </p:sp>
      <p:sp>
        <p:nvSpPr>
          <p:cNvPr id="30" name="Rectangle 29"/>
          <p:cNvSpPr/>
          <p:nvPr/>
        </p:nvSpPr>
        <p:spPr>
          <a:xfrm>
            <a:off x="6035988" y="2732031"/>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err="1" smtClean="0">
                <a:solidFill>
                  <a:srgbClr val="0AA318"/>
                </a:solidFill>
                <a:latin typeface="Courier New" pitchFamily="49" charset="0"/>
              </a:rPr>
              <a:t>i</a:t>
            </a:r>
            <a:r>
              <a:rPr lang="en-US" sz="3200" b="1" dirty="0" smtClean="0">
                <a:solidFill>
                  <a:srgbClr val="0AA318"/>
                </a:solidFill>
                <a:latin typeface="Courier New" pitchFamily="49" charset="0"/>
              </a:rPr>
              <a:t>'</a:t>
            </a:r>
            <a:endParaRPr lang="en-US" sz="3200" dirty="0">
              <a:solidFill>
                <a:srgbClr val="0AA318"/>
              </a:solidFill>
            </a:endParaRPr>
          </a:p>
        </p:txBody>
      </p:sp>
      <p:sp>
        <p:nvSpPr>
          <p:cNvPr id="31" name="Rectangle 30"/>
          <p:cNvSpPr/>
          <p:nvPr/>
        </p:nvSpPr>
        <p:spPr>
          <a:xfrm>
            <a:off x="6034810" y="3258730"/>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m</a:t>
            </a:r>
            <a:r>
              <a:rPr lang="en-US" sz="3200" b="1" dirty="0" smtClean="0">
                <a:solidFill>
                  <a:srgbClr val="0AA318"/>
                </a:solidFill>
                <a:latin typeface="Courier New" pitchFamily="49" charset="0"/>
              </a:rPr>
              <a:t>'</a:t>
            </a:r>
            <a:endParaRPr lang="en-US" sz="3200" dirty="0">
              <a:solidFill>
                <a:srgbClr val="0AA318"/>
              </a:solidFill>
            </a:endParaRPr>
          </a:p>
        </p:txBody>
      </p:sp>
      <p:sp>
        <p:nvSpPr>
          <p:cNvPr id="33" name="Rectangle 32"/>
          <p:cNvSpPr/>
          <p:nvPr/>
        </p:nvSpPr>
        <p:spPr>
          <a:xfrm>
            <a:off x="6034810" y="3785429"/>
            <a:ext cx="925254" cy="584775"/>
          </a:xfrm>
          <a:prstGeom prst="rect">
            <a:avLst/>
          </a:prstGeom>
          <a:noFill/>
        </p:spPr>
        <p:txBody>
          <a:bodyPr wrap="none">
            <a:spAutoFit/>
          </a:bodyPr>
          <a:lstStyle/>
          <a:p>
            <a:r>
              <a:rPr lang="en-US" sz="3200" b="1" dirty="0" smtClean="0">
                <a:solidFill>
                  <a:srgbClr val="0AA318"/>
                </a:solidFill>
                <a:latin typeface="Courier New" pitchFamily="49" charset="0"/>
              </a:rPr>
              <a:t>'e'</a:t>
            </a:r>
            <a:endParaRPr lang="en-US" sz="3200" dirty="0">
              <a:solidFill>
                <a:srgbClr val="0AA318"/>
              </a:solidFill>
            </a:endParaRPr>
          </a:p>
        </p:txBody>
      </p:sp>
      <p:sp>
        <p:nvSpPr>
          <p:cNvPr id="34" name="Rectangle 33"/>
          <p:cNvSpPr/>
          <p:nvPr/>
        </p:nvSpPr>
        <p:spPr>
          <a:xfrm>
            <a:off x="6040892" y="4312128"/>
            <a:ext cx="925254" cy="584775"/>
          </a:xfrm>
          <a:prstGeom prst="rect">
            <a:avLst/>
          </a:prstGeom>
          <a:solidFill>
            <a:schemeClr val="bg1">
              <a:lumMod val="95000"/>
            </a:schemeClr>
          </a:solidFill>
          <a:ln w="3175">
            <a:solidFill>
              <a:srgbClr val="008000"/>
            </a:solidFill>
          </a:ln>
        </p:spPr>
        <p:txBody>
          <a:bodyPr wrap="none">
            <a:spAutoFit/>
          </a:bodyPr>
          <a:lstStyle/>
          <a:p>
            <a:r>
              <a:rPr lang="en-US" sz="3200" b="1" dirty="0" smtClean="0">
                <a:solidFill>
                  <a:srgbClr val="008000"/>
                </a:solidFill>
                <a:latin typeface="Courier New" pitchFamily="49" charset="0"/>
              </a:rPr>
              <a:t>'</a:t>
            </a:r>
            <a:r>
              <a:rPr lang="en-US" sz="3200" b="1" dirty="0">
                <a:solidFill>
                  <a:srgbClr val="008000"/>
                </a:solidFill>
                <a:latin typeface="Courier New" pitchFamily="49" charset="0"/>
              </a:rPr>
              <a:t> </a:t>
            </a:r>
            <a:r>
              <a:rPr lang="en-US" sz="3200" b="1" dirty="0" smtClean="0">
                <a:solidFill>
                  <a:srgbClr val="008000"/>
                </a:solidFill>
                <a:latin typeface="Courier New" pitchFamily="49" charset="0"/>
              </a:rPr>
              <a:t>'</a:t>
            </a:r>
            <a:endParaRPr lang="en-US" sz="3200" b="1" dirty="0">
              <a:solidFill>
                <a:srgbClr val="008000"/>
              </a:solidFill>
            </a:endParaRPr>
          </a:p>
        </p:txBody>
      </p:sp>
      <p:sp>
        <p:nvSpPr>
          <p:cNvPr id="35" name="Rectangle 34"/>
          <p:cNvSpPr/>
          <p:nvPr/>
        </p:nvSpPr>
        <p:spPr>
          <a:xfrm>
            <a:off x="6039714" y="4838827"/>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t</a:t>
            </a:r>
            <a:r>
              <a:rPr lang="en-US" sz="3200" b="1" dirty="0" smtClean="0">
                <a:solidFill>
                  <a:srgbClr val="0AA318"/>
                </a:solidFill>
                <a:latin typeface="Courier New" pitchFamily="49" charset="0"/>
              </a:rPr>
              <a:t>'</a:t>
            </a:r>
            <a:endParaRPr lang="en-US" sz="3200" dirty="0">
              <a:solidFill>
                <a:srgbClr val="0AA318"/>
              </a:solidFill>
            </a:endParaRPr>
          </a:p>
        </p:txBody>
      </p:sp>
      <p:sp>
        <p:nvSpPr>
          <p:cNvPr id="37" name="Rectangle 36"/>
          <p:cNvSpPr/>
          <p:nvPr/>
        </p:nvSpPr>
        <p:spPr>
          <a:xfrm>
            <a:off x="8221718" y="4822327"/>
            <a:ext cx="431528" cy="584775"/>
          </a:xfrm>
          <a:prstGeom prst="rect">
            <a:avLst/>
          </a:prstGeom>
          <a:noFill/>
        </p:spPr>
        <p:txBody>
          <a:bodyPr wrap="none">
            <a:spAutoFit/>
          </a:bodyPr>
          <a:lstStyle/>
          <a:p>
            <a:r>
              <a:rPr lang="en-US" sz="3200" b="1" dirty="0">
                <a:solidFill>
                  <a:srgbClr val="0000FF"/>
                </a:solidFill>
                <a:latin typeface="Courier New" pitchFamily="49" charset="0"/>
              </a:rPr>
              <a:t>6</a:t>
            </a:r>
            <a:endParaRPr lang="en-US" sz="3200" dirty="0">
              <a:solidFill>
                <a:srgbClr val="0000FF"/>
              </a:solidFill>
            </a:endParaRPr>
          </a:p>
        </p:txBody>
      </p:sp>
      <p:sp>
        <p:nvSpPr>
          <p:cNvPr id="39" name="Rectangle 38"/>
          <p:cNvSpPr/>
          <p:nvPr/>
        </p:nvSpPr>
        <p:spPr>
          <a:xfrm>
            <a:off x="8226860" y="5349026"/>
            <a:ext cx="431528" cy="584775"/>
          </a:xfrm>
          <a:prstGeom prst="rect">
            <a:avLst/>
          </a:prstGeom>
          <a:noFill/>
        </p:spPr>
        <p:txBody>
          <a:bodyPr wrap="none">
            <a:spAutoFit/>
          </a:bodyPr>
          <a:lstStyle/>
          <a:p>
            <a:r>
              <a:rPr lang="en-US" sz="3200" b="1" dirty="0" smtClean="0">
                <a:solidFill>
                  <a:srgbClr val="0000FF"/>
                </a:solidFill>
                <a:latin typeface="Courier New" pitchFamily="49" charset="0"/>
              </a:rPr>
              <a:t>7</a:t>
            </a:r>
            <a:endParaRPr lang="en-US" sz="3200" dirty="0">
              <a:solidFill>
                <a:srgbClr val="0000FF"/>
              </a:solidFill>
            </a:endParaRPr>
          </a:p>
        </p:txBody>
      </p:sp>
      <p:sp>
        <p:nvSpPr>
          <p:cNvPr id="40" name="Rectangle 39"/>
          <p:cNvSpPr/>
          <p:nvPr/>
        </p:nvSpPr>
        <p:spPr>
          <a:xfrm>
            <a:off x="8225252" y="5875725"/>
            <a:ext cx="431528" cy="584775"/>
          </a:xfrm>
          <a:prstGeom prst="rect">
            <a:avLst/>
          </a:prstGeom>
          <a:noFill/>
        </p:spPr>
        <p:txBody>
          <a:bodyPr wrap="none">
            <a:spAutoFit/>
          </a:bodyPr>
          <a:lstStyle/>
          <a:p>
            <a:r>
              <a:rPr lang="en-US" sz="3200" b="1" dirty="0">
                <a:solidFill>
                  <a:srgbClr val="0000FF"/>
                </a:solidFill>
                <a:latin typeface="Courier New" pitchFamily="49" charset="0"/>
              </a:rPr>
              <a:t>8</a:t>
            </a:r>
            <a:endParaRPr lang="en-US" sz="3200" dirty="0">
              <a:solidFill>
                <a:srgbClr val="0000FF"/>
              </a:solidFill>
            </a:endParaRPr>
          </a:p>
        </p:txBody>
      </p:sp>
      <p:sp>
        <p:nvSpPr>
          <p:cNvPr id="41" name="Rectangle 40"/>
          <p:cNvSpPr/>
          <p:nvPr/>
        </p:nvSpPr>
        <p:spPr>
          <a:xfrm>
            <a:off x="7086600" y="4822327"/>
            <a:ext cx="925254" cy="584775"/>
          </a:xfrm>
          <a:prstGeom prst="rect">
            <a:avLst/>
          </a:prstGeom>
          <a:noFill/>
        </p:spPr>
        <p:txBody>
          <a:bodyPr wrap="none">
            <a:spAutoFit/>
          </a:bodyPr>
          <a:lstStyle/>
          <a:p>
            <a:r>
              <a:rPr lang="en-US" sz="3200" b="1" dirty="0" smtClean="0">
                <a:solidFill>
                  <a:srgbClr val="0AA318"/>
                </a:solidFill>
                <a:latin typeface="Courier New" pitchFamily="49" charset="0"/>
              </a:rPr>
              <a:t>'o'</a:t>
            </a:r>
            <a:endParaRPr lang="en-US" sz="3200" dirty="0">
              <a:solidFill>
                <a:srgbClr val="0AA318"/>
              </a:solidFill>
            </a:endParaRPr>
          </a:p>
        </p:txBody>
      </p:sp>
      <p:sp>
        <p:nvSpPr>
          <p:cNvPr id="42" name="Rectangle 41"/>
          <p:cNvSpPr/>
          <p:nvPr/>
        </p:nvSpPr>
        <p:spPr>
          <a:xfrm>
            <a:off x="7092682" y="5349026"/>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 </a:t>
            </a:r>
            <a:r>
              <a:rPr lang="en-US" sz="3200" b="1" dirty="0" smtClean="0">
                <a:solidFill>
                  <a:srgbClr val="0AA318"/>
                </a:solidFill>
                <a:latin typeface="Courier New" pitchFamily="49" charset="0"/>
              </a:rPr>
              <a:t>'</a:t>
            </a:r>
            <a:endParaRPr lang="en-US" sz="3200" dirty="0">
              <a:solidFill>
                <a:srgbClr val="0AA318"/>
              </a:solidFill>
            </a:endParaRPr>
          </a:p>
        </p:txBody>
      </p:sp>
      <p:sp>
        <p:nvSpPr>
          <p:cNvPr id="43" name="Rectangle 42"/>
          <p:cNvSpPr/>
          <p:nvPr/>
        </p:nvSpPr>
        <p:spPr>
          <a:xfrm>
            <a:off x="7091504" y="5875725"/>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t</a:t>
            </a:r>
            <a:r>
              <a:rPr lang="en-US" sz="3200" b="1" dirty="0" smtClean="0">
                <a:solidFill>
                  <a:srgbClr val="0AA318"/>
                </a:solidFill>
                <a:latin typeface="Courier New" pitchFamily="49" charset="0"/>
              </a:rPr>
              <a:t>'</a:t>
            </a:r>
            <a:endParaRPr lang="en-US" sz="3200" dirty="0">
              <a:solidFill>
                <a:srgbClr val="0AA318"/>
              </a:solidFill>
            </a:endParaRPr>
          </a:p>
        </p:txBody>
      </p:sp>
      <p:sp>
        <p:nvSpPr>
          <p:cNvPr id="44" name="Rectangle 43"/>
          <p:cNvSpPr/>
          <p:nvPr/>
        </p:nvSpPr>
        <p:spPr>
          <a:xfrm>
            <a:off x="6027682" y="5365526"/>
            <a:ext cx="925254" cy="584775"/>
          </a:xfrm>
          <a:prstGeom prst="rect">
            <a:avLst/>
          </a:prstGeom>
          <a:noFill/>
        </p:spPr>
        <p:txBody>
          <a:bodyPr wrap="none">
            <a:spAutoFit/>
          </a:bodyPr>
          <a:lstStyle/>
          <a:p>
            <a:r>
              <a:rPr lang="en-US" sz="3200" b="1" dirty="0" smtClean="0">
                <a:solidFill>
                  <a:srgbClr val="0AA318"/>
                </a:solidFill>
                <a:latin typeface="Courier New" pitchFamily="49" charset="0"/>
              </a:rPr>
              <a:t>'o'</a:t>
            </a:r>
            <a:endParaRPr lang="en-US" sz="3200" dirty="0">
              <a:solidFill>
                <a:srgbClr val="0AA318"/>
              </a:solidFill>
            </a:endParaRPr>
          </a:p>
        </p:txBody>
      </p:sp>
      <p:sp>
        <p:nvSpPr>
          <p:cNvPr id="45" name="Rectangle 44"/>
          <p:cNvSpPr/>
          <p:nvPr/>
        </p:nvSpPr>
        <p:spPr>
          <a:xfrm>
            <a:off x="6033764" y="5892225"/>
            <a:ext cx="925254" cy="584775"/>
          </a:xfrm>
          <a:prstGeom prst="rect">
            <a:avLst/>
          </a:prstGeom>
          <a:solidFill>
            <a:schemeClr val="bg1">
              <a:lumMod val="95000"/>
            </a:schemeClr>
          </a:solidFill>
          <a:ln w="3175">
            <a:solidFill>
              <a:srgbClr val="008000"/>
            </a:solidFill>
          </a:ln>
        </p:spPr>
        <p:txBody>
          <a:bodyPr wrap="none">
            <a:spAutoFit/>
          </a:bodyPr>
          <a:lstStyle/>
          <a:p>
            <a:r>
              <a:rPr lang="en-US" sz="3200" b="1" dirty="0" smtClean="0">
                <a:solidFill>
                  <a:srgbClr val="008000"/>
                </a:solidFill>
                <a:latin typeface="Courier New" pitchFamily="49" charset="0"/>
              </a:rPr>
              <a:t>'</a:t>
            </a:r>
            <a:r>
              <a:rPr lang="en-US" sz="3200" b="1" dirty="0">
                <a:solidFill>
                  <a:srgbClr val="008000"/>
                </a:solidFill>
                <a:latin typeface="Courier New" pitchFamily="49" charset="0"/>
              </a:rPr>
              <a:t> </a:t>
            </a:r>
            <a:r>
              <a:rPr lang="en-US" sz="3200" b="1" dirty="0" smtClean="0">
                <a:solidFill>
                  <a:srgbClr val="008000"/>
                </a:solidFill>
                <a:latin typeface="Courier New" pitchFamily="49" charset="0"/>
              </a:rPr>
              <a:t>'</a:t>
            </a:r>
            <a:endParaRPr lang="en-US" sz="3200" dirty="0">
              <a:solidFill>
                <a:srgbClr val="008000"/>
              </a:solidFill>
            </a:endParaRPr>
          </a:p>
        </p:txBody>
      </p:sp>
      <p:sp>
        <p:nvSpPr>
          <p:cNvPr id="46" name="Rectangle 45"/>
          <p:cNvSpPr/>
          <p:nvPr/>
        </p:nvSpPr>
        <p:spPr>
          <a:xfrm>
            <a:off x="6040892" y="1662133"/>
            <a:ext cx="925254" cy="584775"/>
          </a:xfrm>
          <a:prstGeom prst="rect">
            <a:avLst/>
          </a:prstGeom>
          <a:solidFill>
            <a:schemeClr val="bg1">
              <a:lumMod val="95000"/>
            </a:schemeClr>
          </a:solidFill>
          <a:ln w="3175">
            <a:solidFill>
              <a:srgbClr val="008000"/>
            </a:solidFill>
          </a:ln>
        </p:spPr>
        <p:txBody>
          <a:bodyPr wrap="none">
            <a:spAutoFit/>
          </a:bodyPr>
          <a:lstStyle/>
          <a:p>
            <a:r>
              <a:rPr lang="en-US" sz="3200" b="1" dirty="0" smtClean="0">
                <a:solidFill>
                  <a:srgbClr val="008000"/>
                </a:solidFill>
                <a:latin typeface="Courier New" pitchFamily="49" charset="0"/>
              </a:rPr>
              <a:t>'</a:t>
            </a:r>
            <a:r>
              <a:rPr lang="en-US" sz="3200" b="1" dirty="0">
                <a:solidFill>
                  <a:srgbClr val="008000"/>
                </a:solidFill>
                <a:latin typeface="Courier New" pitchFamily="49" charset="0"/>
              </a:rPr>
              <a:t> </a:t>
            </a:r>
            <a:r>
              <a:rPr lang="en-US" sz="3200" b="1" dirty="0" smtClean="0">
                <a:solidFill>
                  <a:srgbClr val="008000"/>
                </a:solidFill>
                <a:latin typeface="Courier New" pitchFamily="49" charset="0"/>
              </a:rPr>
              <a:t>'</a:t>
            </a:r>
            <a:endParaRPr lang="en-US" sz="3200" b="1" dirty="0">
              <a:solidFill>
                <a:srgbClr val="008000"/>
              </a:solidFill>
            </a:endParaRPr>
          </a:p>
        </p:txBody>
      </p:sp>
      <p:sp>
        <p:nvSpPr>
          <p:cNvPr id="47" name="Rectangle 46"/>
          <p:cNvSpPr/>
          <p:nvPr/>
        </p:nvSpPr>
        <p:spPr>
          <a:xfrm>
            <a:off x="5106726" y="896508"/>
            <a:ext cx="736099" cy="369332"/>
          </a:xfrm>
          <a:prstGeom prst="rect">
            <a:avLst/>
          </a:prstGeom>
          <a:solidFill>
            <a:srgbClr val="CCFFCC"/>
          </a:solidFill>
        </p:spPr>
        <p:txBody>
          <a:bodyPr wrap="none">
            <a:spAutoFit/>
          </a:bodyPr>
          <a:lstStyle/>
          <a:p>
            <a:r>
              <a:rPr lang="en-US" sz="1800" b="1" dirty="0" smtClean="0">
                <a:latin typeface="Courier New" pitchFamily="49" charset="0"/>
              </a:rPr>
              <a:t>res.</a:t>
            </a:r>
            <a:endParaRPr lang="en-US" sz="1800" dirty="0"/>
          </a:p>
        </p:txBody>
      </p:sp>
      <p:sp>
        <p:nvSpPr>
          <p:cNvPr id="52" name="Text Box 6"/>
          <p:cNvSpPr txBox="1">
            <a:spLocks noChangeArrowheads="1"/>
          </p:cNvSpPr>
          <p:nvPr/>
        </p:nvSpPr>
        <p:spPr bwMode="auto">
          <a:xfrm>
            <a:off x="328613" y="1259193"/>
            <a:ext cx="5462587" cy="3134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dirty="0">
                <a:latin typeface="Courier New" pitchFamily="49" charset="0"/>
              </a:rPr>
              <a:t>S = </a:t>
            </a:r>
            <a:r>
              <a:rPr lang="en-US" sz="1800" b="1" dirty="0">
                <a:solidFill>
                  <a:srgbClr val="0AA318"/>
                </a:solidFill>
                <a:latin typeface="Courier New" pitchFamily="49" charset="0"/>
              </a:rPr>
              <a:t>'</a:t>
            </a:r>
            <a:r>
              <a:rPr lang="en-US" sz="1800" b="1" u="sng" dirty="0">
                <a:solidFill>
                  <a:srgbClr val="0AA318"/>
                </a:solidFill>
                <a:latin typeface="Courier New" pitchFamily="49" charset="0"/>
              </a:rPr>
              <a:t>t</a:t>
            </a:r>
            <a:r>
              <a:rPr lang="en-US" sz="1800" b="1" dirty="0">
                <a:solidFill>
                  <a:srgbClr val="0AA318"/>
                </a:solidFill>
                <a:latin typeface="Courier New" pitchFamily="49" charset="0"/>
              </a:rPr>
              <a:t>ime </a:t>
            </a:r>
            <a:r>
              <a:rPr lang="en-US" sz="1800" b="1" u="sng" dirty="0">
                <a:solidFill>
                  <a:srgbClr val="0AA318"/>
                </a:solidFill>
                <a:latin typeface="Courier New" pitchFamily="49" charset="0"/>
              </a:rPr>
              <a:t>t</a:t>
            </a:r>
            <a:r>
              <a:rPr lang="en-US" sz="1800" b="1" dirty="0">
                <a:solidFill>
                  <a:srgbClr val="0AA318"/>
                </a:solidFill>
                <a:latin typeface="Courier New" pitchFamily="49" charset="0"/>
              </a:rPr>
              <a:t>o </a:t>
            </a:r>
            <a:r>
              <a:rPr lang="en-US" sz="1800" b="1" u="sng" dirty="0">
                <a:solidFill>
                  <a:srgbClr val="0AA318"/>
                </a:solidFill>
                <a:latin typeface="Courier New" pitchFamily="49" charset="0"/>
              </a:rPr>
              <a:t>t</a:t>
            </a:r>
            <a:r>
              <a:rPr lang="en-US" sz="1800" b="1" dirty="0">
                <a:solidFill>
                  <a:srgbClr val="0AA318"/>
                </a:solidFill>
                <a:latin typeface="Courier New" pitchFamily="49" charset="0"/>
              </a:rPr>
              <a:t>hink </a:t>
            </a:r>
            <a:r>
              <a:rPr lang="en-US" sz="1800" b="1" u="sng" dirty="0">
                <a:solidFill>
                  <a:srgbClr val="0AA318"/>
                </a:solidFill>
                <a:latin typeface="Courier New" pitchFamily="49" charset="0"/>
              </a:rPr>
              <a:t>t</a:t>
            </a:r>
            <a:r>
              <a:rPr lang="en-US" sz="1800" b="1" dirty="0">
                <a:solidFill>
                  <a:srgbClr val="0AA318"/>
                </a:solidFill>
                <a:latin typeface="Courier New" pitchFamily="49" charset="0"/>
              </a:rPr>
              <a:t>his </a:t>
            </a:r>
            <a:r>
              <a:rPr lang="en-US" sz="1800" b="1" u="sng" dirty="0">
                <a:solidFill>
                  <a:srgbClr val="0AA318"/>
                </a:solidFill>
                <a:latin typeface="Courier New" pitchFamily="49" charset="0"/>
              </a:rPr>
              <a:t>o</a:t>
            </a:r>
            <a:r>
              <a:rPr lang="en-US" sz="1800" b="1" dirty="0">
                <a:solidFill>
                  <a:srgbClr val="0AA318"/>
                </a:solidFill>
                <a:latin typeface="Courier New" pitchFamily="49" charset="0"/>
              </a:rPr>
              <a:t>ver! '</a:t>
            </a:r>
          </a:p>
          <a:p>
            <a:pPr algn="l">
              <a:lnSpc>
                <a:spcPts val="1400"/>
              </a:lnSpc>
              <a:spcBef>
                <a:spcPct val="50000"/>
              </a:spcBef>
            </a:pPr>
            <a:endParaRPr lang="en-US" sz="1800" b="1" dirty="0" smtClean="0">
              <a:latin typeface="Courier New" pitchFamily="49" charset="0"/>
            </a:endParaRPr>
          </a:p>
          <a:p>
            <a:pPr algn="l">
              <a:lnSpc>
                <a:spcPts val="1400"/>
              </a:lnSpc>
              <a:spcBef>
                <a:spcPct val="50000"/>
              </a:spcBef>
            </a:pPr>
            <a:endParaRPr lang="en-US" sz="1800" b="1" dirty="0" smtClean="0">
              <a:latin typeface="Courier New" pitchFamily="49" charset="0"/>
            </a:endParaRPr>
          </a:p>
          <a:p>
            <a:pPr algn="l">
              <a:lnSpc>
                <a:spcPts val="1400"/>
              </a:lnSpc>
              <a:spcBef>
                <a:spcPct val="50000"/>
              </a:spcBef>
            </a:pPr>
            <a:r>
              <a:rPr lang="en-US" sz="1800" b="1" dirty="0" smtClean="0">
                <a:latin typeface="Courier New" pitchFamily="49" charset="0"/>
              </a:rPr>
              <a:t>result </a:t>
            </a:r>
            <a:r>
              <a:rPr lang="en-US" sz="1800" b="1" dirty="0">
                <a:latin typeface="Courier New" pitchFamily="49" charset="0"/>
              </a:rPr>
              <a:t>= </a:t>
            </a:r>
            <a:r>
              <a:rPr lang="en-US" sz="1800" b="1" dirty="0" smtClean="0">
                <a:solidFill>
                  <a:srgbClr val="0AA318"/>
                </a:solidFill>
                <a:latin typeface="Courier New" pitchFamily="49" charset="0"/>
              </a:rPr>
              <a:t>''</a:t>
            </a:r>
          </a:p>
          <a:p>
            <a:pPr algn="l">
              <a:lnSpc>
                <a:spcPts val="1400"/>
              </a:lnSpc>
              <a:spcBef>
                <a:spcPct val="50000"/>
              </a:spcBef>
            </a:pPr>
            <a:endParaRPr lang="en-US" sz="1800" b="1" dirty="0">
              <a:solidFill>
                <a:srgbClr val="0AA318"/>
              </a:solidFill>
              <a:latin typeface="Courier New" pitchFamily="49" charset="0"/>
            </a:endParaRPr>
          </a:p>
          <a:p>
            <a:pPr algn="l">
              <a:lnSpc>
                <a:spcPts val="1400"/>
              </a:lnSpc>
              <a:spcBef>
                <a:spcPct val="50000"/>
              </a:spcBef>
            </a:pPr>
            <a:r>
              <a:rPr lang="en-US" sz="1800" b="1" dirty="0">
                <a:solidFill>
                  <a:srgbClr val="F68B09"/>
                </a:solidFill>
                <a:latin typeface="Courier New" pitchFamily="49" charset="0"/>
              </a:rPr>
              <a:t>for </a:t>
            </a:r>
            <a:r>
              <a:rPr lang="en-US" sz="1800" b="1" dirty="0" err="1">
                <a:solidFill>
                  <a:srgbClr val="0000FF"/>
                </a:solidFill>
                <a:latin typeface="Courier New" pitchFamily="49" charset="0"/>
              </a:rPr>
              <a:t>i</a:t>
            </a:r>
            <a:r>
              <a:rPr lang="en-US" sz="1800" b="1" dirty="0">
                <a:latin typeface="Courier New" pitchFamily="49" charset="0"/>
              </a:rPr>
              <a:t> </a:t>
            </a:r>
            <a:r>
              <a:rPr lang="en-US" sz="1800" b="1" dirty="0">
                <a:solidFill>
                  <a:srgbClr val="F78B09"/>
                </a:solidFill>
                <a:latin typeface="Courier New" pitchFamily="49" charset="0"/>
              </a:rPr>
              <a:t>in</a:t>
            </a:r>
            <a:r>
              <a:rPr lang="en-US" sz="1800" b="1" dirty="0">
                <a:latin typeface="Courier New" pitchFamily="49" charset="0"/>
              </a:rPr>
              <a:t> </a:t>
            </a:r>
            <a:r>
              <a:rPr lang="en-US" sz="1800" b="1" dirty="0" smtClean="0">
                <a:latin typeface="Courier New" pitchFamily="49" charset="0"/>
              </a:rPr>
              <a:t>list(range(</a:t>
            </a:r>
            <a:r>
              <a:rPr lang="en-US" sz="1800" b="1" dirty="0" err="1" smtClean="0">
                <a:latin typeface="Courier New" pitchFamily="49" charset="0"/>
              </a:rPr>
              <a:t>len</a:t>
            </a:r>
            <a:r>
              <a:rPr lang="en-US" sz="1800" b="1" dirty="0" smtClean="0">
                <a:latin typeface="Courier New" pitchFamily="49" charset="0"/>
              </a:rPr>
              <a:t>(S))):</a:t>
            </a:r>
            <a:endParaRPr lang="en-US" sz="1800" b="1" dirty="0">
              <a:latin typeface="Courier New" pitchFamily="49" charset="0"/>
            </a:endParaRPr>
          </a:p>
          <a:p>
            <a:pPr algn="l">
              <a:lnSpc>
                <a:spcPts val="1400"/>
              </a:lnSpc>
              <a:spcBef>
                <a:spcPct val="50000"/>
              </a:spcBef>
            </a:pPr>
            <a:r>
              <a:rPr lang="en-US" sz="1800" b="1" dirty="0">
                <a:solidFill>
                  <a:srgbClr val="F68B09"/>
                </a:solidFill>
                <a:latin typeface="Courier New" pitchFamily="49" charset="0"/>
              </a:rPr>
              <a:t>   </a:t>
            </a:r>
            <a:r>
              <a:rPr lang="en-US" sz="1800" b="1" dirty="0">
                <a:solidFill>
                  <a:srgbClr val="F78B09"/>
                </a:solidFill>
                <a:latin typeface="Courier New" pitchFamily="49" charset="0"/>
              </a:rPr>
              <a:t>if</a:t>
            </a:r>
            <a:r>
              <a:rPr lang="en-US" sz="1800" b="1" dirty="0">
                <a:latin typeface="Courier New" pitchFamily="49" charset="0"/>
              </a:rPr>
              <a:t> S[</a:t>
            </a:r>
            <a:r>
              <a:rPr lang="en-US" sz="1800" b="1" dirty="0">
                <a:solidFill>
                  <a:srgbClr val="0000FF"/>
                </a:solidFill>
                <a:latin typeface="Courier New" pitchFamily="49" charset="0"/>
              </a:rPr>
              <a:t>i</a:t>
            </a:r>
            <a:r>
              <a:rPr lang="en-US" sz="1800" b="1" dirty="0">
                <a:latin typeface="Courier New" pitchFamily="49" charset="0"/>
              </a:rPr>
              <a:t>-1] == </a:t>
            </a:r>
            <a:r>
              <a:rPr lang="en-US" sz="1800" b="1" dirty="0">
                <a:solidFill>
                  <a:srgbClr val="0AA318"/>
                </a:solidFill>
                <a:latin typeface="Courier New" pitchFamily="49" charset="0"/>
              </a:rPr>
              <a:t>' '</a:t>
            </a:r>
            <a:r>
              <a:rPr lang="en-US" sz="1800" b="1" dirty="0">
                <a:latin typeface="Courier New" pitchFamily="49" charset="0"/>
              </a:rPr>
              <a:t>:</a:t>
            </a:r>
          </a:p>
          <a:p>
            <a:pPr algn="l">
              <a:lnSpc>
                <a:spcPts val="1400"/>
              </a:lnSpc>
              <a:spcBef>
                <a:spcPct val="50000"/>
              </a:spcBef>
            </a:pPr>
            <a:r>
              <a:rPr lang="en-US" sz="1800" b="1" dirty="0">
                <a:latin typeface="Courier New" pitchFamily="49" charset="0"/>
              </a:rPr>
              <a:t>	result += S[</a:t>
            </a:r>
            <a:r>
              <a:rPr lang="en-US" sz="1800" b="1" dirty="0" err="1">
                <a:solidFill>
                  <a:srgbClr val="0000FF"/>
                </a:solidFill>
                <a:latin typeface="Courier New" pitchFamily="49" charset="0"/>
              </a:rPr>
              <a:t>i</a:t>
            </a:r>
            <a:r>
              <a:rPr lang="en-US" sz="1800" b="1" dirty="0" smtClean="0">
                <a:latin typeface="Courier New" pitchFamily="49" charset="0"/>
              </a:rPr>
              <a:t>]</a:t>
            </a:r>
          </a:p>
          <a:p>
            <a:pPr algn="l">
              <a:lnSpc>
                <a:spcPts val="1400"/>
              </a:lnSpc>
              <a:spcBef>
                <a:spcPct val="50000"/>
              </a:spcBef>
            </a:pPr>
            <a:endParaRPr lang="en-US" sz="1800" b="1" dirty="0">
              <a:latin typeface="Courier New" pitchFamily="49" charset="0"/>
            </a:endParaRPr>
          </a:p>
          <a:p>
            <a:pPr algn="l">
              <a:lnSpc>
                <a:spcPts val="1400"/>
              </a:lnSpc>
              <a:spcBef>
                <a:spcPct val="50000"/>
              </a:spcBef>
            </a:pPr>
            <a:r>
              <a:rPr lang="en-US" sz="1800" b="1" dirty="0" smtClean="0">
                <a:solidFill>
                  <a:srgbClr val="F78B09"/>
                </a:solidFill>
                <a:latin typeface="Courier New" pitchFamily="49" charset="0"/>
              </a:rPr>
              <a:t>print</a:t>
            </a:r>
            <a:r>
              <a:rPr lang="en-US" sz="1800" b="1" dirty="0" smtClean="0">
                <a:latin typeface="Courier New" pitchFamily="49" charset="0"/>
              </a:rPr>
              <a:t>(result)</a:t>
            </a:r>
            <a:endParaRPr lang="en-US" sz="1800" b="1" dirty="0">
              <a:latin typeface="Courier New" pitchFamily="49" charset="0"/>
            </a:endParaRPr>
          </a:p>
        </p:txBody>
      </p:sp>
      <p:sp>
        <p:nvSpPr>
          <p:cNvPr id="53" name="TextBox 52"/>
          <p:cNvSpPr txBox="1"/>
          <p:nvPr/>
        </p:nvSpPr>
        <p:spPr>
          <a:xfrm>
            <a:off x="3312826" y="2573179"/>
            <a:ext cx="325731" cy="246221"/>
          </a:xfrm>
          <a:prstGeom prst="rect">
            <a:avLst/>
          </a:prstGeom>
          <a:noFill/>
        </p:spPr>
        <p:txBody>
          <a:bodyPr wrap="none" rtlCol="0">
            <a:spAutoFit/>
          </a:bodyPr>
          <a:lstStyle/>
          <a:p>
            <a:r>
              <a:rPr lang="en-US" sz="1000" dirty="0" smtClean="0">
                <a:solidFill>
                  <a:srgbClr val="C00000"/>
                </a:solidFill>
                <a:latin typeface="Cambria" panose="02040503050406030204" pitchFamily="18" charset="0"/>
              </a:rPr>
              <a:t>25</a:t>
            </a:r>
          </a:p>
        </p:txBody>
      </p:sp>
      <p:cxnSp>
        <p:nvCxnSpPr>
          <p:cNvPr id="54" name="Straight Connector 53"/>
          <p:cNvCxnSpPr/>
          <p:nvPr/>
        </p:nvCxnSpPr>
        <p:spPr bwMode="auto">
          <a:xfrm>
            <a:off x="3239594" y="2780644"/>
            <a:ext cx="544648" cy="0"/>
          </a:xfrm>
          <a:prstGeom prst="line">
            <a:avLst/>
          </a:prstGeom>
          <a:noFill/>
          <a:ln w="19050" cap="flat" cmpd="sng" algn="ctr">
            <a:solidFill>
              <a:srgbClr val="C00000"/>
            </a:solidFill>
            <a:prstDash val="solid"/>
            <a:round/>
            <a:headEnd type="none" w="med" len="med"/>
            <a:tailEnd type="none" w="med" len="med"/>
          </a:ln>
          <a:effectLst/>
        </p:spPr>
      </p:cxnSp>
      <p:sp>
        <p:nvSpPr>
          <p:cNvPr id="55" name="TextBox 54"/>
          <p:cNvSpPr txBox="1"/>
          <p:nvPr/>
        </p:nvSpPr>
        <p:spPr>
          <a:xfrm>
            <a:off x="2350482" y="1936447"/>
            <a:ext cx="1726755" cy="461665"/>
          </a:xfrm>
          <a:prstGeom prst="rect">
            <a:avLst/>
          </a:prstGeom>
          <a:noFill/>
        </p:spPr>
        <p:txBody>
          <a:bodyPr wrap="none" rtlCol="0">
            <a:spAutoFit/>
          </a:bodyPr>
          <a:lstStyle/>
          <a:p>
            <a:r>
              <a:rPr lang="en-US" b="1" dirty="0" smtClean="0">
                <a:solidFill>
                  <a:srgbClr val="0000FF"/>
                </a:solidFill>
                <a:latin typeface="Calibri" panose="020F0502020204030204" pitchFamily="34" charset="0"/>
                <a:cs typeface="Calibri" panose="020F0502020204030204" pitchFamily="34" charset="0"/>
              </a:rPr>
              <a:t>[0,1,2,...,24]</a:t>
            </a:r>
          </a:p>
        </p:txBody>
      </p:sp>
      <p:sp>
        <p:nvSpPr>
          <p:cNvPr id="56" name="Left Brace 55"/>
          <p:cNvSpPr/>
          <p:nvPr/>
        </p:nvSpPr>
        <p:spPr bwMode="auto">
          <a:xfrm rot="5400000">
            <a:off x="2716647" y="1307333"/>
            <a:ext cx="449536" cy="2514195"/>
          </a:xfrm>
          <a:prstGeom prst="leftBrace">
            <a:avLst>
              <a:gd name="adj1" fmla="val 59878"/>
              <a:gd name="adj2" fmla="val 50000"/>
            </a:avLst>
          </a:prstGeom>
          <a:noFill/>
          <a:ln w="19050"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8" name="Rectangle 47"/>
          <p:cNvSpPr/>
          <p:nvPr/>
        </p:nvSpPr>
        <p:spPr>
          <a:xfrm>
            <a:off x="2583562" y="3960644"/>
            <a:ext cx="1475084" cy="461665"/>
          </a:xfrm>
          <a:prstGeom prst="rect">
            <a:avLst/>
          </a:prstGeom>
          <a:solidFill>
            <a:srgbClr val="CCFFCC"/>
          </a:solidFill>
        </p:spPr>
        <p:txBody>
          <a:bodyPr wrap="none">
            <a:spAutoFit/>
          </a:bodyPr>
          <a:lstStyle/>
          <a:p>
            <a:r>
              <a:rPr lang="en-US" b="1" dirty="0" smtClean="0">
                <a:solidFill>
                  <a:srgbClr val="0AA318"/>
                </a:solidFill>
                <a:latin typeface="Courier New" pitchFamily="49" charset="0"/>
              </a:rPr>
              <a:t>'</a:t>
            </a:r>
            <a:r>
              <a:rPr lang="en-US" b="1" dirty="0" err="1" smtClean="0">
                <a:solidFill>
                  <a:srgbClr val="0AA318"/>
                </a:solidFill>
                <a:latin typeface="Courier New" pitchFamily="49" charset="0"/>
              </a:rPr>
              <a:t>tttto</a:t>
            </a:r>
            <a:r>
              <a:rPr lang="en-US" b="1" dirty="0" smtClean="0">
                <a:solidFill>
                  <a:srgbClr val="0AA318"/>
                </a:solidFill>
                <a:latin typeface="Courier New" pitchFamily="49" charset="0"/>
              </a:rPr>
              <a:t>'</a:t>
            </a:r>
            <a:endParaRPr lang="en-US" dirty="0">
              <a:solidFill>
                <a:srgbClr val="0AA318"/>
              </a:solidFill>
            </a:endParaRPr>
          </a:p>
        </p:txBody>
      </p:sp>
      <p:grpSp>
        <p:nvGrpSpPr>
          <p:cNvPr id="49" name="Group 7"/>
          <p:cNvGrpSpPr>
            <a:grpSpLocks/>
          </p:cNvGrpSpPr>
          <p:nvPr/>
        </p:nvGrpSpPr>
        <p:grpSpPr bwMode="auto">
          <a:xfrm>
            <a:off x="4089042" y="4547056"/>
            <a:ext cx="365072" cy="366510"/>
            <a:chOff x="3456" y="1784"/>
            <a:chExt cx="952" cy="1048"/>
          </a:xfrm>
        </p:grpSpPr>
        <p:sp>
          <p:nvSpPr>
            <p:cNvPr id="50"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51"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57"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58"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9"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0"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3"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4"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5"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6"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7"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8"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1"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2" name="Text Box 2"/>
          <p:cNvSpPr txBox="1">
            <a:spLocks noChangeArrowheads="1"/>
          </p:cNvSpPr>
          <p:nvPr/>
        </p:nvSpPr>
        <p:spPr bwMode="auto">
          <a:xfrm>
            <a:off x="2459254" y="4496793"/>
            <a:ext cx="197631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000" dirty="0" smtClean="0">
                <a:latin typeface="Calibri" panose="020F0502020204030204" pitchFamily="34" charset="0"/>
                <a:cs typeface="Calibri" panose="020F0502020204030204" pitchFamily="34" charset="0"/>
              </a:rPr>
              <a:t>Looks like a four-'t' 'to' to me!</a:t>
            </a:r>
            <a:endParaRPr lang="en-US" sz="1000" dirty="0">
              <a:latin typeface="Calibri" panose="020F0502020204030204" pitchFamily="34" charset="0"/>
              <a:cs typeface="Calibri" panose="020F0502020204030204" pitchFamily="34" charset="0"/>
            </a:endParaRPr>
          </a:p>
        </p:txBody>
      </p:sp>
      <p:sp>
        <p:nvSpPr>
          <p:cNvPr id="73" name="Text Box 2"/>
          <p:cNvSpPr txBox="1">
            <a:spLocks noChangeArrowheads="1"/>
          </p:cNvSpPr>
          <p:nvPr/>
        </p:nvSpPr>
        <p:spPr bwMode="auto">
          <a:xfrm>
            <a:off x="117138" y="6276945"/>
            <a:ext cx="193333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000" dirty="0" smtClean="0">
                <a:latin typeface="Candara" panose="020E0502030303020204" pitchFamily="34" charset="0"/>
              </a:rPr>
              <a:t>Extra!  How could you change </a:t>
            </a:r>
            <a:r>
              <a:rPr lang="en-US" sz="1000" u="sng" dirty="0" smtClean="0">
                <a:latin typeface="Candara" panose="020E0502030303020204" pitchFamily="34" charset="0"/>
              </a:rPr>
              <a:t>one character</a:t>
            </a:r>
            <a:r>
              <a:rPr lang="en-US" sz="1000" dirty="0" smtClean="0">
                <a:latin typeface="Candara" panose="020E0502030303020204" pitchFamily="34" charset="0"/>
              </a:rPr>
              <a:t> above to yield</a:t>
            </a:r>
          </a:p>
        </p:txBody>
      </p:sp>
      <p:sp>
        <p:nvSpPr>
          <p:cNvPr id="74" name="Rectangle 73"/>
          <p:cNvSpPr/>
          <p:nvPr/>
        </p:nvSpPr>
        <p:spPr>
          <a:xfrm>
            <a:off x="3954753" y="6338501"/>
            <a:ext cx="699422" cy="276999"/>
          </a:xfrm>
          <a:prstGeom prst="rect">
            <a:avLst/>
          </a:prstGeom>
        </p:spPr>
        <p:txBody>
          <a:bodyPr wrap="none">
            <a:spAutoFit/>
          </a:bodyPr>
          <a:lstStyle/>
          <a:p>
            <a:r>
              <a:rPr lang="en-US" sz="1200" dirty="0">
                <a:latin typeface="Calibri" panose="020F0502020204030204" pitchFamily="34" charset="0"/>
                <a:cs typeface="Calibri" panose="020F0502020204030204" pitchFamily="34" charset="0"/>
              </a:rPr>
              <a:t> </a:t>
            </a:r>
            <a:r>
              <a:rPr lang="en-US" sz="1200" dirty="0" err="1">
                <a:latin typeface="Calibri" panose="020F0502020204030204" pitchFamily="34" charset="0"/>
                <a:cs typeface="Calibri" panose="020F0502020204030204" pitchFamily="34" charset="0"/>
              </a:rPr>
              <a:t>eoks</a:t>
            </a:r>
            <a:r>
              <a:rPr lang="en-US" sz="1200" dirty="0">
                <a:latin typeface="Calibri" panose="020F0502020204030204" pitchFamily="34" charset="0"/>
                <a:cs typeface="Calibri" panose="020F0502020204030204" pitchFamily="34" charset="0"/>
              </a:rPr>
              <a:t>!    </a:t>
            </a:r>
          </a:p>
        </p:txBody>
      </p:sp>
      <p:sp>
        <p:nvSpPr>
          <p:cNvPr id="75" name="Rectangle 74"/>
          <p:cNvSpPr/>
          <p:nvPr/>
        </p:nvSpPr>
        <p:spPr>
          <a:xfrm>
            <a:off x="1816251" y="6338501"/>
            <a:ext cx="449162" cy="276999"/>
          </a:xfrm>
          <a:prstGeom prst="rect">
            <a:avLst/>
          </a:prstGeom>
        </p:spPr>
        <p:txBody>
          <a:bodyPr wrap="none">
            <a:spAutoFit/>
          </a:bodyPr>
          <a:lstStyle/>
          <a:p>
            <a:r>
              <a:rPr lang="en-US" sz="1200" dirty="0" err="1" smtClean="0">
                <a:latin typeface="Calibri" panose="020F0502020204030204" pitchFamily="34" charset="0"/>
                <a:cs typeface="Calibri" panose="020F0502020204030204" pitchFamily="34" charset="0"/>
              </a:rPr>
              <a:t>mns</a:t>
            </a:r>
            <a:endParaRPr lang="en-US" sz="1200" dirty="0">
              <a:latin typeface="Calibri" panose="020F0502020204030204" pitchFamily="34" charset="0"/>
              <a:cs typeface="Calibri" panose="020F0502020204030204" pitchFamily="34" charset="0"/>
            </a:endParaRPr>
          </a:p>
        </p:txBody>
      </p:sp>
      <p:sp>
        <p:nvSpPr>
          <p:cNvPr id="76" name="Rectangle 75"/>
          <p:cNvSpPr/>
          <p:nvPr/>
        </p:nvSpPr>
        <p:spPr>
          <a:xfrm>
            <a:off x="2907287" y="6338501"/>
            <a:ext cx="502830" cy="276999"/>
          </a:xfrm>
          <a:prstGeom prst="rect">
            <a:avLst/>
          </a:prstGeom>
        </p:spPr>
        <p:txBody>
          <a:bodyPr wrap="none">
            <a:spAutoFit/>
          </a:bodyPr>
          <a:lstStyle/>
          <a:p>
            <a:r>
              <a:rPr lang="en-US" sz="1200" dirty="0" err="1" smtClean="0">
                <a:latin typeface="Calibri" panose="020F0502020204030204" pitchFamily="34" charset="0"/>
                <a:cs typeface="Calibri" panose="020F0502020204030204" pitchFamily="34" charset="0"/>
              </a:rPr>
              <a:t>etns</a:t>
            </a:r>
            <a:r>
              <a:rPr lang="en-US" sz="1200" dirty="0" smtClean="0">
                <a:latin typeface="Calibri" panose="020F0502020204030204" pitchFamily="34" charset="0"/>
                <a:cs typeface="Calibri" panose="020F0502020204030204" pitchFamily="34" charset="0"/>
              </a:rPr>
              <a:t>!</a:t>
            </a:r>
            <a:endParaRPr lang="en-US" sz="1200" dirty="0">
              <a:latin typeface="Calibri" panose="020F0502020204030204" pitchFamily="34" charset="0"/>
              <a:cs typeface="Calibri" panose="020F0502020204030204" pitchFamily="34" charset="0"/>
            </a:endParaRPr>
          </a:p>
        </p:txBody>
      </p:sp>
      <p:sp>
        <p:nvSpPr>
          <p:cNvPr id="77" name="Text Box 2"/>
          <p:cNvSpPr txBox="1">
            <a:spLocks noChangeArrowheads="1"/>
          </p:cNvSpPr>
          <p:nvPr/>
        </p:nvSpPr>
        <p:spPr bwMode="auto">
          <a:xfrm>
            <a:off x="2184372" y="6276945"/>
            <a:ext cx="8515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dirty="0" smtClean="0">
                <a:latin typeface="Candara" panose="020E0502030303020204" pitchFamily="34" charset="0"/>
              </a:rPr>
              <a:t>or another to yield </a:t>
            </a:r>
          </a:p>
        </p:txBody>
      </p:sp>
      <p:sp>
        <p:nvSpPr>
          <p:cNvPr id="78" name="Text Box 2"/>
          <p:cNvSpPr txBox="1">
            <a:spLocks noChangeArrowheads="1"/>
          </p:cNvSpPr>
          <p:nvPr/>
        </p:nvSpPr>
        <p:spPr bwMode="auto">
          <a:xfrm>
            <a:off x="3286137" y="6276945"/>
            <a:ext cx="8515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dirty="0" smtClean="0">
                <a:latin typeface="Candara" panose="020E0502030303020204" pitchFamily="34" charset="0"/>
              </a:rPr>
              <a:t>or another to yield </a:t>
            </a:r>
          </a:p>
        </p:txBody>
      </p:sp>
      <p:sp>
        <p:nvSpPr>
          <p:cNvPr id="79" name="Text Box 2"/>
          <p:cNvSpPr txBox="1">
            <a:spLocks noChangeArrowheads="1"/>
          </p:cNvSpPr>
          <p:nvPr/>
        </p:nvSpPr>
        <p:spPr bwMode="auto">
          <a:xfrm>
            <a:off x="808988" y="5614115"/>
            <a:ext cx="1096012" cy="523220"/>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cs typeface="Calibri" panose="020F0502020204030204" pitchFamily="34" charset="0"/>
              </a:rPr>
              <a:t>change          </a:t>
            </a:r>
            <a:r>
              <a:rPr lang="en-US" sz="1400" b="1" dirty="0" smtClean="0">
                <a:latin typeface="Courier New" panose="02070309020205020404" pitchFamily="49" charset="0"/>
                <a:cs typeface="Courier New" panose="02070309020205020404" pitchFamily="49" charset="0"/>
              </a:rPr>
              <a:t>' '</a:t>
            </a:r>
            <a:r>
              <a:rPr lang="en-US" sz="1400" dirty="0">
                <a:latin typeface="Calibri" panose="020F0502020204030204" pitchFamily="34" charset="0"/>
                <a:cs typeface="Calibri" panose="020F0502020204030204" pitchFamily="34" charset="0"/>
              </a:rPr>
              <a:t> </a:t>
            </a:r>
            <a:r>
              <a:rPr lang="en-US" sz="1400" dirty="0" smtClean="0">
                <a:latin typeface="Calibri" panose="020F0502020204030204" pitchFamily="34" charset="0"/>
                <a:cs typeface="Calibri" panose="020F0502020204030204" pitchFamily="34" charset="0"/>
              </a:rPr>
              <a:t>to </a:t>
            </a:r>
            <a:r>
              <a:rPr lang="en-US" sz="1400" b="1" dirty="0" smtClean="0">
                <a:latin typeface="Courier New" panose="02070309020205020404" pitchFamily="49" charset="0"/>
                <a:cs typeface="Courier New" panose="02070309020205020404" pitchFamily="49" charset="0"/>
              </a:rPr>
              <a:t>'</a:t>
            </a:r>
            <a:r>
              <a:rPr lang="en-US" sz="1400" b="1" dirty="0" err="1" smtClean="0">
                <a:latin typeface="Courier New" panose="02070309020205020404" pitchFamily="49" charset="0"/>
                <a:cs typeface="Courier New" panose="02070309020205020404" pitchFamily="49" charset="0"/>
              </a:rPr>
              <a:t>i</a:t>
            </a:r>
            <a:r>
              <a:rPr lang="en-US" sz="1400" b="1" dirty="0" smtClean="0">
                <a:latin typeface="Courier New" panose="02070309020205020404" pitchFamily="49" charset="0"/>
                <a:cs typeface="Courier New" panose="02070309020205020404" pitchFamily="49" charset="0"/>
              </a:rPr>
              <a:t>'</a:t>
            </a:r>
            <a:endParaRPr lang="en-US" sz="1400" b="1" dirty="0">
              <a:latin typeface="Courier New" panose="02070309020205020404" pitchFamily="49" charset="0"/>
              <a:cs typeface="Courier New" panose="02070309020205020404" pitchFamily="49" charset="0"/>
            </a:endParaRPr>
          </a:p>
        </p:txBody>
      </p:sp>
      <p:sp>
        <p:nvSpPr>
          <p:cNvPr id="80" name="Text Box 2"/>
          <p:cNvSpPr txBox="1">
            <a:spLocks noChangeArrowheads="1"/>
          </p:cNvSpPr>
          <p:nvPr/>
        </p:nvSpPr>
        <p:spPr bwMode="auto">
          <a:xfrm>
            <a:off x="2304233" y="5644892"/>
            <a:ext cx="935361" cy="523220"/>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cs typeface="Calibri" panose="020F0502020204030204" pitchFamily="34" charset="0"/>
              </a:rPr>
              <a:t>change          </a:t>
            </a:r>
            <a:r>
              <a:rPr lang="en-US" sz="1400" b="1" dirty="0" smtClean="0">
                <a:latin typeface="Courier New" panose="02070309020205020404" pitchFamily="49" charset="0"/>
                <a:cs typeface="Courier New" panose="02070309020205020404" pitchFamily="49" charset="0"/>
              </a:rPr>
              <a:t>1</a:t>
            </a:r>
            <a:r>
              <a:rPr lang="en-US" sz="1400" dirty="0" smtClean="0">
                <a:latin typeface="Calibri" panose="020F0502020204030204" pitchFamily="34" charset="0"/>
                <a:cs typeface="Calibri" panose="020F0502020204030204" pitchFamily="34" charset="0"/>
              </a:rPr>
              <a:t> to </a:t>
            </a:r>
            <a:r>
              <a:rPr lang="en-US" sz="1400" b="1" dirty="0" smtClean="0">
                <a:latin typeface="Courier New" panose="02070309020205020404" pitchFamily="49" charset="0"/>
                <a:cs typeface="Courier New" panose="02070309020205020404" pitchFamily="49" charset="0"/>
              </a:rPr>
              <a:t>4</a:t>
            </a:r>
            <a:endParaRPr lang="en-US" sz="1400" b="1" dirty="0">
              <a:latin typeface="Courier New" panose="02070309020205020404" pitchFamily="49" charset="0"/>
              <a:cs typeface="Courier New" panose="02070309020205020404" pitchFamily="49" charset="0"/>
            </a:endParaRPr>
          </a:p>
        </p:txBody>
      </p:sp>
      <p:sp>
        <p:nvSpPr>
          <p:cNvPr id="81" name="Text Box 2"/>
          <p:cNvSpPr txBox="1">
            <a:spLocks noChangeArrowheads="1"/>
          </p:cNvSpPr>
          <p:nvPr/>
        </p:nvSpPr>
        <p:spPr bwMode="auto">
          <a:xfrm>
            <a:off x="3487072" y="5643903"/>
            <a:ext cx="935361" cy="523220"/>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cs typeface="Calibri" panose="020F0502020204030204" pitchFamily="34" charset="0"/>
              </a:rPr>
              <a:t>change          </a:t>
            </a:r>
            <a:r>
              <a:rPr lang="en-US" sz="1400" b="1" dirty="0" smtClean="0">
                <a:latin typeface="Courier New" panose="02070309020205020404" pitchFamily="49" charset="0"/>
                <a:cs typeface="Courier New" panose="02070309020205020404" pitchFamily="49" charset="0"/>
              </a:rPr>
              <a:t>-</a:t>
            </a:r>
            <a:r>
              <a:rPr lang="en-US" sz="1400" dirty="0" smtClean="0">
                <a:latin typeface="Calibri" panose="020F0502020204030204" pitchFamily="34" charset="0"/>
                <a:cs typeface="Calibri" panose="020F0502020204030204" pitchFamily="34" charset="0"/>
              </a:rPr>
              <a:t> to </a:t>
            </a:r>
            <a:r>
              <a:rPr lang="en-US" sz="1400" b="1" dirty="0">
                <a:latin typeface="Courier New" panose="02070309020205020404" pitchFamily="49" charset="0"/>
                <a:cs typeface="Courier New" panose="02070309020205020404" pitchFamily="49" charset="0"/>
              </a:rPr>
              <a:t>+</a:t>
            </a:r>
          </a:p>
        </p:txBody>
      </p:sp>
      <p:cxnSp>
        <p:nvCxnSpPr>
          <p:cNvPr id="82" name="Straight Arrow Connector 81"/>
          <p:cNvCxnSpPr/>
          <p:nvPr/>
        </p:nvCxnSpPr>
        <p:spPr bwMode="auto">
          <a:xfrm>
            <a:off x="1753186" y="6107112"/>
            <a:ext cx="224248" cy="231389"/>
          </a:xfrm>
          <a:prstGeom prst="straightConnector1">
            <a:avLst/>
          </a:prstGeom>
          <a:noFill/>
          <a:ln w="19050" cap="flat" cmpd="sng" algn="ctr">
            <a:solidFill>
              <a:srgbClr val="CC3300"/>
            </a:solidFill>
            <a:prstDash val="solid"/>
            <a:round/>
            <a:headEnd type="none" w="med" len="med"/>
            <a:tailEnd type="triangle"/>
          </a:ln>
          <a:effectLst/>
        </p:spPr>
      </p:cxnSp>
      <p:cxnSp>
        <p:nvCxnSpPr>
          <p:cNvPr id="83" name="Straight Arrow Connector 82"/>
          <p:cNvCxnSpPr/>
          <p:nvPr/>
        </p:nvCxnSpPr>
        <p:spPr bwMode="auto">
          <a:xfrm>
            <a:off x="3051863" y="6137335"/>
            <a:ext cx="90582" cy="211950"/>
          </a:xfrm>
          <a:prstGeom prst="straightConnector1">
            <a:avLst/>
          </a:prstGeom>
          <a:noFill/>
          <a:ln w="19050" cap="flat" cmpd="sng" algn="ctr">
            <a:solidFill>
              <a:srgbClr val="CC3300"/>
            </a:solidFill>
            <a:prstDash val="solid"/>
            <a:round/>
            <a:headEnd type="none" w="med" len="med"/>
            <a:tailEnd type="triangle"/>
          </a:ln>
          <a:effectLst/>
        </p:spPr>
      </p:cxnSp>
      <p:cxnSp>
        <p:nvCxnSpPr>
          <p:cNvPr id="84" name="Straight Arrow Connector 83"/>
          <p:cNvCxnSpPr/>
          <p:nvPr/>
        </p:nvCxnSpPr>
        <p:spPr bwMode="auto">
          <a:xfrm>
            <a:off x="4118115" y="6137265"/>
            <a:ext cx="90582" cy="211950"/>
          </a:xfrm>
          <a:prstGeom prst="straightConnector1">
            <a:avLst/>
          </a:prstGeom>
          <a:noFill/>
          <a:ln w="19050" cap="flat" cmpd="sng" algn="ctr">
            <a:solidFill>
              <a:srgbClr val="CC3300"/>
            </a:solidFill>
            <a:prstDash val="solid"/>
            <a:round/>
            <a:headEnd type="none" w="med" len="med"/>
            <a:tailEnd type="triangle"/>
          </a:ln>
          <a:effectLst/>
        </p:spPr>
      </p:cxnSp>
      <p:sp>
        <p:nvSpPr>
          <p:cNvPr id="85" name="Rectangle 84"/>
          <p:cNvSpPr/>
          <p:nvPr/>
        </p:nvSpPr>
        <p:spPr>
          <a:xfrm>
            <a:off x="5105124" y="1671929"/>
            <a:ext cx="737701" cy="461665"/>
          </a:xfrm>
          <a:prstGeom prst="rect">
            <a:avLst/>
          </a:prstGeom>
          <a:solidFill>
            <a:srgbClr val="CCFFCC"/>
          </a:solidFill>
        </p:spPr>
        <p:txBody>
          <a:bodyPr wrap="none">
            <a:spAutoFit/>
          </a:bodyPr>
          <a:lstStyle/>
          <a:p>
            <a:r>
              <a:rPr lang="en-US" b="1" dirty="0" smtClean="0">
                <a:solidFill>
                  <a:srgbClr val="0AA318"/>
                </a:solidFill>
                <a:latin typeface="Courier New" pitchFamily="49" charset="0"/>
              </a:rPr>
              <a:t>'t'</a:t>
            </a:r>
            <a:endParaRPr lang="en-US" dirty="0">
              <a:solidFill>
                <a:srgbClr val="0AA318"/>
              </a:solidFill>
            </a:endParaRPr>
          </a:p>
        </p:txBody>
      </p:sp>
      <p:sp>
        <p:nvSpPr>
          <p:cNvPr id="86" name="Rectangle 85"/>
          <p:cNvSpPr/>
          <p:nvPr/>
        </p:nvSpPr>
        <p:spPr>
          <a:xfrm>
            <a:off x="4920777" y="4295625"/>
            <a:ext cx="922048" cy="461665"/>
          </a:xfrm>
          <a:prstGeom prst="rect">
            <a:avLst/>
          </a:prstGeom>
          <a:solidFill>
            <a:srgbClr val="CCFFCC"/>
          </a:solidFill>
        </p:spPr>
        <p:txBody>
          <a:bodyPr wrap="none">
            <a:spAutoFit/>
          </a:bodyPr>
          <a:lstStyle/>
          <a:p>
            <a:r>
              <a:rPr lang="en-US" b="1" dirty="0" smtClean="0">
                <a:solidFill>
                  <a:srgbClr val="0AA318"/>
                </a:solidFill>
                <a:latin typeface="Courier New" pitchFamily="49" charset="0"/>
              </a:rPr>
              <a:t>'</a:t>
            </a:r>
            <a:r>
              <a:rPr lang="en-US" b="1" dirty="0" err="1" smtClean="0">
                <a:solidFill>
                  <a:srgbClr val="0AA318"/>
                </a:solidFill>
                <a:latin typeface="Courier New" pitchFamily="49" charset="0"/>
              </a:rPr>
              <a:t>tt</a:t>
            </a:r>
            <a:r>
              <a:rPr lang="en-US" b="1" dirty="0" smtClean="0">
                <a:solidFill>
                  <a:srgbClr val="0AA318"/>
                </a:solidFill>
                <a:latin typeface="Courier New" pitchFamily="49" charset="0"/>
              </a:rPr>
              <a:t>'</a:t>
            </a:r>
            <a:endParaRPr lang="en-US" dirty="0">
              <a:solidFill>
                <a:srgbClr val="0AA318"/>
              </a:solidFill>
            </a:endParaRPr>
          </a:p>
        </p:txBody>
      </p:sp>
      <p:sp>
        <p:nvSpPr>
          <p:cNvPr id="87" name="Rectangle 86"/>
          <p:cNvSpPr/>
          <p:nvPr/>
        </p:nvSpPr>
        <p:spPr>
          <a:xfrm>
            <a:off x="4736432" y="5950301"/>
            <a:ext cx="1106393" cy="461665"/>
          </a:xfrm>
          <a:prstGeom prst="rect">
            <a:avLst/>
          </a:prstGeom>
          <a:solidFill>
            <a:srgbClr val="CCFFCC"/>
          </a:solidFill>
        </p:spPr>
        <p:txBody>
          <a:bodyPr wrap="none">
            <a:spAutoFit/>
          </a:bodyPr>
          <a:lstStyle/>
          <a:p>
            <a:r>
              <a:rPr lang="en-US" b="1" dirty="0" smtClean="0">
                <a:solidFill>
                  <a:srgbClr val="0AA318"/>
                </a:solidFill>
                <a:latin typeface="Courier New" pitchFamily="49" charset="0"/>
              </a:rPr>
              <a:t>'</a:t>
            </a:r>
            <a:r>
              <a:rPr lang="en-US" b="1" dirty="0" err="1" smtClean="0">
                <a:solidFill>
                  <a:srgbClr val="0AA318"/>
                </a:solidFill>
                <a:latin typeface="Courier New" pitchFamily="49" charset="0"/>
              </a:rPr>
              <a:t>ttt</a:t>
            </a:r>
            <a:r>
              <a:rPr lang="en-US" b="1" dirty="0" smtClean="0">
                <a:solidFill>
                  <a:srgbClr val="0AA318"/>
                </a:solidFill>
                <a:latin typeface="Courier New" pitchFamily="49" charset="0"/>
              </a:rPr>
              <a:t>'</a:t>
            </a:r>
            <a:endParaRPr lang="en-US" dirty="0">
              <a:solidFill>
                <a:srgbClr val="0AA318"/>
              </a:solidFill>
            </a:endParaRPr>
          </a:p>
        </p:txBody>
      </p:sp>
      <p:cxnSp>
        <p:nvCxnSpPr>
          <p:cNvPr id="88" name="Straight Arrow Connector 87"/>
          <p:cNvCxnSpPr/>
          <p:nvPr/>
        </p:nvCxnSpPr>
        <p:spPr bwMode="auto">
          <a:xfrm>
            <a:off x="5462336" y="2246908"/>
            <a:ext cx="0" cy="1944092"/>
          </a:xfrm>
          <a:prstGeom prst="straightConnector1">
            <a:avLst/>
          </a:prstGeom>
          <a:noFill/>
          <a:ln w="19050" cap="flat" cmpd="sng" algn="ctr">
            <a:solidFill>
              <a:srgbClr val="008000"/>
            </a:solidFill>
            <a:prstDash val="solid"/>
            <a:round/>
            <a:headEnd type="none" w="med" len="med"/>
            <a:tailEnd type="arrow"/>
          </a:ln>
          <a:effectLst/>
        </p:spPr>
      </p:cxnSp>
      <p:cxnSp>
        <p:nvCxnSpPr>
          <p:cNvPr id="89" name="Straight Arrow Connector 88"/>
          <p:cNvCxnSpPr/>
          <p:nvPr/>
        </p:nvCxnSpPr>
        <p:spPr bwMode="auto">
          <a:xfrm>
            <a:off x="5462011" y="4992547"/>
            <a:ext cx="0" cy="745958"/>
          </a:xfrm>
          <a:prstGeom prst="straightConnector1">
            <a:avLst/>
          </a:prstGeom>
          <a:noFill/>
          <a:ln w="19050" cap="flat" cmpd="sng" algn="ctr">
            <a:solidFill>
              <a:srgbClr val="008000"/>
            </a:solidFill>
            <a:prstDash val="solid"/>
            <a:round/>
            <a:headEnd type="none" w="med" len="med"/>
            <a:tailEnd type="arrow"/>
          </a:ln>
          <a:effectLst/>
        </p:spPr>
      </p:cxnSp>
    </p:spTree>
    <p:extLst>
      <p:ext uri="{BB962C8B-B14F-4D97-AF65-F5344CB8AC3E}">
        <p14:creationId xmlns:p14="http://schemas.microsoft.com/office/powerpoint/2010/main" val="209819695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5"/>
          <p:cNvSpPr>
            <a:spLocks noChangeArrowheads="1"/>
          </p:cNvSpPr>
          <p:nvPr/>
        </p:nvSpPr>
        <p:spPr bwMode="auto">
          <a:xfrm>
            <a:off x="2804983" y="228600"/>
            <a:ext cx="3565784"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dirty="0">
                <a:latin typeface="Courier New" pitchFamily="49" charset="0"/>
                <a:cs typeface="Courier New" pitchFamily="49" charset="0"/>
              </a:rPr>
              <a:t>for</a:t>
            </a:r>
            <a:r>
              <a:rPr lang="en-US" sz="4200" dirty="0">
                <a:latin typeface="Cambria" pitchFamily="18" charset="0"/>
              </a:rPr>
              <a:t>: </a:t>
            </a:r>
            <a:r>
              <a:rPr lang="en-US" sz="4200" i="1" dirty="0">
                <a:latin typeface="Cambria" pitchFamily="18" charset="0"/>
              </a:rPr>
              <a:t>two types</a:t>
            </a:r>
          </a:p>
        </p:txBody>
      </p:sp>
      <p:sp>
        <p:nvSpPr>
          <p:cNvPr id="27651" name="Text Box 33"/>
          <p:cNvSpPr txBox="1">
            <a:spLocks noChangeArrowheads="1"/>
          </p:cNvSpPr>
          <p:nvPr/>
        </p:nvSpPr>
        <p:spPr bwMode="auto">
          <a:xfrm>
            <a:off x="1295400" y="1397000"/>
            <a:ext cx="6553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L = [3, 15, 17, 7]</a:t>
            </a:r>
          </a:p>
        </p:txBody>
      </p:sp>
      <p:sp>
        <p:nvSpPr>
          <p:cNvPr id="27652" name="Rectangle 32"/>
          <p:cNvSpPr>
            <a:spLocks noChangeArrowheads="1"/>
          </p:cNvSpPr>
          <p:nvPr/>
        </p:nvSpPr>
        <p:spPr bwMode="auto">
          <a:xfrm>
            <a:off x="838200" y="5141913"/>
            <a:ext cx="38100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dirty="0">
                <a:latin typeface="Courier New" pitchFamily="49" charset="0"/>
              </a:rPr>
              <a:t>for </a:t>
            </a:r>
            <a:r>
              <a:rPr lang="en-US" sz="2800" b="1" dirty="0">
                <a:solidFill>
                  <a:srgbClr val="0E0BEE"/>
                </a:solidFill>
                <a:latin typeface="Courier New" pitchFamily="49" charset="0"/>
              </a:rPr>
              <a:t>x</a:t>
            </a:r>
            <a:r>
              <a:rPr lang="en-US" sz="2800" b="1" dirty="0">
                <a:latin typeface="Courier New" pitchFamily="49" charset="0"/>
              </a:rPr>
              <a:t> in L:</a:t>
            </a:r>
          </a:p>
          <a:p>
            <a:pPr algn="l"/>
            <a:r>
              <a:rPr lang="en-US" sz="2800" b="1" dirty="0">
                <a:latin typeface="Courier New" pitchFamily="49" charset="0"/>
              </a:rPr>
              <a:t>  </a:t>
            </a:r>
            <a:r>
              <a:rPr lang="en-US" sz="2800" b="1" dirty="0" smtClean="0">
                <a:latin typeface="Courier New" pitchFamily="49" charset="0"/>
              </a:rPr>
              <a:t>print(</a:t>
            </a:r>
            <a:r>
              <a:rPr lang="en-US" sz="2800" b="1" dirty="0" smtClean="0">
                <a:solidFill>
                  <a:srgbClr val="0E0BEE"/>
                </a:solidFill>
                <a:latin typeface="Courier New" pitchFamily="49" charset="0"/>
              </a:rPr>
              <a:t>x</a:t>
            </a:r>
            <a:r>
              <a:rPr lang="en-US" sz="2800" b="1" dirty="0" smtClean="0">
                <a:latin typeface="Courier New" pitchFamily="49" charset="0"/>
              </a:rPr>
              <a:t>)</a:t>
            </a:r>
            <a:endParaRPr lang="en-US" sz="2800" b="1" dirty="0">
              <a:solidFill>
                <a:srgbClr val="0E0BEE"/>
              </a:solidFill>
              <a:latin typeface="Courier New" pitchFamily="49" charset="0"/>
            </a:endParaRPr>
          </a:p>
        </p:txBody>
      </p:sp>
      <p:sp>
        <p:nvSpPr>
          <p:cNvPr id="27653" name="TextBox 12"/>
          <p:cNvSpPr txBox="1">
            <a:spLocks noChangeArrowheads="1"/>
          </p:cNvSpPr>
          <p:nvPr/>
        </p:nvSpPr>
        <p:spPr bwMode="auto">
          <a:xfrm>
            <a:off x="4876800" y="5376863"/>
            <a:ext cx="3124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i="1">
                <a:solidFill>
                  <a:srgbClr val="0E0BEE"/>
                </a:solidFill>
                <a:latin typeface="Cambria" pitchFamily="18" charset="0"/>
              </a:rPr>
              <a:t>element</a:t>
            </a:r>
            <a:r>
              <a:rPr lang="en-US" sz="2100">
                <a:latin typeface="Cambria" pitchFamily="18" charset="0"/>
              </a:rPr>
              <a:t>-based loops</a:t>
            </a:r>
          </a:p>
        </p:txBody>
      </p:sp>
      <p:sp>
        <p:nvSpPr>
          <p:cNvPr id="27654" name="Rectangle 8"/>
          <p:cNvSpPr>
            <a:spLocks noChangeArrowheads="1"/>
          </p:cNvSpPr>
          <p:nvPr/>
        </p:nvSpPr>
        <p:spPr bwMode="auto">
          <a:xfrm>
            <a:off x="3111500" y="2362200"/>
            <a:ext cx="3937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0E0BEE"/>
                </a:solidFill>
                <a:latin typeface="Courier New" pitchFamily="49" charset="0"/>
              </a:rPr>
              <a:t>x</a:t>
            </a:r>
            <a:endParaRPr lang="en-US" sz="2700"/>
          </a:p>
        </p:txBody>
      </p:sp>
      <p:cxnSp>
        <p:nvCxnSpPr>
          <p:cNvPr id="27655" name="Straight Arrow Connector 10"/>
          <p:cNvCxnSpPr>
            <a:cxnSpLocks noChangeShapeType="1"/>
          </p:cNvCxnSpPr>
          <p:nvPr/>
        </p:nvCxnSpPr>
        <p:spPr bwMode="auto">
          <a:xfrm flipV="1">
            <a:off x="3429000" y="1905000"/>
            <a:ext cx="228600" cy="533400"/>
          </a:xfrm>
          <a:prstGeom prst="straightConnector1">
            <a:avLst/>
          </a:prstGeom>
          <a:noFill/>
          <a:ln w="28575">
            <a:solidFill>
              <a:srgbClr val="0E0BEE"/>
            </a:solidFill>
            <a:round/>
            <a:headEnd/>
            <a:tailEnd type="arrow" w="med" len="med"/>
          </a:ln>
          <a:extLst>
            <a:ext uri="{909E8E84-426E-40DD-AFC4-6F175D3DCCD1}">
              <a14:hiddenFill xmlns:a14="http://schemas.microsoft.com/office/drawing/2010/main">
                <a:noFill/>
              </a14:hiddenFill>
            </a:ext>
          </a:extLst>
        </p:spPr>
      </p:cxnSp>
      <p:cxnSp>
        <p:nvCxnSpPr>
          <p:cNvPr id="27656" name="Straight Arrow Connector 11"/>
          <p:cNvCxnSpPr>
            <a:cxnSpLocks noChangeShapeType="1"/>
          </p:cNvCxnSpPr>
          <p:nvPr/>
        </p:nvCxnSpPr>
        <p:spPr bwMode="auto">
          <a:xfrm flipV="1">
            <a:off x="3505200" y="1905000"/>
            <a:ext cx="990600" cy="533400"/>
          </a:xfrm>
          <a:prstGeom prst="straightConnector1">
            <a:avLst/>
          </a:prstGeom>
          <a:noFill/>
          <a:ln w="28575">
            <a:solidFill>
              <a:srgbClr val="0E0BEE"/>
            </a:solidFill>
            <a:round/>
            <a:headEnd/>
            <a:tailEnd type="arrow" w="med" len="med"/>
          </a:ln>
          <a:extLst>
            <a:ext uri="{909E8E84-426E-40DD-AFC4-6F175D3DCCD1}">
              <a14:hiddenFill xmlns:a14="http://schemas.microsoft.com/office/drawing/2010/main">
                <a:noFill/>
              </a14:hiddenFill>
            </a:ext>
          </a:extLst>
        </p:spPr>
      </p:cxnSp>
      <p:cxnSp>
        <p:nvCxnSpPr>
          <p:cNvPr id="27657" name="Straight Arrow Connector 14"/>
          <p:cNvCxnSpPr>
            <a:cxnSpLocks noChangeShapeType="1"/>
          </p:cNvCxnSpPr>
          <p:nvPr/>
        </p:nvCxnSpPr>
        <p:spPr bwMode="auto">
          <a:xfrm flipV="1">
            <a:off x="3579813" y="1905000"/>
            <a:ext cx="1754187" cy="587375"/>
          </a:xfrm>
          <a:prstGeom prst="straightConnector1">
            <a:avLst/>
          </a:prstGeom>
          <a:noFill/>
          <a:ln w="28575">
            <a:solidFill>
              <a:srgbClr val="0E0BEE"/>
            </a:solidFill>
            <a:round/>
            <a:headEnd/>
            <a:tailEnd type="arrow" w="med" len="med"/>
          </a:ln>
          <a:extLst>
            <a:ext uri="{909E8E84-426E-40DD-AFC4-6F175D3DCCD1}">
              <a14:hiddenFill xmlns:a14="http://schemas.microsoft.com/office/drawing/2010/main">
                <a:noFill/>
              </a14:hiddenFill>
            </a:ext>
          </a:extLst>
        </p:spPr>
      </p:cxnSp>
      <p:cxnSp>
        <p:nvCxnSpPr>
          <p:cNvPr id="27658" name="Straight Arrow Connector 18"/>
          <p:cNvCxnSpPr>
            <a:cxnSpLocks noChangeShapeType="1"/>
          </p:cNvCxnSpPr>
          <p:nvPr/>
        </p:nvCxnSpPr>
        <p:spPr bwMode="auto">
          <a:xfrm flipV="1">
            <a:off x="3622675" y="1839913"/>
            <a:ext cx="2654300" cy="722312"/>
          </a:xfrm>
          <a:prstGeom prst="straightConnector1">
            <a:avLst/>
          </a:prstGeom>
          <a:noFill/>
          <a:ln w="28575">
            <a:solidFill>
              <a:srgbClr val="0E0BEE"/>
            </a:solidFill>
            <a:round/>
            <a:headEnd/>
            <a:tailEnd type="arrow" w="med" len="med"/>
          </a:ln>
          <a:extLst>
            <a:ext uri="{909E8E84-426E-40DD-AFC4-6F175D3DCCD1}">
              <a14:hiddenFill xmlns:a14="http://schemas.microsoft.com/office/drawing/2010/main">
                <a:noFill/>
              </a14:hiddenFill>
            </a:ext>
          </a:extLst>
        </p:spPr>
      </p:cxnSp>
      <p:sp>
        <p:nvSpPr>
          <p:cNvPr id="12" name="TextBox 11"/>
          <p:cNvSpPr txBox="1"/>
          <p:nvPr/>
        </p:nvSpPr>
        <p:spPr>
          <a:xfrm rot="21279354">
            <a:off x="957055" y="3394707"/>
            <a:ext cx="7496796" cy="1107996"/>
          </a:xfrm>
          <a:prstGeom prst="rect">
            <a:avLst/>
          </a:prstGeom>
          <a:solidFill>
            <a:schemeClr val="bg1">
              <a:lumMod val="85000"/>
            </a:schemeClr>
          </a:solidFill>
        </p:spPr>
        <p:txBody>
          <a:bodyPr wrap="none" rtlCol="0">
            <a:spAutoFit/>
          </a:bodyPr>
          <a:lstStyle/>
          <a:p>
            <a:r>
              <a:rPr lang="en-US" sz="6600" dirty="0" smtClean="0">
                <a:solidFill>
                  <a:srgbClr val="0000FF"/>
                </a:solidFill>
                <a:latin typeface="Cambria" panose="02040503050406030204" pitchFamily="18" charset="0"/>
              </a:rPr>
              <a:t>Elements</a:t>
            </a:r>
            <a:r>
              <a:rPr lang="en-US" sz="6600" dirty="0" smtClean="0">
                <a:latin typeface="Cambria" panose="02040503050406030204" pitchFamily="18" charset="0"/>
              </a:rPr>
              <a:t> vs </a:t>
            </a:r>
            <a:r>
              <a:rPr lang="en-US" sz="6600" dirty="0" smtClean="0">
                <a:solidFill>
                  <a:srgbClr val="FF0000"/>
                </a:solidFill>
                <a:latin typeface="Cambria" panose="02040503050406030204" pitchFamily="18" charset="0"/>
              </a:rPr>
              <a:t>Indexes</a:t>
            </a:r>
          </a:p>
        </p:txBody>
      </p:sp>
      <p:sp>
        <p:nvSpPr>
          <p:cNvPr id="13" name="Rectangle 12"/>
          <p:cNvSpPr/>
          <p:nvPr/>
        </p:nvSpPr>
        <p:spPr>
          <a:xfrm rot="21228891">
            <a:off x="7685583" y="4014185"/>
            <a:ext cx="1132041" cy="461665"/>
          </a:xfrm>
          <a:prstGeom prst="rect">
            <a:avLst/>
          </a:prstGeom>
          <a:solidFill>
            <a:schemeClr val="bg1">
              <a:lumMod val="85000"/>
            </a:schemeClr>
          </a:solidFill>
        </p:spPr>
        <p:txBody>
          <a:bodyPr wrap="none">
            <a:spAutoFit/>
          </a:bodyPr>
          <a:lstStyle/>
          <a:p>
            <a:r>
              <a:rPr lang="en-US" dirty="0" smtClean="0">
                <a:solidFill>
                  <a:srgbClr val="FF0000"/>
                </a:solidFill>
                <a:latin typeface="Cambria" panose="02040503050406030204" pitchFamily="18" charset="0"/>
              </a:rPr>
              <a:t>Indices</a:t>
            </a:r>
            <a:endParaRPr lang="en-US" dirty="0"/>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p:cNvSpPr/>
          <p:nvPr/>
        </p:nvSpPr>
        <p:spPr bwMode="auto">
          <a:xfrm>
            <a:off x="2616558" y="3936642"/>
            <a:ext cx="884996" cy="457220"/>
          </a:xfrm>
          <a:prstGeom prst="roundRect">
            <a:avLst/>
          </a:prstGeom>
          <a:solidFill>
            <a:srgbClr val="FFE5E5"/>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 name="Rounded Rectangle 29"/>
          <p:cNvSpPr/>
          <p:nvPr/>
        </p:nvSpPr>
        <p:spPr bwMode="auto">
          <a:xfrm>
            <a:off x="4292600" y="1143000"/>
            <a:ext cx="584200" cy="7874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1" name="Rounded Rectangle 30"/>
          <p:cNvSpPr/>
          <p:nvPr/>
        </p:nvSpPr>
        <p:spPr bwMode="auto">
          <a:xfrm>
            <a:off x="5283200" y="1143000"/>
            <a:ext cx="584200" cy="7874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2" name="Rounded Rectangle 31"/>
          <p:cNvSpPr/>
          <p:nvPr/>
        </p:nvSpPr>
        <p:spPr bwMode="auto">
          <a:xfrm>
            <a:off x="6121400" y="1143000"/>
            <a:ext cx="584200" cy="7874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2" name="Rounded Rectangle 1"/>
          <p:cNvSpPr/>
          <p:nvPr/>
        </p:nvSpPr>
        <p:spPr bwMode="auto">
          <a:xfrm>
            <a:off x="3424238" y="1143000"/>
            <a:ext cx="582612" cy="7874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0726" name="Rectangle 5"/>
          <p:cNvSpPr>
            <a:spLocks noChangeArrowheads="1"/>
          </p:cNvSpPr>
          <p:nvPr/>
        </p:nvSpPr>
        <p:spPr bwMode="auto">
          <a:xfrm>
            <a:off x="2804983" y="228600"/>
            <a:ext cx="3565784"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dirty="0" smtClean="0">
                <a:latin typeface="Courier New" pitchFamily="49" charset="0"/>
                <a:cs typeface="Courier New" pitchFamily="49" charset="0"/>
              </a:rPr>
              <a:t>for</a:t>
            </a:r>
            <a:r>
              <a:rPr lang="en-US" sz="4200" dirty="0" smtClean="0">
                <a:latin typeface="Cambria" pitchFamily="18" charset="0"/>
              </a:rPr>
              <a:t>: </a:t>
            </a:r>
            <a:r>
              <a:rPr lang="en-US" sz="4200" i="1" dirty="0" smtClean="0">
                <a:latin typeface="Cambria" pitchFamily="18" charset="0"/>
              </a:rPr>
              <a:t>two types</a:t>
            </a:r>
            <a:endParaRPr lang="en-US" sz="4200" i="1" dirty="0">
              <a:latin typeface="Cambria" pitchFamily="18" charset="0"/>
            </a:endParaRPr>
          </a:p>
        </p:txBody>
      </p:sp>
      <p:sp>
        <p:nvSpPr>
          <p:cNvPr id="30727" name="Text Box 33"/>
          <p:cNvSpPr txBox="1">
            <a:spLocks noChangeArrowheads="1"/>
          </p:cNvSpPr>
          <p:nvPr/>
        </p:nvSpPr>
        <p:spPr bwMode="auto">
          <a:xfrm>
            <a:off x="1295400" y="1397000"/>
            <a:ext cx="6553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L = [3, 15, 17, 7]</a:t>
            </a:r>
          </a:p>
        </p:txBody>
      </p:sp>
      <p:sp>
        <p:nvSpPr>
          <p:cNvPr id="30728" name="Rectangle 32"/>
          <p:cNvSpPr>
            <a:spLocks noChangeArrowheads="1"/>
          </p:cNvSpPr>
          <p:nvPr/>
        </p:nvSpPr>
        <p:spPr bwMode="auto">
          <a:xfrm>
            <a:off x="838200" y="5141913"/>
            <a:ext cx="38100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dirty="0">
                <a:latin typeface="Courier New" pitchFamily="49" charset="0"/>
              </a:rPr>
              <a:t>for </a:t>
            </a:r>
            <a:r>
              <a:rPr lang="en-US" sz="2800" b="1" dirty="0">
                <a:solidFill>
                  <a:srgbClr val="0E0BEE"/>
                </a:solidFill>
                <a:latin typeface="Courier New" pitchFamily="49" charset="0"/>
              </a:rPr>
              <a:t>x</a:t>
            </a:r>
            <a:r>
              <a:rPr lang="en-US" sz="2800" b="1" dirty="0">
                <a:latin typeface="Courier New" pitchFamily="49" charset="0"/>
              </a:rPr>
              <a:t> in L:</a:t>
            </a:r>
          </a:p>
          <a:p>
            <a:pPr algn="l"/>
            <a:r>
              <a:rPr lang="en-US" sz="2800" b="1" dirty="0">
                <a:latin typeface="Courier New" pitchFamily="49" charset="0"/>
              </a:rPr>
              <a:t> </a:t>
            </a:r>
            <a:r>
              <a:rPr lang="en-US" sz="2800" b="1" dirty="0" smtClean="0">
                <a:latin typeface="Courier New" pitchFamily="49" charset="0"/>
              </a:rPr>
              <a:t> print(</a:t>
            </a:r>
            <a:r>
              <a:rPr lang="en-US" sz="2800" b="1" dirty="0" smtClean="0">
                <a:solidFill>
                  <a:srgbClr val="0E0BEE"/>
                </a:solidFill>
                <a:latin typeface="Courier New" pitchFamily="49" charset="0"/>
              </a:rPr>
              <a:t>x</a:t>
            </a:r>
            <a:r>
              <a:rPr lang="en-US" sz="2800" b="1" dirty="0">
                <a:latin typeface="Courier New" pitchFamily="49" charset="0"/>
              </a:rPr>
              <a:t>)</a:t>
            </a:r>
            <a:endParaRPr lang="en-US" sz="2800" b="1" dirty="0">
              <a:solidFill>
                <a:srgbClr val="0E0BEE"/>
              </a:solidFill>
              <a:latin typeface="Courier New" pitchFamily="49" charset="0"/>
            </a:endParaRPr>
          </a:p>
        </p:txBody>
      </p:sp>
      <p:sp>
        <p:nvSpPr>
          <p:cNvPr id="30729" name="TextBox 12"/>
          <p:cNvSpPr txBox="1">
            <a:spLocks noChangeArrowheads="1"/>
          </p:cNvSpPr>
          <p:nvPr/>
        </p:nvSpPr>
        <p:spPr bwMode="auto">
          <a:xfrm>
            <a:off x="4876800" y="5376863"/>
            <a:ext cx="3124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i="1">
                <a:solidFill>
                  <a:srgbClr val="0E0BEE"/>
                </a:solidFill>
                <a:latin typeface="Cambria" pitchFamily="18" charset="0"/>
              </a:rPr>
              <a:t>element</a:t>
            </a:r>
            <a:r>
              <a:rPr lang="en-US" sz="2100">
                <a:latin typeface="Cambria" pitchFamily="18" charset="0"/>
              </a:rPr>
              <a:t>-based loops</a:t>
            </a:r>
          </a:p>
        </p:txBody>
      </p:sp>
      <p:sp>
        <p:nvSpPr>
          <p:cNvPr id="30730" name="Rectangle 32"/>
          <p:cNvSpPr>
            <a:spLocks noChangeArrowheads="1"/>
          </p:cNvSpPr>
          <p:nvPr/>
        </p:nvSpPr>
        <p:spPr bwMode="auto">
          <a:xfrm>
            <a:off x="838200" y="3465513"/>
            <a:ext cx="5792788"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2800" b="1" dirty="0">
                <a:latin typeface="Courier New" pitchFamily="49" charset="0"/>
              </a:rPr>
              <a:t>for </a:t>
            </a:r>
            <a:r>
              <a:rPr lang="en-US" sz="2800" b="1" dirty="0" err="1">
                <a:solidFill>
                  <a:srgbClr val="C00000"/>
                </a:solidFill>
                <a:latin typeface="Courier New" pitchFamily="49" charset="0"/>
              </a:rPr>
              <a:t>i</a:t>
            </a:r>
            <a:r>
              <a:rPr lang="en-US" sz="2800" b="1" dirty="0">
                <a:latin typeface="Courier New" pitchFamily="49" charset="0"/>
              </a:rPr>
              <a:t> in</a:t>
            </a:r>
            <a:r>
              <a:rPr lang="en-US" sz="2100" b="1" dirty="0">
                <a:latin typeface="Courier New" pitchFamily="49" charset="0"/>
              </a:rPr>
              <a:t> </a:t>
            </a:r>
            <a:r>
              <a:rPr lang="en-US" sz="2100" b="1" dirty="0" smtClean="0">
                <a:latin typeface="Courier New" pitchFamily="49" charset="0"/>
              </a:rPr>
              <a:t>range(</a:t>
            </a:r>
            <a:r>
              <a:rPr lang="en-US" sz="2100" b="1" dirty="0" err="1" smtClean="0">
                <a:latin typeface="Courier New" pitchFamily="49" charset="0"/>
              </a:rPr>
              <a:t>len</a:t>
            </a:r>
            <a:r>
              <a:rPr lang="en-US" sz="2100" b="1" dirty="0" smtClean="0">
                <a:latin typeface="Courier New" pitchFamily="49" charset="0"/>
              </a:rPr>
              <a:t>(L)):</a:t>
            </a:r>
            <a:endParaRPr lang="en-US" sz="2100" b="1" dirty="0">
              <a:latin typeface="Courier New" pitchFamily="49" charset="0"/>
            </a:endParaRPr>
          </a:p>
          <a:p>
            <a:pPr algn="l"/>
            <a:r>
              <a:rPr lang="en-US" sz="2800" b="1" dirty="0">
                <a:latin typeface="Courier New" pitchFamily="49" charset="0"/>
              </a:rPr>
              <a:t>  </a:t>
            </a:r>
            <a:r>
              <a:rPr lang="en-US" sz="2800" b="1" dirty="0" smtClean="0">
                <a:latin typeface="Courier New" pitchFamily="49" charset="0"/>
              </a:rPr>
              <a:t>print(</a:t>
            </a:r>
            <a:r>
              <a:rPr lang="en-US" sz="2800" b="1" dirty="0" smtClean="0">
                <a:solidFill>
                  <a:srgbClr val="C00000"/>
                </a:solidFill>
                <a:latin typeface="Courier New" pitchFamily="49" charset="0"/>
              </a:rPr>
              <a:t>____</a:t>
            </a:r>
            <a:r>
              <a:rPr lang="en-US" sz="2800" b="1" dirty="0" smtClean="0">
                <a:latin typeface="Courier New" pitchFamily="49" charset="0"/>
              </a:rPr>
              <a:t>)</a:t>
            </a:r>
            <a:endParaRPr lang="en-US" sz="2800" b="1" dirty="0">
              <a:latin typeface="Courier New" pitchFamily="49" charset="0"/>
            </a:endParaRPr>
          </a:p>
        </p:txBody>
      </p:sp>
      <p:sp>
        <p:nvSpPr>
          <p:cNvPr id="30731" name="TextBox 13"/>
          <p:cNvSpPr txBox="1">
            <a:spLocks noChangeArrowheads="1"/>
          </p:cNvSpPr>
          <p:nvPr/>
        </p:nvSpPr>
        <p:spPr bwMode="auto">
          <a:xfrm>
            <a:off x="5867400" y="3711575"/>
            <a:ext cx="3124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i="1" dirty="0">
                <a:solidFill>
                  <a:srgbClr val="C00000"/>
                </a:solidFill>
                <a:latin typeface="Cambria" pitchFamily="18" charset="0"/>
              </a:rPr>
              <a:t>index</a:t>
            </a:r>
            <a:r>
              <a:rPr lang="en-US" sz="2100" dirty="0">
                <a:latin typeface="Cambria" pitchFamily="18" charset="0"/>
              </a:rPr>
              <a:t>-based loops</a:t>
            </a:r>
          </a:p>
        </p:txBody>
      </p:sp>
      <p:sp>
        <p:nvSpPr>
          <p:cNvPr id="30732" name="Rectangle 15"/>
          <p:cNvSpPr>
            <a:spLocks noChangeArrowheads="1"/>
          </p:cNvSpPr>
          <p:nvPr/>
        </p:nvSpPr>
        <p:spPr bwMode="auto">
          <a:xfrm>
            <a:off x="4335463" y="2851150"/>
            <a:ext cx="3937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i</a:t>
            </a:r>
            <a:endParaRPr lang="en-US"/>
          </a:p>
        </p:txBody>
      </p:sp>
      <p:cxnSp>
        <p:nvCxnSpPr>
          <p:cNvPr id="30733" name="Straight Arrow Connector 16"/>
          <p:cNvCxnSpPr>
            <a:cxnSpLocks noChangeShapeType="1"/>
          </p:cNvCxnSpPr>
          <p:nvPr/>
        </p:nvCxnSpPr>
        <p:spPr bwMode="auto">
          <a:xfrm flipH="1" flipV="1">
            <a:off x="3873500" y="2341563"/>
            <a:ext cx="534988" cy="520700"/>
          </a:xfrm>
          <a:prstGeom prst="straightConnector1">
            <a:avLst/>
          </a:prstGeom>
          <a:noFill/>
          <a:ln w="28575">
            <a:solidFill>
              <a:srgbClr val="C00000"/>
            </a:solidFill>
            <a:round/>
            <a:headEnd/>
            <a:tailEnd type="arrow" w="med" len="med"/>
          </a:ln>
          <a:extLst>
            <a:ext uri="{909E8E84-426E-40DD-AFC4-6F175D3DCCD1}">
              <a14:hiddenFill xmlns:a14="http://schemas.microsoft.com/office/drawing/2010/main">
                <a:noFill/>
              </a14:hiddenFill>
            </a:ext>
          </a:extLst>
        </p:spPr>
      </p:cxnSp>
      <p:sp>
        <p:nvSpPr>
          <p:cNvPr id="30734" name="Rectangle 21"/>
          <p:cNvSpPr>
            <a:spLocks noChangeArrowheads="1"/>
          </p:cNvSpPr>
          <p:nvPr/>
        </p:nvSpPr>
        <p:spPr bwMode="auto">
          <a:xfrm>
            <a:off x="3548063" y="1900238"/>
            <a:ext cx="392112"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0</a:t>
            </a:r>
            <a:endParaRPr lang="en-US"/>
          </a:p>
        </p:txBody>
      </p:sp>
      <p:sp>
        <p:nvSpPr>
          <p:cNvPr id="30735" name="Rectangle 22"/>
          <p:cNvSpPr>
            <a:spLocks noChangeArrowheads="1"/>
          </p:cNvSpPr>
          <p:nvPr/>
        </p:nvSpPr>
        <p:spPr bwMode="auto">
          <a:xfrm>
            <a:off x="4364038" y="1893888"/>
            <a:ext cx="392112"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1</a:t>
            </a:r>
            <a:endParaRPr lang="en-US"/>
          </a:p>
        </p:txBody>
      </p:sp>
      <p:sp>
        <p:nvSpPr>
          <p:cNvPr id="30736" name="Rectangle 23"/>
          <p:cNvSpPr>
            <a:spLocks noChangeArrowheads="1"/>
          </p:cNvSpPr>
          <p:nvPr/>
        </p:nvSpPr>
        <p:spPr bwMode="auto">
          <a:xfrm>
            <a:off x="5353050" y="1893888"/>
            <a:ext cx="3937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2</a:t>
            </a:r>
            <a:endParaRPr lang="en-US"/>
          </a:p>
        </p:txBody>
      </p:sp>
      <p:sp>
        <p:nvSpPr>
          <p:cNvPr id="30737" name="Rectangle 24"/>
          <p:cNvSpPr>
            <a:spLocks noChangeArrowheads="1"/>
          </p:cNvSpPr>
          <p:nvPr/>
        </p:nvSpPr>
        <p:spPr bwMode="auto">
          <a:xfrm>
            <a:off x="6237288" y="1903413"/>
            <a:ext cx="393700"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3</a:t>
            </a:r>
            <a:endParaRPr lang="en-US"/>
          </a:p>
        </p:txBody>
      </p:sp>
      <p:cxnSp>
        <p:nvCxnSpPr>
          <p:cNvPr id="30738" name="Straight Arrow Connector 25"/>
          <p:cNvCxnSpPr>
            <a:cxnSpLocks noChangeShapeType="1"/>
          </p:cNvCxnSpPr>
          <p:nvPr/>
        </p:nvCxnSpPr>
        <p:spPr bwMode="auto">
          <a:xfrm flipV="1">
            <a:off x="4492625" y="2327275"/>
            <a:ext cx="69850" cy="549275"/>
          </a:xfrm>
          <a:prstGeom prst="straightConnector1">
            <a:avLst/>
          </a:prstGeom>
          <a:noFill/>
          <a:ln w="28575">
            <a:solidFill>
              <a:srgbClr val="C00000"/>
            </a:solidFill>
            <a:round/>
            <a:headEnd/>
            <a:tailEnd type="arrow" w="med" len="med"/>
          </a:ln>
          <a:extLst>
            <a:ext uri="{909E8E84-426E-40DD-AFC4-6F175D3DCCD1}">
              <a14:hiddenFill xmlns:a14="http://schemas.microsoft.com/office/drawing/2010/main">
                <a:noFill/>
              </a14:hiddenFill>
            </a:ext>
          </a:extLst>
        </p:spPr>
      </p:cxnSp>
      <p:cxnSp>
        <p:nvCxnSpPr>
          <p:cNvPr id="30739" name="Straight Arrow Connector 28"/>
          <p:cNvCxnSpPr>
            <a:cxnSpLocks noChangeShapeType="1"/>
          </p:cNvCxnSpPr>
          <p:nvPr/>
        </p:nvCxnSpPr>
        <p:spPr bwMode="auto">
          <a:xfrm flipV="1">
            <a:off x="4591050" y="2303463"/>
            <a:ext cx="838200" cy="600075"/>
          </a:xfrm>
          <a:prstGeom prst="straightConnector1">
            <a:avLst/>
          </a:prstGeom>
          <a:noFill/>
          <a:ln w="28575">
            <a:solidFill>
              <a:srgbClr val="C00000"/>
            </a:solidFill>
            <a:round/>
            <a:headEnd/>
            <a:tailEnd type="arrow" w="med" len="med"/>
          </a:ln>
          <a:extLst>
            <a:ext uri="{909E8E84-426E-40DD-AFC4-6F175D3DCCD1}">
              <a14:hiddenFill xmlns:a14="http://schemas.microsoft.com/office/drawing/2010/main">
                <a:noFill/>
              </a14:hiddenFill>
            </a:ext>
          </a:extLst>
        </p:spPr>
      </p:cxnSp>
      <p:cxnSp>
        <p:nvCxnSpPr>
          <p:cNvPr id="30740" name="Straight Arrow Connector 31"/>
          <p:cNvCxnSpPr>
            <a:cxnSpLocks noChangeShapeType="1"/>
          </p:cNvCxnSpPr>
          <p:nvPr/>
        </p:nvCxnSpPr>
        <p:spPr bwMode="auto">
          <a:xfrm flipV="1">
            <a:off x="4660900" y="2303463"/>
            <a:ext cx="1616075" cy="657225"/>
          </a:xfrm>
          <a:prstGeom prst="straightConnector1">
            <a:avLst/>
          </a:prstGeom>
          <a:noFill/>
          <a:ln w="28575">
            <a:solidFill>
              <a:srgbClr val="C00000"/>
            </a:solidFill>
            <a:round/>
            <a:headEnd/>
            <a:tailEnd type="arrow" w="med" len="med"/>
          </a:ln>
          <a:extLst>
            <a:ext uri="{909E8E84-426E-40DD-AFC4-6F175D3DCCD1}">
              <a14:hiddenFill xmlns:a14="http://schemas.microsoft.com/office/drawing/2010/main">
                <a:noFill/>
              </a14:hiddenFill>
            </a:ext>
          </a:extLst>
        </p:spPr>
      </p:cxnSp>
      <p:sp>
        <p:nvSpPr>
          <p:cNvPr id="30741" name="Rectangle 24"/>
          <p:cNvSpPr>
            <a:spLocks noChangeArrowheads="1"/>
          </p:cNvSpPr>
          <p:nvPr/>
        </p:nvSpPr>
        <p:spPr bwMode="auto">
          <a:xfrm>
            <a:off x="6110288" y="1143000"/>
            <a:ext cx="646112"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ourier New" pitchFamily="49" charset="0"/>
              </a:rPr>
              <a:t>L[</a:t>
            </a:r>
            <a:r>
              <a:rPr lang="en-US" sz="1500" b="1">
                <a:solidFill>
                  <a:srgbClr val="C00000"/>
                </a:solidFill>
                <a:latin typeface="Courier New" pitchFamily="49" charset="0"/>
              </a:rPr>
              <a:t>3</a:t>
            </a:r>
            <a:r>
              <a:rPr lang="en-US" sz="1500" b="1">
                <a:latin typeface="Courier New" pitchFamily="49" charset="0"/>
              </a:rPr>
              <a:t>]</a:t>
            </a:r>
            <a:endParaRPr lang="en-US" sz="1500"/>
          </a:p>
        </p:txBody>
      </p:sp>
      <p:sp>
        <p:nvSpPr>
          <p:cNvPr id="30742" name="Rectangle 24"/>
          <p:cNvSpPr>
            <a:spLocks noChangeArrowheads="1"/>
          </p:cNvSpPr>
          <p:nvPr/>
        </p:nvSpPr>
        <p:spPr bwMode="auto">
          <a:xfrm>
            <a:off x="5268913" y="1143000"/>
            <a:ext cx="646112"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ourier New" pitchFamily="49" charset="0"/>
              </a:rPr>
              <a:t>L[</a:t>
            </a:r>
            <a:r>
              <a:rPr lang="en-US" sz="1500" b="1">
                <a:solidFill>
                  <a:srgbClr val="C00000"/>
                </a:solidFill>
                <a:latin typeface="Courier New" pitchFamily="49" charset="0"/>
              </a:rPr>
              <a:t>2</a:t>
            </a:r>
            <a:r>
              <a:rPr lang="en-US" sz="1500" b="1">
                <a:latin typeface="Courier New" pitchFamily="49" charset="0"/>
              </a:rPr>
              <a:t>]</a:t>
            </a:r>
            <a:endParaRPr lang="en-US" sz="1500"/>
          </a:p>
        </p:txBody>
      </p:sp>
      <p:sp>
        <p:nvSpPr>
          <p:cNvPr id="30743" name="Rectangle 24"/>
          <p:cNvSpPr>
            <a:spLocks noChangeArrowheads="1"/>
          </p:cNvSpPr>
          <p:nvPr/>
        </p:nvSpPr>
        <p:spPr bwMode="auto">
          <a:xfrm>
            <a:off x="4289425" y="1143000"/>
            <a:ext cx="64611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ourier New" pitchFamily="49" charset="0"/>
              </a:rPr>
              <a:t>L[</a:t>
            </a:r>
            <a:r>
              <a:rPr lang="en-US" sz="1500" b="1">
                <a:solidFill>
                  <a:srgbClr val="C00000"/>
                </a:solidFill>
                <a:latin typeface="Courier New" pitchFamily="49" charset="0"/>
              </a:rPr>
              <a:t>1</a:t>
            </a:r>
            <a:r>
              <a:rPr lang="en-US" sz="1500" b="1">
                <a:latin typeface="Courier New" pitchFamily="49" charset="0"/>
              </a:rPr>
              <a:t>]</a:t>
            </a:r>
            <a:endParaRPr lang="en-US" sz="1500"/>
          </a:p>
        </p:txBody>
      </p:sp>
      <p:sp>
        <p:nvSpPr>
          <p:cNvPr id="30744" name="Rectangle 24"/>
          <p:cNvSpPr>
            <a:spLocks noChangeArrowheads="1"/>
          </p:cNvSpPr>
          <p:nvPr/>
        </p:nvSpPr>
        <p:spPr bwMode="auto">
          <a:xfrm>
            <a:off x="3424238" y="1143000"/>
            <a:ext cx="646112"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ourier New" pitchFamily="49" charset="0"/>
              </a:rPr>
              <a:t>L[</a:t>
            </a:r>
            <a:r>
              <a:rPr lang="en-US" sz="1500" b="1">
                <a:solidFill>
                  <a:srgbClr val="C00000"/>
                </a:solidFill>
                <a:latin typeface="Courier New" pitchFamily="49" charset="0"/>
              </a:rPr>
              <a:t>0</a:t>
            </a:r>
            <a:r>
              <a:rPr lang="en-US" sz="1500" b="1">
                <a:latin typeface="Courier New" pitchFamily="49" charset="0"/>
              </a:rPr>
              <a:t>]</a:t>
            </a:r>
            <a:endParaRPr lang="en-US" sz="1500"/>
          </a:p>
        </p:txBody>
      </p:sp>
      <p:sp>
        <p:nvSpPr>
          <p:cNvPr id="4" name="TextBox 3"/>
          <p:cNvSpPr txBox="1"/>
          <p:nvPr/>
        </p:nvSpPr>
        <p:spPr>
          <a:xfrm>
            <a:off x="2663067" y="3491271"/>
            <a:ext cx="335348" cy="246221"/>
          </a:xfrm>
          <a:prstGeom prst="rect">
            <a:avLst/>
          </a:prstGeom>
          <a:noFill/>
        </p:spPr>
        <p:txBody>
          <a:bodyPr wrap="none" rtlCol="0">
            <a:spAutoFit/>
          </a:bodyPr>
          <a:lstStyle/>
          <a:p>
            <a:r>
              <a:rPr lang="en-US" sz="1000" dirty="0" smtClean="0">
                <a:latin typeface="Calibri" panose="020F0502020204030204" pitchFamily="34" charset="0"/>
                <a:cs typeface="Calibri" panose="020F0502020204030204" pitchFamily="34" charset="0"/>
              </a:rPr>
              <a:t>list</a:t>
            </a: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2045520" y="1213560"/>
              <a:ext cx="4548960" cy="3168720"/>
            </p14:xfrm>
          </p:contentPart>
        </mc:Choice>
        <mc:Fallback xmlns="">
          <p:pic>
            <p:nvPicPr>
              <p:cNvPr id="3" name="Ink 2"/>
              <p:cNvPicPr/>
              <p:nvPr/>
            </p:nvPicPr>
            <p:blipFill>
              <a:blip r:embed="rId3"/>
              <a:stretch>
                <a:fillRect/>
              </a:stretch>
            </p:blipFill>
            <p:spPr>
              <a:xfrm>
                <a:off x="2029680" y="1197360"/>
                <a:ext cx="4572000" cy="3201120"/>
              </a:xfrm>
              <a:prstGeom prst="rect">
                <a:avLst/>
              </a:prstGeom>
            </p:spPr>
          </p:pic>
        </mc:Fallback>
      </mc:AlternateContent>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ounded Rectangle 29"/>
          <p:cNvSpPr/>
          <p:nvPr/>
        </p:nvSpPr>
        <p:spPr bwMode="auto">
          <a:xfrm>
            <a:off x="4292600" y="1143000"/>
            <a:ext cx="584200" cy="7874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1" name="Rounded Rectangle 30"/>
          <p:cNvSpPr/>
          <p:nvPr/>
        </p:nvSpPr>
        <p:spPr bwMode="auto">
          <a:xfrm>
            <a:off x="5283200" y="1143000"/>
            <a:ext cx="584200" cy="7874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2" name="Rounded Rectangle 31"/>
          <p:cNvSpPr/>
          <p:nvPr/>
        </p:nvSpPr>
        <p:spPr bwMode="auto">
          <a:xfrm>
            <a:off x="6121400" y="1143000"/>
            <a:ext cx="584200" cy="7874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2" name="Rounded Rectangle 1"/>
          <p:cNvSpPr/>
          <p:nvPr/>
        </p:nvSpPr>
        <p:spPr bwMode="auto">
          <a:xfrm>
            <a:off x="3424238" y="1143000"/>
            <a:ext cx="582612" cy="7874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0726" name="Rectangle 5"/>
          <p:cNvSpPr>
            <a:spLocks noChangeArrowheads="1"/>
          </p:cNvSpPr>
          <p:nvPr/>
        </p:nvSpPr>
        <p:spPr bwMode="auto">
          <a:xfrm>
            <a:off x="2804983" y="228600"/>
            <a:ext cx="3565784"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dirty="0" smtClean="0">
                <a:latin typeface="Courier New" pitchFamily="49" charset="0"/>
                <a:cs typeface="Courier New" pitchFamily="49" charset="0"/>
              </a:rPr>
              <a:t>for</a:t>
            </a:r>
            <a:r>
              <a:rPr lang="en-US" sz="4200" dirty="0" smtClean="0">
                <a:latin typeface="Cambria" pitchFamily="18" charset="0"/>
              </a:rPr>
              <a:t>: </a:t>
            </a:r>
            <a:r>
              <a:rPr lang="en-US" sz="4200" i="1" dirty="0" smtClean="0">
                <a:latin typeface="Cambria" pitchFamily="18" charset="0"/>
              </a:rPr>
              <a:t>two types</a:t>
            </a:r>
            <a:endParaRPr lang="en-US" sz="4200" i="1" dirty="0">
              <a:latin typeface="Cambria" pitchFamily="18" charset="0"/>
            </a:endParaRPr>
          </a:p>
        </p:txBody>
      </p:sp>
      <p:sp>
        <p:nvSpPr>
          <p:cNvPr id="30727" name="Text Box 33"/>
          <p:cNvSpPr txBox="1">
            <a:spLocks noChangeArrowheads="1"/>
          </p:cNvSpPr>
          <p:nvPr/>
        </p:nvSpPr>
        <p:spPr bwMode="auto">
          <a:xfrm>
            <a:off x="1295400" y="1397000"/>
            <a:ext cx="6553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L = [3, 15, 17, 7]</a:t>
            </a:r>
          </a:p>
        </p:txBody>
      </p:sp>
      <p:sp>
        <p:nvSpPr>
          <p:cNvPr id="30728" name="Rectangle 32"/>
          <p:cNvSpPr>
            <a:spLocks noChangeArrowheads="1"/>
          </p:cNvSpPr>
          <p:nvPr/>
        </p:nvSpPr>
        <p:spPr bwMode="auto">
          <a:xfrm>
            <a:off x="838200" y="5141913"/>
            <a:ext cx="38100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dirty="0">
                <a:latin typeface="Courier New" pitchFamily="49" charset="0"/>
              </a:rPr>
              <a:t>for </a:t>
            </a:r>
            <a:r>
              <a:rPr lang="en-US" sz="2800" b="1" dirty="0">
                <a:solidFill>
                  <a:srgbClr val="0E0BEE"/>
                </a:solidFill>
                <a:latin typeface="Courier New" pitchFamily="49" charset="0"/>
              </a:rPr>
              <a:t>x</a:t>
            </a:r>
            <a:r>
              <a:rPr lang="en-US" sz="2800" b="1" dirty="0">
                <a:latin typeface="Courier New" pitchFamily="49" charset="0"/>
              </a:rPr>
              <a:t> in L:</a:t>
            </a:r>
          </a:p>
          <a:p>
            <a:pPr algn="l"/>
            <a:r>
              <a:rPr lang="en-US" sz="2800" b="1" dirty="0">
                <a:latin typeface="Courier New" pitchFamily="49" charset="0"/>
              </a:rPr>
              <a:t> </a:t>
            </a:r>
            <a:r>
              <a:rPr lang="en-US" sz="2800" b="1" dirty="0" smtClean="0">
                <a:latin typeface="Courier New" pitchFamily="49" charset="0"/>
              </a:rPr>
              <a:t> print(</a:t>
            </a:r>
            <a:r>
              <a:rPr lang="en-US" sz="2800" b="1" dirty="0" smtClean="0">
                <a:solidFill>
                  <a:srgbClr val="0E0BEE"/>
                </a:solidFill>
                <a:latin typeface="Courier New" pitchFamily="49" charset="0"/>
              </a:rPr>
              <a:t>x</a:t>
            </a:r>
            <a:r>
              <a:rPr lang="en-US" sz="2800" b="1" dirty="0">
                <a:latin typeface="Courier New" pitchFamily="49" charset="0"/>
              </a:rPr>
              <a:t>)</a:t>
            </a:r>
            <a:endParaRPr lang="en-US" sz="2800" b="1" dirty="0">
              <a:solidFill>
                <a:srgbClr val="0E0BEE"/>
              </a:solidFill>
              <a:latin typeface="Courier New" pitchFamily="49" charset="0"/>
            </a:endParaRPr>
          </a:p>
        </p:txBody>
      </p:sp>
      <p:sp>
        <p:nvSpPr>
          <p:cNvPr id="30729" name="TextBox 12"/>
          <p:cNvSpPr txBox="1">
            <a:spLocks noChangeArrowheads="1"/>
          </p:cNvSpPr>
          <p:nvPr/>
        </p:nvSpPr>
        <p:spPr bwMode="auto">
          <a:xfrm>
            <a:off x="4876800" y="5376863"/>
            <a:ext cx="3124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i="1">
                <a:solidFill>
                  <a:srgbClr val="0E0BEE"/>
                </a:solidFill>
                <a:latin typeface="Cambria" pitchFamily="18" charset="0"/>
              </a:rPr>
              <a:t>element</a:t>
            </a:r>
            <a:r>
              <a:rPr lang="en-US" sz="2100">
                <a:latin typeface="Cambria" pitchFamily="18" charset="0"/>
              </a:rPr>
              <a:t>-based loops</a:t>
            </a:r>
          </a:p>
        </p:txBody>
      </p:sp>
      <p:sp>
        <p:nvSpPr>
          <p:cNvPr id="30730" name="Rectangle 32"/>
          <p:cNvSpPr>
            <a:spLocks noChangeArrowheads="1"/>
          </p:cNvSpPr>
          <p:nvPr/>
        </p:nvSpPr>
        <p:spPr bwMode="auto">
          <a:xfrm>
            <a:off x="838200" y="3465513"/>
            <a:ext cx="5792788"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2800" b="1" dirty="0">
                <a:latin typeface="Courier New" pitchFamily="49" charset="0"/>
              </a:rPr>
              <a:t>for </a:t>
            </a:r>
            <a:r>
              <a:rPr lang="en-US" sz="2800" b="1" dirty="0" err="1">
                <a:solidFill>
                  <a:srgbClr val="C00000"/>
                </a:solidFill>
                <a:latin typeface="Courier New" pitchFamily="49" charset="0"/>
              </a:rPr>
              <a:t>i</a:t>
            </a:r>
            <a:r>
              <a:rPr lang="en-US" sz="2800" b="1" dirty="0">
                <a:latin typeface="Courier New" pitchFamily="49" charset="0"/>
              </a:rPr>
              <a:t> in</a:t>
            </a:r>
            <a:r>
              <a:rPr lang="en-US" sz="2100" b="1" dirty="0">
                <a:latin typeface="Courier New" pitchFamily="49" charset="0"/>
              </a:rPr>
              <a:t> </a:t>
            </a:r>
            <a:r>
              <a:rPr lang="en-US" sz="2100" b="1" dirty="0" smtClean="0">
                <a:latin typeface="Courier New" pitchFamily="49" charset="0"/>
              </a:rPr>
              <a:t>range(</a:t>
            </a:r>
            <a:r>
              <a:rPr lang="en-US" sz="2100" b="1" dirty="0" err="1" smtClean="0">
                <a:latin typeface="Courier New" pitchFamily="49" charset="0"/>
              </a:rPr>
              <a:t>len</a:t>
            </a:r>
            <a:r>
              <a:rPr lang="en-US" sz="2100" b="1" dirty="0" smtClean="0">
                <a:latin typeface="Courier New" pitchFamily="49" charset="0"/>
              </a:rPr>
              <a:t>(L)):</a:t>
            </a:r>
            <a:endParaRPr lang="en-US" sz="2100" b="1" dirty="0">
              <a:latin typeface="Courier New" pitchFamily="49" charset="0"/>
            </a:endParaRPr>
          </a:p>
          <a:p>
            <a:pPr algn="l"/>
            <a:r>
              <a:rPr lang="en-US" sz="2800" b="1" dirty="0">
                <a:latin typeface="Courier New" pitchFamily="49" charset="0"/>
              </a:rPr>
              <a:t>  </a:t>
            </a:r>
            <a:r>
              <a:rPr lang="en-US" sz="2800" b="1" dirty="0" smtClean="0">
                <a:latin typeface="Courier New" pitchFamily="49" charset="0"/>
              </a:rPr>
              <a:t>print(L[</a:t>
            </a:r>
            <a:r>
              <a:rPr lang="en-US" sz="2800" b="1" dirty="0" err="1" smtClean="0">
                <a:solidFill>
                  <a:srgbClr val="C00000"/>
                </a:solidFill>
                <a:latin typeface="Courier New" pitchFamily="49" charset="0"/>
              </a:rPr>
              <a:t>i</a:t>
            </a:r>
            <a:r>
              <a:rPr lang="en-US" sz="2800" b="1" dirty="0" smtClean="0">
                <a:latin typeface="Courier New" pitchFamily="49" charset="0"/>
              </a:rPr>
              <a:t>])</a:t>
            </a:r>
            <a:endParaRPr lang="en-US" sz="2800" b="1" dirty="0">
              <a:latin typeface="Courier New" pitchFamily="49" charset="0"/>
            </a:endParaRPr>
          </a:p>
        </p:txBody>
      </p:sp>
      <p:sp>
        <p:nvSpPr>
          <p:cNvPr id="30731" name="TextBox 13"/>
          <p:cNvSpPr txBox="1">
            <a:spLocks noChangeArrowheads="1"/>
          </p:cNvSpPr>
          <p:nvPr/>
        </p:nvSpPr>
        <p:spPr bwMode="auto">
          <a:xfrm>
            <a:off x="5867400" y="3711575"/>
            <a:ext cx="3124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i="1" dirty="0">
                <a:solidFill>
                  <a:srgbClr val="C00000"/>
                </a:solidFill>
                <a:latin typeface="Cambria" pitchFamily="18" charset="0"/>
              </a:rPr>
              <a:t>index</a:t>
            </a:r>
            <a:r>
              <a:rPr lang="en-US" sz="2100" dirty="0">
                <a:latin typeface="Cambria" pitchFamily="18" charset="0"/>
              </a:rPr>
              <a:t>-based loops</a:t>
            </a:r>
          </a:p>
        </p:txBody>
      </p:sp>
      <p:sp>
        <p:nvSpPr>
          <p:cNvPr id="30732" name="Rectangle 15"/>
          <p:cNvSpPr>
            <a:spLocks noChangeArrowheads="1"/>
          </p:cNvSpPr>
          <p:nvPr/>
        </p:nvSpPr>
        <p:spPr bwMode="auto">
          <a:xfrm>
            <a:off x="4335463" y="2851150"/>
            <a:ext cx="3937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i</a:t>
            </a:r>
            <a:endParaRPr lang="en-US"/>
          </a:p>
        </p:txBody>
      </p:sp>
      <p:cxnSp>
        <p:nvCxnSpPr>
          <p:cNvPr id="30733" name="Straight Arrow Connector 16"/>
          <p:cNvCxnSpPr>
            <a:cxnSpLocks noChangeShapeType="1"/>
          </p:cNvCxnSpPr>
          <p:nvPr/>
        </p:nvCxnSpPr>
        <p:spPr bwMode="auto">
          <a:xfrm flipH="1" flipV="1">
            <a:off x="3873500" y="2341563"/>
            <a:ext cx="534988" cy="520700"/>
          </a:xfrm>
          <a:prstGeom prst="straightConnector1">
            <a:avLst/>
          </a:prstGeom>
          <a:noFill/>
          <a:ln w="28575">
            <a:solidFill>
              <a:srgbClr val="C00000"/>
            </a:solidFill>
            <a:round/>
            <a:headEnd/>
            <a:tailEnd type="arrow" w="med" len="med"/>
          </a:ln>
          <a:extLst>
            <a:ext uri="{909E8E84-426E-40DD-AFC4-6F175D3DCCD1}">
              <a14:hiddenFill xmlns:a14="http://schemas.microsoft.com/office/drawing/2010/main">
                <a:noFill/>
              </a14:hiddenFill>
            </a:ext>
          </a:extLst>
        </p:spPr>
      </p:cxnSp>
      <p:sp>
        <p:nvSpPr>
          <p:cNvPr id="30734" name="Rectangle 21"/>
          <p:cNvSpPr>
            <a:spLocks noChangeArrowheads="1"/>
          </p:cNvSpPr>
          <p:nvPr/>
        </p:nvSpPr>
        <p:spPr bwMode="auto">
          <a:xfrm>
            <a:off x="3548063" y="1900238"/>
            <a:ext cx="392112"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0</a:t>
            </a:r>
            <a:endParaRPr lang="en-US"/>
          </a:p>
        </p:txBody>
      </p:sp>
      <p:sp>
        <p:nvSpPr>
          <p:cNvPr id="30735" name="Rectangle 22"/>
          <p:cNvSpPr>
            <a:spLocks noChangeArrowheads="1"/>
          </p:cNvSpPr>
          <p:nvPr/>
        </p:nvSpPr>
        <p:spPr bwMode="auto">
          <a:xfrm>
            <a:off x="4364038" y="1893888"/>
            <a:ext cx="392112"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1</a:t>
            </a:r>
            <a:endParaRPr lang="en-US"/>
          </a:p>
        </p:txBody>
      </p:sp>
      <p:sp>
        <p:nvSpPr>
          <p:cNvPr id="30736" name="Rectangle 23"/>
          <p:cNvSpPr>
            <a:spLocks noChangeArrowheads="1"/>
          </p:cNvSpPr>
          <p:nvPr/>
        </p:nvSpPr>
        <p:spPr bwMode="auto">
          <a:xfrm>
            <a:off x="5353050" y="1893888"/>
            <a:ext cx="3937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2</a:t>
            </a:r>
            <a:endParaRPr lang="en-US"/>
          </a:p>
        </p:txBody>
      </p:sp>
      <p:sp>
        <p:nvSpPr>
          <p:cNvPr id="30737" name="Rectangle 24"/>
          <p:cNvSpPr>
            <a:spLocks noChangeArrowheads="1"/>
          </p:cNvSpPr>
          <p:nvPr/>
        </p:nvSpPr>
        <p:spPr bwMode="auto">
          <a:xfrm>
            <a:off x="6237288" y="1903413"/>
            <a:ext cx="393700"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3</a:t>
            </a:r>
            <a:endParaRPr lang="en-US"/>
          </a:p>
        </p:txBody>
      </p:sp>
      <p:cxnSp>
        <p:nvCxnSpPr>
          <p:cNvPr id="30738" name="Straight Arrow Connector 25"/>
          <p:cNvCxnSpPr>
            <a:cxnSpLocks noChangeShapeType="1"/>
          </p:cNvCxnSpPr>
          <p:nvPr/>
        </p:nvCxnSpPr>
        <p:spPr bwMode="auto">
          <a:xfrm flipV="1">
            <a:off x="4492625" y="2327275"/>
            <a:ext cx="69850" cy="549275"/>
          </a:xfrm>
          <a:prstGeom prst="straightConnector1">
            <a:avLst/>
          </a:prstGeom>
          <a:noFill/>
          <a:ln w="28575">
            <a:solidFill>
              <a:srgbClr val="C00000"/>
            </a:solidFill>
            <a:round/>
            <a:headEnd/>
            <a:tailEnd type="arrow" w="med" len="med"/>
          </a:ln>
          <a:extLst>
            <a:ext uri="{909E8E84-426E-40DD-AFC4-6F175D3DCCD1}">
              <a14:hiddenFill xmlns:a14="http://schemas.microsoft.com/office/drawing/2010/main">
                <a:noFill/>
              </a14:hiddenFill>
            </a:ext>
          </a:extLst>
        </p:spPr>
      </p:cxnSp>
      <p:cxnSp>
        <p:nvCxnSpPr>
          <p:cNvPr id="30739" name="Straight Arrow Connector 28"/>
          <p:cNvCxnSpPr>
            <a:cxnSpLocks noChangeShapeType="1"/>
          </p:cNvCxnSpPr>
          <p:nvPr/>
        </p:nvCxnSpPr>
        <p:spPr bwMode="auto">
          <a:xfrm flipV="1">
            <a:off x="4591050" y="2303463"/>
            <a:ext cx="838200" cy="600075"/>
          </a:xfrm>
          <a:prstGeom prst="straightConnector1">
            <a:avLst/>
          </a:prstGeom>
          <a:noFill/>
          <a:ln w="28575">
            <a:solidFill>
              <a:srgbClr val="C00000"/>
            </a:solidFill>
            <a:round/>
            <a:headEnd/>
            <a:tailEnd type="arrow" w="med" len="med"/>
          </a:ln>
          <a:extLst>
            <a:ext uri="{909E8E84-426E-40DD-AFC4-6F175D3DCCD1}">
              <a14:hiddenFill xmlns:a14="http://schemas.microsoft.com/office/drawing/2010/main">
                <a:noFill/>
              </a14:hiddenFill>
            </a:ext>
          </a:extLst>
        </p:spPr>
      </p:cxnSp>
      <p:cxnSp>
        <p:nvCxnSpPr>
          <p:cNvPr id="30740" name="Straight Arrow Connector 31"/>
          <p:cNvCxnSpPr>
            <a:cxnSpLocks noChangeShapeType="1"/>
          </p:cNvCxnSpPr>
          <p:nvPr/>
        </p:nvCxnSpPr>
        <p:spPr bwMode="auto">
          <a:xfrm flipV="1">
            <a:off x="4660900" y="2303463"/>
            <a:ext cx="1616075" cy="657225"/>
          </a:xfrm>
          <a:prstGeom prst="straightConnector1">
            <a:avLst/>
          </a:prstGeom>
          <a:noFill/>
          <a:ln w="28575">
            <a:solidFill>
              <a:srgbClr val="C00000"/>
            </a:solidFill>
            <a:round/>
            <a:headEnd/>
            <a:tailEnd type="arrow" w="med" len="med"/>
          </a:ln>
          <a:extLst>
            <a:ext uri="{909E8E84-426E-40DD-AFC4-6F175D3DCCD1}">
              <a14:hiddenFill xmlns:a14="http://schemas.microsoft.com/office/drawing/2010/main">
                <a:noFill/>
              </a14:hiddenFill>
            </a:ext>
          </a:extLst>
        </p:spPr>
      </p:cxnSp>
      <p:sp>
        <p:nvSpPr>
          <p:cNvPr id="30741" name="Rectangle 24"/>
          <p:cNvSpPr>
            <a:spLocks noChangeArrowheads="1"/>
          </p:cNvSpPr>
          <p:nvPr/>
        </p:nvSpPr>
        <p:spPr bwMode="auto">
          <a:xfrm>
            <a:off x="6110288" y="1143000"/>
            <a:ext cx="646112"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ourier New" pitchFamily="49" charset="0"/>
              </a:rPr>
              <a:t>L[</a:t>
            </a:r>
            <a:r>
              <a:rPr lang="en-US" sz="1500" b="1">
                <a:solidFill>
                  <a:srgbClr val="C00000"/>
                </a:solidFill>
                <a:latin typeface="Courier New" pitchFamily="49" charset="0"/>
              </a:rPr>
              <a:t>3</a:t>
            </a:r>
            <a:r>
              <a:rPr lang="en-US" sz="1500" b="1">
                <a:latin typeface="Courier New" pitchFamily="49" charset="0"/>
              </a:rPr>
              <a:t>]</a:t>
            </a:r>
            <a:endParaRPr lang="en-US" sz="1500"/>
          </a:p>
        </p:txBody>
      </p:sp>
      <p:sp>
        <p:nvSpPr>
          <p:cNvPr id="30742" name="Rectangle 24"/>
          <p:cNvSpPr>
            <a:spLocks noChangeArrowheads="1"/>
          </p:cNvSpPr>
          <p:nvPr/>
        </p:nvSpPr>
        <p:spPr bwMode="auto">
          <a:xfrm>
            <a:off x="5268913" y="1143000"/>
            <a:ext cx="646112"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ourier New" pitchFamily="49" charset="0"/>
              </a:rPr>
              <a:t>L[</a:t>
            </a:r>
            <a:r>
              <a:rPr lang="en-US" sz="1500" b="1">
                <a:solidFill>
                  <a:srgbClr val="C00000"/>
                </a:solidFill>
                <a:latin typeface="Courier New" pitchFamily="49" charset="0"/>
              </a:rPr>
              <a:t>2</a:t>
            </a:r>
            <a:r>
              <a:rPr lang="en-US" sz="1500" b="1">
                <a:latin typeface="Courier New" pitchFamily="49" charset="0"/>
              </a:rPr>
              <a:t>]</a:t>
            </a:r>
            <a:endParaRPr lang="en-US" sz="1500"/>
          </a:p>
        </p:txBody>
      </p:sp>
      <p:sp>
        <p:nvSpPr>
          <p:cNvPr id="30743" name="Rectangle 24"/>
          <p:cNvSpPr>
            <a:spLocks noChangeArrowheads="1"/>
          </p:cNvSpPr>
          <p:nvPr/>
        </p:nvSpPr>
        <p:spPr bwMode="auto">
          <a:xfrm>
            <a:off x="4289425" y="1143000"/>
            <a:ext cx="64611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ourier New" pitchFamily="49" charset="0"/>
              </a:rPr>
              <a:t>L[</a:t>
            </a:r>
            <a:r>
              <a:rPr lang="en-US" sz="1500" b="1">
                <a:solidFill>
                  <a:srgbClr val="C00000"/>
                </a:solidFill>
                <a:latin typeface="Courier New" pitchFamily="49" charset="0"/>
              </a:rPr>
              <a:t>1</a:t>
            </a:r>
            <a:r>
              <a:rPr lang="en-US" sz="1500" b="1">
                <a:latin typeface="Courier New" pitchFamily="49" charset="0"/>
              </a:rPr>
              <a:t>]</a:t>
            </a:r>
            <a:endParaRPr lang="en-US" sz="1500"/>
          </a:p>
        </p:txBody>
      </p:sp>
      <p:sp>
        <p:nvSpPr>
          <p:cNvPr id="30744" name="Rectangle 24"/>
          <p:cNvSpPr>
            <a:spLocks noChangeArrowheads="1"/>
          </p:cNvSpPr>
          <p:nvPr/>
        </p:nvSpPr>
        <p:spPr bwMode="auto">
          <a:xfrm>
            <a:off x="3424238" y="1143000"/>
            <a:ext cx="646112"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ourier New" pitchFamily="49" charset="0"/>
              </a:rPr>
              <a:t>L[</a:t>
            </a:r>
            <a:r>
              <a:rPr lang="en-US" sz="1500" b="1">
                <a:solidFill>
                  <a:srgbClr val="C00000"/>
                </a:solidFill>
                <a:latin typeface="Courier New" pitchFamily="49" charset="0"/>
              </a:rPr>
              <a:t>0</a:t>
            </a:r>
            <a:r>
              <a:rPr lang="en-US" sz="1500" b="1">
                <a:latin typeface="Courier New" pitchFamily="49" charset="0"/>
              </a:rPr>
              <a:t>]</a:t>
            </a:r>
            <a:endParaRPr lang="en-US" sz="1500"/>
          </a:p>
        </p:txBody>
      </p:sp>
      <p:sp>
        <p:nvSpPr>
          <p:cNvPr id="4" name="TextBox 3"/>
          <p:cNvSpPr txBox="1"/>
          <p:nvPr/>
        </p:nvSpPr>
        <p:spPr>
          <a:xfrm>
            <a:off x="2663067" y="3491271"/>
            <a:ext cx="335348" cy="246221"/>
          </a:xfrm>
          <a:prstGeom prst="rect">
            <a:avLst/>
          </a:prstGeom>
          <a:noFill/>
        </p:spPr>
        <p:txBody>
          <a:bodyPr wrap="none" rtlCol="0">
            <a:spAutoFit/>
          </a:bodyPr>
          <a:lstStyle/>
          <a:p>
            <a:r>
              <a:rPr lang="en-US" sz="1000" dirty="0" smtClean="0">
                <a:latin typeface="Calibri" panose="020F0502020204030204" pitchFamily="34" charset="0"/>
                <a:cs typeface="Calibri" panose="020F0502020204030204" pitchFamily="34" charset="0"/>
              </a:rPr>
              <a:t>list</a:t>
            </a:r>
          </a:p>
        </p:txBody>
      </p:sp>
      <p:sp>
        <p:nvSpPr>
          <p:cNvPr id="3" name="TextBox 2"/>
          <p:cNvSpPr txBox="1"/>
          <p:nvPr/>
        </p:nvSpPr>
        <p:spPr>
          <a:xfrm rot="20710011">
            <a:off x="3347172" y="4015966"/>
            <a:ext cx="2963092" cy="1569660"/>
          </a:xfrm>
          <a:prstGeom prst="rect">
            <a:avLst/>
          </a:prstGeom>
          <a:solidFill>
            <a:srgbClr val="FFDCB9"/>
          </a:solidFill>
        </p:spPr>
        <p:txBody>
          <a:bodyPr wrap="square" rtlCol="0">
            <a:spAutoFit/>
          </a:bodyPr>
          <a:lstStyle/>
          <a:p>
            <a:r>
              <a:rPr lang="en-US" dirty="0" smtClean="0">
                <a:latin typeface="Cambria" panose="02040503050406030204" pitchFamily="18" charset="0"/>
              </a:rPr>
              <a:t>printing is </a:t>
            </a:r>
            <a:r>
              <a:rPr lang="en-US" b="1" i="1" dirty="0" smtClean="0">
                <a:solidFill>
                  <a:srgbClr val="CC3300"/>
                </a:solidFill>
                <a:latin typeface="Cambria" panose="02040503050406030204" pitchFamily="18" charset="0"/>
              </a:rPr>
              <a:t>NOT</a:t>
            </a:r>
            <a:r>
              <a:rPr lang="en-US" dirty="0" smtClean="0">
                <a:latin typeface="Cambria" panose="02040503050406030204" pitchFamily="18" charset="0"/>
              </a:rPr>
              <a:t> unusually common in loops – </a:t>
            </a:r>
            <a:r>
              <a:rPr lang="en-US" i="1" dirty="0" smtClean="0">
                <a:latin typeface="Cambria" panose="02040503050406030204" pitchFamily="18" charset="0"/>
              </a:rPr>
              <a:t>but it is good for debugging!</a:t>
            </a:r>
          </a:p>
        </p:txBody>
      </p:sp>
    </p:spTree>
    <p:extLst>
      <p:ext uri="{BB962C8B-B14F-4D97-AF65-F5344CB8AC3E}">
        <p14:creationId xmlns:p14="http://schemas.microsoft.com/office/powerpoint/2010/main" val="1260869622"/>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ounded Rectangle 13"/>
          <p:cNvSpPr>
            <a:spLocks noChangeArrowheads="1"/>
          </p:cNvSpPr>
          <p:nvPr/>
        </p:nvSpPr>
        <p:spPr bwMode="auto">
          <a:xfrm>
            <a:off x="228600" y="3472249"/>
            <a:ext cx="3937686" cy="3233351"/>
          </a:xfrm>
          <a:prstGeom prst="roundRect">
            <a:avLst>
              <a:gd name="adj" fmla="val 16667"/>
            </a:avLst>
          </a:prstGeom>
          <a:solidFill>
            <a:srgbClr val="CCECFF"/>
          </a:solidFill>
          <a:ln>
            <a:noFill/>
          </a:ln>
        </p:spPr>
        <p:txBody>
          <a:bodyPr wrap="square">
            <a:spAutoFit/>
          </a:bodyPr>
          <a:lstStyle/>
          <a:p>
            <a:endParaRPr lang="en-US"/>
          </a:p>
        </p:txBody>
      </p:sp>
      <p:sp>
        <p:nvSpPr>
          <p:cNvPr id="32773" name="TextBox 12"/>
          <p:cNvSpPr txBox="1">
            <a:spLocks noChangeArrowheads="1"/>
          </p:cNvSpPr>
          <p:nvPr/>
        </p:nvSpPr>
        <p:spPr bwMode="auto">
          <a:xfrm>
            <a:off x="533400" y="6172200"/>
            <a:ext cx="3124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i="1">
                <a:solidFill>
                  <a:srgbClr val="0E0BEE"/>
                </a:solidFill>
                <a:latin typeface="Cambria" pitchFamily="18" charset="0"/>
              </a:rPr>
              <a:t>element</a:t>
            </a:r>
            <a:r>
              <a:rPr lang="en-US" sz="2100">
                <a:latin typeface="Cambria" pitchFamily="18" charset="0"/>
              </a:rPr>
              <a:t>-based loops</a:t>
            </a:r>
          </a:p>
        </p:txBody>
      </p:sp>
      <p:sp>
        <p:nvSpPr>
          <p:cNvPr id="32775" name="Text Box 33"/>
          <p:cNvSpPr txBox="1">
            <a:spLocks noChangeArrowheads="1"/>
          </p:cNvSpPr>
          <p:nvPr/>
        </p:nvSpPr>
        <p:spPr bwMode="auto">
          <a:xfrm>
            <a:off x="1295400" y="1397000"/>
            <a:ext cx="6553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L = [3, 15, 17, 7]</a:t>
            </a:r>
          </a:p>
        </p:txBody>
      </p:sp>
      <p:sp>
        <p:nvSpPr>
          <p:cNvPr id="32776" name="Rectangle 15"/>
          <p:cNvSpPr>
            <a:spLocks noChangeArrowheads="1"/>
          </p:cNvSpPr>
          <p:nvPr/>
        </p:nvSpPr>
        <p:spPr bwMode="auto">
          <a:xfrm>
            <a:off x="4335463" y="2851150"/>
            <a:ext cx="3937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i</a:t>
            </a:r>
            <a:endParaRPr lang="en-US"/>
          </a:p>
        </p:txBody>
      </p:sp>
      <p:cxnSp>
        <p:nvCxnSpPr>
          <p:cNvPr id="32777" name="Straight Arrow Connector 16"/>
          <p:cNvCxnSpPr>
            <a:cxnSpLocks noChangeShapeType="1"/>
          </p:cNvCxnSpPr>
          <p:nvPr/>
        </p:nvCxnSpPr>
        <p:spPr bwMode="auto">
          <a:xfrm flipH="1" flipV="1">
            <a:off x="3873500" y="2341563"/>
            <a:ext cx="534988" cy="520700"/>
          </a:xfrm>
          <a:prstGeom prst="straightConnector1">
            <a:avLst/>
          </a:prstGeom>
          <a:noFill/>
          <a:ln w="28575">
            <a:solidFill>
              <a:srgbClr val="C00000"/>
            </a:solidFill>
            <a:round/>
            <a:headEnd/>
            <a:tailEnd type="arrow" w="med" len="med"/>
          </a:ln>
          <a:extLst>
            <a:ext uri="{909E8E84-426E-40DD-AFC4-6F175D3DCCD1}">
              <a14:hiddenFill xmlns:a14="http://schemas.microsoft.com/office/drawing/2010/main">
                <a:noFill/>
              </a14:hiddenFill>
            </a:ext>
          </a:extLst>
        </p:spPr>
      </p:cxnSp>
      <p:sp>
        <p:nvSpPr>
          <p:cNvPr id="32778" name="Rectangle 21"/>
          <p:cNvSpPr>
            <a:spLocks noChangeArrowheads="1"/>
          </p:cNvSpPr>
          <p:nvPr/>
        </p:nvSpPr>
        <p:spPr bwMode="auto">
          <a:xfrm>
            <a:off x="3548063" y="1900238"/>
            <a:ext cx="392112"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0</a:t>
            </a:r>
            <a:endParaRPr lang="en-US"/>
          </a:p>
        </p:txBody>
      </p:sp>
      <p:sp>
        <p:nvSpPr>
          <p:cNvPr id="32779" name="Rectangle 22"/>
          <p:cNvSpPr>
            <a:spLocks noChangeArrowheads="1"/>
          </p:cNvSpPr>
          <p:nvPr/>
        </p:nvSpPr>
        <p:spPr bwMode="auto">
          <a:xfrm>
            <a:off x="4364038" y="1893888"/>
            <a:ext cx="392112"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1</a:t>
            </a:r>
            <a:endParaRPr lang="en-US"/>
          </a:p>
        </p:txBody>
      </p:sp>
      <p:sp>
        <p:nvSpPr>
          <p:cNvPr id="32780" name="Rectangle 23"/>
          <p:cNvSpPr>
            <a:spLocks noChangeArrowheads="1"/>
          </p:cNvSpPr>
          <p:nvPr/>
        </p:nvSpPr>
        <p:spPr bwMode="auto">
          <a:xfrm>
            <a:off x="5353050" y="1893888"/>
            <a:ext cx="3937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2</a:t>
            </a:r>
            <a:endParaRPr lang="en-US"/>
          </a:p>
        </p:txBody>
      </p:sp>
      <p:sp>
        <p:nvSpPr>
          <p:cNvPr id="32781" name="Rectangle 24"/>
          <p:cNvSpPr>
            <a:spLocks noChangeArrowheads="1"/>
          </p:cNvSpPr>
          <p:nvPr/>
        </p:nvSpPr>
        <p:spPr bwMode="auto">
          <a:xfrm>
            <a:off x="6237288" y="1903413"/>
            <a:ext cx="393700"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3</a:t>
            </a:r>
            <a:endParaRPr lang="en-US"/>
          </a:p>
        </p:txBody>
      </p:sp>
      <p:cxnSp>
        <p:nvCxnSpPr>
          <p:cNvPr id="32782" name="Straight Arrow Connector 25"/>
          <p:cNvCxnSpPr>
            <a:cxnSpLocks noChangeShapeType="1"/>
          </p:cNvCxnSpPr>
          <p:nvPr/>
        </p:nvCxnSpPr>
        <p:spPr bwMode="auto">
          <a:xfrm flipV="1">
            <a:off x="4492625" y="2327275"/>
            <a:ext cx="69850" cy="549275"/>
          </a:xfrm>
          <a:prstGeom prst="straightConnector1">
            <a:avLst/>
          </a:prstGeom>
          <a:noFill/>
          <a:ln w="28575">
            <a:solidFill>
              <a:srgbClr val="C00000"/>
            </a:solidFill>
            <a:round/>
            <a:headEnd/>
            <a:tailEnd type="arrow" w="med" len="med"/>
          </a:ln>
          <a:extLst>
            <a:ext uri="{909E8E84-426E-40DD-AFC4-6F175D3DCCD1}">
              <a14:hiddenFill xmlns:a14="http://schemas.microsoft.com/office/drawing/2010/main">
                <a:noFill/>
              </a14:hiddenFill>
            </a:ext>
          </a:extLst>
        </p:spPr>
      </p:cxnSp>
      <p:cxnSp>
        <p:nvCxnSpPr>
          <p:cNvPr id="32783" name="Straight Arrow Connector 28"/>
          <p:cNvCxnSpPr>
            <a:cxnSpLocks noChangeShapeType="1"/>
          </p:cNvCxnSpPr>
          <p:nvPr/>
        </p:nvCxnSpPr>
        <p:spPr bwMode="auto">
          <a:xfrm flipV="1">
            <a:off x="4591050" y="2303463"/>
            <a:ext cx="838200" cy="600075"/>
          </a:xfrm>
          <a:prstGeom prst="straightConnector1">
            <a:avLst/>
          </a:prstGeom>
          <a:noFill/>
          <a:ln w="28575">
            <a:solidFill>
              <a:srgbClr val="C00000"/>
            </a:solidFill>
            <a:round/>
            <a:headEnd/>
            <a:tailEnd type="arrow" w="med" len="med"/>
          </a:ln>
          <a:extLst>
            <a:ext uri="{909E8E84-426E-40DD-AFC4-6F175D3DCCD1}">
              <a14:hiddenFill xmlns:a14="http://schemas.microsoft.com/office/drawing/2010/main">
                <a:noFill/>
              </a14:hiddenFill>
            </a:ext>
          </a:extLst>
        </p:spPr>
      </p:cxnSp>
      <p:cxnSp>
        <p:nvCxnSpPr>
          <p:cNvPr id="32784" name="Straight Arrow Connector 31"/>
          <p:cNvCxnSpPr>
            <a:cxnSpLocks noChangeShapeType="1"/>
          </p:cNvCxnSpPr>
          <p:nvPr/>
        </p:nvCxnSpPr>
        <p:spPr bwMode="auto">
          <a:xfrm flipV="1">
            <a:off x="4660900" y="2303463"/>
            <a:ext cx="1616075" cy="657225"/>
          </a:xfrm>
          <a:prstGeom prst="straightConnector1">
            <a:avLst/>
          </a:prstGeom>
          <a:noFill/>
          <a:ln w="28575">
            <a:solidFill>
              <a:srgbClr val="C00000"/>
            </a:solidFill>
            <a:round/>
            <a:headEnd/>
            <a:tailEnd type="arrow" w="med" len="med"/>
          </a:ln>
          <a:extLst>
            <a:ext uri="{909E8E84-426E-40DD-AFC4-6F175D3DCCD1}">
              <a14:hiddenFill xmlns:a14="http://schemas.microsoft.com/office/drawing/2010/main">
                <a:noFill/>
              </a14:hiddenFill>
            </a:ext>
          </a:extLst>
        </p:spPr>
      </p:cxnSp>
      <p:sp>
        <p:nvSpPr>
          <p:cNvPr id="32785" name="Text Box 2"/>
          <p:cNvSpPr txBox="1">
            <a:spLocks noChangeArrowheads="1"/>
          </p:cNvSpPr>
          <p:nvPr/>
        </p:nvSpPr>
        <p:spPr bwMode="auto">
          <a:xfrm>
            <a:off x="1447800" y="152400"/>
            <a:ext cx="63246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dirty="0">
                <a:latin typeface="Cambria" pitchFamily="18" charset="0"/>
              </a:rPr>
              <a:t>simpler</a:t>
            </a:r>
            <a:r>
              <a:rPr lang="en-US" sz="4200" dirty="0">
                <a:latin typeface="Cambria" pitchFamily="18" charset="0"/>
              </a:rPr>
              <a:t>   vs.   </a:t>
            </a:r>
            <a:r>
              <a:rPr lang="en-US" sz="4200" i="1" dirty="0" err="1">
                <a:latin typeface="Cambria" pitchFamily="18" charset="0"/>
              </a:rPr>
              <a:t>flexibler</a:t>
            </a:r>
            <a:endParaRPr lang="en-US" sz="4200" i="1" dirty="0">
              <a:latin typeface="Cambria" pitchFamily="18" charset="0"/>
            </a:endParaRPr>
          </a:p>
        </p:txBody>
      </p:sp>
      <p:sp>
        <p:nvSpPr>
          <p:cNvPr id="18" name="Rounded Rectangle 13"/>
          <p:cNvSpPr>
            <a:spLocks noChangeArrowheads="1"/>
          </p:cNvSpPr>
          <p:nvPr/>
        </p:nvSpPr>
        <p:spPr bwMode="auto">
          <a:xfrm>
            <a:off x="4419600" y="3505200"/>
            <a:ext cx="4495800" cy="3200400"/>
          </a:xfrm>
          <a:prstGeom prst="roundRect">
            <a:avLst>
              <a:gd name="adj" fmla="val 16667"/>
            </a:avLst>
          </a:prstGeom>
          <a:solidFill>
            <a:srgbClr val="FFCCCC"/>
          </a:solidFill>
          <a:ln>
            <a:noFill/>
          </a:ln>
        </p:spPr>
        <p:txBody>
          <a:bodyPr>
            <a:spAutoFit/>
          </a:bodyPr>
          <a:lstStyle/>
          <a:p>
            <a:endParaRPr lang="en-US"/>
          </a:p>
        </p:txBody>
      </p:sp>
      <p:sp>
        <p:nvSpPr>
          <p:cNvPr id="19" name="Rectangle 32"/>
          <p:cNvSpPr>
            <a:spLocks noChangeArrowheads="1"/>
          </p:cNvSpPr>
          <p:nvPr/>
        </p:nvSpPr>
        <p:spPr bwMode="auto">
          <a:xfrm>
            <a:off x="4572000" y="3621088"/>
            <a:ext cx="4419600"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dirty="0" err="1">
                <a:solidFill>
                  <a:srgbClr val="FF9900"/>
                </a:solidFill>
                <a:latin typeface="Courier New" pitchFamily="49" charset="0"/>
              </a:rPr>
              <a:t>def</a:t>
            </a:r>
            <a:r>
              <a:rPr lang="en-US" sz="2800" b="1" dirty="0">
                <a:latin typeface="Courier New" pitchFamily="49" charset="0"/>
              </a:rPr>
              <a:t> sum(L):</a:t>
            </a:r>
          </a:p>
          <a:p>
            <a:pPr algn="l"/>
            <a:r>
              <a:rPr lang="en-US" sz="2800" b="1" dirty="0">
                <a:latin typeface="Courier New" pitchFamily="49" charset="0"/>
              </a:rPr>
              <a:t>  total = 0</a:t>
            </a:r>
          </a:p>
          <a:p>
            <a:pPr algn="l"/>
            <a:r>
              <a:rPr lang="en-US" sz="2800" b="1" dirty="0">
                <a:latin typeface="Courier New" pitchFamily="49" charset="0"/>
              </a:rPr>
              <a:t>  </a:t>
            </a:r>
            <a:r>
              <a:rPr lang="en-US" sz="2100" b="1" dirty="0">
                <a:latin typeface="Courier New" pitchFamily="49" charset="0"/>
              </a:rPr>
              <a:t>for</a:t>
            </a:r>
            <a:r>
              <a:rPr lang="en-US" sz="2800" b="1" dirty="0">
                <a:latin typeface="Courier New" pitchFamily="49" charset="0"/>
              </a:rPr>
              <a:t> </a:t>
            </a:r>
            <a:r>
              <a:rPr lang="en-US" sz="2700" b="1" dirty="0" err="1">
                <a:solidFill>
                  <a:srgbClr val="C00000"/>
                </a:solidFill>
                <a:latin typeface="Courier New" pitchFamily="49" charset="0"/>
              </a:rPr>
              <a:t>i</a:t>
            </a:r>
            <a:r>
              <a:rPr lang="en-US" sz="2100" b="1" dirty="0">
                <a:latin typeface="Courier New" pitchFamily="49" charset="0"/>
              </a:rPr>
              <a:t> in range(</a:t>
            </a:r>
            <a:r>
              <a:rPr lang="en-US" sz="2100" b="1" dirty="0" err="1">
                <a:latin typeface="Courier New" pitchFamily="49" charset="0"/>
              </a:rPr>
              <a:t>len</a:t>
            </a:r>
            <a:r>
              <a:rPr lang="en-US" sz="2100" b="1" dirty="0">
                <a:latin typeface="Courier New" pitchFamily="49" charset="0"/>
              </a:rPr>
              <a:t>(L))</a:t>
            </a:r>
          </a:p>
          <a:p>
            <a:pPr algn="l"/>
            <a:r>
              <a:rPr lang="en-US" sz="2800" b="1" dirty="0">
                <a:latin typeface="Courier New" pitchFamily="49" charset="0"/>
              </a:rPr>
              <a:t>    total +=</a:t>
            </a:r>
            <a:r>
              <a:rPr lang="en-US" sz="2800" b="1" dirty="0">
                <a:solidFill>
                  <a:srgbClr val="FF0000"/>
                </a:solidFill>
                <a:latin typeface="Courier New" pitchFamily="49" charset="0"/>
              </a:rPr>
              <a:t> _____</a:t>
            </a:r>
          </a:p>
          <a:p>
            <a:pPr algn="l"/>
            <a:r>
              <a:rPr lang="en-US" sz="2800" b="1" dirty="0">
                <a:latin typeface="Courier New" pitchFamily="49" charset="0"/>
              </a:rPr>
              <a:t>  </a:t>
            </a:r>
            <a:r>
              <a:rPr lang="en-US" sz="2800" b="1" dirty="0">
                <a:solidFill>
                  <a:srgbClr val="7030A0"/>
                </a:solidFill>
                <a:latin typeface="Courier New" pitchFamily="49" charset="0"/>
              </a:rPr>
              <a:t>return</a:t>
            </a:r>
            <a:r>
              <a:rPr lang="en-US" sz="2800" b="1" dirty="0">
                <a:latin typeface="Courier New" pitchFamily="49" charset="0"/>
              </a:rPr>
              <a:t> total</a:t>
            </a:r>
            <a:endParaRPr lang="en-US" sz="2800" dirty="0"/>
          </a:p>
        </p:txBody>
      </p:sp>
      <p:sp>
        <p:nvSpPr>
          <p:cNvPr id="20" name="TextBox 13"/>
          <p:cNvSpPr txBox="1">
            <a:spLocks noChangeArrowheads="1"/>
          </p:cNvSpPr>
          <p:nvPr/>
        </p:nvSpPr>
        <p:spPr bwMode="auto">
          <a:xfrm>
            <a:off x="5029200" y="6172200"/>
            <a:ext cx="3124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i="1">
                <a:solidFill>
                  <a:srgbClr val="C00000"/>
                </a:solidFill>
                <a:latin typeface="Cambria" pitchFamily="18" charset="0"/>
              </a:rPr>
              <a:t>index</a:t>
            </a:r>
            <a:r>
              <a:rPr lang="en-US" sz="2100">
                <a:latin typeface="Cambria" pitchFamily="18" charset="0"/>
              </a:rPr>
              <a:t>-based loops</a:t>
            </a:r>
          </a:p>
        </p:txBody>
      </p:sp>
      <p:sp>
        <p:nvSpPr>
          <p:cNvPr id="21" name="TextBox 20"/>
          <p:cNvSpPr txBox="1"/>
          <p:nvPr/>
        </p:nvSpPr>
        <p:spPr>
          <a:xfrm>
            <a:off x="6484015" y="4504429"/>
            <a:ext cx="335348" cy="246221"/>
          </a:xfrm>
          <a:prstGeom prst="rect">
            <a:avLst/>
          </a:prstGeom>
          <a:noFill/>
        </p:spPr>
        <p:txBody>
          <a:bodyPr wrap="none" rtlCol="0">
            <a:spAutoFit/>
          </a:bodyPr>
          <a:lstStyle/>
          <a:p>
            <a:r>
              <a:rPr lang="en-US" sz="1000" dirty="0" smtClean="0">
                <a:latin typeface="Calibri" panose="020F0502020204030204" pitchFamily="34" charset="0"/>
                <a:cs typeface="Calibri" panose="020F0502020204030204" pitchFamily="34" charset="0"/>
              </a:rPr>
              <a:t>list</a:t>
            </a:r>
          </a:p>
        </p:txBody>
      </p:sp>
      <p:sp>
        <p:nvSpPr>
          <p:cNvPr id="22" name="Rectangle 32"/>
          <p:cNvSpPr>
            <a:spLocks noChangeArrowheads="1"/>
          </p:cNvSpPr>
          <p:nvPr/>
        </p:nvSpPr>
        <p:spPr bwMode="auto">
          <a:xfrm>
            <a:off x="533400" y="3668713"/>
            <a:ext cx="3810000"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dirty="0" err="1">
                <a:solidFill>
                  <a:srgbClr val="FF9900"/>
                </a:solidFill>
                <a:latin typeface="Courier New" pitchFamily="49" charset="0"/>
              </a:rPr>
              <a:t>def</a:t>
            </a:r>
            <a:r>
              <a:rPr lang="en-US" sz="2800" b="1" dirty="0">
                <a:latin typeface="Courier New" pitchFamily="49" charset="0"/>
              </a:rPr>
              <a:t> sum(L):</a:t>
            </a:r>
          </a:p>
          <a:p>
            <a:pPr algn="l"/>
            <a:r>
              <a:rPr lang="en-US" sz="2800" b="1" dirty="0">
                <a:latin typeface="Courier New" pitchFamily="49" charset="0"/>
              </a:rPr>
              <a:t>  total = 0</a:t>
            </a:r>
          </a:p>
          <a:p>
            <a:pPr algn="l"/>
            <a:r>
              <a:rPr lang="en-US" sz="2800" b="1" dirty="0">
                <a:latin typeface="Courier New" pitchFamily="49" charset="0"/>
              </a:rPr>
              <a:t>  for </a:t>
            </a:r>
            <a:r>
              <a:rPr lang="en-US" sz="2800" b="1" dirty="0">
                <a:solidFill>
                  <a:srgbClr val="0E0BEE"/>
                </a:solidFill>
                <a:latin typeface="Courier New" pitchFamily="49" charset="0"/>
              </a:rPr>
              <a:t>x</a:t>
            </a:r>
            <a:r>
              <a:rPr lang="en-US" sz="2800" b="1" dirty="0">
                <a:latin typeface="Courier New" pitchFamily="49" charset="0"/>
              </a:rPr>
              <a:t> in L:</a:t>
            </a:r>
          </a:p>
          <a:p>
            <a:pPr algn="l"/>
            <a:r>
              <a:rPr lang="en-US" sz="2800" b="1" dirty="0">
                <a:latin typeface="Courier New" pitchFamily="49" charset="0"/>
              </a:rPr>
              <a:t>    total += </a:t>
            </a:r>
            <a:r>
              <a:rPr lang="en-US" sz="2800" b="1" dirty="0">
                <a:solidFill>
                  <a:srgbClr val="0E0BEE"/>
                </a:solidFill>
                <a:latin typeface="Courier New" pitchFamily="49" charset="0"/>
              </a:rPr>
              <a:t>x</a:t>
            </a:r>
          </a:p>
          <a:p>
            <a:pPr algn="l"/>
            <a:r>
              <a:rPr lang="en-US" sz="2800" b="1" dirty="0">
                <a:latin typeface="Courier New" pitchFamily="49" charset="0"/>
              </a:rPr>
              <a:t>  </a:t>
            </a:r>
            <a:r>
              <a:rPr lang="en-US" sz="2800" b="1" dirty="0">
                <a:solidFill>
                  <a:srgbClr val="7030A0"/>
                </a:solidFill>
                <a:latin typeface="Courier New" pitchFamily="49" charset="0"/>
              </a:rPr>
              <a:t>return</a:t>
            </a:r>
            <a:r>
              <a:rPr lang="en-US" sz="2800" b="1" dirty="0">
                <a:latin typeface="Courier New" pitchFamily="49" charset="0"/>
              </a:rPr>
              <a:t> total</a:t>
            </a:r>
            <a:endParaRPr lang="en-US" sz="2800" dirty="0">
              <a:solidFill>
                <a:srgbClr val="0E0BEE"/>
              </a:solidFill>
            </a:endParaRPr>
          </a:p>
        </p:txBody>
      </p:sp>
      <p:sp>
        <p:nvSpPr>
          <p:cNvPr id="5" name="Rounded Rectangle 4"/>
          <p:cNvSpPr/>
          <p:nvPr/>
        </p:nvSpPr>
        <p:spPr bwMode="auto">
          <a:xfrm>
            <a:off x="7391400" y="4953000"/>
            <a:ext cx="1143000" cy="3810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4" name="Rectangle 15"/>
          <p:cNvSpPr>
            <a:spLocks noChangeArrowheads="1"/>
          </p:cNvSpPr>
          <p:nvPr/>
        </p:nvSpPr>
        <p:spPr bwMode="auto">
          <a:xfrm>
            <a:off x="4864744" y="863769"/>
            <a:ext cx="393056"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dirty="0" smtClean="0">
                <a:solidFill>
                  <a:srgbClr val="0504FD"/>
                </a:solidFill>
                <a:latin typeface="Courier New" pitchFamily="49" charset="0"/>
              </a:rPr>
              <a:t>x</a:t>
            </a:r>
            <a:endParaRPr lang="en-US" dirty="0">
              <a:solidFill>
                <a:srgbClr val="0504FD"/>
              </a:solidFill>
            </a:endParaRPr>
          </a:p>
        </p:txBody>
      </p:sp>
      <p:cxnSp>
        <p:nvCxnSpPr>
          <p:cNvPr id="25" name="Straight Arrow Connector 16"/>
          <p:cNvCxnSpPr>
            <a:cxnSpLocks noChangeShapeType="1"/>
          </p:cNvCxnSpPr>
          <p:nvPr/>
        </p:nvCxnSpPr>
        <p:spPr bwMode="auto">
          <a:xfrm flipH="1">
            <a:off x="3923271" y="1272746"/>
            <a:ext cx="1142999" cy="213154"/>
          </a:xfrm>
          <a:prstGeom prst="straightConnector1">
            <a:avLst/>
          </a:prstGeom>
          <a:noFill/>
          <a:ln w="28575">
            <a:solidFill>
              <a:srgbClr val="0504FD"/>
            </a:solidFill>
            <a:round/>
            <a:headEnd/>
            <a:tailEnd type="arrow" w="med" len="med"/>
          </a:ln>
          <a:extLst>
            <a:ext uri="{909E8E84-426E-40DD-AFC4-6F175D3DCCD1}">
              <a14:hiddenFill xmlns:a14="http://schemas.microsoft.com/office/drawing/2010/main">
                <a:noFill/>
              </a14:hiddenFill>
            </a:ext>
          </a:extLst>
        </p:spPr>
      </p:cxnSp>
      <p:cxnSp>
        <p:nvCxnSpPr>
          <p:cNvPr id="26" name="Straight Arrow Connector 25"/>
          <p:cNvCxnSpPr>
            <a:cxnSpLocks noChangeShapeType="1"/>
          </p:cNvCxnSpPr>
          <p:nvPr/>
        </p:nvCxnSpPr>
        <p:spPr bwMode="auto">
          <a:xfrm flipH="1">
            <a:off x="4612246" y="1285103"/>
            <a:ext cx="466381" cy="186510"/>
          </a:xfrm>
          <a:prstGeom prst="straightConnector1">
            <a:avLst/>
          </a:prstGeom>
          <a:noFill/>
          <a:ln w="28575">
            <a:solidFill>
              <a:srgbClr val="0504FD"/>
            </a:solidFill>
            <a:round/>
            <a:headEnd/>
            <a:tailEnd type="arrow" w="med" len="med"/>
          </a:ln>
          <a:extLst>
            <a:ext uri="{909E8E84-426E-40DD-AFC4-6F175D3DCCD1}">
              <a14:hiddenFill xmlns:a14="http://schemas.microsoft.com/office/drawing/2010/main">
                <a:noFill/>
              </a14:hiddenFill>
            </a:ext>
          </a:extLst>
        </p:spPr>
      </p:cxnSp>
      <p:cxnSp>
        <p:nvCxnSpPr>
          <p:cNvPr id="27" name="Straight Arrow Connector 28"/>
          <p:cNvCxnSpPr>
            <a:cxnSpLocks noChangeShapeType="1"/>
          </p:cNvCxnSpPr>
          <p:nvPr/>
        </p:nvCxnSpPr>
        <p:spPr bwMode="auto">
          <a:xfrm>
            <a:off x="5066270" y="1272746"/>
            <a:ext cx="412751" cy="175055"/>
          </a:xfrm>
          <a:prstGeom prst="straightConnector1">
            <a:avLst/>
          </a:prstGeom>
          <a:noFill/>
          <a:ln w="28575">
            <a:solidFill>
              <a:srgbClr val="0504FD"/>
            </a:solidFill>
            <a:round/>
            <a:headEnd/>
            <a:tailEnd type="arrow" w="med" len="med"/>
          </a:ln>
          <a:extLst>
            <a:ext uri="{909E8E84-426E-40DD-AFC4-6F175D3DCCD1}">
              <a14:hiddenFill xmlns:a14="http://schemas.microsoft.com/office/drawing/2010/main">
                <a:noFill/>
              </a14:hiddenFill>
            </a:ext>
          </a:extLst>
        </p:spPr>
      </p:cxnSp>
      <p:cxnSp>
        <p:nvCxnSpPr>
          <p:cNvPr id="28" name="Straight Arrow Connector 31"/>
          <p:cNvCxnSpPr>
            <a:cxnSpLocks noChangeShapeType="1"/>
          </p:cNvCxnSpPr>
          <p:nvPr/>
        </p:nvCxnSpPr>
        <p:spPr bwMode="auto">
          <a:xfrm>
            <a:off x="5090984" y="1285103"/>
            <a:ext cx="1235762" cy="162698"/>
          </a:xfrm>
          <a:prstGeom prst="straightConnector1">
            <a:avLst/>
          </a:prstGeom>
          <a:noFill/>
          <a:ln w="28575">
            <a:solidFill>
              <a:srgbClr val="0504FD"/>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507240" y="2494440"/>
              <a:ext cx="7945200" cy="2777760"/>
            </p14:xfrm>
          </p:contentPart>
        </mc:Choice>
        <mc:Fallback xmlns="">
          <p:pic>
            <p:nvPicPr>
              <p:cNvPr id="2" name="Ink 1"/>
              <p:cNvPicPr/>
              <p:nvPr/>
            </p:nvPicPr>
            <p:blipFill>
              <a:blip r:embed="rId3"/>
              <a:stretch>
                <a:fillRect/>
              </a:stretch>
            </p:blipFill>
            <p:spPr>
              <a:xfrm>
                <a:off x="495000" y="2482200"/>
                <a:ext cx="7964280" cy="2802600"/>
              </a:xfrm>
              <a:prstGeom prst="rect">
                <a:avLst/>
              </a:prstGeom>
            </p:spPr>
          </p:pic>
        </mc:Fallback>
      </mc:AlternateContent>
    </p:spTree>
    <p:extLst>
      <p:ext uri="{BB962C8B-B14F-4D97-AF65-F5344CB8AC3E}">
        <p14:creationId xmlns:p14="http://schemas.microsoft.com/office/powerpoint/2010/main" val="286339456"/>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ounded Rectangle 13"/>
          <p:cNvSpPr>
            <a:spLocks noChangeArrowheads="1"/>
          </p:cNvSpPr>
          <p:nvPr/>
        </p:nvSpPr>
        <p:spPr bwMode="auto">
          <a:xfrm>
            <a:off x="228600" y="3472249"/>
            <a:ext cx="3937686" cy="3233351"/>
          </a:xfrm>
          <a:prstGeom prst="roundRect">
            <a:avLst>
              <a:gd name="adj" fmla="val 16667"/>
            </a:avLst>
          </a:prstGeom>
          <a:solidFill>
            <a:srgbClr val="CCECFF"/>
          </a:solidFill>
          <a:ln>
            <a:noFill/>
          </a:ln>
        </p:spPr>
        <p:txBody>
          <a:bodyPr wrap="square">
            <a:spAutoFit/>
          </a:bodyPr>
          <a:lstStyle/>
          <a:p>
            <a:endParaRPr lang="en-US"/>
          </a:p>
        </p:txBody>
      </p:sp>
      <p:sp>
        <p:nvSpPr>
          <p:cNvPr id="32773" name="TextBox 12"/>
          <p:cNvSpPr txBox="1">
            <a:spLocks noChangeArrowheads="1"/>
          </p:cNvSpPr>
          <p:nvPr/>
        </p:nvSpPr>
        <p:spPr bwMode="auto">
          <a:xfrm>
            <a:off x="533400" y="6172200"/>
            <a:ext cx="3124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i="1">
                <a:solidFill>
                  <a:srgbClr val="0E0BEE"/>
                </a:solidFill>
                <a:latin typeface="Cambria" pitchFamily="18" charset="0"/>
              </a:rPr>
              <a:t>element</a:t>
            </a:r>
            <a:r>
              <a:rPr lang="en-US" sz="2100">
                <a:latin typeface="Cambria" pitchFamily="18" charset="0"/>
              </a:rPr>
              <a:t>-based loops</a:t>
            </a:r>
          </a:p>
        </p:txBody>
      </p:sp>
      <p:sp>
        <p:nvSpPr>
          <p:cNvPr id="32775" name="Text Box 33"/>
          <p:cNvSpPr txBox="1">
            <a:spLocks noChangeArrowheads="1"/>
          </p:cNvSpPr>
          <p:nvPr/>
        </p:nvSpPr>
        <p:spPr bwMode="auto">
          <a:xfrm>
            <a:off x="1295400" y="1397000"/>
            <a:ext cx="6553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L = [3, 15, 17, 7]</a:t>
            </a:r>
          </a:p>
        </p:txBody>
      </p:sp>
      <p:sp>
        <p:nvSpPr>
          <p:cNvPr id="32776" name="Rectangle 15"/>
          <p:cNvSpPr>
            <a:spLocks noChangeArrowheads="1"/>
          </p:cNvSpPr>
          <p:nvPr/>
        </p:nvSpPr>
        <p:spPr bwMode="auto">
          <a:xfrm>
            <a:off x="4335463" y="2851150"/>
            <a:ext cx="3937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i</a:t>
            </a:r>
            <a:endParaRPr lang="en-US"/>
          </a:p>
        </p:txBody>
      </p:sp>
      <p:cxnSp>
        <p:nvCxnSpPr>
          <p:cNvPr id="32777" name="Straight Arrow Connector 16"/>
          <p:cNvCxnSpPr>
            <a:cxnSpLocks noChangeShapeType="1"/>
          </p:cNvCxnSpPr>
          <p:nvPr/>
        </p:nvCxnSpPr>
        <p:spPr bwMode="auto">
          <a:xfrm flipH="1" flipV="1">
            <a:off x="3873500" y="2341563"/>
            <a:ext cx="534988" cy="520700"/>
          </a:xfrm>
          <a:prstGeom prst="straightConnector1">
            <a:avLst/>
          </a:prstGeom>
          <a:noFill/>
          <a:ln w="28575">
            <a:solidFill>
              <a:srgbClr val="C00000"/>
            </a:solidFill>
            <a:round/>
            <a:headEnd/>
            <a:tailEnd type="arrow" w="med" len="med"/>
          </a:ln>
          <a:extLst>
            <a:ext uri="{909E8E84-426E-40DD-AFC4-6F175D3DCCD1}">
              <a14:hiddenFill xmlns:a14="http://schemas.microsoft.com/office/drawing/2010/main">
                <a:noFill/>
              </a14:hiddenFill>
            </a:ext>
          </a:extLst>
        </p:spPr>
      </p:cxnSp>
      <p:sp>
        <p:nvSpPr>
          <p:cNvPr id="32778" name="Rectangle 21"/>
          <p:cNvSpPr>
            <a:spLocks noChangeArrowheads="1"/>
          </p:cNvSpPr>
          <p:nvPr/>
        </p:nvSpPr>
        <p:spPr bwMode="auto">
          <a:xfrm>
            <a:off x="3548063" y="1900238"/>
            <a:ext cx="392112"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0</a:t>
            </a:r>
            <a:endParaRPr lang="en-US"/>
          </a:p>
        </p:txBody>
      </p:sp>
      <p:sp>
        <p:nvSpPr>
          <p:cNvPr id="32779" name="Rectangle 22"/>
          <p:cNvSpPr>
            <a:spLocks noChangeArrowheads="1"/>
          </p:cNvSpPr>
          <p:nvPr/>
        </p:nvSpPr>
        <p:spPr bwMode="auto">
          <a:xfrm>
            <a:off x="4364038" y="1893888"/>
            <a:ext cx="392112"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1</a:t>
            </a:r>
            <a:endParaRPr lang="en-US"/>
          </a:p>
        </p:txBody>
      </p:sp>
      <p:sp>
        <p:nvSpPr>
          <p:cNvPr id="32780" name="Rectangle 23"/>
          <p:cNvSpPr>
            <a:spLocks noChangeArrowheads="1"/>
          </p:cNvSpPr>
          <p:nvPr/>
        </p:nvSpPr>
        <p:spPr bwMode="auto">
          <a:xfrm>
            <a:off x="5353050" y="1893888"/>
            <a:ext cx="3937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2</a:t>
            </a:r>
            <a:endParaRPr lang="en-US"/>
          </a:p>
        </p:txBody>
      </p:sp>
      <p:sp>
        <p:nvSpPr>
          <p:cNvPr id="32781" name="Rectangle 24"/>
          <p:cNvSpPr>
            <a:spLocks noChangeArrowheads="1"/>
          </p:cNvSpPr>
          <p:nvPr/>
        </p:nvSpPr>
        <p:spPr bwMode="auto">
          <a:xfrm>
            <a:off x="6237288" y="1903413"/>
            <a:ext cx="393700"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3</a:t>
            </a:r>
            <a:endParaRPr lang="en-US"/>
          </a:p>
        </p:txBody>
      </p:sp>
      <p:cxnSp>
        <p:nvCxnSpPr>
          <p:cNvPr id="32782" name="Straight Arrow Connector 25"/>
          <p:cNvCxnSpPr>
            <a:cxnSpLocks noChangeShapeType="1"/>
          </p:cNvCxnSpPr>
          <p:nvPr/>
        </p:nvCxnSpPr>
        <p:spPr bwMode="auto">
          <a:xfrm flipV="1">
            <a:off x="4492625" y="2327275"/>
            <a:ext cx="69850" cy="549275"/>
          </a:xfrm>
          <a:prstGeom prst="straightConnector1">
            <a:avLst/>
          </a:prstGeom>
          <a:noFill/>
          <a:ln w="28575">
            <a:solidFill>
              <a:srgbClr val="C00000"/>
            </a:solidFill>
            <a:round/>
            <a:headEnd/>
            <a:tailEnd type="arrow" w="med" len="med"/>
          </a:ln>
          <a:extLst>
            <a:ext uri="{909E8E84-426E-40DD-AFC4-6F175D3DCCD1}">
              <a14:hiddenFill xmlns:a14="http://schemas.microsoft.com/office/drawing/2010/main">
                <a:noFill/>
              </a14:hiddenFill>
            </a:ext>
          </a:extLst>
        </p:spPr>
      </p:cxnSp>
      <p:cxnSp>
        <p:nvCxnSpPr>
          <p:cNvPr id="32783" name="Straight Arrow Connector 28"/>
          <p:cNvCxnSpPr>
            <a:cxnSpLocks noChangeShapeType="1"/>
          </p:cNvCxnSpPr>
          <p:nvPr/>
        </p:nvCxnSpPr>
        <p:spPr bwMode="auto">
          <a:xfrm flipV="1">
            <a:off x="4591050" y="2303463"/>
            <a:ext cx="838200" cy="600075"/>
          </a:xfrm>
          <a:prstGeom prst="straightConnector1">
            <a:avLst/>
          </a:prstGeom>
          <a:noFill/>
          <a:ln w="28575">
            <a:solidFill>
              <a:srgbClr val="C00000"/>
            </a:solidFill>
            <a:round/>
            <a:headEnd/>
            <a:tailEnd type="arrow" w="med" len="med"/>
          </a:ln>
          <a:extLst>
            <a:ext uri="{909E8E84-426E-40DD-AFC4-6F175D3DCCD1}">
              <a14:hiddenFill xmlns:a14="http://schemas.microsoft.com/office/drawing/2010/main">
                <a:noFill/>
              </a14:hiddenFill>
            </a:ext>
          </a:extLst>
        </p:spPr>
      </p:cxnSp>
      <p:cxnSp>
        <p:nvCxnSpPr>
          <p:cNvPr id="32784" name="Straight Arrow Connector 31"/>
          <p:cNvCxnSpPr>
            <a:cxnSpLocks noChangeShapeType="1"/>
          </p:cNvCxnSpPr>
          <p:nvPr/>
        </p:nvCxnSpPr>
        <p:spPr bwMode="auto">
          <a:xfrm flipV="1">
            <a:off x="4660900" y="2303463"/>
            <a:ext cx="1616075" cy="657225"/>
          </a:xfrm>
          <a:prstGeom prst="straightConnector1">
            <a:avLst/>
          </a:prstGeom>
          <a:noFill/>
          <a:ln w="28575">
            <a:solidFill>
              <a:srgbClr val="C00000"/>
            </a:solidFill>
            <a:round/>
            <a:headEnd/>
            <a:tailEnd type="arrow" w="med" len="med"/>
          </a:ln>
          <a:extLst>
            <a:ext uri="{909E8E84-426E-40DD-AFC4-6F175D3DCCD1}">
              <a14:hiddenFill xmlns:a14="http://schemas.microsoft.com/office/drawing/2010/main">
                <a:noFill/>
              </a14:hiddenFill>
            </a:ext>
          </a:extLst>
        </p:spPr>
      </p:cxnSp>
      <p:sp>
        <p:nvSpPr>
          <p:cNvPr id="32785" name="Text Box 2"/>
          <p:cNvSpPr txBox="1">
            <a:spLocks noChangeArrowheads="1"/>
          </p:cNvSpPr>
          <p:nvPr/>
        </p:nvSpPr>
        <p:spPr bwMode="auto">
          <a:xfrm>
            <a:off x="1447800" y="152400"/>
            <a:ext cx="63246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dirty="0">
                <a:latin typeface="Cambria" pitchFamily="18" charset="0"/>
              </a:rPr>
              <a:t>simpler</a:t>
            </a:r>
            <a:r>
              <a:rPr lang="en-US" sz="4200" dirty="0">
                <a:latin typeface="Cambria" pitchFamily="18" charset="0"/>
              </a:rPr>
              <a:t>   vs.   </a:t>
            </a:r>
            <a:r>
              <a:rPr lang="en-US" sz="4200" i="1" dirty="0" err="1">
                <a:latin typeface="Cambria" pitchFamily="18" charset="0"/>
              </a:rPr>
              <a:t>flexibler</a:t>
            </a:r>
            <a:endParaRPr lang="en-US" sz="4200" i="1" dirty="0">
              <a:latin typeface="Cambria" pitchFamily="18" charset="0"/>
            </a:endParaRPr>
          </a:p>
        </p:txBody>
      </p:sp>
      <p:sp>
        <p:nvSpPr>
          <p:cNvPr id="18" name="Rounded Rectangle 13"/>
          <p:cNvSpPr>
            <a:spLocks noChangeArrowheads="1"/>
          </p:cNvSpPr>
          <p:nvPr/>
        </p:nvSpPr>
        <p:spPr bwMode="auto">
          <a:xfrm>
            <a:off x="4419600" y="3505200"/>
            <a:ext cx="4495800" cy="3200400"/>
          </a:xfrm>
          <a:prstGeom prst="roundRect">
            <a:avLst>
              <a:gd name="adj" fmla="val 16667"/>
            </a:avLst>
          </a:prstGeom>
          <a:solidFill>
            <a:srgbClr val="FFCCCC"/>
          </a:solidFill>
          <a:ln>
            <a:noFill/>
          </a:ln>
        </p:spPr>
        <p:txBody>
          <a:bodyPr>
            <a:spAutoFit/>
          </a:bodyPr>
          <a:lstStyle/>
          <a:p>
            <a:endParaRPr lang="en-US"/>
          </a:p>
        </p:txBody>
      </p:sp>
      <p:sp>
        <p:nvSpPr>
          <p:cNvPr id="19" name="Rectangle 32"/>
          <p:cNvSpPr>
            <a:spLocks noChangeArrowheads="1"/>
          </p:cNvSpPr>
          <p:nvPr/>
        </p:nvSpPr>
        <p:spPr bwMode="auto">
          <a:xfrm>
            <a:off x="4572000" y="3621088"/>
            <a:ext cx="4419600"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dirty="0" err="1">
                <a:solidFill>
                  <a:srgbClr val="FF9900"/>
                </a:solidFill>
                <a:latin typeface="Courier New" pitchFamily="49" charset="0"/>
              </a:rPr>
              <a:t>def</a:t>
            </a:r>
            <a:r>
              <a:rPr lang="en-US" sz="2800" b="1" dirty="0">
                <a:latin typeface="Courier New" pitchFamily="49" charset="0"/>
              </a:rPr>
              <a:t> sum(L):</a:t>
            </a:r>
          </a:p>
          <a:p>
            <a:pPr algn="l"/>
            <a:r>
              <a:rPr lang="en-US" sz="2800" b="1" dirty="0">
                <a:latin typeface="Courier New" pitchFamily="49" charset="0"/>
              </a:rPr>
              <a:t>  total = 0</a:t>
            </a:r>
          </a:p>
          <a:p>
            <a:pPr algn="l"/>
            <a:r>
              <a:rPr lang="en-US" sz="2800" b="1" dirty="0">
                <a:latin typeface="Courier New" pitchFamily="49" charset="0"/>
              </a:rPr>
              <a:t>  </a:t>
            </a:r>
            <a:r>
              <a:rPr lang="en-US" sz="2100" b="1" dirty="0">
                <a:latin typeface="Courier New" pitchFamily="49" charset="0"/>
              </a:rPr>
              <a:t>for</a:t>
            </a:r>
            <a:r>
              <a:rPr lang="en-US" sz="2800" b="1" dirty="0">
                <a:latin typeface="Courier New" pitchFamily="49" charset="0"/>
              </a:rPr>
              <a:t> </a:t>
            </a:r>
            <a:r>
              <a:rPr lang="en-US" sz="2700" b="1" dirty="0" err="1">
                <a:solidFill>
                  <a:srgbClr val="C00000"/>
                </a:solidFill>
                <a:latin typeface="Courier New" pitchFamily="49" charset="0"/>
              </a:rPr>
              <a:t>i</a:t>
            </a:r>
            <a:r>
              <a:rPr lang="en-US" sz="2100" b="1" dirty="0">
                <a:latin typeface="Courier New" pitchFamily="49" charset="0"/>
              </a:rPr>
              <a:t> in range(</a:t>
            </a:r>
            <a:r>
              <a:rPr lang="en-US" sz="2100" b="1" dirty="0" err="1">
                <a:latin typeface="Courier New" pitchFamily="49" charset="0"/>
              </a:rPr>
              <a:t>len</a:t>
            </a:r>
            <a:r>
              <a:rPr lang="en-US" sz="2100" b="1" dirty="0">
                <a:latin typeface="Courier New" pitchFamily="49" charset="0"/>
              </a:rPr>
              <a:t>(L))</a:t>
            </a:r>
          </a:p>
          <a:p>
            <a:pPr algn="l"/>
            <a:r>
              <a:rPr lang="en-US" sz="2800" b="1" dirty="0">
                <a:latin typeface="Courier New" pitchFamily="49" charset="0"/>
              </a:rPr>
              <a:t>    total +=</a:t>
            </a:r>
            <a:r>
              <a:rPr lang="en-US" sz="2800" b="1" dirty="0">
                <a:solidFill>
                  <a:srgbClr val="FF0000"/>
                </a:solidFill>
                <a:latin typeface="Courier New" pitchFamily="49" charset="0"/>
              </a:rPr>
              <a:t> _____</a:t>
            </a:r>
          </a:p>
          <a:p>
            <a:pPr algn="l"/>
            <a:r>
              <a:rPr lang="en-US" sz="2800" b="1" dirty="0">
                <a:latin typeface="Courier New" pitchFamily="49" charset="0"/>
              </a:rPr>
              <a:t>  </a:t>
            </a:r>
            <a:r>
              <a:rPr lang="en-US" sz="2800" b="1" dirty="0">
                <a:solidFill>
                  <a:srgbClr val="7030A0"/>
                </a:solidFill>
                <a:latin typeface="Courier New" pitchFamily="49" charset="0"/>
              </a:rPr>
              <a:t>return</a:t>
            </a:r>
            <a:r>
              <a:rPr lang="en-US" sz="2800" b="1" dirty="0">
                <a:latin typeface="Courier New" pitchFamily="49" charset="0"/>
              </a:rPr>
              <a:t> total</a:t>
            </a:r>
            <a:endParaRPr lang="en-US" sz="2800" dirty="0"/>
          </a:p>
        </p:txBody>
      </p:sp>
      <p:sp>
        <p:nvSpPr>
          <p:cNvPr id="20" name="TextBox 13"/>
          <p:cNvSpPr txBox="1">
            <a:spLocks noChangeArrowheads="1"/>
          </p:cNvSpPr>
          <p:nvPr/>
        </p:nvSpPr>
        <p:spPr bwMode="auto">
          <a:xfrm>
            <a:off x="5029200" y="6172200"/>
            <a:ext cx="3124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i="1">
                <a:solidFill>
                  <a:srgbClr val="C00000"/>
                </a:solidFill>
                <a:latin typeface="Cambria" pitchFamily="18" charset="0"/>
              </a:rPr>
              <a:t>index</a:t>
            </a:r>
            <a:r>
              <a:rPr lang="en-US" sz="2100">
                <a:latin typeface="Cambria" pitchFamily="18" charset="0"/>
              </a:rPr>
              <a:t>-based loops</a:t>
            </a:r>
          </a:p>
        </p:txBody>
      </p:sp>
      <p:sp>
        <p:nvSpPr>
          <p:cNvPr id="21" name="TextBox 20"/>
          <p:cNvSpPr txBox="1"/>
          <p:nvPr/>
        </p:nvSpPr>
        <p:spPr>
          <a:xfrm>
            <a:off x="6484015" y="4504429"/>
            <a:ext cx="335348" cy="246221"/>
          </a:xfrm>
          <a:prstGeom prst="rect">
            <a:avLst/>
          </a:prstGeom>
          <a:noFill/>
        </p:spPr>
        <p:txBody>
          <a:bodyPr wrap="none" rtlCol="0">
            <a:spAutoFit/>
          </a:bodyPr>
          <a:lstStyle/>
          <a:p>
            <a:r>
              <a:rPr lang="en-US" sz="1000" dirty="0" smtClean="0">
                <a:latin typeface="Calibri" panose="020F0502020204030204" pitchFamily="34" charset="0"/>
                <a:cs typeface="Calibri" panose="020F0502020204030204" pitchFamily="34" charset="0"/>
              </a:rPr>
              <a:t>list</a:t>
            </a:r>
          </a:p>
        </p:txBody>
      </p:sp>
      <p:sp>
        <p:nvSpPr>
          <p:cNvPr id="22" name="Rectangle 32"/>
          <p:cNvSpPr>
            <a:spLocks noChangeArrowheads="1"/>
          </p:cNvSpPr>
          <p:nvPr/>
        </p:nvSpPr>
        <p:spPr bwMode="auto">
          <a:xfrm>
            <a:off x="533400" y="3668713"/>
            <a:ext cx="3810000"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dirty="0" err="1">
                <a:solidFill>
                  <a:srgbClr val="FF9900"/>
                </a:solidFill>
                <a:latin typeface="Courier New" pitchFamily="49" charset="0"/>
              </a:rPr>
              <a:t>def</a:t>
            </a:r>
            <a:r>
              <a:rPr lang="en-US" sz="2800" b="1" dirty="0">
                <a:latin typeface="Courier New" pitchFamily="49" charset="0"/>
              </a:rPr>
              <a:t> sum(L):</a:t>
            </a:r>
          </a:p>
          <a:p>
            <a:pPr algn="l"/>
            <a:r>
              <a:rPr lang="en-US" sz="2800" b="1" dirty="0">
                <a:latin typeface="Courier New" pitchFamily="49" charset="0"/>
              </a:rPr>
              <a:t>  total = 0</a:t>
            </a:r>
          </a:p>
          <a:p>
            <a:pPr algn="l"/>
            <a:r>
              <a:rPr lang="en-US" sz="2800" b="1" dirty="0">
                <a:latin typeface="Courier New" pitchFamily="49" charset="0"/>
              </a:rPr>
              <a:t>  for </a:t>
            </a:r>
            <a:r>
              <a:rPr lang="en-US" sz="2800" b="1" dirty="0">
                <a:solidFill>
                  <a:srgbClr val="0E0BEE"/>
                </a:solidFill>
                <a:latin typeface="Courier New" pitchFamily="49" charset="0"/>
              </a:rPr>
              <a:t>x</a:t>
            </a:r>
            <a:r>
              <a:rPr lang="en-US" sz="2800" b="1" dirty="0">
                <a:latin typeface="Courier New" pitchFamily="49" charset="0"/>
              </a:rPr>
              <a:t> in L:</a:t>
            </a:r>
          </a:p>
          <a:p>
            <a:pPr algn="l"/>
            <a:r>
              <a:rPr lang="en-US" sz="2800" b="1" dirty="0">
                <a:latin typeface="Courier New" pitchFamily="49" charset="0"/>
              </a:rPr>
              <a:t>    total += </a:t>
            </a:r>
            <a:r>
              <a:rPr lang="en-US" sz="2800" b="1" dirty="0">
                <a:solidFill>
                  <a:srgbClr val="0E0BEE"/>
                </a:solidFill>
                <a:latin typeface="Courier New" pitchFamily="49" charset="0"/>
              </a:rPr>
              <a:t>x</a:t>
            </a:r>
          </a:p>
          <a:p>
            <a:pPr algn="l"/>
            <a:r>
              <a:rPr lang="en-US" sz="2800" b="1" dirty="0">
                <a:latin typeface="Courier New" pitchFamily="49" charset="0"/>
              </a:rPr>
              <a:t>  </a:t>
            </a:r>
            <a:r>
              <a:rPr lang="en-US" sz="2800" b="1" dirty="0">
                <a:solidFill>
                  <a:srgbClr val="7030A0"/>
                </a:solidFill>
                <a:latin typeface="Courier New" pitchFamily="49" charset="0"/>
              </a:rPr>
              <a:t>return</a:t>
            </a:r>
            <a:r>
              <a:rPr lang="en-US" sz="2800" b="1" dirty="0">
                <a:latin typeface="Courier New" pitchFamily="49" charset="0"/>
              </a:rPr>
              <a:t> total</a:t>
            </a:r>
            <a:endParaRPr lang="en-US" sz="2800" dirty="0">
              <a:solidFill>
                <a:srgbClr val="0E0BEE"/>
              </a:solidFill>
            </a:endParaRPr>
          </a:p>
        </p:txBody>
      </p:sp>
      <p:sp>
        <p:nvSpPr>
          <p:cNvPr id="5" name="Rounded Rectangle 4"/>
          <p:cNvSpPr/>
          <p:nvPr/>
        </p:nvSpPr>
        <p:spPr bwMode="auto">
          <a:xfrm>
            <a:off x="7391400" y="4953000"/>
            <a:ext cx="1143000" cy="3810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4" name="Rectangle 15"/>
          <p:cNvSpPr>
            <a:spLocks noChangeArrowheads="1"/>
          </p:cNvSpPr>
          <p:nvPr/>
        </p:nvSpPr>
        <p:spPr bwMode="auto">
          <a:xfrm>
            <a:off x="4864744" y="863769"/>
            <a:ext cx="393056"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dirty="0" smtClean="0">
                <a:solidFill>
                  <a:srgbClr val="0504FD"/>
                </a:solidFill>
                <a:latin typeface="Courier New" pitchFamily="49" charset="0"/>
              </a:rPr>
              <a:t>x</a:t>
            </a:r>
            <a:endParaRPr lang="en-US" dirty="0">
              <a:solidFill>
                <a:srgbClr val="0504FD"/>
              </a:solidFill>
            </a:endParaRPr>
          </a:p>
        </p:txBody>
      </p:sp>
      <p:cxnSp>
        <p:nvCxnSpPr>
          <p:cNvPr id="25" name="Straight Arrow Connector 16"/>
          <p:cNvCxnSpPr>
            <a:cxnSpLocks noChangeShapeType="1"/>
          </p:cNvCxnSpPr>
          <p:nvPr/>
        </p:nvCxnSpPr>
        <p:spPr bwMode="auto">
          <a:xfrm flipH="1">
            <a:off x="3923271" y="1272746"/>
            <a:ext cx="1142999" cy="213154"/>
          </a:xfrm>
          <a:prstGeom prst="straightConnector1">
            <a:avLst/>
          </a:prstGeom>
          <a:noFill/>
          <a:ln w="28575">
            <a:solidFill>
              <a:srgbClr val="0504FD"/>
            </a:solidFill>
            <a:round/>
            <a:headEnd/>
            <a:tailEnd type="arrow" w="med" len="med"/>
          </a:ln>
          <a:extLst>
            <a:ext uri="{909E8E84-426E-40DD-AFC4-6F175D3DCCD1}">
              <a14:hiddenFill xmlns:a14="http://schemas.microsoft.com/office/drawing/2010/main">
                <a:noFill/>
              </a14:hiddenFill>
            </a:ext>
          </a:extLst>
        </p:spPr>
      </p:cxnSp>
      <p:cxnSp>
        <p:nvCxnSpPr>
          <p:cNvPr id="26" name="Straight Arrow Connector 25"/>
          <p:cNvCxnSpPr>
            <a:cxnSpLocks noChangeShapeType="1"/>
          </p:cNvCxnSpPr>
          <p:nvPr/>
        </p:nvCxnSpPr>
        <p:spPr bwMode="auto">
          <a:xfrm flipH="1">
            <a:off x="4612246" y="1285103"/>
            <a:ext cx="466381" cy="186510"/>
          </a:xfrm>
          <a:prstGeom prst="straightConnector1">
            <a:avLst/>
          </a:prstGeom>
          <a:noFill/>
          <a:ln w="28575">
            <a:solidFill>
              <a:srgbClr val="0504FD"/>
            </a:solidFill>
            <a:round/>
            <a:headEnd/>
            <a:tailEnd type="arrow" w="med" len="med"/>
          </a:ln>
          <a:extLst>
            <a:ext uri="{909E8E84-426E-40DD-AFC4-6F175D3DCCD1}">
              <a14:hiddenFill xmlns:a14="http://schemas.microsoft.com/office/drawing/2010/main">
                <a:noFill/>
              </a14:hiddenFill>
            </a:ext>
          </a:extLst>
        </p:spPr>
      </p:cxnSp>
      <p:cxnSp>
        <p:nvCxnSpPr>
          <p:cNvPr id="27" name="Straight Arrow Connector 28"/>
          <p:cNvCxnSpPr>
            <a:cxnSpLocks noChangeShapeType="1"/>
          </p:cNvCxnSpPr>
          <p:nvPr/>
        </p:nvCxnSpPr>
        <p:spPr bwMode="auto">
          <a:xfrm>
            <a:off x="5066270" y="1272746"/>
            <a:ext cx="412751" cy="175055"/>
          </a:xfrm>
          <a:prstGeom prst="straightConnector1">
            <a:avLst/>
          </a:prstGeom>
          <a:noFill/>
          <a:ln w="28575">
            <a:solidFill>
              <a:srgbClr val="0504FD"/>
            </a:solidFill>
            <a:round/>
            <a:headEnd/>
            <a:tailEnd type="arrow" w="med" len="med"/>
          </a:ln>
          <a:extLst>
            <a:ext uri="{909E8E84-426E-40DD-AFC4-6F175D3DCCD1}">
              <a14:hiddenFill xmlns:a14="http://schemas.microsoft.com/office/drawing/2010/main">
                <a:noFill/>
              </a14:hiddenFill>
            </a:ext>
          </a:extLst>
        </p:spPr>
      </p:cxnSp>
      <p:cxnSp>
        <p:nvCxnSpPr>
          <p:cNvPr id="28" name="Straight Arrow Connector 31"/>
          <p:cNvCxnSpPr>
            <a:cxnSpLocks noChangeShapeType="1"/>
          </p:cNvCxnSpPr>
          <p:nvPr/>
        </p:nvCxnSpPr>
        <p:spPr bwMode="auto">
          <a:xfrm>
            <a:off x="5090984" y="1285103"/>
            <a:ext cx="1235762" cy="162698"/>
          </a:xfrm>
          <a:prstGeom prst="straightConnector1">
            <a:avLst/>
          </a:prstGeom>
          <a:noFill/>
          <a:ln w="28575">
            <a:solidFill>
              <a:srgbClr val="0504FD"/>
            </a:solidFill>
            <a:round/>
            <a:headEnd/>
            <a:tailEnd type="arrow" w="med" len="med"/>
          </a:ln>
          <a:extLst>
            <a:ext uri="{909E8E84-426E-40DD-AFC4-6F175D3DCCD1}">
              <a14:hiddenFill xmlns:a14="http://schemas.microsoft.com/office/drawing/2010/main">
                <a:noFill/>
              </a14:hiddenFill>
            </a:ext>
          </a:extLst>
        </p:spPr>
      </p:cxnSp>
      <p:sp>
        <p:nvSpPr>
          <p:cNvPr id="29" name="TextBox 28"/>
          <p:cNvSpPr txBox="1"/>
          <p:nvPr/>
        </p:nvSpPr>
        <p:spPr>
          <a:xfrm rot="21279354">
            <a:off x="576055" y="3318507"/>
            <a:ext cx="7496796" cy="1107996"/>
          </a:xfrm>
          <a:prstGeom prst="rect">
            <a:avLst/>
          </a:prstGeom>
          <a:solidFill>
            <a:schemeClr val="bg1">
              <a:lumMod val="85000"/>
            </a:schemeClr>
          </a:solidFill>
          <a:ln>
            <a:solidFill>
              <a:schemeClr val="bg1"/>
            </a:solidFill>
          </a:ln>
        </p:spPr>
        <p:txBody>
          <a:bodyPr wrap="none" rtlCol="0">
            <a:spAutoFit/>
          </a:bodyPr>
          <a:lstStyle/>
          <a:p>
            <a:r>
              <a:rPr lang="en-US" sz="6600" dirty="0" smtClean="0">
                <a:solidFill>
                  <a:srgbClr val="0000FF"/>
                </a:solidFill>
                <a:latin typeface="Cambria" panose="02040503050406030204" pitchFamily="18" charset="0"/>
              </a:rPr>
              <a:t>Elements</a:t>
            </a:r>
            <a:r>
              <a:rPr lang="en-US" sz="6600" dirty="0" smtClean="0">
                <a:latin typeface="Cambria" panose="02040503050406030204" pitchFamily="18" charset="0"/>
              </a:rPr>
              <a:t> vs </a:t>
            </a:r>
            <a:r>
              <a:rPr lang="en-US" sz="6600" dirty="0" smtClean="0">
                <a:solidFill>
                  <a:srgbClr val="FF0000"/>
                </a:solidFill>
                <a:latin typeface="Cambria" panose="02040503050406030204" pitchFamily="18" charset="0"/>
              </a:rPr>
              <a:t>Indexes</a:t>
            </a:r>
          </a:p>
        </p:txBody>
      </p:sp>
      <p:sp>
        <p:nvSpPr>
          <p:cNvPr id="30" name="Rectangle 29"/>
          <p:cNvSpPr/>
          <p:nvPr/>
        </p:nvSpPr>
        <p:spPr>
          <a:xfrm rot="21228891">
            <a:off x="7304583" y="3937985"/>
            <a:ext cx="1132041" cy="461665"/>
          </a:xfrm>
          <a:prstGeom prst="rect">
            <a:avLst/>
          </a:prstGeom>
          <a:solidFill>
            <a:schemeClr val="bg1">
              <a:lumMod val="85000"/>
            </a:schemeClr>
          </a:solidFill>
          <a:ln>
            <a:solidFill>
              <a:schemeClr val="bg1"/>
            </a:solidFill>
          </a:ln>
        </p:spPr>
        <p:txBody>
          <a:bodyPr wrap="none">
            <a:spAutoFit/>
          </a:bodyPr>
          <a:lstStyle/>
          <a:p>
            <a:r>
              <a:rPr lang="en-US" dirty="0" smtClean="0">
                <a:solidFill>
                  <a:srgbClr val="FF0000"/>
                </a:solidFill>
                <a:latin typeface="Cambria" panose="02040503050406030204" pitchFamily="18" charset="0"/>
              </a:rPr>
              <a:t>Indices</a:t>
            </a:r>
            <a:endParaRPr lang="en-US" dirty="0"/>
          </a:p>
        </p:txBody>
      </p:sp>
    </p:spTree>
    <p:extLst>
      <p:ext uri="{BB962C8B-B14F-4D97-AF65-F5344CB8AC3E}">
        <p14:creationId xmlns:p14="http://schemas.microsoft.com/office/powerpoint/2010/main" val="1059651229"/>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 Box 5"/>
          <p:cNvSpPr txBox="1">
            <a:spLocks noChangeArrowheads="1"/>
          </p:cNvSpPr>
          <p:nvPr/>
        </p:nvSpPr>
        <p:spPr bwMode="auto">
          <a:xfrm>
            <a:off x="914400" y="288925"/>
            <a:ext cx="7315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b="1" dirty="0" smtClean="0">
                <a:latin typeface="Courier New" panose="02070309020205020404" pitchFamily="49" charset="0"/>
                <a:cs typeface="Courier New" panose="02070309020205020404" pitchFamily="49" charset="0"/>
              </a:rPr>
              <a:t>for </a:t>
            </a:r>
            <a:r>
              <a:rPr lang="en-US" sz="4000" dirty="0" smtClean="0">
                <a:latin typeface="Cambria" pitchFamily="18" charset="0"/>
              </a:rPr>
              <a:t>perspective</a:t>
            </a:r>
            <a:endParaRPr lang="en-US" sz="4000" dirty="0">
              <a:latin typeface="Cambria" pitchFamily="18" charset="0"/>
            </a:endParaRPr>
          </a:p>
        </p:txBody>
      </p:sp>
      <p:sp>
        <p:nvSpPr>
          <p:cNvPr id="33795" name="Rectangle 6"/>
          <p:cNvSpPr>
            <a:spLocks noChangeArrowheads="1"/>
          </p:cNvSpPr>
          <p:nvPr/>
        </p:nvSpPr>
        <p:spPr bwMode="auto">
          <a:xfrm>
            <a:off x="609600" y="2547938"/>
            <a:ext cx="7943850" cy="2862262"/>
          </a:xfrm>
          <a:prstGeom prst="rect">
            <a:avLst/>
          </a:prstGeom>
          <a:solidFill>
            <a:srgbClr val="CCFFCC"/>
          </a:solidFill>
          <a:ln>
            <a:noFill/>
          </a:ln>
        </p:spPr>
        <p:txBody>
          <a:bodyPr wrap="none">
            <a:spAutoFit/>
          </a:bodyPr>
          <a:lstStyle/>
          <a:p>
            <a:pPr algn="l"/>
            <a:r>
              <a:rPr lang="en-US" sz="1800" b="1" dirty="0">
                <a:solidFill>
                  <a:schemeClr val="bg1">
                    <a:lumMod val="50000"/>
                  </a:schemeClr>
                </a:solidFill>
                <a:latin typeface="Courier New" pitchFamily="49" charset="0"/>
              </a:rPr>
              <a:t>// Author:  Matt </a:t>
            </a:r>
            <a:r>
              <a:rPr lang="en-US" sz="1800" b="1" dirty="0" smtClean="0">
                <a:solidFill>
                  <a:schemeClr val="bg1">
                    <a:lumMod val="50000"/>
                  </a:schemeClr>
                </a:solidFill>
                <a:latin typeface="Courier New" pitchFamily="49" charset="0"/>
              </a:rPr>
              <a:t>Beaumont-Gay</a:t>
            </a:r>
            <a:endParaRPr lang="en-US" sz="1800" b="1" dirty="0">
              <a:solidFill>
                <a:schemeClr val="bg1">
                  <a:lumMod val="50000"/>
                </a:schemeClr>
              </a:solidFill>
              <a:latin typeface="Courier New" pitchFamily="49" charset="0"/>
            </a:endParaRPr>
          </a:p>
          <a:p>
            <a:pPr algn="l"/>
            <a:r>
              <a:rPr lang="en-US" sz="1800" b="1" dirty="0">
                <a:solidFill>
                  <a:schemeClr val="bg1">
                    <a:lumMod val="50000"/>
                  </a:schemeClr>
                </a:solidFill>
                <a:latin typeface="Courier New" pitchFamily="49" charset="0"/>
              </a:rPr>
              <a:t>// Purpose: To get me out of CS5...</a:t>
            </a:r>
          </a:p>
          <a:p>
            <a:pPr algn="l"/>
            <a:r>
              <a:rPr lang="en-US" sz="1800" b="1" dirty="0">
                <a:solidFill>
                  <a:schemeClr val="bg1">
                    <a:lumMod val="50000"/>
                  </a:schemeClr>
                </a:solidFill>
                <a:latin typeface="Courier New" pitchFamily="49" charset="0"/>
              </a:rPr>
              <a:t>//          ...no, really...</a:t>
            </a:r>
          </a:p>
          <a:p>
            <a:pPr algn="l"/>
            <a:r>
              <a:rPr lang="en-US" sz="1800" b="1" dirty="0">
                <a:solidFill>
                  <a:schemeClr val="bg1">
                    <a:lumMod val="50000"/>
                  </a:schemeClr>
                </a:solidFill>
                <a:latin typeface="Courier New" pitchFamily="49" charset="0"/>
              </a:rPr>
              <a:t>// Purpose: To create and maintain a list </a:t>
            </a:r>
          </a:p>
          <a:p>
            <a:pPr algn="l"/>
            <a:r>
              <a:rPr lang="en-US" sz="1800" b="1" dirty="0">
                <a:solidFill>
                  <a:schemeClr val="bg1">
                    <a:lumMod val="50000"/>
                  </a:schemeClr>
                </a:solidFill>
                <a:latin typeface="Courier New" pitchFamily="49" charset="0"/>
              </a:rPr>
              <a:t>//          of films and directors</a:t>
            </a:r>
          </a:p>
          <a:p>
            <a:pPr algn="l"/>
            <a:endParaRPr lang="en-US" sz="1800" b="1" dirty="0">
              <a:latin typeface="Courier New" pitchFamily="49" charset="0"/>
            </a:endParaRPr>
          </a:p>
          <a:p>
            <a:pPr algn="l"/>
            <a:r>
              <a:rPr lang="en-US" sz="1800" b="1" dirty="0">
                <a:latin typeface="Courier New" pitchFamily="49" charset="0"/>
              </a:rPr>
              <a:t>/* </a:t>
            </a:r>
            <a:r>
              <a:rPr lang="en-US" sz="1800" b="1" dirty="0">
                <a:solidFill>
                  <a:srgbClr val="CC3300"/>
                </a:solidFill>
                <a:latin typeface="Courier New" pitchFamily="49" charset="0"/>
              </a:rPr>
              <a:t>Notes:</a:t>
            </a:r>
          </a:p>
          <a:p>
            <a:pPr algn="l"/>
            <a:r>
              <a:rPr lang="en-US" sz="1800" b="1" dirty="0">
                <a:latin typeface="Courier New" pitchFamily="49" charset="0"/>
              </a:rPr>
              <a:t> * </a:t>
            </a:r>
            <a:r>
              <a:rPr lang="en-US" sz="1800" b="1" dirty="0">
                <a:solidFill>
                  <a:srgbClr val="0AA318"/>
                </a:solidFill>
                <a:latin typeface="Courier New" pitchFamily="49" charset="0"/>
              </a:rPr>
              <a:t>I haven't liked </a:t>
            </a:r>
            <a:r>
              <a:rPr lang="en-US" sz="1800" b="1" dirty="0">
                <a:solidFill>
                  <a:srgbClr val="CC3300"/>
                </a:solidFill>
                <a:latin typeface="Courier New" pitchFamily="49" charset="0"/>
              </a:rPr>
              <a:t>for-loops</a:t>
            </a:r>
            <a:r>
              <a:rPr lang="en-US" sz="1800" b="1" dirty="0">
                <a:solidFill>
                  <a:srgbClr val="0AA318"/>
                </a:solidFill>
                <a:latin typeface="Courier New" pitchFamily="49" charset="0"/>
              </a:rPr>
              <a:t> since the day I met them.</a:t>
            </a:r>
          </a:p>
          <a:p>
            <a:pPr algn="l"/>
            <a:r>
              <a:rPr lang="en-US" sz="1800" b="1" dirty="0">
                <a:latin typeface="Courier New" pitchFamily="49" charset="0"/>
              </a:rPr>
              <a:t> * </a:t>
            </a:r>
            <a:r>
              <a:rPr lang="en-US" sz="1800" b="1" dirty="0">
                <a:solidFill>
                  <a:srgbClr val="0AA318"/>
                </a:solidFill>
                <a:latin typeface="Courier New" pitchFamily="49" charset="0"/>
              </a:rPr>
              <a:t>They bother me for some reason.  Hence, no for-loops…</a:t>
            </a:r>
          </a:p>
          <a:p>
            <a:pPr algn="l"/>
            <a:r>
              <a:rPr lang="en-US" sz="1800" b="1" dirty="0">
                <a:latin typeface="Courier New" pitchFamily="49" charset="0"/>
              </a:rPr>
              <a:t> */</a:t>
            </a:r>
          </a:p>
        </p:txBody>
      </p:sp>
      <p:sp>
        <p:nvSpPr>
          <p:cNvPr id="33796" name="Text Box 7"/>
          <p:cNvSpPr txBox="1">
            <a:spLocks noChangeArrowheads="1"/>
          </p:cNvSpPr>
          <p:nvPr/>
        </p:nvSpPr>
        <p:spPr bwMode="auto">
          <a:xfrm>
            <a:off x="381000" y="1526173"/>
            <a:ext cx="678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dirty="0">
                <a:latin typeface="Cambria" pitchFamily="18" charset="0"/>
              </a:rPr>
              <a:t>At the top of a </a:t>
            </a:r>
            <a:r>
              <a:rPr lang="en-US" dirty="0" smtClean="0">
                <a:latin typeface="Cambria" pitchFamily="18" charset="0"/>
              </a:rPr>
              <a:t>CS5 project </a:t>
            </a:r>
            <a:r>
              <a:rPr lang="en-US" dirty="0">
                <a:latin typeface="Cambria" pitchFamily="18" charset="0"/>
              </a:rPr>
              <a:t>file … </a:t>
            </a:r>
          </a:p>
        </p:txBody>
      </p:sp>
      <p:sp>
        <p:nvSpPr>
          <p:cNvPr id="33797" name="Text Box 8"/>
          <p:cNvSpPr txBox="1">
            <a:spLocks noChangeArrowheads="1"/>
          </p:cNvSpPr>
          <p:nvPr/>
        </p:nvSpPr>
        <p:spPr bwMode="auto">
          <a:xfrm>
            <a:off x="2819400" y="6172200"/>
            <a:ext cx="6019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dirty="0">
                <a:latin typeface="Cambria" pitchFamily="18" charset="0"/>
              </a:rPr>
              <a:t>… and it </a:t>
            </a:r>
            <a:r>
              <a:rPr lang="en-US" b="1" i="1" dirty="0">
                <a:latin typeface="Cambria" pitchFamily="18" charset="0"/>
              </a:rPr>
              <a:t>is</a:t>
            </a:r>
            <a:r>
              <a:rPr lang="en-US" dirty="0">
                <a:latin typeface="Cambria" pitchFamily="18" charset="0"/>
              </a:rPr>
              <a:t> possible to avoid them entirely</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2880000" y="4238640"/>
              <a:ext cx="1938960" cy="908640"/>
            </p14:xfrm>
          </p:contentPart>
        </mc:Choice>
        <mc:Fallback xmlns="">
          <p:pic>
            <p:nvPicPr>
              <p:cNvPr id="2" name="Ink 1"/>
              <p:cNvPicPr/>
              <p:nvPr/>
            </p:nvPicPr>
            <p:blipFill>
              <a:blip r:embed="rId3"/>
              <a:stretch>
                <a:fillRect/>
              </a:stretch>
            </p:blipFill>
            <p:spPr>
              <a:xfrm>
                <a:off x="2864160" y="4222800"/>
                <a:ext cx="1970640" cy="940320"/>
              </a:xfrm>
              <a:prstGeom prst="rect">
                <a:avLst/>
              </a:prstGeom>
            </p:spPr>
          </p:pic>
        </mc:Fallback>
      </mc:AlternateContent>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6" name="Text Box 7"/>
          <p:cNvSpPr txBox="1">
            <a:spLocks noChangeArrowheads="1"/>
          </p:cNvSpPr>
          <p:nvPr/>
        </p:nvSpPr>
        <p:spPr bwMode="auto">
          <a:xfrm>
            <a:off x="381000" y="1526173"/>
            <a:ext cx="678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dirty="0">
                <a:latin typeface="Cambria" pitchFamily="18" charset="0"/>
              </a:rPr>
              <a:t>At the top of a </a:t>
            </a:r>
            <a:r>
              <a:rPr lang="en-US" dirty="0" smtClean="0">
                <a:latin typeface="Cambria" pitchFamily="18" charset="0"/>
              </a:rPr>
              <a:t>CS5 project </a:t>
            </a:r>
            <a:r>
              <a:rPr lang="en-US" dirty="0">
                <a:latin typeface="Cambria" pitchFamily="18" charset="0"/>
              </a:rPr>
              <a:t>file … </a:t>
            </a:r>
          </a:p>
        </p:txBody>
      </p:sp>
      <p:sp>
        <p:nvSpPr>
          <p:cNvPr id="33795" name="Rectangle 6"/>
          <p:cNvSpPr>
            <a:spLocks noChangeArrowheads="1"/>
          </p:cNvSpPr>
          <p:nvPr/>
        </p:nvSpPr>
        <p:spPr bwMode="auto">
          <a:xfrm>
            <a:off x="609600" y="2547938"/>
            <a:ext cx="7943850" cy="2862262"/>
          </a:xfrm>
          <a:prstGeom prst="rect">
            <a:avLst/>
          </a:prstGeom>
          <a:solidFill>
            <a:srgbClr val="CCFFCC"/>
          </a:solidFill>
          <a:ln>
            <a:noFill/>
          </a:ln>
        </p:spPr>
        <p:txBody>
          <a:bodyPr wrap="none">
            <a:spAutoFit/>
          </a:bodyPr>
          <a:lstStyle/>
          <a:p>
            <a:pPr algn="l"/>
            <a:r>
              <a:rPr lang="en-US" sz="1800" b="1" dirty="0">
                <a:latin typeface="Courier New" pitchFamily="49" charset="0"/>
              </a:rPr>
              <a:t>// Author:  Matt Beaumont</a:t>
            </a:r>
          </a:p>
          <a:p>
            <a:pPr algn="l"/>
            <a:r>
              <a:rPr lang="en-US" sz="1800" b="1" dirty="0">
                <a:latin typeface="Courier New" pitchFamily="49" charset="0"/>
              </a:rPr>
              <a:t>// Purpose: To get me out of CS5...</a:t>
            </a:r>
          </a:p>
          <a:p>
            <a:pPr algn="l"/>
            <a:r>
              <a:rPr lang="en-US" sz="1800" b="1" dirty="0">
                <a:latin typeface="Courier New" pitchFamily="49" charset="0"/>
              </a:rPr>
              <a:t>//          ...no, really...</a:t>
            </a:r>
          </a:p>
          <a:p>
            <a:pPr algn="l"/>
            <a:r>
              <a:rPr lang="en-US" sz="1800" b="1" dirty="0">
                <a:latin typeface="Courier New" pitchFamily="49" charset="0"/>
              </a:rPr>
              <a:t>// Purpose: To create and maintain a list </a:t>
            </a:r>
          </a:p>
          <a:p>
            <a:pPr algn="l"/>
            <a:r>
              <a:rPr lang="en-US" sz="1800" b="1" dirty="0">
                <a:latin typeface="Courier New" pitchFamily="49" charset="0"/>
              </a:rPr>
              <a:t>//          of films and directors</a:t>
            </a:r>
          </a:p>
          <a:p>
            <a:pPr algn="l"/>
            <a:endParaRPr lang="en-US" sz="1800" b="1" dirty="0">
              <a:latin typeface="Courier New" pitchFamily="49" charset="0"/>
            </a:endParaRPr>
          </a:p>
          <a:p>
            <a:pPr algn="l"/>
            <a:r>
              <a:rPr lang="en-US" sz="1800" b="1" dirty="0">
                <a:latin typeface="Courier New" pitchFamily="49" charset="0"/>
              </a:rPr>
              <a:t>/* Notes:</a:t>
            </a:r>
          </a:p>
          <a:p>
            <a:pPr algn="l"/>
            <a:r>
              <a:rPr lang="en-US" sz="1800" b="1" dirty="0">
                <a:latin typeface="Courier New" pitchFamily="49" charset="0"/>
              </a:rPr>
              <a:t> * </a:t>
            </a:r>
            <a:r>
              <a:rPr lang="en-US" sz="1800" b="1" dirty="0">
                <a:solidFill>
                  <a:srgbClr val="0AA318"/>
                </a:solidFill>
                <a:latin typeface="Courier New" pitchFamily="49" charset="0"/>
              </a:rPr>
              <a:t>I haven't liked </a:t>
            </a:r>
            <a:r>
              <a:rPr lang="en-US" sz="1800" b="1" dirty="0">
                <a:solidFill>
                  <a:srgbClr val="FF0000"/>
                </a:solidFill>
                <a:latin typeface="Courier New" pitchFamily="49" charset="0"/>
              </a:rPr>
              <a:t>for-loops</a:t>
            </a:r>
            <a:r>
              <a:rPr lang="en-US" sz="1800" b="1" dirty="0">
                <a:solidFill>
                  <a:srgbClr val="0AA318"/>
                </a:solidFill>
                <a:latin typeface="Courier New" pitchFamily="49" charset="0"/>
              </a:rPr>
              <a:t> since the day I met them.</a:t>
            </a:r>
          </a:p>
          <a:p>
            <a:pPr algn="l"/>
            <a:r>
              <a:rPr lang="en-US" sz="1800" b="1" dirty="0">
                <a:latin typeface="Courier New" pitchFamily="49" charset="0"/>
              </a:rPr>
              <a:t> * </a:t>
            </a:r>
            <a:r>
              <a:rPr lang="en-US" sz="1800" b="1" dirty="0">
                <a:solidFill>
                  <a:srgbClr val="0AA318"/>
                </a:solidFill>
                <a:latin typeface="Courier New" pitchFamily="49" charset="0"/>
              </a:rPr>
              <a:t>They bother me for some reason.  Hence, no for-loops…</a:t>
            </a:r>
          </a:p>
          <a:p>
            <a:pPr algn="l"/>
            <a:r>
              <a:rPr lang="en-US" sz="1800" b="1" dirty="0">
                <a:latin typeface="Courier New" pitchFamily="49" charset="0"/>
              </a:rPr>
              <a:t> */</a:t>
            </a:r>
          </a:p>
        </p:txBody>
      </p:sp>
      <p:pic>
        <p:nvPicPr>
          <p:cNvPr id="2" name="Picture 1"/>
          <p:cNvPicPr>
            <a:picLocks noChangeAspect="1"/>
          </p:cNvPicPr>
          <p:nvPr/>
        </p:nvPicPr>
        <p:blipFill rotWithShape="1">
          <a:blip r:embed="rId2">
            <a:extLst>
              <a:ext uri="{28A0092B-C50C-407E-A947-70E740481C1C}">
                <a14:useLocalDpi xmlns:a14="http://schemas.microsoft.com/office/drawing/2010/main" val="0"/>
              </a:ext>
            </a:extLst>
          </a:blip>
          <a:srcRect l="13438" t="21250" r="16932" b="-1250"/>
          <a:stretch/>
        </p:blipFill>
        <p:spPr>
          <a:xfrm>
            <a:off x="1562100" y="1805763"/>
            <a:ext cx="5067300" cy="4366437"/>
          </a:xfrm>
          <a:prstGeom prst="rect">
            <a:avLst/>
          </a:prstGeom>
        </p:spPr>
      </p:pic>
      <p:sp>
        <p:nvSpPr>
          <p:cNvPr id="33794" name="Text Box 5"/>
          <p:cNvSpPr txBox="1">
            <a:spLocks noChangeArrowheads="1"/>
          </p:cNvSpPr>
          <p:nvPr/>
        </p:nvSpPr>
        <p:spPr bwMode="auto">
          <a:xfrm>
            <a:off x="838200" y="288925"/>
            <a:ext cx="7315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dirty="0">
                <a:latin typeface="Cambria" pitchFamily="18" charset="0"/>
              </a:rPr>
              <a:t>Perspective on  </a:t>
            </a:r>
            <a:r>
              <a:rPr lang="en-US" sz="3600" b="1" dirty="0">
                <a:latin typeface="Cambria" pitchFamily="18" charset="0"/>
              </a:rPr>
              <a:t>for </a:t>
            </a:r>
            <a:r>
              <a:rPr lang="en-US" sz="4000" dirty="0">
                <a:latin typeface="Cambria" pitchFamily="18" charset="0"/>
              </a:rPr>
              <a:t> loops</a:t>
            </a:r>
          </a:p>
        </p:txBody>
      </p:sp>
      <p:sp>
        <p:nvSpPr>
          <p:cNvPr id="5" name="Down Arrow 4"/>
          <p:cNvSpPr/>
          <p:nvPr/>
        </p:nvSpPr>
        <p:spPr bwMode="auto">
          <a:xfrm>
            <a:off x="2800350" y="1695917"/>
            <a:ext cx="533400" cy="607427"/>
          </a:xfrm>
          <a:prstGeom prst="downArrow">
            <a:avLst/>
          </a:prstGeom>
          <a:solidFill>
            <a:schemeClr val="bg1"/>
          </a:solidFill>
          <a:ln w="12700" cap="flat" cmpd="sng" algn="ctr">
            <a:solidFill>
              <a:srgbClr val="F78B09"/>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 name="TextBox 5"/>
          <p:cNvSpPr txBox="1"/>
          <p:nvPr/>
        </p:nvSpPr>
        <p:spPr>
          <a:xfrm>
            <a:off x="1162050" y="1371600"/>
            <a:ext cx="3562350" cy="461665"/>
          </a:xfrm>
          <a:prstGeom prst="rect">
            <a:avLst/>
          </a:prstGeom>
          <a:solidFill>
            <a:schemeClr val="bg1"/>
          </a:solidFill>
          <a:ln>
            <a:solidFill>
              <a:srgbClr val="F78B09"/>
            </a:solidFill>
          </a:ln>
        </p:spPr>
        <p:txBody>
          <a:bodyPr wrap="square" rtlCol="0">
            <a:spAutoFit/>
          </a:bodyPr>
          <a:lstStyle/>
          <a:p>
            <a:r>
              <a:rPr lang="en-US" b="1" dirty="0" smtClean="0">
                <a:solidFill>
                  <a:srgbClr val="F78B09"/>
                </a:solidFill>
              </a:rPr>
              <a:t>Barbara Usher  (Google)</a:t>
            </a:r>
            <a:endParaRPr lang="en-US" b="1" dirty="0">
              <a:solidFill>
                <a:srgbClr val="F78B09"/>
              </a:solidFill>
            </a:endParaRPr>
          </a:p>
        </p:txBody>
      </p:sp>
      <p:sp>
        <p:nvSpPr>
          <p:cNvPr id="12" name="TextBox 11"/>
          <p:cNvSpPr txBox="1"/>
          <p:nvPr/>
        </p:nvSpPr>
        <p:spPr>
          <a:xfrm>
            <a:off x="643771" y="1833265"/>
            <a:ext cx="1352550" cy="646331"/>
          </a:xfrm>
          <a:prstGeom prst="rect">
            <a:avLst/>
          </a:prstGeom>
          <a:solidFill>
            <a:schemeClr val="bg1"/>
          </a:solidFill>
          <a:ln>
            <a:solidFill>
              <a:srgbClr val="F78B09"/>
            </a:solidFill>
          </a:ln>
        </p:spPr>
        <p:txBody>
          <a:bodyPr wrap="square" rtlCol="0">
            <a:spAutoFit/>
          </a:bodyPr>
          <a:lstStyle/>
          <a:p>
            <a:r>
              <a:rPr lang="en-US" sz="1800" b="1" dirty="0" smtClean="0">
                <a:latin typeface="Calibri" panose="020F0502020204030204" pitchFamily="34" charset="0"/>
                <a:cs typeface="Calibri" panose="020F0502020204030204" pitchFamily="34" charset="0"/>
              </a:rPr>
              <a:t>CGU, guest-presenting</a:t>
            </a:r>
            <a:endParaRPr lang="en-US" sz="18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277426265"/>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425583" y="3429000"/>
            <a:ext cx="5060817" cy="829749"/>
          </a:xfrm>
          <a:prstGeom prst="roundRect">
            <a:avLst/>
          </a:prstGeom>
          <a:solidFill>
            <a:srgbClr val="FFC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 name="Rounded Rectangle 4"/>
          <p:cNvSpPr/>
          <p:nvPr/>
        </p:nvSpPr>
        <p:spPr bwMode="auto">
          <a:xfrm>
            <a:off x="4953000" y="399538"/>
            <a:ext cx="3733800" cy="667262"/>
          </a:xfrm>
          <a:prstGeom prst="roundRect">
            <a:avLst/>
          </a:prstGeom>
          <a:solidFill>
            <a:srgbClr val="CCFFCC"/>
          </a:solidFill>
          <a:ln w="19050" cap="flat" cmpd="sng" algn="ctr">
            <a:solidFill>
              <a:srgbClr val="CCFF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ounded Rectangle 3"/>
          <p:cNvSpPr/>
          <p:nvPr/>
        </p:nvSpPr>
        <p:spPr bwMode="auto">
          <a:xfrm>
            <a:off x="228600" y="4468779"/>
            <a:ext cx="8780463" cy="2313021"/>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smtClean="0">
              <a:ln>
                <a:noFill/>
              </a:ln>
              <a:solidFill>
                <a:schemeClr val="tx1"/>
              </a:solidFill>
              <a:effectLst/>
              <a:latin typeface="Times" pitchFamily="1" charset="0"/>
              <a:ea typeface="ＭＳ Ｐゴシック" pitchFamily="1" charset="-128"/>
            </a:endParaRPr>
          </a:p>
        </p:txBody>
      </p:sp>
      <p:grpSp>
        <p:nvGrpSpPr>
          <p:cNvPr id="2052" name="Group 7"/>
          <p:cNvGrpSpPr>
            <a:grpSpLocks/>
          </p:cNvGrpSpPr>
          <p:nvPr/>
        </p:nvGrpSpPr>
        <p:grpSpPr bwMode="auto">
          <a:xfrm>
            <a:off x="3197555" y="2376160"/>
            <a:ext cx="596900" cy="749300"/>
            <a:chOff x="3456" y="1784"/>
            <a:chExt cx="952" cy="1048"/>
          </a:xfrm>
        </p:grpSpPr>
        <p:sp>
          <p:nvSpPr>
            <p:cNvPr id="2249"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50"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51"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52"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3"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54"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5"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6"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7"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1"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2"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3"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5"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53" name="Text Box 25"/>
          <p:cNvSpPr txBox="1">
            <a:spLocks noChangeArrowheads="1"/>
          </p:cNvSpPr>
          <p:nvPr/>
        </p:nvSpPr>
        <p:spPr bwMode="auto">
          <a:xfrm>
            <a:off x="609600" y="1524000"/>
            <a:ext cx="6826154"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800" dirty="0">
                <a:latin typeface="Cambria" pitchFamily="18" charset="0"/>
              </a:rPr>
              <a:t>  Thinking </a:t>
            </a:r>
            <a:r>
              <a:rPr lang="en-US" sz="2800" i="1" dirty="0" err="1">
                <a:latin typeface="Cambria" pitchFamily="18" charset="0"/>
              </a:rPr>
              <a:t>loopily</a:t>
            </a:r>
            <a:r>
              <a:rPr lang="en-US" sz="2800" i="1" dirty="0">
                <a:latin typeface="Cambria" pitchFamily="18" charset="0"/>
              </a:rPr>
              <a:t>                 </a:t>
            </a:r>
            <a:r>
              <a:rPr lang="en-US" sz="2800" dirty="0">
                <a:latin typeface="Cambria" pitchFamily="18" charset="0"/>
              </a:rPr>
              <a:t>and </a:t>
            </a:r>
            <a:r>
              <a:rPr lang="en-US" sz="2800" i="1" dirty="0">
                <a:latin typeface="Cambria" pitchFamily="18" charset="0"/>
              </a:rPr>
              <a:t>cumulatively</a:t>
            </a:r>
            <a:endParaRPr lang="en-US" sz="2800" i="1" dirty="0">
              <a:solidFill>
                <a:schemeClr val="accent2"/>
              </a:solidFill>
              <a:latin typeface="Cambria" pitchFamily="18" charset="0"/>
            </a:endParaRPr>
          </a:p>
        </p:txBody>
      </p:sp>
      <p:grpSp>
        <p:nvGrpSpPr>
          <p:cNvPr id="2054" name="Group 26"/>
          <p:cNvGrpSpPr>
            <a:grpSpLocks/>
          </p:cNvGrpSpPr>
          <p:nvPr/>
        </p:nvGrpSpPr>
        <p:grpSpPr bwMode="auto">
          <a:xfrm>
            <a:off x="7186517" y="2287260"/>
            <a:ext cx="444500" cy="444500"/>
            <a:chOff x="3456" y="1784"/>
            <a:chExt cx="952" cy="1048"/>
          </a:xfrm>
        </p:grpSpPr>
        <p:sp>
          <p:nvSpPr>
            <p:cNvPr id="2232" name="Freeform 27"/>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33" name="Freeform 28"/>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34" name="Freeform 29"/>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35" name="Freeform 30"/>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36" name="Oval 31"/>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37" name="Oval 32"/>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38" name="Oval 33"/>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39" name="Oval 34"/>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0" name="Oval 35"/>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1" name="Oval 36"/>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2" name="Oval 37"/>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3" name="AutoShape 38"/>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44" name="Freeform 39"/>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45" name="Freeform 40"/>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46" name="Freeform 41"/>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47" name="Freeform 42"/>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48" name="Freeform 43"/>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5" name="Group 44"/>
          <p:cNvGrpSpPr>
            <a:grpSpLocks/>
          </p:cNvGrpSpPr>
          <p:nvPr/>
        </p:nvGrpSpPr>
        <p:grpSpPr bwMode="auto">
          <a:xfrm>
            <a:off x="6749954" y="2287260"/>
            <a:ext cx="444500" cy="444500"/>
            <a:chOff x="3456" y="1784"/>
            <a:chExt cx="952" cy="1048"/>
          </a:xfrm>
        </p:grpSpPr>
        <p:sp>
          <p:nvSpPr>
            <p:cNvPr id="2215" name="Freeform 45"/>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16" name="Freeform 46"/>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17" name="Freeform 47"/>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18" name="Freeform 48"/>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19" name="Oval 49"/>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20" name="Oval 50"/>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1" name="Oval 51"/>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2" name="Oval 52"/>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3" name="Oval 53"/>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4" name="Oval 54"/>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5" name="Oval 55"/>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6" name="AutoShape 56"/>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27" name="Freeform 57"/>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28" name="Freeform 58"/>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29" name="Freeform 59"/>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30" name="Freeform 60"/>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31" name="Freeform 61"/>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6" name="Group 62"/>
          <p:cNvGrpSpPr>
            <a:grpSpLocks/>
          </p:cNvGrpSpPr>
          <p:nvPr/>
        </p:nvGrpSpPr>
        <p:grpSpPr bwMode="auto">
          <a:xfrm>
            <a:off x="8058054" y="2287260"/>
            <a:ext cx="444500" cy="444500"/>
            <a:chOff x="3456" y="1784"/>
            <a:chExt cx="952" cy="1048"/>
          </a:xfrm>
        </p:grpSpPr>
        <p:sp>
          <p:nvSpPr>
            <p:cNvPr id="2198" name="Freeform 63"/>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99" name="Freeform 64"/>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00" name="Freeform 65"/>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01" name="Freeform 66"/>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02" name="Oval 67"/>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03" name="Oval 68"/>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4" name="Oval 69"/>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5" name="Oval 70"/>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6" name="Oval 71"/>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7" name="Oval 72"/>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8" name="Oval 73"/>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9" name="AutoShape 74"/>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10" name="Freeform 75"/>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11" name="Freeform 76"/>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12" name="Freeform 77"/>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13" name="Freeform 78"/>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14" name="Freeform 79"/>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7" name="Group 80"/>
          <p:cNvGrpSpPr>
            <a:grpSpLocks/>
          </p:cNvGrpSpPr>
          <p:nvPr/>
        </p:nvGrpSpPr>
        <p:grpSpPr bwMode="auto">
          <a:xfrm>
            <a:off x="7623079" y="2287260"/>
            <a:ext cx="444500" cy="444500"/>
            <a:chOff x="3456" y="1784"/>
            <a:chExt cx="952" cy="1048"/>
          </a:xfrm>
        </p:grpSpPr>
        <p:sp>
          <p:nvSpPr>
            <p:cNvPr id="2181" name="Freeform 81"/>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82" name="Freeform 82"/>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83" name="Freeform 83"/>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84" name="Freeform 84"/>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85" name="Oval 85"/>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86" name="Oval 86"/>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87" name="Oval 87"/>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88" name="Oval 88"/>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89" name="Oval 89"/>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90" name="Oval 90"/>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91" name="Oval 91"/>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92" name="AutoShape 92"/>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93" name="Freeform 93"/>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94" name="Freeform 94"/>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95" name="Freeform 95"/>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6" name="Freeform 96"/>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97" name="Freeform 97"/>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8" name="Group 98"/>
          <p:cNvGrpSpPr>
            <a:grpSpLocks/>
          </p:cNvGrpSpPr>
          <p:nvPr/>
        </p:nvGrpSpPr>
        <p:grpSpPr bwMode="auto">
          <a:xfrm>
            <a:off x="6953154" y="2528560"/>
            <a:ext cx="444500" cy="444500"/>
            <a:chOff x="3456" y="1784"/>
            <a:chExt cx="952" cy="1048"/>
          </a:xfrm>
        </p:grpSpPr>
        <p:sp>
          <p:nvSpPr>
            <p:cNvPr id="2164" name="Freeform 9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65" name="Freeform 10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66" name="Freeform 10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67" name="Freeform 10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68" name="Oval 10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69" name="Oval 10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0" name="Oval 10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1" name="Oval 10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2" name="Oval 10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3" name="Oval 10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4" name="Oval 10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5" name="AutoShape 11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76" name="Freeform 11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77" name="Freeform 11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78" name="Freeform 11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9" name="Freeform 11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80" name="Freeform 11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9" name="Group 116"/>
          <p:cNvGrpSpPr>
            <a:grpSpLocks/>
          </p:cNvGrpSpPr>
          <p:nvPr/>
        </p:nvGrpSpPr>
        <p:grpSpPr bwMode="auto">
          <a:xfrm>
            <a:off x="7824692" y="2528560"/>
            <a:ext cx="444500" cy="444500"/>
            <a:chOff x="3456" y="1784"/>
            <a:chExt cx="952" cy="1048"/>
          </a:xfrm>
        </p:grpSpPr>
        <p:sp>
          <p:nvSpPr>
            <p:cNvPr id="2147" name="Freeform 117"/>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48" name="Freeform 118"/>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49" name="Freeform 119"/>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50" name="Freeform 120"/>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1" name="Oval 121"/>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2" name="Oval 122"/>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3" name="Oval 123"/>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4" name="Oval 124"/>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 name="Oval 125"/>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 name="Oval 126"/>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 name="Oval 127"/>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 name="AutoShape 128"/>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9" name="Freeform 129"/>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 name="Freeform 130"/>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1" name="Freeform 131"/>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2" name="Freeform 132"/>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3" name="Freeform 133"/>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0" name="Group 134"/>
          <p:cNvGrpSpPr>
            <a:grpSpLocks/>
          </p:cNvGrpSpPr>
          <p:nvPr/>
        </p:nvGrpSpPr>
        <p:grpSpPr bwMode="auto">
          <a:xfrm>
            <a:off x="7389717" y="2528560"/>
            <a:ext cx="444500" cy="444500"/>
            <a:chOff x="3456" y="1784"/>
            <a:chExt cx="952" cy="1048"/>
          </a:xfrm>
        </p:grpSpPr>
        <p:sp>
          <p:nvSpPr>
            <p:cNvPr id="2130" name="Freeform 135"/>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31" name="Freeform 136"/>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32" name="Freeform 137"/>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33" name="Freeform 138"/>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34" name="Oval 139"/>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35" name="Oval 140"/>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6" name="Oval 141"/>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7" name="Oval 142"/>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8" name="Oval 143"/>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9" name="Oval 144"/>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40" name="Oval 145"/>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41" name="AutoShape 146"/>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42" name="Freeform 147"/>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43" name="Freeform 148"/>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44" name="Freeform 149"/>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5" name="Freeform 150"/>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46" name="Freeform 151"/>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1" name="Group 152"/>
          <p:cNvGrpSpPr>
            <a:grpSpLocks/>
          </p:cNvGrpSpPr>
          <p:nvPr/>
        </p:nvGrpSpPr>
        <p:grpSpPr bwMode="auto">
          <a:xfrm>
            <a:off x="7578629" y="2833360"/>
            <a:ext cx="444500" cy="444500"/>
            <a:chOff x="3456" y="1784"/>
            <a:chExt cx="952" cy="1048"/>
          </a:xfrm>
        </p:grpSpPr>
        <p:sp>
          <p:nvSpPr>
            <p:cNvPr id="2113" name="Freeform 153"/>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14" name="Freeform 154"/>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15" name="Freeform 155"/>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16" name="Freeform 156"/>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17" name="Oval 157"/>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18" name="Oval 158"/>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19" name="Oval 159"/>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0" name="Oval 160"/>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1" name="Oval 161"/>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2" name="Oval 162"/>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3" name="Oval 163"/>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4" name="AutoShape 164"/>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25" name="Freeform 165"/>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26" name="Freeform 166"/>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27" name="Freeform 167"/>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8" name="Freeform 168"/>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29" name="Freeform 169"/>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2" name="Group 170"/>
          <p:cNvGrpSpPr>
            <a:grpSpLocks/>
          </p:cNvGrpSpPr>
          <p:nvPr/>
        </p:nvGrpSpPr>
        <p:grpSpPr bwMode="auto">
          <a:xfrm>
            <a:off x="7143654" y="2833360"/>
            <a:ext cx="444500" cy="444500"/>
            <a:chOff x="3456" y="1784"/>
            <a:chExt cx="952" cy="1048"/>
          </a:xfrm>
        </p:grpSpPr>
        <p:sp>
          <p:nvSpPr>
            <p:cNvPr id="2096" name="Freeform 171"/>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97" name="Freeform 172"/>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98" name="Freeform 173"/>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99" name="Freeform 174"/>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00" name="Oval 175"/>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01" name="Oval 176"/>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2" name="Oval 177"/>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3" name="Oval 178"/>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4" name="Oval 179"/>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5" name="Oval 180"/>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6" name="Oval 181"/>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7" name="AutoShape 182"/>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08" name="Freeform 183"/>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09" name="Freeform 184"/>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10" name="Freeform 185"/>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1" name="Freeform 186"/>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12" name="Freeform 187"/>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3" name="Group 188"/>
          <p:cNvGrpSpPr>
            <a:grpSpLocks/>
          </p:cNvGrpSpPr>
          <p:nvPr/>
        </p:nvGrpSpPr>
        <p:grpSpPr bwMode="auto">
          <a:xfrm>
            <a:off x="7334154" y="3138160"/>
            <a:ext cx="444500" cy="444500"/>
            <a:chOff x="3456" y="1784"/>
            <a:chExt cx="952" cy="1048"/>
          </a:xfrm>
        </p:grpSpPr>
        <p:sp>
          <p:nvSpPr>
            <p:cNvPr id="2079"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80"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81"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82"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83"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84"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5"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6"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7"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8"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9"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90"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91"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92"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93"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4"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95"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64" name="Text Box 206"/>
          <p:cNvSpPr txBox="1">
            <a:spLocks noChangeArrowheads="1"/>
          </p:cNvSpPr>
          <p:nvPr/>
        </p:nvSpPr>
        <p:spPr bwMode="auto">
          <a:xfrm>
            <a:off x="3765087" y="2667883"/>
            <a:ext cx="17764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dirty="0">
                <a:solidFill>
                  <a:srgbClr val="047F0A"/>
                </a:solidFill>
                <a:latin typeface="Calibri" pitchFamily="34" charset="0"/>
              </a:rPr>
              <a:t>sounds natural </a:t>
            </a:r>
            <a:r>
              <a:rPr lang="en-US" sz="1200" dirty="0" smtClean="0">
                <a:solidFill>
                  <a:srgbClr val="047F0A"/>
                </a:solidFill>
                <a:latin typeface="Calibri" pitchFamily="34" charset="0"/>
              </a:rPr>
              <a:t>to </a:t>
            </a:r>
            <a:r>
              <a:rPr lang="en-US" sz="1200" dirty="0">
                <a:solidFill>
                  <a:srgbClr val="047F0A"/>
                </a:solidFill>
                <a:latin typeface="Calibri" pitchFamily="34" charset="0"/>
              </a:rPr>
              <a:t>me!</a:t>
            </a:r>
          </a:p>
        </p:txBody>
      </p:sp>
      <p:sp>
        <p:nvSpPr>
          <p:cNvPr id="2065" name="AutoShape 207"/>
          <p:cNvSpPr>
            <a:spLocks noChangeArrowheads="1"/>
          </p:cNvSpPr>
          <p:nvPr/>
        </p:nvSpPr>
        <p:spPr bwMode="auto">
          <a:xfrm rot="1316922">
            <a:off x="3819855" y="1952468"/>
            <a:ext cx="609600" cy="431800"/>
          </a:xfrm>
          <a:prstGeom prst="sun">
            <a:avLst>
              <a:gd name="adj" fmla="val 25000"/>
            </a:avLst>
          </a:prstGeom>
          <a:solidFill>
            <a:srgbClr val="FFCC00"/>
          </a:solidFill>
          <a:ln w="9525">
            <a:solidFill>
              <a:schemeClr val="tx1"/>
            </a:solidFill>
            <a:miter lim="800000"/>
            <a:headEnd/>
            <a:tailEnd/>
          </a:ln>
        </p:spPr>
        <p:txBody>
          <a:bodyPr wrap="none" anchor="ctr"/>
          <a:lstStyle/>
          <a:p>
            <a:endParaRPr lang="en-US">
              <a:solidFill>
                <a:srgbClr val="FFCC00"/>
              </a:solidFill>
            </a:endParaRPr>
          </a:p>
        </p:txBody>
      </p:sp>
      <p:sp>
        <p:nvSpPr>
          <p:cNvPr id="2066" name="Oval 208"/>
          <p:cNvSpPr>
            <a:spLocks noChangeArrowheads="1"/>
          </p:cNvSpPr>
          <p:nvPr/>
        </p:nvSpPr>
        <p:spPr bwMode="auto">
          <a:xfrm rot="1166402">
            <a:off x="3496005" y="1963581"/>
            <a:ext cx="1338263" cy="411162"/>
          </a:xfrm>
          <a:prstGeom prst="ellipse">
            <a:avLst/>
          </a:prstGeom>
          <a:noFill/>
          <a:ln w="19050">
            <a:solidFill>
              <a:srgbClr val="80008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067" name="Oval 209"/>
          <p:cNvSpPr>
            <a:spLocks noChangeArrowheads="1"/>
          </p:cNvSpPr>
          <p:nvPr/>
        </p:nvSpPr>
        <p:spPr bwMode="auto">
          <a:xfrm>
            <a:off x="4486605" y="2403318"/>
            <a:ext cx="100013" cy="100013"/>
          </a:xfrm>
          <a:prstGeom prst="ellipse">
            <a:avLst/>
          </a:pr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68" name="Oval 210"/>
          <p:cNvSpPr>
            <a:spLocks noChangeArrowheads="1"/>
          </p:cNvSpPr>
          <p:nvPr/>
        </p:nvSpPr>
        <p:spPr bwMode="auto">
          <a:xfrm>
            <a:off x="3496005" y="1947706"/>
            <a:ext cx="100013" cy="10001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69" name="Oval 211"/>
          <p:cNvSpPr>
            <a:spLocks noChangeArrowheads="1"/>
          </p:cNvSpPr>
          <p:nvPr/>
        </p:nvSpPr>
        <p:spPr bwMode="auto">
          <a:xfrm>
            <a:off x="4653293" y="2176306"/>
            <a:ext cx="100012" cy="10001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70" name="Rectangle 216"/>
          <p:cNvSpPr>
            <a:spLocks noChangeArrowheads="1"/>
          </p:cNvSpPr>
          <p:nvPr/>
        </p:nvSpPr>
        <p:spPr bwMode="auto">
          <a:xfrm>
            <a:off x="900791" y="2057400"/>
            <a:ext cx="21932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dirty="0">
                <a:solidFill>
                  <a:srgbClr val="0E03FC"/>
                </a:solidFill>
                <a:latin typeface="Courier New" pitchFamily="49" charset="0"/>
              </a:rPr>
              <a:t>for </a:t>
            </a:r>
            <a:r>
              <a:rPr lang="en-US" b="1" dirty="0">
                <a:latin typeface="Cambria" pitchFamily="18" charset="0"/>
              </a:rPr>
              <a:t>a</a:t>
            </a:r>
            <a:r>
              <a:rPr lang="en-US" b="1" dirty="0">
                <a:solidFill>
                  <a:srgbClr val="0E03FC"/>
                </a:solidFill>
                <a:latin typeface="Courier New" pitchFamily="49" charset="0"/>
              </a:rPr>
              <a:t> while</a:t>
            </a:r>
          </a:p>
        </p:txBody>
      </p:sp>
      <p:sp>
        <p:nvSpPr>
          <p:cNvPr id="2071" name="Rectangle 218"/>
          <p:cNvSpPr>
            <a:spLocks noChangeArrowheads="1"/>
          </p:cNvSpPr>
          <p:nvPr/>
        </p:nvSpPr>
        <p:spPr bwMode="auto">
          <a:xfrm>
            <a:off x="5818518" y="2057400"/>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E03FC"/>
                </a:solidFill>
                <a:latin typeface="Courier New" pitchFamily="49" charset="0"/>
              </a:rPr>
              <a:t>+=</a:t>
            </a:r>
          </a:p>
        </p:txBody>
      </p:sp>
      <p:sp>
        <p:nvSpPr>
          <p:cNvPr id="2072" name="Text Box 227"/>
          <p:cNvSpPr txBox="1">
            <a:spLocks noChangeArrowheads="1"/>
          </p:cNvSpPr>
          <p:nvPr/>
        </p:nvSpPr>
        <p:spPr bwMode="auto">
          <a:xfrm>
            <a:off x="502413" y="3568079"/>
            <a:ext cx="48947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800" b="1" i="1" dirty="0" smtClean="0">
                <a:latin typeface="Cambria" pitchFamily="18" charset="0"/>
              </a:rPr>
              <a:t>Today</a:t>
            </a:r>
            <a:r>
              <a:rPr lang="en-US" sz="2800" dirty="0" smtClean="0">
                <a:latin typeface="Cambria" pitchFamily="18" charset="0"/>
              </a:rPr>
              <a:t>   </a:t>
            </a:r>
            <a:r>
              <a:rPr lang="en-US" sz="2800" b="1" i="1" dirty="0" smtClean="0">
                <a:solidFill>
                  <a:srgbClr val="0000FF"/>
                </a:solidFill>
                <a:latin typeface="Cambria" pitchFamily="18" charset="0"/>
              </a:rPr>
              <a:t>Loops </a:t>
            </a:r>
            <a:r>
              <a:rPr lang="en-US" sz="2800" i="1" dirty="0" smtClean="0">
                <a:latin typeface="Cambria" pitchFamily="18" charset="0"/>
              </a:rPr>
              <a:t> </a:t>
            </a:r>
            <a:r>
              <a:rPr lang="en-US" sz="2800" dirty="0" smtClean="0">
                <a:latin typeface="Cambria" pitchFamily="18" charset="0"/>
              </a:rPr>
              <a:t>have  arrived… </a:t>
            </a:r>
            <a:endParaRPr lang="en-US" sz="2800" dirty="0">
              <a:latin typeface="Cambria" pitchFamily="18" charset="0"/>
            </a:endParaRPr>
          </a:p>
        </p:txBody>
      </p:sp>
      <p:pic>
        <p:nvPicPr>
          <p:cNvPr id="2073" name="Picture 22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5257800"/>
            <a:ext cx="1362075"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2074" name="Picture 23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98700" y="5334000"/>
            <a:ext cx="12382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2075" name="Picture 231" descr="Picture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14800" y="5334000"/>
            <a:ext cx="2970213" cy="1143000"/>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pic>
      <p:sp>
        <p:nvSpPr>
          <p:cNvPr id="2076" name="Rectangle 237"/>
          <p:cNvSpPr>
            <a:spLocks noChangeArrowheads="1"/>
          </p:cNvSpPr>
          <p:nvPr/>
        </p:nvSpPr>
        <p:spPr bwMode="auto">
          <a:xfrm>
            <a:off x="5157941" y="561451"/>
            <a:ext cx="33914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800" dirty="0" err="1" smtClean="0">
                <a:latin typeface="Cambria" pitchFamily="18" charset="0"/>
              </a:rPr>
              <a:t>hw</a:t>
            </a:r>
            <a:r>
              <a:rPr lang="en-US" sz="1800" dirty="0" smtClean="0">
                <a:latin typeface="Cambria" pitchFamily="18" charset="0"/>
              </a:rPr>
              <a:t> #6 due...   </a:t>
            </a:r>
            <a:r>
              <a:rPr lang="en-US" sz="1800" b="1" dirty="0" smtClean="0">
                <a:latin typeface="Cambria" pitchFamily="18" charset="0"/>
              </a:rPr>
              <a:t>Mon., Oct. 29</a:t>
            </a:r>
            <a:endParaRPr lang="en-US" sz="1800" b="1" dirty="0">
              <a:latin typeface="Cambria" pitchFamily="18" charset="0"/>
            </a:endParaRPr>
          </a:p>
        </p:txBody>
      </p:sp>
      <p:pic>
        <p:nvPicPr>
          <p:cNvPr id="2078" name="Picture 219" descr="ascii-mona.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543800" y="5181600"/>
            <a:ext cx="1109663" cy="146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p:nvPr/>
        </p:nvSpPr>
        <p:spPr>
          <a:xfrm>
            <a:off x="1331640" y="4396013"/>
            <a:ext cx="6593160" cy="720197"/>
          </a:xfrm>
          <a:prstGeom prst="rect">
            <a:avLst/>
          </a:prstGeom>
        </p:spPr>
        <p:txBody>
          <a:bodyPr wrap="square">
            <a:spAutoFit/>
          </a:bodyPr>
          <a:lstStyle/>
          <a:p>
            <a:pPr lvl="0">
              <a:lnSpc>
                <a:spcPct val="170000"/>
              </a:lnSpc>
            </a:pPr>
            <a:r>
              <a:rPr lang="en-US" b="1" i="1" dirty="0" smtClean="0">
                <a:solidFill>
                  <a:srgbClr val="0508FB"/>
                </a:solidFill>
                <a:latin typeface="Cambria" pitchFamily="18" charset="0"/>
              </a:rPr>
              <a:t>This week + next</a:t>
            </a:r>
            <a:r>
              <a:rPr lang="en-US" dirty="0" smtClean="0">
                <a:solidFill>
                  <a:srgbClr val="0508FB"/>
                </a:solidFill>
                <a:latin typeface="Cambria" pitchFamily="18" charset="0"/>
              </a:rPr>
              <a:t>:</a:t>
            </a:r>
            <a:r>
              <a:rPr lang="en-US" dirty="0" smtClean="0">
                <a:solidFill>
                  <a:srgbClr val="000000"/>
                </a:solidFill>
                <a:latin typeface="Cambria" pitchFamily="18" charset="0"/>
              </a:rPr>
              <a:t>    </a:t>
            </a:r>
            <a:r>
              <a:rPr lang="en-US" dirty="0">
                <a:solidFill>
                  <a:srgbClr val="000000"/>
                </a:solidFill>
                <a:latin typeface="Cambria" pitchFamily="18" charset="0"/>
              </a:rPr>
              <a:t>putting loops to good </a:t>
            </a:r>
            <a:r>
              <a:rPr lang="en-US" dirty="0" smtClean="0">
                <a:solidFill>
                  <a:srgbClr val="000000"/>
                </a:solidFill>
                <a:latin typeface="Cambria" pitchFamily="18" charset="0"/>
              </a:rPr>
              <a:t>use</a:t>
            </a:r>
            <a:r>
              <a:rPr lang="en-US" dirty="0">
                <a:solidFill>
                  <a:srgbClr val="000000"/>
                </a:solidFill>
                <a:latin typeface="Cambria" pitchFamily="18" charset="0"/>
              </a:rPr>
              <a:t>:</a:t>
            </a:r>
          </a:p>
        </p:txBody>
      </p:sp>
      <p:sp>
        <p:nvSpPr>
          <p:cNvPr id="7" name="Rectangle 6"/>
          <p:cNvSpPr/>
          <p:nvPr/>
        </p:nvSpPr>
        <p:spPr>
          <a:xfrm>
            <a:off x="276640" y="322542"/>
            <a:ext cx="4044120" cy="738664"/>
          </a:xfrm>
          <a:prstGeom prst="rect">
            <a:avLst/>
          </a:prstGeom>
        </p:spPr>
        <p:txBody>
          <a:bodyPr wrap="none">
            <a:spAutoFit/>
          </a:bodyPr>
          <a:lstStyle/>
          <a:p>
            <a:pPr lvl="0"/>
            <a:r>
              <a:rPr lang="en-US" sz="4200" dirty="0" smtClean="0">
                <a:solidFill>
                  <a:srgbClr val="000000"/>
                </a:solidFill>
                <a:latin typeface="Cambria" pitchFamily="18" charset="0"/>
              </a:rPr>
              <a:t>Coding in </a:t>
            </a:r>
            <a:r>
              <a:rPr lang="en-US" sz="4200" i="1" dirty="0" smtClean="0">
                <a:solidFill>
                  <a:srgbClr val="000000"/>
                </a:solidFill>
                <a:latin typeface="Cambria" pitchFamily="18" charset="0"/>
              </a:rPr>
              <a:t>circles</a:t>
            </a:r>
            <a:r>
              <a:rPr lang="en-US" sz="4200" dirty="0" smtClean="0">
                <a:solidFill>
                  <a:srgbClr val="000000"/>
                </a:solidFill>
                <a:latin typeface="Cambria" pitchFamily="18" charset="0"/>
              </a:rPr>
              <a:t>!</a:t>
            </a:r>
            <a:endParaRPr lang="en-US" sz="4200" dirty="0">
              <a:solidFill>
                <a:srgbClr val="000000"/>
              </a:solidFill>
              <a:latin typeface="Cambria" pitchFamily="18" charset="0"/>
            </a:endParaRPr>
          </a:p>
        </p:txBody>
      </p:sp>
      <p:pic>
        <p:nvPicPr>
          <p:cNvPr id="6" name="Picture 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8" name="Picture 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10800000">
            <a:off x="0" y="0"/>
            <a:ext cx="9143999" cy="6857999"/>
          </a:xfrm>
          <a:prstGeom prst="rect">
            <a:avLst/>
          </a:prstGeom>
        </p:spPr>
      </p:pic>
      <p:pic>
        <p:nvPicPr>
          <p:cNvPr id="9" name="Picture 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5400000">
            <a:off x="1143000" y="857250"/>
            <a:ext cx="6857999" cy="5143500"/>
          </a:xfrm>
          <a:prstGeom prst="rect">
            <a:avLst/>
          </a:prstGeom>
        </p:spPr>
      </p:pic>
    </p:spTree>
    <p:extLst>
      <p:ext uri="{BB962C8B-B14F-4D97-AF65-F5344CB8AC3E}">
        <p14:creationId xmlns:p14="http://schemas.microsoft.com/office/powerpoint/2010/main" val="1072691366"/>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6" name="Text Box 7"/>
          <p:cNvSpPr txBox="1">
            <a:spLocks noChangeArrowheads="1"/>
          </p:cNvSpPr>
          <p:nvPr/>
        </p:nvSpPr>
        <p:spPr bwMode="auto">
          <a:xfrm>
            <a:off x="381000" y="1526173"/>
            <a:ext cx="678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dirty="0">
                <a:latin typeface="Cambria" pitchFamily="18" charset="0"/>
              </a:rPr>
              <a:t>At the top of a </a:t>
            </a:r>
            <a:r>
              <a:rPr lang="en-US" dirty="0" smtClean="0">
                <a:latin typeface="Cambria" pitchFamily="18" charset="0"/>
              </a:rPr>
              <a:t>CS5 project </a:t>
            </a:r>
            <a:r>
              <a:rPr lang="en-US" dirty="0">
                <a:latin typeface="Cambria" pitchFamily="18" charset="0"/>
              </a:rPr>
              <a:t>file … </a:t>
            </a:r>
          </a:p>
        </p:txBody>
      </p:sp>
      <p:sp>
        <p:nvSpPr>
          <p:cNvPr id="33795" name="Rectangle 6"/>
          <p:cNvSpPr>
            <a:spLocks noChangeArrowheads="1"/>
          </p:cNvSpPr>
          <p:nvPr/>
        </p:nvSpPr>
        <p:spPr bwMode="auto">
          <a:xfrm>
            <a:off x="609600" y="2547938"/>
            <a:ext cx="7943850" cy="2862262"/>
          </a:xfrm>
          <a:prstGeom prst="rect">
            <a:avLst/>
          </a:prstGeom>
          <a:solidFill>
            <a:srgbClr val="CCFFCC"/>
          </a:solidFill>
          <a:ln>
            <a:noFill/>
          </a:ln>
        </p:spPr>
        <p:txBody>
          <a:bodyPr wrap="none">
            <a:spAutoFit/>
          </a:bodyPr>
          <a:lstStyle/>
          <a:p>
            <a:pPr algn="l"/>
            <a:r>
              <a:rPr lang="en-US" sz="1800" b="1" dirty="0">
                <a:latin typeface="Courier New" pitchFamily="49" charset="0"/>
              </a:rPr>
              <a:t>// Author:  Matt Beaumont</a:t>
            </a:r>
          </a:p>
          <a:p>
            <a:pPr algn="l"/>
            <a:r>
              <a:rPr lang="en-US" sz="1800" b="1" dirty="0">
                <a:latin typeface="Courier New" pitchFamily="49" charset="0"/>
              </a:rPr>
              <a:t>// Purpose: To get me out of CS5...</a:t>
            </a:r>
          </a:p>
          <a:p>
            <a:pPr algn="l"/>
            <a:r>
              <a:rPr lang="en-US" sz="1800" b="1" dirty="0">
                <a:latin typeface="Courier New" pitchFamily="49" charset="0"/>
              </a:rPr>
              <a:t>//          ...no, really...</a:t>
            </a:r>
          </a:p>
          <a:p>
            <a:pPr algn="l"/>
            <a:r>
              <a:rPr lang="en-US" sz="1800" b="1" dirty="0">
                <a:latin typeface="Courier New" pitchFamily="49" charset="0"/>
              </a:rPr>
              <a:t>// Purpose: To create and maintain a list </a:t>
            </a:r>
          </a:p>
          <a:p>
            <a:pPr algn="l"/>
            <a:r>
              <a:rPr lang="en-US" sz="1800" b="1" dirty="0">
                <a:latin typeface="Courier New" pitchFamily="49" charset="0"/>
              </a:rPr>
              <a:t>//          of films and directors</a:t>
            </a:r>
          </a:p>
          <a:p>
            <a:pPr algn="l"/>
            <a:endParaRPr lang="en-US" sz="1800" b="1" dirty="0">
              <a:latin typeface="Courier New" pitchFamily="49" charset="0"/>
            </a:endParaRPr>
          </a:p>
          <a:p>
            <a:pPr algn="l"/>
            <a:r>
              <a:rPr lang="en-US" sz="1800" b="1" dirty="0">
                <a:latin typeface="Courier New" pitchFamily="49" charset="0"/>
              </a:rPr>
              <a:t>/* Notes:</a:t>
            </a:r>
          </a:p>
          <a:p>
            <a:pPr algn="l"/>
            <a:r>
              <a:rPr lang="en-US" sz="1800" b="1" dirty="0">
                <a:latin typeface="Courier New" pitchFamily="49" charset="0"/>
              </a:rPr>
              <a:t> * </a:t>
            </a:r>
            <a:r>
              <a:rPr lang="en-US" sz="1800" b="1" dirty="0">
                <a:solidFill>
                  <a:srgbClr val="0AA318"/>
                </a:solidFill>
                <a:latin typeface="Courier New" pitchFamily="49" charset="0"/>
              </a:rPr>
              <a:t>I haven't liked </a:t>
            </a:r>
            <a:r>
              <a:rPr lang="en-US" sz="1800" b="1" dirty="0">
                <a:solidFill>
                  <a:srgbClr val="FF0000"/>
                </a:solidFill>
                <a:latin typeface="Courier New" pitchFamily="49" charset="0"/>
              </a:rPr>
              <a:t>for-loops</a:t>
            </a:r>
            <a:r>
              <a:rPr lang="en-US" sz="1800" b="1" dirty="0">
                <a:solidFill>
                  <a:srgbClr val="0AA318"/>
                </a:solidFill>
                <a:latin typeface="Courier New" pitchFamily="49" charset="0"/>
              </a:rPr>
              <a:t> since the day I met them.</a:t>
            </a:r>
          </a:p>
          <a:p>
            <a:pPr algn="l"/>
            <a:r>
              <a:rPr lang="en-US" sz="1800" b="1" dirty="0">
                <a:latin typeface="Courier New" pitchFamily="49" charset="0"/>
              </a:rPr>
              <a:t> * </a:t>
            </a:r>
            <a:r>
              <a:rPr lang="en-US" sz="1800" b="1" dirty="0">
                <a:solidFill>
                  <a:srgbClr val="0AA318"/>
                </a:solidFill>
                <a:latin typeface="Courier New" pitchFamily="49" charset="0"/>
              </a:rPr>
              <a:t>They bother me for some reason.  Hence, no for-loops…</a:t>
            </a:r>
          </a:p>
          <a:p>
            <a:pPr algn="l"/>
            <a:r>
              <a:rPr lang="en-US" sz="1800" b="1" dirty="0">
                <a:latin typeface="Courier New" pitchFamily="49" charset="0"/>
              </a:rPr>
              <a:t> */</a:t>
            </a:r>
          </a:p>
        </p:txBody>
      </p:sp>
      <p:pic>
        <p:nvPicPr>
          <p:cNvPr id="2" name="Picture 1"/>
          <p:cNvPicPr>
            <a:picLocks noChangeAspect="1"/>
          </p:cNvPicPr>
          <p:nvPr/>
        </p:nvPicPr>
        <p:blipFill rotWithShape="1">
          <a:blip r:embed="rId2">
            <a:extLst>
              <a:ext uri="{28A0092B-C50C-407E-A947-70E740481C1C}">
                <a14:useLocalDpi xmlns:a14="http://schemas.microsoft.com/office/drawing/2010/main" val="0"/>
              </a:ext>
            </a:extLst>
          </a:blip>
          <a:srcRect l="13437" t="21250" r="5938" b="-1250"/>
          <a:stretch/>
        </p:blipFill>
        <p:spPr>
          <a:xfrm>
            <a:off x="1562100" y="1805763"/>
            <a:ext cx="5867400" cy="4366437"/>
          </a:xfrm>
          <a:prstGeom prst="rect">
            <a:avLst/>
          </a:prstGeom>
        </p:spPr>
      </p:pic>
      <p:sp>
        <p:nvSpPr>
          <p:cNvPr id="33794" name="Text Box 5"/>
          <p:cNvSpPr txBox="1">
            <a:spLocks noChangeArrowheads="1"/>
          </p:cNvSpPr>
          <p:nvPr/>
        </p:nvSpPr>
        <p:spPr bwMode="auto">
          <a:xfrm>
            <a:off x="838200" y="288925"/>
            <a:ext cx="7315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dirty="0">
                <a:latin typeface="Cambria" pitchFamily="18" charset="0"/>
              </a:rPr>
              <a:t>Perspective on  </a:t>
            </a:r>
            <a:r>
              <a:rPr lang="en-US" sz="3600" b="1" dirty="0">
                <a:latin typeface="Cambria" pitchFamily="18" charset="0"/>
              </a:rPr>
              <a:t>for </a:t>
            </a:r>
            <a:r>
              <a:rPr lang="en-US" sz="4000" dirty="0">
                <a:latin typeface="Cambria" pitchFamily="18" charset="0"/>
              </a:rPr>
              <a:t> loops</a:t>
            </a:r>
          </a:p>
        </p:txBody>
      </p:sp>
      <p:sp>
        <p:nvSpPr>
          <p:cNvPr id="5" name="Down Arrow 4"/>
          <p:cNvSpPr/>
          <p:nvPr/>
        </p:nvSpPr>
        <p:spPr bwMode="auto">
          <a:xfrm>
            <a:off x="2800350" y="1695917"/>
            <a:ext cx="533400" cy="607427"/>
          </a:xfrm>
          <a:prstGeom prst="downArrow">
            <a:avLst/>
          </a:prstGeom>
          <a:solidFill>
            <a:schemeClr val="bg1"/>
          </a:solidFill>
          <a:ln w="12700" cap="flat" cmpd="sng" algn="ctr">
            <a:solidFill>
              <a:srgbClr val="F78B09"/>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 name="TextBox 5"/>
          <p:cNvSpPr txBox="1"/>
          <p:nvPr/>
        </p:nvSpPr>
        <p:spPr>
          <a:xfrm>
            <a:off x="1162050" y="1371600"/>
            <a:ext cx="3562350" cy="461665"/>
          </a:xfrm>
          <a:prstGeom prst="rect">
            <a:avLst/>
          </a:prstGeom>
          <a:solidFill>
            <a:schemeClr val="bg1"/>
          </a:solidFill>
          <a:ln>
            <a:solidFill>
              <a:srgbClr val="F78B09"/>
            </a:solidFill>
          </a:ln>
        </p:spPr>
        <p:txBody>
          <a:bodyPr wrap="square" rtlCol="0">
            <a:spAutoFit/>
          </a:bodyPr>
          <a:lstStyle/>
          <a:p>
            <a:r>
              <a:rPr lang="en-US" b="1" dirty="0" smtClean="0">
                <a:solidFill>
                  <a:srgbClr val="F78B09"/>
                </a:solidFill>
              </a:rPr>
              <a:t>Barbara Usher  (Google)</a:t>
            </a:r>
            <a:endParaRPr lang="en-US" b="1" dirty="0">
              <a:solidFill>
                <a:srgbClr val="F78B09"/>
              </a:solidFill>
            </a:endParaRPr>
          </a:p>
        </p:txBody>
      </p:sp>
      <p:grpSp>
        <p:nvGrpSpPr>
          <p:cNvPr id="4" name="Group 3"/>
          <p:cNvGrpSpPr/>
          <p:nvPr/>
        </p:nvGrpSpPr>
        <p:grpSpPr>
          <a:xfrm>
            <a:off x="4114800" y="2286000"/>
            <a:ext cx="3853368" cy="3859154"/>
            <a:chOff x="3926511" y="1873965"/>
            <a:chExt cx="3853368" cy="3859154"/>
          </a:xfrm>
        </p:grpSpPr>
        <p:pic>
          <p:nvPicPr>
            <p:cNvPr id="13" name="Picture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926511" y="1873965"/>
              <a:ext cx="3853368" cy="3859154"/>
            </a:xfrm>
            <a:prstGeom prst="rect">
              <a:avLst/>
            </a:prstGeom>
          </p:spPr>
        </p:pic>
        <p:sp>
          <p:nvSpPr>
            <p:cNvPr id="3" name="Rectangle 2"/>
            <p:cNvSpPr/>
            <p:nvPr/>
          </p:nvSpPr>
          <p:spPr bwMode="auto">
            <a:xfrm>
              <a:off x="5257800" y="2209800"/>
              <a:ext cx="609600" cy="93544"/>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grpSp>
      <p:sp>
        <p:nvSpPr>
          <p:cNvPr id="14" name="TextBox 13"/>
          <p:cNvSpPr txBox="1"/>
          <p:nvPr/>
        </p:nvSpPr>
        <p:spPr>
          <a:xfrm>
            <a:off x="4303089" y="1923379"/>
            <a:ext cx="3913054" cy="369332"/>
          </a:xfrm>
          <a:prstGeom prst="rect">
            <a:avLst/>
          </a:prstGeom>
          <a:solidFill>
            <a:srgbClr val="E5E5FF"/>
          </a:solidFill>
          <a:ln>
            <a:solidFill>
              <a:srgbClr val="0000FF"/>
            </a:solidFill>
          </a:ln>
        </p:spPr>
        <p:txBody>
          <a:bodyPr wrap="square" rtlCol="0">
            <a:spAutoFit/>
          </a:bodyPr>
          <a:lstStyle/>
          <a:p>
            <a:r>
              <a:rPr lang="en-US" sz="1800" dirty="0" smtClean="0">
                <a:solidFill>
                  <a:srgbClr val="0000FF"/>
                </a:solidFill>
                <a:latin typeface="Calibri" panose="020F0502020204030204" pitchFamily="34" charset="0"/>
                <a:cs typeface="Calibri" panose="020F0502020204030204" pitchFamily="34" charset="0"/>
              </a:rPr>
              <a:t>MBG, now </a:t>
            </a:r>
            <a:r>
              <a:rPr lang="en-US" sz="1800" i="1" dirty="0" smtClean="0">
                <a:solidFill>
                  <a:srgbClr val="0000FF"/>
                </a:solidFill>
                <a:latin typeface="Calibri" panose="020F0502020204030204" pitchFamily="34" charset="0"/>
                <a:cs typeface="Calibri" panose="020F0502020204030204" pitchFamily="34" charset="0"/>
              </a:rPr>
              <a:t>willing</a:t>
            </a:r>
            <a:r>
              <a:rPr lang="en-US" sz="1800" dirty="0" smtClean="0">
                <a:solidFill>
                  <a:srgbClr val="0000FF"/>
                </a:solidFill>
                <a:latin typeface="Calibri" panose="020F0502020204030204" pitchFamily="34" charset="0"/>
                <a:cs typeface="Calibri" panose="020F0502020204030204" pitchFamily="34" charset="0"/>
              </a:rPr>
              <a:t> to use for-loops...</a:t>
            </a:r>
            <a:endParaRPr lang="en-US" sz="1800" dirty="0">
              <a:solidFill>
                <a:srgbClr val="0000FF"/>
              </a:solidFill>
              <a:latin typeface="Calibri" panose="020F0502020204030204" pitchFamily="34" charset="0"/>
              <a:cs typeface="Calibri" panose="020F0502020204030204" pitchFamily="34" charset="0"/>
            </a:endParaRPr>
          </a:p>
        </p:txBody>
      </p:sp>
      <p:sp>
        <p:nvSpPr>
          <p:cNvPr id="11" name="Down Arrow 10"/>
          <p:cNvSpPr/>
          <p:nvPr/>
        </p:nvSpPr>
        <p:spPr bwMode="auto">
          <a:xfrm rot="2128291">
            <a:off x="7151773" y="2264461"/>
            <a:ext cx="533400" cy="607427"/>
          </a:xfrm>
          <a:prstGeom prst="downArrow">
            <a:avLst/>
          </a:prstGeom>
          <a:solidFill>
            <a:srgbClr val="E5E5FF"/>
          </a:solidFill>
          <a:ln w="12700"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5" name="Down Arrow 14"/>
          <p:cNvSpPr/>
          <p:nvPr/>
        </p:nvSpPr>
        <p:spPr bwMode="auto">
          <a:xfrm rot="12234848">
            <a:off x="3977776" y="6056804"/>
            <a:ext cx="533400" cy="607427"/>
          </a:xfrm>
          <a:prstGeom prst="downArrow">
            <a:avLst/>
          </a:prstGeom>
          <a:solidFill>
            <a:srgbClr val="E5E5FF"/>
          </a:solidFill>
          <a:ln w="12700"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3797" name="Text Box 8"/>
          <p:cNvSpPr txBox="1">
            <a:spLocks noChangeArrowheads="1"/>
          </p:cNvSpPr>
          <p:nvPr/>
        </p:nvSpPr>
        <p:spPr bwMode="auto">
          <a:xfrm>
            <a:off x="1162050" y="6172200"/>
            <a:ext cx="7677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dirty="0">
                <a:latin typeface="Cambria" pitchFamily="18" charset="0"/>
              </a:rPr>
              <a:t>… and it </a:t>
            </a:r>
            <a:r>
              <a:rPr lang="en-US" b="1" i="1" dirty="0">
                <a:latin typeface="Cambria" pitchFamily="18" charset="0"/>
              </a:rPr>
              <a:t>is</a:t>
            </a:r>
            <a:r>
              <a:rPr lang="en-US" dirty="0">
                <a:latin typeface="Cambria" pitchFamily="18" charset="0"/>
              </a:rPr>
              <a:t> </a:t>
            </a:r>
            <a:r>
              <a:rPr lang="en-US" dirty="0" smtClean="0">
                <a:latin typeface="Cambria" pitchFamily="18" charset="0"/>
              </a:rPr>
              <a:t>(temporarily) possible </a:t>
            </a:r>
            <a:r>
              <a:rPr lang="en-US" dirty="0">
                <a:latin typeface="Cambria" pitchFamily="18" charset="0"/>
              </a:rPr>
              <a:t>to avoid them entirely</a:t>
            </a:r>
          </a:p>
        </p:txBody>
      </p:sp>
      <p:sp>
        <p:nvSpPr>
          <p:cNvPr id="17" name="TextBox 16"/>
          <p:cNvSpPr txBox="1"/>
          <p:nvPr/>
        </p:nvSpPr>
        <p:spPr>
          <a:xfrm>
            <a:off x="643771" y="1833265"/>
            <a:ext cx="1352550" cy="646331"/>
          </a:xfrm>
          <a:prstGeom prst="rect">
            <a:avLst/>
          </a:prstGeom>
          <a:solidFill>
            <a:schemeClr val="bg1"/>
          </a:solidFill>
          <a:ln>
            <a:solidFill>
              <a:srgbClr val="F78B09"/>
            </a:solidFill>
          </a:ln>
        </p:spPr>
        <p:txBody>
          <a:bodyPr wrap="square" rtlCol="0">
            <a:spAutoFit/>
          </a:bodyPr>
          <a:lstStyle/>
          <a:p>
            <a:r>
              <a:rPr lang="en-US" sz="1800" b="1" dirty="0" smtClean="0">
                <a:latin typeface="Calibri" panose="020F0502020204030204" pitchFamily="34" charset="0"/>
                <a:cs typeface="Calibri" panose="020F0502020204030204" pitchFamily="34" charset="0"/>
              </a:rPr>
              <a:t>CGU, guest-presenting</a:t>
            </a:r>
            <a:endParaRPr lang="en-US" sz="18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06404402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2895599" y="3525252"/>
            <a:ext cx="2173705" cy="413084"/>
          </a:xfrm>
          <a:prstGeom prst="roundRect">
            <a:avLst/>
          </a:prstGeom>
          <a:solidFill>
            <a:srgbClr val="FFCC99"/>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4818" name="Text Box 6"/>
          <p:cNvSpPr txBox="1">
            <a:spLocks noChangeArrowheads="1"/>
          </p:cNvSpPr>
          <p:nvPr/>
        </p:nvSpPr>
        <p:spPr bwMode="auto">
          <a:xfrm>
            <a:off x="533400" y="1524000"/>
            <a:ext cx="3352800" cy="457200"/>
          </a:xfrm>
          <a:prstGeom prst="rect">
            <a:avLst/>
          </a:prstGeom>
          <a:solidFill>
            <a:schemeClr val="bg1">
              <a:lumMod val="95000"/>
            </a:schemeClr>
          </a:solidFill>
          <a:ln>
            <a:noFill/>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dirty="0">
                <a:latin typeface="Cambria" pitchFamily="18" charset="0"/>
              </a:rPr>
              <a:t>What does this code do?</a:t>
            </a:r>
            <a:endParaRPr lang="en-US" b="1" dirty="0">
              <a:latin typeface="Cambria" pitchFamily="18" charset="0"/>
            </a:endParaRPr>
          </a:p>
        </p:txBody>
      </p:sp>
      <p:sp>
        <p:nvSpPr>
          <p:cNvPr id="34819" name="Text Box 7"/>
          <p:cNvSpPr txBox="1">
            <a:spLocks noChangeArrowheads="1"/>
          </p:cNvSpPr>
          <p:nvPr/>
        </p:nvSpPr>
        <p:spPr bwMode="auto">
          <a:xfrm>
            <a:off x="1841500" y="2806700"/>
            <a:ext cx="5092700" cy="315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b="1" dirty="0" smtClean="0">
                <a:solidFill>
                  <a:srgbClr val="7030A0"/>
                </a:solidFill>
                <a:latin typeface="Courier New" pitchFamily="49" charset="0"/>
              </a:rPr>
              <a:t>print</a:t>
            </a:r>
            <a:r>
              <a:rPr lang="en-US" b="1" dirty="0" smtClean="0">
                <a:latin typeface="Courier New" pitchFamily="49" charset="0"/>
              </a:rPr>
              <a:t>(</a:t>
            </a:r>
            <a:r>
              <a:rPr lang="en-US" b="1" dirty="0" smtClean="0">
                <a:solidFill>
                  <a:srgbClr val="008000"/>
                </a:solidFill>
                <a:latin typeface="Courier New" pitchFamily="49" charset="0"/>
              </a:rPr>
              <a:t>'It </a:t>
            </a:r>
            <a:r>
              <a:rPr lang="en-US" b="1" dirty="0">
                <a:solidFill>
                  <a:srgbClr val="008000"/>
                </a:solidFill>
                <a:latin typeface="Courier New" pitchFamily="49" charset="0"/>
              </a:rPr>
              <a:t>keeps on</a:t>
            </a:r>
            <a:r>
              <a:rPr lang="en-US" b="1" dirty="0" smtClean="0">
                <a:solidFill>
                  <a:srgbClr val="008000"/>
                </a:solidFill>
                <a:latin typeface="Courier New" pitchFamily="49" charset="0"/>
              </a:rPr>
              <a:t>'</a:t>
            </a:r>
            <a:r>
              <a:rPr lang="en-US" b="1" dirty="0" smtClean="0">
                <a:latin typeface="Courier New" pitchFamily="49" charset="0"/>
              </a:rPr>
              <a:t>)</a:t>
            </a:r>
            <a:endParaRPr lang="en-US" b="1" dirty="0">
              <a:solidFill>
                <a:srgbClr val="008000"/>
              </a:solidFill>
              <a:latin typeface="Courier New" pitchFamily="49" charset="0"/>
            </a:endParaRPr>
          </a:p>
          <a:p>
            <a:pPr algn="l">
              <a:lnSpc>
                <a:spcPct val="60000"/>
              </a:lnSpc>
              <a:spcBef>
                <a:spcPct val="50000"/>
              </a:spcBef>
            </a:pPr>
            <a:endParaRPr lang="en-US" b="1" dirty="0">
              <a:solidFill>
                <a:srgbClr val="008000"/>
              </a:solidFill>
              <a:latin typeface="Courier New" pitchFamily="49" charset="0"/>
            </a:endParaRPr>
          </a:p>
          <a:p>
            <a:pPr algn="l">
              <a:lnSpc>
                <a:spcPct val="60000"/>
              </a:lnSpc>
              <a:spcBef>
                <a:spcPct val="50000"/>
              </a:spcBef>
            </a:pPr>
            <a:r>
              <a:rPr lang="en-US" b="1" dirty="0">
                <a:solidFill>
                  <a:srgbClr val="FF6600"/>
                </a:solidFill>
                <a:latin typeface="Courier New" pitchFamily="49" charset="0"/>
              </a:rPr>
              <a:t>while</a:t>
            </a:r>
            <a:r>
              <a:rPr lang="en-US" b="1" dirty="0">
                <a:solidFill>
                  <a:schemeClr val="accent2"/>
                </a:solidFill>
                <a:latin typeface="Courier New" pitchFamily="49" charset="0"/>
              </a:rPr>
              <a:t> </a:t>
            </a:r>
            <a:r>
              <a:rPr lang="en-US" b="1" dirty="0" smtClean="0">
                <a:latin typeface="Courier New" pitchFamily="49" charset="0"/>
              </a:rPr>
              <a:t>41+1 == 42:</a:t>
            </a:r>
            <a:endParaRPr lang="en-US" b="1" dirty="0">
              <a:solidFill>
                <a:srgbClr val="800080"/>
              </a:solidFill>
              <a:latin typeface="Courier New" pitchFamily="49" charset="0"/>
            </a:endParaRPr>
          </a:p>
          <a:p>
            <a:pPr algn="l">
              <a:lnSpc>
                <a:spcPct val="60000"/>
              </a:lnSpc>
              <a:spcBef>
                <a:spcPct val="50000"/>
              </a:spcBef>
            </a:pPr>
            <a:r>
              <a:rPr lang="en-US" b="1" dirty="0">
                <a:latin typeface="Courier New" pitchFamily="49" charset="0"/>
              </a:rPr>
              <a:t>   </a:t>
            </a:r>
            <a:r>
              <a:rPr lang="en-US" b="1" dirty="0" smtClean="0">
                <a:solidFill>
                  <a:srgbClr val="7030A0"/>
                </a:solidFill>
                <a:latin typeface="Courier New" pitchFamily="49" charset="0"/>
              </a:rPr>
              <a:t>print</a:t>
            </a:r>
            <a:r>
              <a:rPr lang="en-US" b="1" dirty="0" smtClean="0">
                <a:latin typeface="Courier New" pitchFamily="49" charset="0"/>
              </a:rPr>
              <a:t>(</a:t>
            </a:r>
            <a:r>
              <a:rPr lang="en-US" b="1" dirty="0" smtClean="0">
                <a:solidFill>
                  <a:srgbClr val="008000"/>
                </a:solidFill>
                <a:latin typeface="Courier New" pitchFamily="49" charset="0"/>
              </a:rPr>
              <a:t>'going </a:t>
            </a:r>
            <a:r>
              <a:rPr lang="en-US" b="1" dirty="0">
                <a:solidFill>
                  <a:srgbClr val="008000"/>
                </a:solidFill>
                <a:latin typeface="Courier New" pitchFamily="49" charset="0"/>
              </a:rPr>
              <a:t>and</a:t>
            </a:r>
            <a:r>
              <a:rPr lang="en-US" b="1" dirty="0" smtClean="0">
                <a:solidFill>
                  <a:srgbClr val="008000"/>
                </a:solidFill>
                <a:latin typeface="Courier New" pitchFamily="49" charset="0"/>
              </a:rPr>
              <a:t>'</a:t>
            </a:r>
            <a:r>
              <a:rPr lang="en-US" b="1" dirty="0">
                <a:latin typeface="Courier New" pitchFamily="49" charset="0"/>
              </a:rPr>
              <a:t>)</a:t>
            </a:r>
            <a:endParaRPr lang="en-US" b="1" dirty="0">
              <a:solidFill>
                <a:srgbClr val="008000"/>
              </a:solidFill>
              <a:latin typeface="Courier New" pitchFamily="49" charset="0"/>
            </a:endParaRPr>
          </a:p>
          <a:p>
            <a:pPr algn="l">
              <a:lnSpc>
                <a:spcPct val="60000"/>
              </a:lnSpc>
              <a:spcBef>
                <a:spcPct val="50000"/>
              </a:spcBef>
            </a:pPr>
            <a:endParaRPr lang="en-US" b="1" dirty="0">
              <a:latin typeface="Courier New" pitchFamily="49" charset="0"/>
            </a:endParaRPr>
          </a:p>
          <a:p>
            <a:pPr algn="l">
              <a:lnSpc>
                <a:spcPct val="60000"/>
              </a:lnSpc>
              <a:spcBef>
                <a:spcPct val="50000"/>
              </a:spcBef>
            </a:pPr>
            <a:endParaRPr lang="en-US" b="1" dirty="0">
              <a:latin typeface="Courier New" pitchFamily="49" charset="0"/>
            </a:endParaRPr>
          </a:p>
          <a:p>
            <a:pPr algn="l">
              <a:lnSpc>
                <a:spcPct val="60000"/>
              </a:lnSpc>
              <a:spcBef>
                <a:spcPct val="50000"/>
              </a:spcBef>
            </a:pPr>
            <a:r>
              <a:rPr lang="en-US" b="1" dirty="0" smtClean="0">
                <a:solidFill>
                  <a:srgbClr val="7030A0"/>
                </a:solidFill>
                <a:latin typeface="Courier New" pitchFamily="49" charset="0"/>
              </a:rPr>
              <a:t>print</a:t>
            </a:r>
            <a:r>
              <a:rPr lang="en-US" b="1" dirty="0" smtClean="0">
                <a:latin typeface="Courier New" pitchFamily="49" charset="0"/>
              </a:rPr>
              <a:t>(</a:t>
            </a:r>
            <a:r>
              <a:rPr lang="en-US" b="1" dirty="0" smtClean="0">
                <a:solidFill>
                  <a:srgbClr val="008000"/>
                </a:solidFill>
                <a:latin typeface="Courier New" pitchFamily="49" charset="0"/>
              </a:rPr>
              <a:t>'Phew</a:t>
            </a:r>
            <a:r>
              <a:rPr lang="en-US" b="1" dirty="0">
                <a:solidFill>
                  <a:srgbClr val="008000"/>
                </a:solidFill>
                <a:latin typeface="Courier New" pitchFamily="49" charset="0"/>
              </a:rPr>
              <a:t>! I\'m done</a:t>
            </a:r>
            <a:r>
              <a:rPr lang="en-US" b="1" dirty="0" smtClean="0">
                <a:solidFill>
                  <a:srgbClr val="008000"/>
                </a:solidFill>
                <a:latin typeface="Courier New" pitchFamily="49" charset="0"/>
              </a:rPr>
              <a:t>!'</a:t>
            </a:r>
            <a:r>
              <a:rPr lang="en-US" b="1" dirty="0">
                <a:latin typeface="Courier New" pitchFamily="49" charset="0"/>
              </a:rPr>
              <a:t>)</a:t>
            </a:r>
            <a:endParaRPr lang="en-US" b="1" dirty="0">
              <a:solidFill>
                <a:srgbClr val="008000"/>
              </a:solidFill>
              <a:latin typeface="Courier New" pitchFamily="49" charset="0"/>
            </a:endParaRPr>
          </a:p>
          <a:p>
            <a:pPr algn="l">
              <a:lnSpc>
                <a:spcPct val="60000"/>
              </a:lnSpc>
              <a:spcBef>
                <a:spcPct val="50000"/>
              </a:spcBef>
            </a:pPr>
            <a:endParaRPr lang="en-US" b="1" dirty="0">
              <a:solidFill>
                <a:srgbClr val="008000"/>
              </a:solidFill>
              <a:latin typeface="Courier New" pitchFamily="49" charset="0"/>
            </a:endParaRPr>
          </a:p>
        </p:txBody>
      </p:sp>
      <p:sp>
        <p:nvSpPr>
          <p:cNvPr id="34820" name="Text Box 5"/>
          <p:cNvSpPr txBox="1">
            <a:spLocks noChangeArrowheads="1"/>
          </p:cNvSpPr>
          <p:nvPr/>
        </p:nvSpPr>
        <p:spPr bwMode="auto">
          <a:xfrm>
            <a:off x="533400" y="320842"/>
            <a:ext cx="66611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b="1" i="1" dirty="0">
                <a:latin typeface="Cambria" pitchFamily="18" charset="0"/>
              </a:rPr>
              <a:t>Extreme</a:t>
            </a:r>
            <a:r>
              <a:rPr lang="en-US" sz="4000" dirty="0">
                <a:latin typeface="Cambria" pitchFamily="18" charset="0"/>
              </a:rPr>
              <a:t> Looping</a:t>
            </a:r>
          </a:p>
        </p:txBody>
      </p:sp>
      <p:grpSp>
        <p:nvGrpSpPr>
          <p:cNvPr id="34821" name="Group 7"/>
          <p:cNvGrpSpPr>
            <a:grpSpLocks/>
          </p:cNvGrpSpPr>
          <p:nvPr/>
        </p:nvGrpSpPr>
        <p:grpSpPr bwMode="auto">
          <a:xfrm>
            <a:off x="8458200" y="6096000"/>
            <a:ext cx="461963" cy="574675"/>
            <a:chOff x="3456" y="1784"/>
            <a:chExt cx="952" cy="1048"/>
          </a:xfrm>
        </p:grpSpPr>
        <p:sp>
          <p:nvSpPr>
            <p:cNvPr id="34823"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824"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825"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826"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4827"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4828"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29"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30"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31"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32"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33"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34"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4835"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4836"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4837"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38"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4839"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4822" name="Text Box 25"/>
          <p:cNvSpPr txBox="1">
            <a:spLocks noChangeArrowheads="1"/>
          </p:cNvSpPr>
          <p:nvPr/>
        </p:nvSpPr>
        <p:spPr bwMode="auto">
          <a:xfrm>
            <a:off x="6934200" y="5938838"/>
            <a:ext cx="16716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smtClean="0">
                <a:solidFill>
                  <a:srgbClr val="067B0E"/>
                </a:solidFill>
                <a:latin typeface="Cambria" pitchFamily="18" charset="0"/>
              </a:rPr>
              <a:t>I'm whiling away my time with this one!</a:t>
            </a:r>
            <a:endParaRPr lang="en-US" sz="1200" dirty="0">
              <a:solidFill>
                <a:srgbClr val="067B0E"/>
              </a:solidFill>
              <a:latin typeface="Cambria" pitchFamily="18" charset="0"/>
            </a:endParaRPr>
          </a:p>
        </p:txBody>
      </p:sp>
      <p:sp>
        <p:nvSpPr>
          <p:cNvPr id="5" name="Right Arrow 4"/>
          <p:cNvSpPr/>
          <p:nvPr/>
        </p:nvSpPr>
        <p:spPr bwMode="auto">
          <a:xfrm>
            <a:off x="247237" y="3361386"/>
            <a:ext cx="1330817" cy="751945"/>
          </a:xfrm>
          <a:prstGeom prst="rightArrow">
            <a:avLst/>
          </a:prstGeom>
          <a:solidFill>
            <a:srgbClr val="FFDCB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 name="TextBox 5"/>
          <p:cNvSpPr txBox="1"/>
          <p:nvPr/>
        </p:nvSpPr>
        <p:spPr>
          <a:xfrm>
            <a:off x="228600" y="3582474"/>
            <a:ext cx="1263487" cy="307777"/>
          </a:xfrm>
          <a:prstGeom prst="rect">
            <a:avLst/>
          </a:prstGeom>
          <a:noFill/>
        </p:spPr>
        <p:txBody>
          <a:bodyPr wrap="none" rtlCol="0">
            <a:spAutoFit/>
          </a:bodyPr>
          <a:lstStyle/>
          <a:p>
            <a:r>
              <a:rPr lang="en-US" sz="1400" dirty="0" smtClean="0">
                <a:latin typeface="Cambria" panose="02040503050406030204" pitchFamily="18" charset="0"/>
              </a:rPr>
              <a:t>continuing </a:t>
            </a:r>
            <a:r>
              <a:rPr lang="en-US" sz="1400" b="1" dirty="0" smtClean="0">
                <a:solidFill>
                  <a:srgbClr val="CC3300"/>
                </a:solidFill>
                <a:latin typeface="Courier New" panose="02070309020205020404" pitchFamily="49" charset="0"/>
                <a:cs typeface="Courier New" panose="02070309020205020404" pitchFamily="49" charset="0"/>
              </a:rPr>
              <a:t>if</a:t>
            </a: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1600920" y="2427120"/>
              <a:ext cx="4851720" cy="2234520"/>
            </p14:xfrm>
          </p:contentPart>
        </mc:Choice>
        <mc:Fallback xmlns="">
          <p:pic>
            <p:nvPicPr>
              <p:cNvPr id="3" name="Ink 2"/>
              <p:cNvPicPr/>
              <p:nvPr/>
            </p:nvPicPr>
            <p:blipFill>
              <a:blip r:embed="rId3"/>
              <a:stretch>
                <a:fillRect/>
              </a:stretch>
            </p:blipFill>
            <p:spPr>
              <a:xfrm>
                <a:off x="1584720" y="2421000"/>
                <a:ext cx="4874040" cy="2256840"/>
              </a:xfrm>
              <a:prstGeom prst="rect">
                <a:avLst/>
              </a:prstGeom>
            </p:spPr>
          </p:pic>
        </mc:Fallback>
      </mc:AlternateContent>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ounded Rectangle 33"/>
          <p:cNvSpPr/>
          <p:nvPr/>
        </p:nvSpPr>
        <p:spPr bwMode="auto">
          <a:xfrm>
            <a:off x="351844" y="3175084"/>
            <a:ext cx="5943600" cy="1600200"/>
          </a:xfrm>
          <a:prstGeom prst="roundRect">
            <a:avLst/>
          </a:prstGeom>
          <a:solidFill>
            <a:srgbClr val="E5E5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3" name="Text Box 14"/>
          <p:cNvSpPr txBox="1">
            <a:spLocks noChangeArrowheads="1"/>
          </p:cNvSpPr>
          <p:nvPr/>
        </p:nvSpPr>
        <p:spPr bwMode="auto">
          <a:xfrm>
            <a:off x="6629400" y="3758625"/>
            <a:ext cx="1676400" cy="584775"/>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dirty="0" smtClean="0">
                <a:latin typeface="Candara" panose="020E0502030303020204" pitchFamily="34" charset="0"/>
              </a:rPr>
              <a:t>other tests we could use here?</a:t>
            </a:r>
            <a:endParaRPr lang="en-US" sz="1600" b="1" dirty="0">
              <a:latin typeface="Candara" panose="020E0502030303020204" pitchFamily="34" charset="0"/>
              <a:cs typeface="Courier New" pitchFamily="49" charset="0"/>
            </a:endParaRPr>
          </a:p>
        </p:txBody>
      </p:sp>
      <p:sp>
        <p:nvSpPr>
          <p:cNvPr id="25" name="Rounded Rectangle 24"/>
          <p:cNvSpPr/>
          <p:nvPr/>
        </p:nvSpPr>
        <p:spPr bwMode="auto">
          <a:xfrm>
            <a:off x="1524000" y="5029200"/>
            <a:ext cx="5229225" cy="12954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6" name="Line 8"/>
          <p:cNvSpPr>
            <a:spLocks noChangeShapeType="1"/>
          </p:cNvSpPr>
          <p:nvPr/>
        </p:nvSpPr>
        <p:spPr bwMode="auto">
          <a:xfrm>
            <a:off x="1676400" y="3556000"/>
            <a:ext cx="0" cy="814388"/>
          </a:xfrm>
          <a:prstGeom prst="line">
            <a:avLst/>
          </a:prstGeom>
          <a:noFill/>
          <a:ln w="19050">
            <a:solidFill>
              <a:srgbClr val="99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7" name="Text Box 11"/>
          <p:cNvSpPr txBox="1">
            <a:spLocks noChangeArrowheads="1"/>
          </p:cNvSpPr>
          <p:nvPr/>
        </p:nvSpPr>
        <p:spPr bwMode="auto">
          <a:xfrm>
            <a:off x="441160" y="3328736"/>
            <a:ext cx="12192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tLang="ja-JP" dirty="0" smtClean="0">
                <a:solidFill>
                  <a:srgbClr val="990000"/>
                </a:solidFill>
                <a:latin typeface="Candara" panose="020E0502030303020204" pitchFamily="34" charset="0"/>
              </a:rPr>
              <a:t>while loop </a:t>
            </a:r>
            <a:r>
              <a:rPr lang="en-US" dirty="0" smtClean="0">
                <a:solidFill>
                  <a:srgbClr val="990000"/>
                </a:solidFill>
                <a:latin typeface="Candara" panose="020E0502030303020204" pitchFamily="34" charset="0"/>
              </a:rPr>
              <a:t>body</a:t>
            </a:r>
            <a:endParaRPr lang="en-US" dirty="0">
              <a:solidFill>
                <a:srgbClr val="990000"/>
              </a:solidFill>
              <a:latin typeface="Candara" panose="020E0502030303020204" pitchFamily="34" charset="0"/>
            </a:endParaRPr>
          </a:p>
        </p:txBody>
      </p:sp>
      <p:sp>
        <p:nvSpPr>
          <p:cNvPr id="29" name="Text Box 14"/>
          <p:cNvSpPr txBox="1">
            <a:spLocks noChangeArrowheads="1"/>
          </p:cNvSpPr>
          <p:nvPr/>
        </p:nvSpPr>
        <p:spPr bwMode="auto">
          <a:xfrm>
            <a:off x="5867400" y="2924175"/>
            <a:ext cx="25908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dirty="0">
                <a:solidFill>
                  <a:srgbClr val="990000"/>
                </a:solidFill>
                <a:latin typeface="Candara" panose="020E0502030303020204" pitchFamily="34" charset="0"/>
              </a:rPr>
              <a:t>the loop keeps on running as long </a:t>
            </a:r>
            <a:r>
              <a:rPr lang="en-US" sz="1600" dirty="0" smtClean="0">
                <a:solidFill>
                  <a:srgbClr val="990000"/>
                </a:solidFill>
                <a:latin typeface="Candara" panose="020E0502030303020204" pitchFamily="34" charset="0"/>
              </a:rPr>
              <a:t>as the </a:t>
            </a:r>
            <a:r>
              <a:rPr lang="en-US" sz="1600" dirty="0">
                <a:solidFill>
                  <a:srgbClr val="990000"/>
                </a:solidFill>
                <a:latin typeface="Candara" panose="020E0502030303020204" pitchFamily="34" charset="0"/>
              </a:rPr>
              <a:t>test is </a:t>
            </a:r>
            <a:r>
              <a:rPr lang="en-US" sz="1600" b="1" dirty="0">
                <a:latin typeface="Candara" panose="020E0502030303020204" pitchFamily="34" charset="0"/>
                <a:cs typeface="Courier New" pitchFamily="49" charset="0"/>
              </a:rPr>
              <a:t>True</a:t>
            </a:r>
          </a:p>
        </p:txBody>
      </p:sp>
      <p:sp>
        <p:nvSpPr>
          <p:cNvPr id="30" name="Text Box 16"/>
          <p:cNvSpPr txBox="1">
            <a:spLocks noChangeArrowheads="1"/>
          </p:cNvSpPr>
          <p:nvPr/>
        </p:nvSpPr>
        <p:spPr bwMode="auto">
          <a:xfrm>
            <a:off x="1905000" y="5667375"/>
            <a:ext cx="4135438"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dirty="0">
                <a:solidFill>
                  <a:srgbClr val="990000"/>
                </a:solidFill>
                <a:latin typeface="Candara" panose="020E0502030303020204" pitchFamily="34" charset="0"/>
              </a:rPr>
              <a:t>This won't print until the while loop finishes - In this case, it </a:t>
            </a:r>
            <a:r>
              <a:rPr lang="en-US" sz="1600" b="1" i="1" dirty="0">
                <a:latin typeface="Candara" panose="020E0502030303020204" pitchFamily="34" charset="0"/>
              </a:rPr>
              <a:t>never</a:t>
            </a:r>
            <a:r>
              <a:rPr lang="en-US" sz="1600" dirty="0">
                <a:latin typeface="Candara" panose="020E0502030303020204" pitchFamily="34" charset="0"/>
              </a:rPr>
              <a:t> </a:t>
            </a:r>
            <a:r>
              <a:rPr lang="en-US" sz="1600" dirty="0">
                <a:solidFill>
                  <a:srgbClr val="990000"/>
                </a:solidFill>
                <a:latin typeface="Candara" panose="020E0502030303020204" pitchFamily="34" charset="0"/>
              </a:rPr>
              <a:t>prints!</a:t>
            </a:r>
          </a:p>
        </p:txBody>
      </p:sp>
      <p:sp>
        <p:nvSpPr>
          <p:cNvPr id="2" name="Rounded Rectangle 1"/>
          <p:cNvSpPr/>
          <p:nvPr/>
        </p:nvSpPr>
        <p:spPr bwMode="auto">
          <a:xfrm>
            <a:off x="2895599" y="3525252"/>
            <a:ext cx="2173705" cy="413084"/>
          </a:xfrm>
          <a:prstGeom prst="roundRect">
            <a:avLst/>
          </a:prstGeom>
          <a:solidFill>
            <a:srgbClr val="FFCC99"/>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4818" name="Text Box 6"/>
          <p:cNvSpPr txBox="1">
            <a:spLocks noChangeArrowheads="1"/>
          </p:cNvSpPr>
          <p:nvPr/>
        </p:nvSpPr>
        <p:spPr bwMode="auto">
          <a:xfrm>
            <a:off x="533400" y="1524000"/>
            <a:ext cx="3352800" cy="457200"/>
          </a:xfrm>
          <a:prstGeom prst="rect">
            <a:avLst/>
          </a:prstGeom>
          <a:solidFill>
            <a:schemeClr val="bg1">
              <a:lumMod val="95000"/>
            </a:schemeClr>
          </a:solidFill>
          <a:ln>
            <a:noFill/>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smtClean="0">
                <a:latin typeface="Cambria" pitchFamily="18" charset="0"/>
              </a:rPr>
              <a:t>Anatomy of a </a:t>
            </a:r>
            <a:r>
              <a:rPr lang="en-US" b="1" dirty="0" smtClean="0">
                <a:latin typeface="Courier New" panose="02070309020205020404" pitchFamily="49" charset="0"/>
                <a:cs typeface="Courier New" panose="02070309020205020404" pitchFamily="49" charset="0"/>
              </a:rPr>
              <a:t>while</a:t>
            </a:r>
            <a:endParaRPr lang="en-US" b="1" dirty="0">
              <a:latin typeface="Courier New" panose="02070309020205020404" pitchFamily="49" charset="0"/>
              <a:cs typeface="Courier New" panose="02070309020205020404" pitchFamily="49" charset="0"/>
            </a:endParaRPr>
          </a:p>
        </p:txBody>
      </p:sp>
      <p:sp>
        <p:nvSpPr>
          <p:cNvPr id="34819" name="Text Box 7"/>
          <p:cNvSpPr txBox="1">
            <a:spLocks noChangeArrowheads="1"/>
          </p:cNvSpPr>
          <p:nvPr/>
        </p:nvSpPr>
        <p:spPr bwMode="auto">
          <a:xfrm>
            <a:off x="1841500" y="2806700"/>
            <a:ext cx="5092700" cy="319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b="1" dirty="0">
                <a:solidFill>
                  <a:srgbClr val="7030A0"/>
                </a:solidFill>
                <a:latin typeface="Courier New" pitchFamily="49" charset="0"/>
              </a:rPr>
              <a:t>print</a:t>
            </a:r>
            <a:r>
              <a:rPr lang="en-US" b="1" dirty="0">
                <a:latin typeface="Courier New" pitchFamily="49" charset="0"/>
              </a:rPr>
              <a:t>(</a:t>
            </a:r>
            <a:r>
              <a:rPr lang="en-US" b="1" dirty="0">
                <a:solidFill>
                  <a:srgbClr val="008000"/>
                </a:solidFill>
                <a:latin typeface="Courier New" pitchFamily="49" charset="0"/>
              </a:rPr>
              <a:t>'It keeps on'</a:t>
            </a:r>
            <a:r>
              <a:rPr lang="en-US" b="1" dirty="0">
                <a:latin typeface="Courier New" pitchFamily="49" charset="0"/>
              </a:rPr>
              <a:t>)</a:t>
            </a:r>
            <a:endParaRPr lang="en-US" b="1" dirty="0">
              <a:solidFill>
                <a:srgbClr val="008000"/>
              </a:solidFill>
              <a:latin typeface="Courier New" pitchFamily="49" charset="0"/>
            </a:endParaRPr>
          </a:p>
          <a:p>
            <a:pPr algn="l">
              <a:lnSpc>
                <a:spcPct val="60000"/>
              </a:lnSpc>
              <a:spcBef>
                <a:spcPct val="50000"/>
              </a:spcBef>
            </a:pPr>
            <a:endParaRPr lang="en-US" b="1" dirty="0">
              <a:solidFill>
                <a:srgbClr val="008000"/>
              </a:solidFill>
              <a:latin typeface="Courier New" pitchFamily="49" charset="0"/>
            </a:endParaRPr>
          </a:p>
          <a:p>
            <a:pPr algn="l">
              <a:lnSpc>
                <a:spcPct val="60000"/>
              </a:lnSpc>
              <a:spcBef>
                <a:spcPct val="50000"/>
              </a:spcBef>
            </a:pPr>
            <a:r>
              <a:rPr lang="en-US" b="1" dirty="0">
                <a:solidFill>
                  <a:srgbClr val="FF6600"/>
                </a:solidFill>
                <a:latin typeface="Courier New" pitchFamily="49" charset="0"/>
              </a:rPr>
              <a:t>while</a:t>
            </a:r>
            <a:r>
              <a:rPr lang="en-US" b="1" dirty="0">
                <a:solidFill>
                  <a:schemeClr val="accent2"/>
                </a:solidFill>
                <a:latin typeface="Courier New" pitchFamily="49" charset="0"/>
              </a:rPr>
              <a:t> </a:t>
            </a:r>
            <a:r>
              <a:rPr lang="en-US" b="1" dirty="0">
                <a:latin typeface="Courier New" pitchFamily="49" charset="0"/>
              </a:rPr>
              <a:t>41+1 == 42:</a:t>
            </a:r>
            <a:endParaRPr lang="en-US" b="1" dirty="0">
              <a:solidFill>
                <a:srgbClr val="800080"/>
              </a:solidFill>
              <a:latin typeface="Courier New" pitchFamily="49" charset="0"/>
            </a:endParaRPr>
          </a:p>
          <a:p>
            <a:pPr algn="l">
              <a:lnSpc>
                <a:spcPct val="60000"/>
              </a:lnSpc>
              <a:spcBef>
                <a:spcPct val="50000"/>
              </a:spcBef>
            </a:pPr>
            <a:r>
              <a:rPr lang="en-US" b="1" dirty="0">
                <a:latin typeface="Courier New" pitchFamily="49" charset="0"/>
              </a:rPr>
              <a:t>   </a:t>
            </a:r>
            <a:r>
              <a:rPr lang="en-US" b="1" dirty="0">
                <a:solidFill>
                  <a:srgbClr val="7030A0"/>
                </a:solidFill>
                <a:latin typeface="Courier New" pitchFamily="49" charset="0"/>
              </a:rPr>
              <a:t>print</a:t>
            </a:r>
            <a:r>
              <a:rPr lang="en-US" b="1" dirty="0">
                <a:latin typeface="Courier New" pitchFamily="49" charset="0"/>
              </a:rPr>
              <a:t>(</a:t>
            </a:r>
            <a:r>
              <a:rPr lang="en-US" b="1" dirty="0">
                <a:solidFill>
                  <a:srgbClr val="008000"/>
                </a:solidFill>
                <a:latin typeface="Courier New" pitchFamily="49" charset="0"/>
              </a:rPr>
              <a:t>'going and'</a:t>
            </a:r>
            <a:r>
              <a:rPr lang="en-US" b="1" dirty="0">
                <a:latin typeface="Courier New" pitchFamily="49" charset="0"/>
              </a:rPr>
              <a:t>)</a:t>
            </a:r>
            <a:endParaRPr lang="en-US" b="1" dirty="0">
              <a:solidFill>
                <a:srgbClr val="008000"/>
              </a:solidFill>
              <a:latin typeface="Courier New" pitchFamily="49" charset="0"/>
            </a:endParaRPr>
          </a:p>
          <a:p>
            <a:pPr algn="l">
              <a:lnSpc>
                <a:spcPct val="60000"/>
              </a:lnSpc>
              <a:spcBef>
                <a:spcPct val="50000"/>
              </a:spcBef>
            </a:pPr>
            <a:endParaRPr lang="en-US" b="1" dirty="0">
              <a:latin typeface="Courier New" pitchFamily="49" charset="0"/>
            </a:endParaRPr>
          </a:p>
          <a:p>
            <a:pPr algn="l">
              <a:lnSpc>
                <a:spcPct val="60000"/>
              </a:lnSpc>
              <a:spcBef>
                <a:spcPct val="50000"/>
              </a:spcBef>
            </a:pPr>
            <a:endParaRPr lang="en-US" b="1" dirty="0">
              <a:latin typeface="Courier New" pitchFamily="49" charset="0"/>
            </a:endParaRPr>
          </a:p>
          <a:p>
            <a:pPr algn="l">
              <a:lnSpc>
                <a:spcPct val="60000"/>
              </a:lnSpc>
              <a:spcBef>
                <a:spcPct val="50000"/>
              </a:spcBef>
            </a:pPr>
            <a:r>
              <a:rPr lang="en-US" b="1" dirty="0">
                <a:solidFill>
                  <a:srgbClr val="7030A0"/>
                </a:solidFill>
                <a:latin typeface="Courier New" pitchFamily="49" charset="0"/>
              </a:rPr>
              <a:t>print</a:t>
            </a:r>
            <a:r>
              <a:rPr lang="en-US" b="1" dirty="0">
                <a:latin typeface="Courier New" pitchFamily="49" charset="0"/>
              </a:rPr>
              <a:t>(</a:t>
            </a:r>
            <a:r>
              <a:rPr lang="en-US" b="1" dirty="0">
                <a:solidFill>
                  <a:srgbClr val="008000"/>
                </a:solidFill>
                <a:latin typeface="Courier New" pitchFamily="49" charset="0"/>
              </a:rPr>
              <a:t>'Phew! I\'m done!'</a:t>
            </a:r>
            <a:r>
              <a:rPr lang="en-US" b="1" dirty="0">
                <a:latin typeface="Courier New" pitchFamily="49" charset="0"/>
              </a:rPr>
              <a:t>)</a:t>
            </a:r>
            <a:endParaRPr lang="en-US" b="1" dirty="0">
              <a:solidFill>
                <a:srgbClr val="008000"/>
              </a:solidFill>
              <a:latin typeface="Courier New" pitchFamily="49" charset="0"/>
            </a:endParaRPr>
          </a:p>
          <a:p>
            <a:pPr algn="l">
              <a:lnSpc>
                <a:spcPct val="60000"/>
              </a:lnSpc>
              <a:spcBef>
                <a:spcPct val="50000"/>
              </a:spcBef>
            </a:pPr>
            <a:endParaRPr lang="en-US" b="1" dirty="0">
              <a:solidFill>
                <a:srgbClr val="008000"/>
              </a:solidFill>
              <a:latin typeface="Courier New" pitchFamily="49" charset="0"/>
            </a:endParaRPr>
          </a:p>
        </p:txBody>
      </p:sp>
      <p:grpSp>
        <p:nvGrpSpPr>
          <p:cNvPr id="34821" name="Group 7"/>
          <p:cNvGrpSpPr>
            <a:grpSpLocks/>
          </p:cNvGrpSpPr>
          <p:nvPr/>
        </p:nvGrpSpPr>
        <p:grpSpPr bwMode="auto">
          <a:xfrm>
            <a:off x="8458200" y="6096000"/>
            <a:ext cx="461963" cy="574675"/>
            <a:chOff x="3456" y="1784"/>
            <a:chExt cx="952" cy="1048"/>
          </a:xfrm>
        </p:grpSpPr>
        <p:sp>
          <p:nvSpPr>
            <p:cNvPr id="34823"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824"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825"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826"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4827"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4828"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29"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30"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31"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32"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33"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34"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4835"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4836"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4837"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38"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4839"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4822" name="Text Box 25"/>
          <p:cNvSpPr txBox="1">
            <a:spLocks noChangeArrowheads="1"/>
          </p:cNvSpPr>
          <p:nvPr/>
        </p:nvSpPr>
        <p:spPr bwMode="auto">
          <a:xfrm>
            <a:off x="6934200" y="5938838"/>
            <a:ext cx="16716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smtClean="0">
                <a:solidFill>
                  <a:srgbClr val="067B0E"/>
                </a:solidFill>
                <a:latin typeface="Cambria" pitchFamily="18" charset="0"/>
              </a:rPr>
              <a:t>I'm whiling away my time with this one!</a:t>
            </a:r>
            <a:endParaRPr lang="en-US" sz="1200" dirty="0">
              <a:solidFill>
                <a:srgbClr val="067B0E"/>
              </a:solidFill>
              <a:latin typeface="Cambria" pitchFamily="18" charset="0"/>
            </a:endParaRPr>
          </a:p>
        </p:txBody>
      </p:sp>
      <p:sp>
        <p:nvSpPr>
          <p:cNvPr id="28" name="Line 13"/>
          <p:cNvSpPr>
            <a:spLocks noChangeShapeType="1"/>
          </p:cNvSpPr>
          <p:nvPr/>
        </p:nvSpPr>
        <p:spPr bwMode="auto">
          <a:xfrm flipH="1">
            <a:off x="5069303" y="3124200"/>
            <a:ext cx="971133" cy="431800"/>
          </a:xfrm>
          <a:prstGeom prst="line">
            <a:avLst/>
          </a:prstGeom>
          <a:noFill/>
          <a:ln w="19050">
            <a:solidFill>
              <a:srgbClr val="990000"/>
            </a:solidFill>
            <a:round/>
            <a:headEnd/>
            <a:tailEnd type="triangle" w="lg" len="lg"/>
          </a:ln>
          <a:extLst>
            <a:ext uri="{909E8E84-426E-40DD-AFC4-6F175D3DCCD1}">
              <a14:hiddenFill xmlns:a14="http://schemas.microsoft.com/office/drawing/2010/main">
                <a:noFill/>
              </a14:hiddenFill>
            </a:ext>
          </a:extLst>
        </p:spPr>
        <p:txBody>
          <a:bodyPr/>
          <a:lstStyle/>
          <a:p>
            <a:endParaRPr lang="en-US"/>
          </a:p>
        </p:txBody>
      </p:sp>
      <p:sp>
        <p:nvSpPr>
          <p:cNvPr id="31" name="Text Box 5"/>
          <p:cNvSpPr txBox="1">
            <a:spLocks noChangeArrowheads="1"/>
          </p:cNvSpPr>
          <p:nvPr/>
        </p:nvSpPr>
        <p:spPr bwMode="auto">
          <a:xfrm>
            <a:off x="533400" y="320842"/>
            <a:ext cx="66611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b="1" i="1" dirty="0">
                <a:latin typeface="Cambria" pitchFamily="18" charset="0"/>
              </a:rPr>
              <a:t>Extreme</a:t>
            </a:r>
            <a:r>
              <a:rPr lang="en-US" sz="4000" dirty="0">
                <a:latin typeface="Cambria" pitchFamily="18" charset="0"/>
              </a:rPr>
              <a:t> Looping</a:t>
            </a:r>
          </a:p>
        </p:txBody>
      </p:sp>
      <p:sp>
        <p:nvSpPr>
          <p:cNvPr id="32" name="Line 13"/>
          <p:cNvSpPr>
            <a:spLocks noChangeShapeType="1"/>
          </p:cNvSpPr>
          <p:nvPr/>
        </p:nvSpPr>
        <p:spPr bwMode="auto">
          <a:xfrm flipH="1" flipV="1">
            <a:off x="5069303" y="3708400"/>
            <a:ext cx="1683921" cy="254794"/>
          </a:xfrm>
          <a:prstGeom prst="line">
            <a:avLst/>
          </a:prstGeom>
          <a:noFill/>
          <a:ln w="19050">
            <a:solidFill>
              <a:srgbClr val="990000"/>
            </a:solidFill>
            <a:round/>
            <a:headEnd/>
            <a:tailEnd type="triangle" w="lg" len="lg"/>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3106197370"/>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ounded Rectangle 27"/>
          <p:cNvSpPr/>
          <p:nvPr/>
        </p:nvSpPr>
        <p:spPr bwMode="auto">
          <a:xfrm>
            <a:off x="892175" y="3246625"/>
            <a:ext cx="5943600" cy="1600200"/>
          </a:xfrm>
          <a:prstGeom prst="roundRect">
            <a:avLst/>
          </a:prstGeom>
          <a:solidFill>
            <a:srgbClr val="E5E5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Rounded Rectangle 1"/>
          <p:cNvSpPr/>
          <p:nvPr/>
        </p:nvSpPr>
        <p:spPr bwMode="auto">
          <a:xfrm>
            <a:off x="2907632" y="3525253"/>
            <a:ext cx="1820780" cy="437147"/>
          </a:xfrm>
          <a:prstGeom prst="roundRect">
            <a:avLst/>
          </a:prstGeom>
          <a:solidFill>
            <a:srgbClr val="FFCC99"/>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4818" name="Text Box 6"/>
          <p:cNvSpPr txBox="1">
            <a:spLocks noChangeArrowheads="1"/>
          </p:cNvSpPr>
          <p:nvPr/>
        </p:nvSpPr>
        <p:spPr bwMode="auto">
          <a:xfrm>
            <a:off x="533400" y="1524000"/>
            <a:ext cx="3352800" cy="457200"/>
          </a:xfrm>
          <a:prstGeom prst="rect">
            <a:avLst/>
          </a:prstGeom>
          <a:solidFill>
            <a:schemeClr val="bg1">
              <a:lumMod val="95000"/>
            </a:schemeClr>
          </a:solidFill>
          <a:ln>
            <a:noFill/>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smtClean="0">
                <a:latin typeface="Cambria" pitchFamily="18" charset="0"/>
              </a:rPr>
              <a:t>lots of different tests…</a:t>
            </a:r>
            <a:endParaRPr lang="en-US" b="1" dirty="0">
              <a:latin typeface="Courier New" panose="02070309020205020404" pitchFamily="49" charset="0"/>
              <a:cs typeface="Courier New" panose="02070309020205020404" pitchFamily="49" charset="0"/>
            </a:endParaRPr>
          </a:p>
        </p:txBody>
      </p:sp>
      <p:sp>
        <p:nvSpPr>
          <p:cNvPr id="34819" name="Text Box 7"/>
          <p:cNvSpPr txBox="1">
            <a:spLocks noChangeArrowheads="1"/>
          </p:cNvSpPr>
          <p:nvPr/>
        </p:nvSpPr>
        <p:spPr bwMode="auto">
          <a:xfrm>
            <a:off x="1841500" y="2806700"/>
            <a:ext cx="5092700" cy="319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b="1" dirty="0">
                <a:solidFill>
                  <a:srgbClr val="7030A0"/>
                </a:solidFill>
                <a:latin typeface="Courier New" pitchFamily="49" charset="0"/>
              </a:rPr>
              <a:t>print</a:t>
            </a:r>
            <a:r>
              <a:rPr lang="en-US" b="1" dirty="0">
                <a:latin typeface="Courier New" pitchFamily="49" charset="0"/>
              </a:rPr>
              <a:t>(</a:t>
            </a:r>
            <a:r>
              <a:rPr lang="en-US" b="1" dirty="0">
                <a:solidFill>
                  <a:srgbClr val="008000"/>
                </a:solidFill>
                <a:latin typeface="Courier New" pitchFamily="49" charset="0"/>
              </a:rPr>
              <a:t>'It keeps on'</a:t>
            </a:r>
            <a:r>
              <a:rPr lang="en-US" b="1" dirty="0">
                <a:latin typeface="Courier New" pitchFamily="49" charset="0"/>
              </a:rPr>
              <a:t>)</a:t>
            </a:r>
            <a:endParaRPr lang="en-US" b="1" dirty="0">
              <a:solidFill>
                <a:srgbClr val="008000"/>
              </a:solidFill>
              <a:latin typeface="Courier New" pitchFamily="49" charset="0"/>
            </a:endParaRPr>
          </a:p>
          <a:p>
            <a:pPr algn="l">
              <a:lnSpc>
                <a:spcPct val="60000"/>
              </a:lnSpc>
              <a:spcBef>
                <a:spcPct val="50000"/>
              </a:spcBef>
            </a:pPr>
            <a:endParaRPr lang="en-US" b="1" dirty="0">
              <a:solidFill>
                <a:srgbClr val="008000"/>
              </a:solidFill>
              <a:latin typeface="Courier New" pitchFamily="49" charset="0"/>
            </a:endParaRPr>
          </a:p>
          <a:p>
            <a:pPr algn="l">
              <a:lnSpc>
                <a:spcPct val="60000"/>
              </a:lnSpc>
              <a:spcBef>
                <a:spcPct val="50000"/>
              </a:spcBef>
            </a:pPr>
            <a:r>
              <a:rPr lang="en-US" b="1" dirty="0">
                <a:solidFill>
                  <a:srgbClr val="FF6600"/>
                </a:solidFill>
                <a:latin typeface="Courier New" pitchFamily="49" charset="0"/>
              </a:rPr>
              <a:t>while</a:t>
            </a:r>
            <a:r>
              <a:rPr lang="en-US" b="1" dirty="0">
                <a:solidFill>
                  <a:schemeClr val="accent2"/>
                </a:solidFill>
                <a:latin typeface="Courier New" pitchFamily="49" charset="0"/>
              </a:rPr>
              <a:t> </a:t>
            </a:r>
            <a:r>
              <a:rPr lang="en-US" b="1" dirty="0" smtClean="0">
                <a:latin typeface="Courier New" pitchFamily="49" charset="0"/>
              </a:rPr>
              <a:t>42 </a:t>
            </a:r>
            <a:r>
              <a:rPr lang="en-US" b="1" dirty="0">
                <a:latin typeface="Courier New" pitchFamily="49" charset="0"/>
              </a:rPr>
              <a:t>== 42:</a:t>
            </a:r>
            <a:endParaRPr lang="en-US" b="1" dirty="0">
              <a:solidFill>
                <a:srgbClr val="800080"/>
              </a:solidFill>
              <a:latin typeface="Courier New" pitchFamily="49" charset="0"/>
            </a:endParaRPr>
          </a:p>
          <a:p>
            <a:pPr algn="l">
              <a:lnSpc>
                <a:spcPct val="60000"/>
              </a:lnSpc>
              <a:spcBef>
                <a:spcPct val="50000"/>
              </a:spcBef>
            </a:pPr>
            <a:r>
              <a:rPr lang="en-US" b="1" dirty="0">
                <a:latin typeface="Courier New" pitchFamily="49" charset="0"/>
              </a:rPr>
              <a:t>   </a:t>
            </a:r>
            <a:r>
              <a:rPr lang="en-US" b="1" dirty="0">
                <a:solidFill>
                  <a:srgbClr val="7030A0"/>
                </a:solidFill>
                <a:latin typeface="Courier New" pitchFamily="49" charset="0"/>
              </a:rPr>
              <a:t>print</a:t>
            </a:r>
            <a:r>
              <a:rPr lang="en-US" b="1" dirty="0">
                <a:latin typeface="Courier New" pitchFamily="49" charset="0"/>
              </a:rPr>
              <a:t>(</a:t>
            </a:r>
            <a:r>
              <a:rPr lang="en-US" b="1" dirty="0">
                <a:solidFill>
                  <a:srgbClr val="008000"/>
                </a:solidFill>
                <a:latin typeface="Courier New" pitchFamily="49" charset="0"/>
              </a:rPr>
              <a:t>'going and'</a:t>
            </a:r>
            <a:r>
              <a:rPr lang="en-US" b="1" dirty="0">
                <a:latin typeface="Courier New" pitchFamily="49" charset="0"/>
              </a:rPr>
              <a:t>)</a:t>
            </a:r>
            <a:endParaRPr lang="en-US" b="1" dirty="0">
              <a:solidFill>
                <a:srgbClr val="008000"/>
              </a:solidFill>
              <a:latin typeface="Courier New" pitchFamily="49" charset="0"/>
            </a:endParaRPr>
          </a:p>
          <a:p>
            <a:pPr algn="l">
              <a:lnSpc>
                <a:spcPct val="60000"/>
              </a:lnSpc>
              <a:spcBef>
                <a:spcPct val="50000"/>
              </a:spcBef>
            </a:pPr>
            <a:endParaRPr lang="en-US" b="1" dirty="0">
              <a:latin typeface="Courier New" pitchFamily="49" charset="0"/>
            </a:endParaRPr>
          </a:p>
          <a:p>
            <a:pPr algn="l">
              <a:lnSpc>
                <a:spcPct val="60000"/>
              </a:lnSpc>
              <a:spcBef>
                <a:spcPct val="50000"/>
              </a:spcBef>
            </a:pPr>
            <a:endParaRPr lang="en-US" b="1" dirty="0">
              <a:latin typeface="Courier New" pitchFamily="49" charset="0"/>
            </a:endParaRPr>
          </a:p>
          <a:p>
            <a:pPr algn="l">
              <a:lnSpc>
                <a:spcPct val="60000"/>
              </a:lnSpc>
              <a:spcBef>
                <a:spcPct val="50000"/>
              </a:spcBef>
            </a:pPr>
            <a:r>
              <a:rPr lang="en-US" b="1" dirty="0">
                <a:solidFill>
                  <a:srgbClr val="7030A0"/>
                </a:solidFill>
                <a:latin typeface="Courier New" pitchFamily="49" charset="0"/>
              </a:rPr>
              <a:t>print</a:t>
            </a:r>
            <a:r>
              <a:rPr lang="en-US" b="1" dirty="0">
                <a:latin typeface="Courier New" pitchFamily="49" charset="0"/>
              </a:rPr>
              <a:t>(</a:t>
            </a:r>
            <a:r>
              <a:rPr lang="en-US" b="1" dirty="0">
                <a:solidFill>
                  <a:srgbClr val="008000"/>
                </a:solidFill>
                <a:latin typeface="Courier New" pitchFamily="49" charset="0"/>
              </a:rPr>
              <a:t>'Phew! I\'m done!'</a:t>
            </a:r>
            <a:r>
              <a:rPr lang="en-US" b="1" dirty="0">
                <a:latin typeface="Courier New" pitchFamily="49" charset="0"/>
              </a:rPr>
              <a:t>)</a:t>
            </a:r>
            <a:endParaRPr lang="en-US" b="1" dirty="0">
              <a:solidFill>
                <a:srgbClr val="008000"/>
              </a:solidFill>
              <a:latin typeface="Courier New" pitchFamily="49" charset="0"/>
            </a:endParaRPr>
          </a:p>
          <a:p>
            <a:pPr algn="l">
              <a:lnSpc>
                <a:spcPct val="60000"/>
              </a:lnSpc>
              <a:spcBef>
                <a:spcPct val="50000"/>
              </a:spcBef>
            </a:pPr>
            <a:endParaRPr lang="en-US" b="1" dirty="0">
              <a:solidFill>
                <a:srgbClr val="008000"/>
              </a:solidFill>
              <a:latin typeface="Courier New" pitchFamily="49" charset="0"/>
            </a:endParaRPr>
          </a:p>
        </p:txBody>
      </p:sp>
      <p:grpSp>
        <p:nvGrpSpPr>
          <p:cNvPr id="34821" name="Group 7"/>
          <p:cNvGrpSpPr>
            <a:grpSpLocks/>
          </p:cNvGrpSpPr>
          <p:nvPr/>
        </p:nvGrpSpPr>
        <p:grpSpPr bwMode="auto">
          <a:xfrm>
            <a:off x="8458200" y="6096000"/>
            <a:ext cx="461963" cy="574675"/>
            <a:chOff x="3456" y="1784"/>
            <a:chExt cx="952" cy="1048"/>
          </a:xfrm>
        </p:grpSpPr>
        <p:sp>
          <p:nvSpPr>
            <p:cNvPr id="34823"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824"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825"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826"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4827"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4828"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29"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30"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31"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32"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33"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34"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4835"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4836"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4837"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38"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4839"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4822" name="Text Box 25"/>
          <p:cNvSpPr txBox="1">
            <a:spLocks noChangeArrowheads="1"/>
          </p:cNvSpPr>
          <p:nvPr/>
        </p:nvSpPr>
        <p:spPr bwMode="auto">
          <a:xfrm>
            <a:off x="6934200" y="5938838"/>
            <a:ext cx="16716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smtClean="0">
                <a:solidFill>
                  <a:srgbClr val="067B0E"/>
                </a:solidFill>
                <a:latin typeface="Cambria" pitchFamily="18" charset="0"/>
              </a:rPr>
              <a:t>I'm whiling away my time with this one!</a:t>
            </a:r>
            <a:endParaRPr lang="en-US" sz="1200" dirty="0">
              <a:solidFill>
                <a:srgbClr val="067B0E"/>
              </a:solidFill>
              <a:latin typeface="Cambria" pitchFamily="18" charset="0"/>
            </a:endParaRPr>
          </a:p>
        </p:txBody>
      </p:sp>
      <p:sp>
        <p:nvSpPr>
          <p:cNvPr id="31" name="Text Box 5"/>
          <p:cNvSpPr txBox="1">
            <a:spLocks noChangeArrowheads="1"/>
          </p:cNvSpPr>
          <p:nvPr/>
        </p:nvSpPr>
        <p:spPr bwMode="auto">
          <a:xfrm>
            <a:off x="533400" y="320842"/>
            <a:ext cx="66611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b="1" i="1" dirty="0">
                <a:latin typeface="Cambria" pitchFamily="18" charset="0"/>
              </a:rPr>
              <a:t>Extreme</a:t>
            </a:r>
            <a:r>
              <a:rPr lang="en-US" sz="4000" dirty="0">
                <a:latin typeface="Cambria" pitchFamily="18" charset="0"/>
              </a:rPr>
              <a:t> Looping</a:t>
            </a:r>
          </a:p>
        </p:txBody>
      </p:sp>
      <p:sp>
        <p:nvSpPr>
          <p:cNvPr id="32" name="Line 13"/>
          <p:cNvSpPr>
            <a:spLocks noChangeShapeType="1"/>
          </p:cNvSpPr>
          <p:nvPr/>
        </p:nvSpPr>
        <p:spPr bwMode="auto">
          <a:xfrm flipH="1" flipV="1">
            <a:off x="4812632" y="3766125"/>
            <a:ext cx="1683921" cy="254794"/>
          </a:xfrm>
          <a:prstGeom prst="line">
            <a:avLst/>
          </a:prstGeom>
          <a:noFill/>
          <a:ln w="19050">
            <a:solidFill>
              <a:srgbClr val="990000"/>
            </a:solidFill>
            <a:round/>
            <a:headEnd/>
            <a:tailEnd type="triangle" w="lg" len="lg"/>
          </a:ln>
          <a:extLst>
            <a:ext uri="{909E8E84-426E-40DD-AFC4-6F175D3DCCD1}">
              <a14:hiddenFill xmlns:a14="http://schemas.microsoft.com/office/drawing/2010/main">
                <a:noFill/>
              </a14:hiddenFill>
            </a:ext>
          </a:extLst>
        </p:spPr>
        <p:txBody>
          <a:bodyPr/>
          <a:lstStyle/>
          <a:p>
            <a:endParaRPr lang="en-US"/>
          </a:p>
        </p:txBody>
      </p:sp>
      <p:sp>
        <p:nvSpPr>
          <p:cNvPr id="33" name="Text Box 14"/>
          <p:cNvSpPr txBox="1">
            <a:spLocks noChangeArrowheads="1"/>
          </p:cNvSpPr>
          <p:nvPr/>
        </p:nvSpPr>
        <p:spPr bwMode="auto">
          <a:xfrm>
            <a:off x="6091993" y="3852446"/>
            <a:ext cx="16764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dirty="0" smtClean="0">
                <a:latin typeface="Candara" panose="020E0502030303020204" pitchFamily="34" charset="0"/>
              </a:rPr>
              <a:t>others?</a:t>
            </a:r>
            <a:endParaRPr lang="en-US" sz="1600" b="1" dirty="0">
              <a:latin typeface="Candara" panose="020E0502030303020204" pitchFamily="34" charset="0"/>
              <a:cs typeface="Courier New" pitchFamily="49" charset="0"/>
            </a:endParaRPr>
          </a:p>
        </p:txBody>
      </p:sp>
    </p:spTree>
    <p:extLst>
      <p:ext uri="{BB962C8B-B14F-4D97-AF65-F5344CB8AC3E}">
        <p14:creationId xmlns:p14="http://schemas.microsoft.com/office/powerpoint/2010/main" val="1885119599"/>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ounded Rectangle 25"/>
          <p:cNvSpPr/>
          <p:nvPr/>
        </p:nvSpPr>
        <p:spPr bwMode="auto">
          <a:xfrm>
            <a:off x="892175" y="3246625"/>
            <a:ext cx="5943600" cy="1600200"/>
          </a:xfrm>
          <a:prstGeom prst="roundRect">
            <a:avLst/>
          </a:prstGeom>
          <a:solidFill>
            <a:srgbClr val="E5E5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Rounded Rectangle 1"/>
          <p:cNvSpPr/>
          <p:nvPr/>
        </p:nvSpPr>
        <p:spPr bwMode="auto">
          <a:xfrm>
            <a:off x="2907632" y="3513221"/>
            <a:ext cx="1086852" cy="449179"/>
          </a:xfrm>
          <a:prstGeom prst="roundRect">
            <a:avLst/>
          </a:prstGeom>
          <a:solidFill>
            <a:srgbClr val="FFCC99"/>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4818" name="Text Box 6"/>
          <p:cNvSpPr txBox="1">
            <a:spLocks noChangeArrowheads="1"/>
          </p:cNvSpPr>
          <p:nvPr/>
        </p:nvSpPr>
        <p:spPr bwMode="auto">
          <a:xfrm>
            <a:off x="533400" y="1524000"/>
            <a:ext cx="3352800" cy="457200"/>
          </a:xfrm>
          <a:prstGeom prst="rect">
            <a:avLst/>
          </a:prstGeom>
          <a:solidFill>
            <a:schemeClr val="bg1">
              <a:lumMod val="95000"/>
            </a:schemeClr>
          </a:solidFill>
          <a:ln>
            <a:noFill/>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smtClean="0">
                <a:latin typeface="Cambria" pitchFamily="18" charset="0"/>
              </a:rPr>
              <a:t>lots of different tests…</a:t>
            </a:r>
            <a:endParaRPr lang="en-US" b="1" dirty="0">
              <a:latin typeface="Courier New" panose="02070309020205020404" pitchFamily="49" charset="0"/>
              <a:cs typeface="Courier New" panose="02070309020205020404" pitchFamily="49" charset="0"/>
            </a:endParaRPr>
          </a:p>
        </p:txBody>
      </p:sp>
      <p:sp>
        <p:nvSpPr>
          <p:cNvPr id="34819" name="Text Box 7"/>
          <p:cNvSpPr txBox="1">
            <a:spLocks noChangeArrowheads="1"/>
          </p:cNvSpPr>
          <p:nvPr/>
        </p:nvSpPr>
        <p:spPr bwMode="auto">
          <a:xfrm>
            <a:off x="1841500" y="2806700"/>
            <a:ext cx="5092700" cy="319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b="1" dirty="0">
                <a:solidFill>
                  <a:srgbClr val="7030A0"/>
                </a:solidFill>
                <a:latin typeface="Courier New" pitchFamily="49" charset="0"/>
              </a:rPr>
              <a:t>print</a:t>
            </a:r>
            <a:r>
              <a:rPr lang="en-US" b="1" dirty="0">
                <a:latin typeface="Courier New" pitchFamily="49" charset="0"/>
              </a:rPr>
              <a:t>(</a:t>
            </a:r>
            <a:r>
              <a:rPr lang="en-US" b="1" dirty="0">
                <a:solidFill>
                  <a:srgbClr val="008000"/>
                </a:solidFill>
                <a:latin typeface="Courier New" pitchFamily="49" charset="0"/>
              </a:rPr>
              <a:t>'It keeps on'</a:t>
            </a:r>
            <a:r>
              <a:rPr lang="en-US" b="1" dirty="0">
                <a:latin typeface="Courier New" pitchFamily="49" charset="0"/>
              </a:rPr>
              <a:t>)</a:t>
            </a:r>
            <a:endParaRPr lang="en-US" b="1" dirty="0">
              <a:solidFill>
                <a:srgbClr val="008000"/>
              </a:solidFill>
              <a:latin typeface="Courier New" pitchFamily="49" charset="0"/>
            </a:endParaRPr>
          </a:p>
          <a:p>
            <a:pPr algn="l">
              <a:lnSpc>
                <a:spcPct val="60000"/>
              </a:lnSpc>
              <a:spcBef>
                <a:spcPct val="50000"/>
              </a:spcBef>
            </a:pPr>
            <a:endParaRPr lang="en-US" b="1" dirty="0">
              <a:solidFill>
                <a:srgbClr val="008000"/>
              </a:solidFill>
              <a:latin typeface="Courier New" pitchFamily="49" charset="0"/>
            </a:endParaRPr>
          </a:p>
          <a:p>
            <a:pPr algn="l">
              <a:lnSpc>
                <a:spcPct val="60000"/>
              </a:lnSpc>
              <a:spcBef>
                <a:spcPct val="50000"/>
              </a:spcBef>
            </a:pPr>
            <a:r>
              <a:rPr lang="en-US" b="1" dirty="0">
                <a:solidFill>
                  <a:srgbClr val="FF6600"/>
                </a:solidFill>
                <a:latin typeface="Courier New" pitchFamily="49" charset="0"/>
              </a:rPr>
              <a:t>while</a:t>
            </a:r>
            <a:r>
              <a:rPr lang="en-US" b="1" dirty="0">
                <a:solidFill>
                  <a:schemeClr val="accent2"/>
                </a:solidFill>
                <a:latin typeface="Courier New" pitchFamily="49" charset="0"/>
              </a:rPr>
              <a:t> </a:t>
            </a:r>
            <a:r>
              <a:rPr lang="en-US" b="1" dirty="0" smtClean="0">
                <a:latin typeface="Courier New" pitchFamily="49" charset="0"/>
              </a:rPr>
              <a:t>True:</a:t>
            </a:r>
            <a:endParaRPr lang="en-US" b="1" dirty="0">
              <a:solidFill>
                <a:srgbClr val="800080"/>
              </a:solidFill>
              <a:latin typeface="Courier New" pitchFamily="49" charset="0"/>
            </a:endParaRPr>
          </a:p>
          <a:p>
            <a:pPr algn="l">
              <a:lnSpc>
                <a:spcPct val="60000"/>
              </a:lnSpc>
              <a:spcBef>
                <a:spcPct val="50000"/>
              </a:spcBef>
            </a:pPr>
            <a:r>
              <a:rPr lang="en-US" b="1" dirty="0">
                <a:latin typeface="Courier New" pitchFamily="49" charset="0"/>
              </a:rPr>
              <a:t>   </a:t>
            </a:r>
            <a:r>
              <a:rPr lang="en-US" b="1" dirty="0">
                <a:solidFill>
                  <a:srgbClr val="7030A0"/>
                </a:solidFill>
                <a:latin typeface="Courier New" pitchFamily="49" charset="0"/>
              </a:rPr>
              <a:t>print</a:t>
            </a:r>
            <a:r>
              <a:rPr lang="en-US" b="1" dirty="0">
                <a:latin typeface="Courier New" pitchFamily="49" charset="0"/>
              </a:rPr>
              <a:t>(</a:t>
            </a:r>
            <a:r>
              <a:rPr lang="en-US" b="1" dirty="0">
                <a:solidFill>
                  <a:srgbClr val="008000"/>
                </a:solidFill>
                <a:latin typeface="Courier New" pitchFamily="49" charset="0"/>
              </a:rPr>
              <a:t>'going and'</a:t>
            </a:r>
            <a:r>
              <a:rPr lang="en-US" b="1" dirty="0">
                <a:latin typeface="Courier New" pitchFamily="49" charset="0"/>
              </a:rPr>
              <a:t>)</a:t>
            </a:r>
            <a:endParaRPr lang="en-US" b="1" dirty="0">
              <a:solidFill>
                <a:srgbClr val="008000"/>
              </a:solidFill>
              <a:latin typeface="Courier New" pitchFamily="49" charset="0"/>
            </a:endParaRPr>
          </a:p>
          <a:p>
            <a:pPr algn="l">
              <a:lnSpc>
                <a:spcPct val="60000"/>
              </a:lnSpc>
              <a:spcBef>
                <a:spcPct val="50000"/>
              </a:spcBef>
            </a:pPr>
            <a:endParaRPr lang="en-US" b="1" dirty="0">
              <a:latin typeface="Courier New" pitchFamily="49" charset="0"/>
            </a:endParaRPr>
          </a:p>
          <a:p>
            <a:pPr algn="l">
              <a:lnSpc>
                <a:spcPct val="60000"/>
              </a:lnSpc>
              <a:spcBef>
                <a:spcPct val="50000"/>
              </a:spcBef>
            </a:pPr>
            <a:endParaRPr lang="en-US" b="1" dirty="0">
              <a:latin typeface="Courier New" pitchFamily="49" charset="0"/>
            </a:endParaRPr>
          </a:p>
          <a:p>
            <a:pPr algn="l">
              <a:lnSpc>
                <a:spcPct val="60000"/>
              </a:lnSpc>
              <a:spcBef>
                <a:spcPct val="50000"/>
              </a:spcBef>
            </a:pPr>
            <a:r>
              <a:rPr lang="en-US" b="1" dirty="0">
                <a:solidFill>
                  <a:srgbClr val="7030A0"/>
                </a:solidFill>
                <a:latin typeface="Courier New" pitchFamily="49" charset="0"/>
              </a:rPr>
              <a:t>print</a:t>
            </a:r>
            <a:r>
              <a:rPr lang="en-US" b="1" dirty="0">
                <a:latin typeface="Courier New" pitchFamily="49" charset="0"/>
              </a:rPr>
              <a:t>(</a:t>
            </a:r>
            <a:r>
              <a:rPr lang="en-US" b="1" dirty="0">
                <a:solidFill>
                  <a:srgbClr val="008000"/>
                </a:solidFill>
                <a:latin typeface="Courier New" pitchFamily="49" charset="0"/>
              </a:rPr>
              <a:t>'Phew! I\'m done!'</a:t>
            </a:r>
            <a:r>
              <a:rPr lang="en-US" b="1" dirty="0">
                <a:latin typeface="Courier New" pitchFamily="49" charset="0"/>
              </a:rPr>
              <a:t>)</a:t>
            </a:r>
            <a:endParaRPr lang="en-US" b="1" dirty="0">
              <a:solidFill>
                <a:srgbClr val="008000"/>
              </a:solidFill>
              <a:latin typeface="Courier New" pitchFamily="49" charset="0"/>
            </a:endParaRPr>
          </a:p>
          <a:p>
            <a:pPr algn="l">
              <a:lnSpc>
                <a:spcPct val="60000"/>
              </a:lnSpc>
              <a:spcBef>
                <a:spcPct val="50000"/>
              </a:spcBef>
            </a:pPr>
            <a:endParaRPr lang="en-US" b="1" dirty="0">
              <a:solidFill>
                <a:srgbClr val="008000"/>
              </a:solidFill>
              <a:latin typeface="Courier New" pitchFamily="49" charset="0"/>
            </a:endParaRPr>
          </a:p>
        </p:txBody>
      </p:sp>
      <p:grpSp>
        <p:nvGrpSpPr>
          <p:cNvPr id="34821" name="Group 7"/>
          <p:cNvGrpSpPr>
            <a:grpSpLocks/>
          </p:cNvGrpSpPr>
          <p:nvPr/>
        </p:nvGrpSpPr>
        <p:grpSpPr bwMode="auto">
          <a:xfrm>
            <a:off x="8458200" y="6096000"/>
            <a:ext cx="461963" cy="574675"/>
            <a:chOff x="3456" y="1784"/>
            <a:chExt cx="952" cy="1048"/>
          </a:xfrm>
        </p:grpSpPr>
        <p:sp>
          <p:nvSpPr>
            <p:cNvPr id="34823"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824"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825"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826"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4827"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4828"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29"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30"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31"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32"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33"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834"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4835"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4836"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4837"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38"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4839"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4822" name="Text Box 25"/>
          <p:cNvSpPr txBox="1">
            <a:spLocks noChangeArrowheads="1"/>
          </p:cNvSpPr>
          <p:nvPr/>
        </p:nvSpPr>
        <p:spPr bwMode="auto">
          <a:xfrm>
            <a:off x="6934200" y="5938838"/>
            <a:ext cx="16716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smtClean="0">
                <a:solidFill>
                  <a:srgbClr val="067B0E"/>
                </a:solidFill>
                <a:latin typeface="Cambria" pitchFamily="18" charset="0"/>
              </a:rPr>
              <a:t>I'm whiling away my time with this one!</a:t>
            </a:r>
            <a:endParaRPr lang="en-US" sz="1200" dirty="0">
              <a:solidFill>
                <a:srgbClr val="067B0E"/>
              </a:solidFill>
              <a:latin typeface="Cambria" pitchFamily="18" charset="0"/>
            </a:endParaRPr>
          </a:p>
        </p:txBody>
      </p:sp>
      <p:sp>
        <p:nvSpPr>
          <p:cNvPr id="31" name="Text Box 5"/>
          <p:cNvSpPr txBox="1">
            <a:spLocks noChangeArrowheads="1"/>
          </p:cNvSpPr>
          <p:nvPr/>
        </p:nvSpPr>
        <p:spPr bwMode="auto">
          <a:xfrm>
            <a:off x="533400" y="320842"/>
            <a:ext cx="66611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b="1" i="1" dirty="0">
                <a:latin typeface="Cambria" pitchFamily="18" charset="0"/>
              </a:rPr>
              <a:t>Extreme</a:t>
            </a:r>
            <a:r>
              <a:rPr lang="en-US" sz="4000" dirty="0">
                <a:latin typeface="Cambria" pitchFamily="18" charset="0"/>
              </a:rPr>
              <a:t> Looping</a:t>
            </a:r>
          </a:p>
        </p:txBody>
      </p:sp>
      <p:sp>
        <p:nvSpPr>
          <p:cNvPr id="4" name="TextBox 3"/>
          <p:cNvSpPr txBox="1"/>
          <p:nvPr/>
        </p:nvSpPr>
        <p:spPr>
          <a:xfrm>
            <a:off x="6123904" y="3246625"/>
            <a:ext cx="2694841" cy="461665"/>
          </a:xfrm>
          <a:prstGeom prst="rect">
            <a:avLst/>
          </a:prstGeom>
          <a:solidFill>
            <a:srgbClr val="E5E5FF"/>
          </a:solidFill>
          <a:ln>
            <a:solidFill>
              <a:schemeClr val="bg1"/>
            </a:solidFill>
          </a:ln>
        </p:spPr>
        <p:txBody>
          <a:bodyPr wrap="none" rtlCol="0">
            <a:spAutoFit/>
          </a:bodyPr>
          <a:lstStyle/>
          <a:p>
            <a:r>
              <a:rPr lang="en-US" dirty="0" smtClean="0">
                <a:latin typeface="Cambria" panose="02040503050406030204" pitchFamily="18" charset="0"/>
              </a:rPr>
              <a:t>a </a:t>
            </a:r>
            <a:r>
              <a:rPr lang="en-US" i="1" dirty="0" smtClean="0">
                <a:latin typeface="Cambria" panose="02040503050406030204" pitchFamily="18" charset="0"/>
              </a:rPr>
              <a:t>"while True"</a:t>
            </a:r>
            <a:r>
              <a:rPr lang="en-US" dirty="0" smtClean="0">
                <a:latin typeface="Cambria" panose="02040503050406030204" pitchFamily="18" charset="0"/>
              </a:rPr>
              <a:t> loop</a:t>
            </a:r>
          </a:p>
        </p:txBody>
      </p:sp>
    </p:spTree>
    <p:extLst>
      <p:ext uri="{BB962C8B-B14F-4D97-AF65-F5344CB8AC3E}">
        <p14:creationId xmlns:p14="http://schemas.microsoft.com/office/powerpoint/2010/main" val="2667515928"/>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2129587" y="2819400"/>
            <a:ext cx="2346157" cy="393032"/>
          </a:xfrm>
          <a:prstGeom prst="roundRect">
            <a:avLst/>
          </a:prstGeom>
          <a:solidFill>
            <a:srgbClr val="FFCC99"/>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6866" name="Text Box 5"/>
          <p:cNvSpPr txBox="1">
            <a:spLocks noChangeArrowheads="1"/>
          </p:cNvSpPr>
          <p:nvPr/>
        </p:nvSpPr>
        <p:spPr bwMode="auto">
          <a:xfrm>
            <a:off x="304800" y="304800"/>
            <a:ext cx="47244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dirty="0" smtClean="0">
                <a:latin typeface="Cambria" pitchFamily="18" charset="0"/>
                <a:cs typeface="Times New Roman" pitchFamily="18" charset="0"/>
              </a:rPr>
              <a:t>Escape ?!</a:t>
            </a:r>
            <a:endParaRPr lang="en-US" sz="4200" dirty="0">
              <a:latin typeface="Cambria" pitchFamily="18" charset="0"/>
              <a:cs typeface="Times New Roman" pitchFamily="18" charset="0"/>
            </a:endParaRPr>
          </a:p>
        </p:txBody>
      </p:sp>
      <p:sp>
        <p:nvSpPr>
          <p:cNvPr id="36867" name="Text Box 6"/>
          <p:cNvSpPr txBox="1">
            <a:spLocks noChangeArrowheads="1"/>
          </p:cNvSpPr>
          <p:nvPr/>
        </p:nvSpPr>
        <p:spPr bwMode="auto">
          <a:xfrm>
            <a:off x="1066800" y="1279360"/>
            <a:ext cx="7073900" cy="4782848"/>
          </a:xfrm>
          <a:prstGeom prst="rect">
            <a:avLst/>
          </a:prstGeom>
          <a:solidFill>
            <a:schemeClr val="bg1">
              <a:lumMod val="95000"/>
            </a:schemeClr>
          </a:solid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endParaRPr lang="en-US" b="1" dirty="0" smtClean="0">
              <a:latin typeface="Courier New" pitchFamily="49" charset="0"/>
            </a:endParaRPr>
          </a:p>
          <a:p>
            <a:pPr algn="l">
              <a:lnSpc>
                <a:spcPct val="60000"/>
              </a:lnSpc>
              <a:spcBef>
                <a:spcPct val="50000"/>
              </a:spcBef>
            </a:pPr>
            <a:r>
              <a:rPr lang="en-US" b="1" dirty="0" smtClean="0">
                <a:latin typeface="Courier New" pitchFamily="49" charset="0"/>
              </a:rPr>
              <a:t>import </a:t>
            </a:r>
            <a:r>
              <a:rPr lang="en-US" b="1" dirty="0">
                <a:latin typeface="Courier New" pitchFamily="49" charset="0"/>
              </a:rPr>
              <a:t>random</a:t>
            </a:r>
            <a:endParaRPr lang="en-US" b="1" dirty="0">
              <a:solidFill>
                <a:srgbClr val="008000"/>
              </a:solidFill>
              <a:latin typeface="Courier New" pitchFamily="49" charset="0"/>
            </a:endParaRPr>
          </a:p>
          <a:p>
            <a:pPr algn="l">
              <a:lnSpc>
                <a:spcPct val="60000"/>
              </a:lnSpc>
              <a:spcBef>
                <a:spcPct val="50000"/>
              </a:spcBef>
            </a:pPr>
            <a:r>
              <a:rPr lang="en-US" b="1" dirty="0">
                <a:latin typeface="Courier New" pitchFamily="49" charset="0"/>
              </a:rPr>
              <a:t>escape = 0</a:t>
            </a:r>
          </a:p>
          <a:p>
            <a:pPr algn="l">
              <a:lnSpc>
                <a:spcPct val="60000"/>
              </a:lnSpc>
              <a:spcBef>
                <a:spcPct val="50000"/>
              </a:spcBef>
            </a:pPr>
            <a:endParaRPr lang="en-US" b="1" dirty="0">
              <a:latin typeface="Courier New" pitchFamily="49" charset="0"/>
            </a:endParaRPr>
          </a:p>
          <a:p>
            <a:pPr algn="l">
              <a:lnSpc>
                <a:spcPct val="60000"/>
              </a:lnSpc>
              <a:spcBef>
                <a:spcPct val="50000"/>
              </a:spcBef>
            </a:pPr>
            <a:r>
              <a:rPr lang="en-US" b="1" dirty="0">
                <a:solidFill>
                  <a:srgbClr val="FF6600"/>
                </a:solidFill>
                <a:latin typeface="Courier New" pitchFamily="49" charset="0"/>
              </a:rPr>
              <a:t>while</a:t>
            </a:r>
            <a:r>
              <a:rPr lang="en-US" b="1" dirty="0">
                <a:solidFill>
                  <a:schemeClr val="accent2"/>
                </a:solidFill>
                <a:latin typeface="Courier New" pitchFamily="49" charset="0"/>
              </a:rPr>
              <a:t> </a:t>
            </a:r>
            <a:r>
              <a:rPr lang="en-US" b="1" dirty="0">
                <a:latin typeface="Courier New" pitchFamily="49" charset="0"/>
              </a:rPr>
              <a:t>escape != 42:</a:t>
            </a:r>
          </a:p>
          <a:p>
            <a:pPr algn="l">
              <a:lnSpc>
                <a:spcPct val="60000"/>
              </a:lnSpc>
              <a:spcBef>
                <a:spcPct val="50000"/>
              </a:spcBef>
            </a:pPr>
            <a:endParaRPr lang="en-US" b="1" dirty="0">
              <a:solidFill>
                <a:srgbClr val="800080"/>
              </a:solidFill>
              <a:latin typeface="Courier New" pitchFamily="49" charset="0"/>
            </a:endParaRPr>
          </a:p>
          <a:p>
            <a:pPr algn="l">
              <a:lnSpc>
                <a:spcPct val="60000"/>
              </a:lnSpc>
              <a:spcBef>
                <a:spcPct val="50000"/>
              </a:spcBef>
            </a:pPr>
            <a:r>
              <a:rPr lang="en-US" b="1" dirty="0">
                <a:latin typeface="Courier New" pitchFamily="49" charset="0"/>
              </a:rPr>
              <a:t>   </a:t>
            </a:r>
            <a:r>
              <a:rPr lang="en-US" b="1" dirty="0" smtClean="0">
                <a:solidFill>
                  <a:srgbClr val="FF6600"/>
                </a:solidFill>
                <a:latin typeface="Courier New" pitchFamily="49" charset="0"/>
              </a:rPr>
              <a:t>print</a:t>
            </a:r>
            <a:r>
              <a:rPr lang="en-US" b="1" dirty="0">
                <a:latin typeface="Courier New" pitchFamily="49" charset="0"/>
              </a:rPr>
              <a:t>(</a:t>
            </a:r>
            <a:r>
              <a:rPr lang="en-US" b="1" dirty="0" smtClean="0">
                <a:solidFill>
                  <a:srgbClr val="008000"/>
                </a:solidFill>
                <a:latin typeface="Courier New" pitchFamily="49" charset="0"/>
              </a:rPr>
              <a:t>'Help</a:t>
            </a:r>
            <a:r>
              <a:rPr lang="en-US" b="1" dirty="0">
                <a:solidFill>
                  <a:srgbClr val="008000"/>
                </a:solidFill>
                <a:latin typeface="Courier New" pitchFamily="49" charset="0"/>
              </a:rPr>
              <a:t>! Let me out</a:t>
            </a:r>
            <a:r>
              <a:rPr lang="en-US" b="1" dirty="0" smtClean="0">
                <a:solidFill>
                  <a:srgbClr val="008000"/>
                </a:solidFill>
                <a:latin typeface="Courier New" pitchFamily="49" charset="0"/>
              </a:rPr>
              <a:t>!'</a:t>
            </a:r>
            <a:r>
              <a:rPr lang="en-US" b="1" dirty="0" smtClean="0">
                <a:latin typeface="Courier New" pitchFamily="49" charset="0"/>
              </a:rPr>
              <a:t>)</a:t>
            </a:r>
            <a:endParaRPr lang="en-US" b="1" dirty="0">
              <a:solidFill>
                <a:srgbClr val="008000"/>
              </a:solidFill>
              <a:latin typeface="Courier New" pitchFamily="49" charset="0"/>
            </a:endParaRPr>
          </a:p>
          <a:p>
            <a:pPr algn="l">
              <a:lnSpc>
                <a:spcPct val="60000"/>
              </a:lnSpc>
              <a:spcBef>
                <a:spcPct val="50000"/>
              </a:spcBef>
            </a:pPr>
            <a:r>
              <a:rPr lang="en-US" b="1" dirty="0">
                <a:solidFill>
                  <a:srgbClr val="008000"/>
                </a:solidFill>
                <a:latin typeface="Courier New" pitchFamily="49" charset="0"/>
              </a:rPr>
              <a:t>   </a:t>
            </a:r>
            <a:r>
              <a:rPr lang="en-US" b="1" dirty="0">
                <a:latin typeface="Courier New" pitchFamily="49" charset="0"/>
              </a:rPr>
              <a:t>escape = </a:t>
            </a:r>
            <a:r>
              <a:rPr lang="en-US" b="1" dirty="0" err="1">
                <a:latin typeface="Courier New" pitchFamily="49" charset="0"/>
              </a:rPr>
              <a:t>random.choice</a:t>
            </a:r>
            <a:r>
              <a:rPr lang="en-US" b="1" dirty="0">
                <a:latin typeface="Courier New" pitchFamily="49" charset="0"/>
              </a:rPr>
              <a:t>([41,42,43])</a:t>
            </a:r>
          </a:p>
          <a:p>
            <a:pPr algn="l">
              <a:lnSpc>
                <a:spcPct val="60000"/>
              </a:lnSpc>
              <a:spcBef>
                <a:spcPct val="50000"/>
              </a:spcBef>
            </a:pPr>
            <a:endParaRPr lang="en-US" b="1" dirty="0">
              <a:latin typeface="Courier New" pitchFamily="49" charset="0"/>
            </a:endParaRPr>
          </a:p>
          <a:p>
            <a:pPr algn="l">
              <a:lnSpc>
                <a:spcPct val="60000"/>
              </a:lnSpc>
              <a:spcBef>
                <a:spcPct val="50000"/>
              </a:spcBef>
            </a:pPr>
            <a:endParaRPr lang="en-US" b="1" dirty="0">
              <a:latin typeface="Courier New" pitchFamily="49" charset="0"/>
            </a:endParaRPr>
          </a:p>
          <a:p>
            <a:pPr algn="l">
              <a:lnSpc>
                <a:spcPct val="60000"/>
              </a:lnSpc>
              <a:spcBef>
                <a:spcPct val="50000"/>
              </a:spcBef>
            </a:pPr>
            <a:r>
              <a:rPr lang="en-US" b="1" dirty="0" smtClean="0">
                <a:solidFill>
                  <a:srgbClr val="FF6600"/>
                </a:solidFill>
                <a:latin typeface="Courier New" pitchFamily="49" charset="0"/>
              </a:rPr>
              <a:t>print</a:t>
            </a:r>
            <a:r>
              <a:rPr lang="en-US" b="1" dirty="0" smtClean="0">
                <a:latin typeface="Courier New" pitchFamily="49" charset="0"/>
              </a:rPr>
              <a:t>(</a:t>
            </a:r>
            <a:r>
              <a:rPr lang="en-US" b="1" dirty="0" smtClean="0">
                <a:solidFill>
                  <a:srgbClr val="008000"/>
                </a:solidFill>
                <a:latin typeface="Courier New" pitchFamily="49" charset="0"/>
              </a:rPr>
              <a:t>'At </a:t>
            </a:r>
            <a:r>
              <a:rPr lang="en-US" b="1" dirty="0">
                <a:solidFill>
                  <a:srgbClr val="008000"/>
                </a:solidFill>
                <a:latin typeface="Courier New" pitchFamily="49" charset="0"/>
              </a:rPr>
              <a:t>last</a:t>
            </a:r>
            <a:r>
              <a:rPr lang="en-US" b="1" dirty="0" smtClean="0">
                <a:solidFill>
                  <a:srgbClr val="008000"/>
                </a:solidFill>
                <a:latin typeface="Courier New" pitchFamily="49" charset="0"/>
              </a:rPr>
              <a:t>!'</a:t>
            </a:r>
            <a:r>
              <a:rPr lang="en-US" b="1" dirty="0" smtClean="0">
                <a:latin typeface="Courier New" pitchFamily="49" charset="0"/>
              </a:rPr>
              <a:t>)</a:t>
            </a:r>
          </a:p>
          <a:p>
            <a:pPr algn="l">
              <a:lnSpc>
                <a:spcPct val="60000"/>
              </a:lnSpc>
              <a:spcBef>
                <a:spcPct val="50000"/>
              </a:spcBef>
            </a:pPr>
            <a:endParaRPr lang="en-US" b="1" dirty="0">
              <a:solidFill>
                <a:srgbClr val="008000"/>
              </a:solidFill>
              <a:latin typeface="Courier New" pitchFamily="49" charset="0"/>
            </a:endParaRPr>
          </a:p>
        </p:txBody>
      </p:sp>
      <p:sp>
        <p:nvSpPr>
          <p:cNvPr id="36869" name="Text Box 13"/>
          <p:cNvSpPr txBox="1">
            <a:spLocks noChangeArrowheads="1"/>
          </p:cNvSpPr>
          <p:nvPr/>
        </p:nvSpPr>
        <p:spPr bwMode="auto">
          <a:xfrm>
            <a:off x="4591050" y="6324600"/>
            <a:ext cx="4419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dirty="0" smtClean="0">
                <a:solidFill>
                  <a:schemeClr val="bg2"/>
                </a:solidFill>
                <a:latin typeface="Calibri" pitchFamily="34" charset="0"/>
              </a:rPr>
              <a:t>how could we accumulate a LIST of all the guesses?</a:t>
            </a:r>
            <a:endParaRPr lang="en-US" sz="1200" dirty="0">
              <a:solidFill>
                <a:schemeClr val="bg2"/>
              </a:solidFill>
              <a:latin typeface="Calibri" pitchFamily="34" charset="0"/>
            </a:endParaRPr>
          </a:p>
        </p:txBody>
      </p:sp>
      <p:sp>
        <p:nvSpPr>
          <p:cNvPr id="36870" name="Text Box 14"/>
          <p:cNvSpPr txBox="1">
            <a:spLocks noChangeArrowheads="1"/>
          </p:cNvSpPr>
          <p:nvPr/>
        </p:nvSpPr>
        <p:spPr bwMode="auto">
          <a:xfrm>
            <a:off x="4591050" y="6096000"/>
            <a:ext cx="4419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alibri" pitchFamily="34" charset="0"/>
              </a:rPr>
              <a:t>how could we count the number of loops we run?</a:t>
            </a:r>
          </a:p>
        </p:txBody>
      </p:sp>
      <p:sp>
        <p:nvSpPr>
          <p:cNvPr id="6" name="Text Box 13"/>
          <p:cNvSpPr txBox="1">
            <a:spLocks noChangeArrowheads="1"/>
          </p:cNvSpPr>
          <p:nvPr/>
        </p:nvSpPr>
        <p:spPr bwMode="auto">
          <a:xfrm>
            <a:off x="4597758" y="6558678"/>
            <a:ext cx="441960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800" dirty="0" err="1" smtClean="0">
                <a:solidFill>
                  <a:schemeClr val="bg2"/>
                </a:solidFill>
                <a:latin typeface="Calibri" pitchFamily="34" charset="0"/>
              </a:rPr>
              <a:t>random.uniform</a:t>
            </a:r>
            <a:r>
              <a:rPr lang="en-US" sz="800" dirty="0" smtClean="0">
                <a:solidFill>
                  <a:schemeClr val="bg2"/>
                </a:solidFill>
                <a:latin typeface="Calibri" pitchFamily="34" charset="0"/>
              </a:rPr>
              <a:t>!</a:t>
            </a:r>
            <a:endParaRPr lang="en-US" sz="800" dirty="0">
              <a:solidFill>
                <a:schemeClr val="bg2"/>
              </a:solidFill>
              <a:latin typeface="Calibri" pitchFamily="34" charset="0"/>
            </a:endParaRPr>
          </a:p>
        </p:txBody>
      </p:sp>
      <p:sp>
        <p:nvSpPr>
          <p:cNvPr id="3" name="TextBox 2"/>
          <p:cNvSpPr txBox="1"/>
          <p:nvPr/>
        </p:nvSpPr>
        <p:spPr>
          <a:xfrm>
            <a:off x="4038600" y="1524000"/>
            <a:ext cx="2895600" cy="738664"/>
          </a:xfrm>
          <a:prstGeom prst="rect">
            <a:avLst/>
          </a:prstGeom>
          <a:solidFill>
            <a:schemeClr val="bg1"/>
          </a:solidFill>
        </p:spPr>
        <p:txBody>
          <a:bodyPr wrap="square" rtlCol="0">
            <a:spAutoFit/>
          </a:bodyPr>
          <a:lstStyle/>
          <a:p>
            <a:r>
              <a:rPr lang="en-US" sz="2100" dirty="0" smtClean="0">
                <a:latin typeface="Candara" panose="020E0502030303020204" pitchFamily="34" charset="0"/>
              </a:rPr>
              <a:t>starting value, </a:t>
            </a:r>
            <a:r>
              <a:rPr lang="en-US" sz="2100" b="1" i="1" dirty="0" smtClean="0">
                <a:latin typeface="Candara" panose="020E0502030303020204" pitchFamily="34" charset="0"/>
              </a:rPr>
              <a:t>not</a:t>
            </a:r>
            <a:r>
              <a:rPr lang="en-US" sz="2100" dirty="0" smtClean="0">
                <a:latin typeface="Candara" panose="020E0502030303020204" pitchFamily="34" charset="0"/>
              </a:rPr>
              <a:t> the final or desired value!</a:t>
            </a:r>
            <a:endParaRPr lang="en-US" sz="2100" dirty="0">
              <a:latin typeface="Candara" panose="020E0502030303020204" pitchFamily="34" charset="0"/>
            </a:endParaRPr>
          </a:p>
        </p:txBody>
      </p:sp>
      <p:sp>
        <p:nvSpPr>
          <p:cNvPr id="11" name="TextBox 10"/>
          <p:cNvSpPr txBox="1"/>
          <p:nvPr/>
        </p:nvSpPr>
        <p:spPr>
          <a:xfrm>
            <a:off x="5410200" y="2514600"/>
            <a:ext cx="3505200" cy="415498"/>
          </a:xfrm>
          <a:prstGeom prst="rect">
            <a:avLst/>
          </a:prstGeom>
          <a:solidFill>
            <a:schemeClr val="bg1"/>
          </a:solidFill>
        </p:spPr>
        <p:txBody>
          <a:bodyPr wrap="square" rtlCol="0">
            <a:spAutoFit/>
          </a:bodyPr>
          <a:lstStyle/>
          <a:p>
            <a:pPr algn="l"/>
            <a:r>
              <a:rPr lang="en-US" sz="2100" dirty="0" smtClean="0">
                <a:latin typeface="Candara" panose="020E0502030303020204" pitchFamily="34" charset="0"/>
              </a:rPr>
              <a:t>test to see </a:t>
            </a:r>
            <a:r>
              <a:rPr lang="en-US" sz="2100" b="1" i="1" dirty="0" smtClean="0">
                <a:latin typeface="Candara" panose="020E0502030303020204" pitchFamily="34" charset="0"/>
              </a:rPr>
              <a:t>if we keep looping</a:t>
            </a:r>
            <a:endParaRPr lang="en-US" sz="2100" b="1" i="1" dirty="0">
              <a:latin typeface="Candara" panose="020E0502030303020204" pitchFamily="34" charset="0"/>
            </a:endParaRPr>
          </a:p>
        </p:txBody>
      </p:sp>
      <p:sp>
        <p:nvSpPr>
          <p:cNvPr id="2" name="Down Arrow 1"/>
          <p:cNvSpPr/>
          <p:nvPr/>
        </p:nvSpPr>
        <p:spPr bwMode="auto">
          <a:xfrm rot="4830794">
            <a:off x="3467226" y="1718609"/>
            <a:ext cx="533400" cy="838200"/>
          </a:xfrm>
          <a:prstGeom prst="downArrow">
            <a:avLst/>
          </a:prstGeom>
          <a:solidFill>
            <a:srgbClr val="FFDCB9"/>
          </a:solidFill>
          <a:ln w="31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 name="Down Arrow 9"/>
          <p:cNvSpPr/>
          <p:nvPr/>
        </p:nvSpPr>
        <p:spPr bwMode="auto">
          <a:xfrm rot="4830794">
            <a:off x="4762626" y="2427629"/>
            <a:ext cx="533400" cy="838200"/>
          </a:xfrm>
          <a:prstGeom prst="downArrow">
            <a:avLst/>
          </a:prstGeom>
          <a:solidFill>
            <a:srgbClr val="FFDCB9"/>
          </a:solidFill>
          <a:ln w="31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2" name="Down Arrow 11"/>
          <p:cNvSpPr/>
          <p:nvPr/>
        </p:nvSpPr>
        <p:spPr bwMode="auto">
          <a:xfrm rot="6588860">
            <a:off x="2953173" y="4164873"/>
            <a:ext cx="533400" cy="838200"/>
          </a:xfrm>
          <a:prstGeom prst="downArrow">
            <a:avLst/>
          </a:prstGeom>
          <a:solidFill>
            <a:srgbClr val="FFDCB9"/>
          </a:solidFill>
          <a:ln w="31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 name="TextBox 12"/>
          <p:cNvSpPr txBox="1"/>
          <p:nvPr/>
        </p:nvSpPr>
        <p:spPr>
          <a:xfrm>
            <a:off x="3581400" y="4561449"/>
            <a:ext cx="3352800" cy="415498"/>
          </a:xfrm>
          <a:prstGeom prst="rect">
            <a:avLst/>
          </a:prstGeom>
          <a:solidFill>
            <a:schemeClr val="bg1"/>
          </a:solidFill>
        </p:spPr>
        <p:txBody>
          <a:bodyPr wrap="square" rtlCol="0">
            <a:spAutoFit/>
          </a:bodyPr>
          <a:lstStyle/>
          <a:p>
            <a:pPr algn="l"/>
            <a:r>
              <a:rPr lang="en-US" sz="2100" dirty="0" smtClean="0">
                <a:latin typeface="Candara" panose="020E0502030303020204" pitchFamily="34" charset="0"/>
              </a:rPr>
              <a:t>watch out for infinite loops!</a:t>
            </a:r>
            <a:endParaRPr lang="en-US" sz="2100" b="1" i="1" dirty="0">
              <a:latin typeface="Candara" panose="020E0502030303020204" pitchFamily="34" charset="0"/>
            </a:endParaRPr>
          </a:p>
        </p:txBody>
      </p:sp>
      <p:sp>
        <p:nvSpPr>
          <p:cNvPr id="14" name="Down Arrow 13"/>
          <p:cNvSpPr/>
          <p:nvPr/>
        </p:nvSpPr>
        <p:spPr bwMode="auto">
          <a:xfrm rot="5566995">
            <a:off x="4381499" y="5125437"/>
            <a:ext cx="533400" cy="838200"/>
          </a:xfrm>
          <a:prstGeom prst="downArrow">
            <a:avLst/>
          </a:prstGeom>
          <a:solidFill>
            <a:srgbClr val="FFDCB9"/>
          </a:solidFill>
          <a:ln w="31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5" name="TextBox 14"/>
          <p:cNvSpPr txBox="1"/>
          <p:nvPr/>
        </p:nvSpPr>
        <p:spPr>
          <a:xfrm>
            <a:off x="4953000" y="5336788"/>
            <a:ext cx="2438400" cy="415498"/>
          </a:xfrm>
          <a:prstGeom prst="rect">
            <a:avLst/>
          </a:prstGeom>
          <a:solidFill>
            <a:schemeClr val="bg1"/>
          </a:solidFill>
        </p:spPr>
        <p:txBody>
          <a:bodyPr wrap="square" rtlCol="0">
            <a:spAutoFit/>
          </a:bodyPr>
          <a:lstStyle/>
          <a:p>
            <a:r>
              <a:rPr lang="en-US" sz="2100" i="1" dirty="0" smtClean="0">
                <a:latin typeface="Candara" panose="020E0502030303020204" pitchFamily="34" charset="0"/>
              </a:rPr>
              <a:t>after</a:t>
            </a:r>
            <a:r>
              <a:rPr lang="en-US" sz="2100" dirty="0" smtClean="0">
                <a:latin typeface="Candara" panose="020E0502030303020204" pitchFamily="34" charset="0"/>
              </a:rPr>
              <a:t> the loop ends</a:t>
            </a:r>
            <a:endParaRPr lang="en-US" sz="2100" b="1" i="1" dirty="0">
              <a:latin typeface="Candara" panose="020E0502030303020204" pitchFamily="34" charset="0"/>
            </a:endParaRPr>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032" y="0"/>
            <a:ext cx="9144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extBox 1"/>
          <p:cNvSpPr txBox="1"/>
          <p:nvPr/>
        </p:nvSpPr>
        <p:spPr>
          <a:xfrm>
            <a:off x="6019800" y="304180"/>
            <a:ext cx="1981200" cy="830997"/>
          </a:xfrm>
          <a:prstGeom prst="rect">
            <a:avLst/>
          </a:prstGeom>
          <a:solidFill>
            <a:srgbClr val="FFCC99"/>
          </a:solidFill>
        </p:spPr>
        <p:txBody>
          <a:bodyPr wrap="square" rtlCol="0">
            <a:spAutoFit/>
          </a:bodyPr>
          <a:lstStyle/>
          <a:p>
            <a:r>
              <a:rPr lang="en-US" b="1" dirty="0" smtClean="0">
                <a:latin typeface="Cambria" pitchFamily="18" charset="0"/>
              </a:rPr>
              <a:t>screenshot '12 !!!</a:t>
            </a:r>
            <a:endParaRPr lang="en-US" b="1" dirty="0">
              <a:latin typeface="Cambria" pitchFamily="18" charset="0"/>
            </a:endParaRPr>
          </a:p>
        </p:txBody>
      </p:sp>
      <p:sp>
        <p:nvSpPr>
          <p:cNvPr id="3" name="Down Arrow 2"/>
          <p:cNvSpPr/>
          <p:nvPr/>
        </p:nvSpPr>
        <p:spPr bwMode="auto">
          <a:xfrm rot="10800000">
            <a:off x="4724400" y="1752600"/>
            <a:ext cx="762000" cy="914400"/>
          </a:xfrm>
          <a:prstGeom prst="downArrow">
            <a:avLst/>
          </a:prstGeom>
          <a:solidFill>
            <a:srgbClr val="F78B09"/>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 name="Down Arrow 4"/>
          <p:cNvSpPr/>
          <p:nvPr/>
        </p:nvSpPr>
        <p:spPr bwMode="auto">
          <a:xfrm rot="5400000">
            <a:off x="4267200" y="5562600"/>
            <a:ext cx="762000" cy="914400"/>
          </a:xfrm>
          <a:prstGeom prst="downArrow">
            <a:avLst/>
          </a:prstGeom>
          <a:solidFill>
            <a:srgbClr val="F78B09"/>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1614306396"/>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ext Box 5"/>
          <p:cNvSpPr txBox="1">
            <a:spLocks noChangeArrowheads="1"/>
          </p:cNvSpPr>
          <p:nvPr/>
        </p:nvSpPr>
        <p:spPr bwMode="auto">
          <a:xfrm>
            <a:off x="348049" y="258020"/>
            <a:ext cx="80772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dirty="0" smtClean="0">
                <a:latin typeface="Cambria" pitchFamily="18" charset="0"/>
                <a:cs typeface="Times New Roman" pitchFamily="18" charset="0"/>
              </a:rPr>
              <a:t>"Birthday Room Experiment"</a:t>
            </a:r>
            <a:endParaRPr lang="en-US" sz="4200" dirty="0">
              <a:latin typeface="Cambria" pitchFamily="18" charset="0"/>
              <a:cs typeface="Times New Roman" pitchFamily="18" charset="0"/>
            </a:endParaRPr>
          </a:p>
        </p:txBody>
      </p:sp>
      <p:sp>
        <p:nvSpPr>
          <p:cNvPr id="36867" name="Text Box 6"/>
          <p:cNvSpPr txBox="1">
            <a:spLocks noChangeArrowheads="1"/>
          </p:cNvSpPr>
          <p:nvPr/>
        </p:nvSpPr>
        <p:spPr bwMode="auto">
          <a:xfrm>
            <a:off x="1066800" y="4876800"/>
            <a:ext cx="5943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sz="3600" dirty="0" err="1" smtClean="0">
                <a:solidFill>
                  <a:srgbClr val="21439C"/>
                </a:solidFill>
                <a:latin typeface="Consolas" panose="020B0609020204030204" pitchFamily="49" charset="0"/>
              </a:rPr>
              <a:t>rand_date</a:t>
            </a:r>
            <a:r>
              <a:rPr lang="en-US" sz="3600" dirty="0" smtClean="0">
                <a:solidFill>
                  <a:srgbClr val="000000"/>
                </a:solidFill>
                <a:latin typeface="Consolas" panose="020B0609020204030204" pitchFamily="49" charset="0"/>
              </a:rPr>
              <a:t>()</a:t>
            </a:r>
            <a:endParaRPr lang="en-US" sz="3600" dirty="0">
              <a:solidFill>
                <a:srgbClr val="000000"/>
              </a:solidFill>
              <a:latin typeface="Consolas" panose="020B0609020204030204" pitchFamily="49" charset="0"/>
            </a:endParaRPr>
          </a:p>
        </p:txBody>
      </p:sp>
      <p:sp>
        <p:nvSpPr>
          <p:cNvPr id="3" name="Rectangle 2"/>
          <p:cNvSpPr/>
          <p:nvPr/>
        </p:nvSpPr>
        <p:spPr bwMode="auto">
          <a:xfrm>
            <a:off x="3505200" y="1603242"/>
            <a:ext cx="3962400" cy="2667000"/>
          </a:xfrm>
          <a:prstGeom prst="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 name="Text Box 6"/>
          <p:cNvSpPr txBox="1">
            <a:spLocks noChangeArrowheads="1"/>
          </p:cNvSpPr>
          <p:nvPr/>
        </p:nvSpPr>
        <p:spPr bwMode="auto">
          <a:xfrm>
            <a:off x="1066800" y="5678269"/>
            <a:ext cx="5943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sz="3600" dirty="0" err="1" smtClean="0">
                <a:solidFill>
                  <a:srgbClr val="21439C"/>
                </a:solidFill>
                <a:latin typeface="Consolas" panose="020B0609020204030204" pitchFamily="49" charset="0"/>
              </a:rPr>
              <a:t>bday_list</a:t>
            </a:r>
            <a:r>
              <a:rPr lang="en-US" sz="3600" dirty="0" smtClean="0">
                <a:solidFill>
                  <a:srgbClr val="000000"/>
                </a:solidFill>
                <a:latin typeface="Consolas" panose="020B0609020204030204" pitchFamily="49" charset="0"/>
              </a:rPr>
              <a:t>()</a:t>
            </a:r>
            <a:endParaRPr lang="en-US" sz="3600" dirty="0">
              <a:solidFill>
                <a:srgbClr val="000000"/>
              </a:solidFill>
              <a:latin typeface="Consolas" panose="020B0609020204030204" pitchFamily="49" charset="0"/>
            </a:endParaRPr>
          </a:p>
        </p:txBody>
      </p:sp>
      <p:sp>
        <p:nvSpPr>
          <p:cNvPr id="4" name="Right Arrow 3"/>
          <p:cNvSpPr/>
          <p:nvPr/>
        </p:nvSpPr>
        <p:spPr bwMode="auto">
          <a:xfrm>
            <a:off x="2209800" y="1981200"/>
            <a:ext cx="914400" cy="723091"/>
          </a:xfrm>
          <a:prstGeom prst="rightArrow">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 name="TextBox 4"/>
          <p:cNvSpPr txBox="1"/>
          <p:nvPr/>
        </p:nvSpPr>
        <p:spPr>
          <a:xfrm rot="20977294">
            <a:off x="6499226" y="4890792"/>
            <a:ext cx="1936749" cy="461665"/>
          </a:xfrm>
          <a:prstGeom prst="rect">
            <a:avLst/>
          </a:prstGeom>
          <a:solidFill>
            <a:srgbClr val="CCECFF"/>
          </a:solidFill>
        </p:spPr>
        <p:txBody>
          <a:bodyPr wrap="none" rtlCol="0">
            <a:spAutoFit/>
          </a:bodyPr>
          <a:lstStyle/>
          <a:p>
            <a:r>
              <a:rPr lang="en-US" dirty="0" smtClean="0">
                <a:latin typeface="Cambria" panose="02040503050406030204" pitchFamily="18" charset="0"/>
              </a:rPr>
              <a:t>design ideas?</a:t>
            </a:r>
          </a:p>
        </p:txBody>
      </p:sp>
      <p:sp>
        <p:nvSpPr>
          <p:cNvPr id="13" name="TextBox 12"/>
          <p:cNvSpPr txBox="1"/>
          <p:nvPr/>
        </p:nvSpPr>
        <p:spPr>
          <a:xfrm rot="20977294">
            <a:off x="7375009" y="5424282"/>
            <a:ext cx="1330557" cy="784830"/>
          </a:xfrm>
          <a:prstGeom prst="rect">
            <a:avLst/>
          </a:prstGeom>
          <a:noFill/>
        </p:spPr>
        <p:txBody>
          <a:bodyPr wrap="none" rtlCol="0">
            <a:spAutoFit/>
          </a:bodyPr>
          <a:lstStyle/>
          <a:p>
            <a:r>
              <a:rPr lang="en-US" sz="1500" dirty="0" smtClean="0">
                <a:latin typeface="Cambria" panose="02040503050406030204" pitchFamily="18" charset="0"/>
              </a:rPr>
              <a:t>what's easy?</a:t>
            </a:r>
          </a:p>
          <a:p>
            <a:r>
              <a:rPr lang="en-US" sz="1500" dirty="0" smtClean="0">
                <a:latin typeface="Cambria" panose="02040503050406030204" pitchFamily="18" charset="0"/>
              </a:rPr>
              <a:t>what's tricky?</a:t>
            </a:r>
          </a:p>
          <a:p>
            <a:r>
              <a:rPr lang="en-US" sz="1500" dirty="0" smtClean="0">
                <a:latin typeface="Cambria" panose="02040503050406030204" pitchFamily="18" charset="0"/>
              </a:rPr>
              <a:t>why?</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2224440" y="2705400"/>
              <a:ext cx="4764240" cy="1400400"/>
            </p14:xfrm>
          </p:contentPart>
        </mc:Choice>
        <mc:Fallback xmlns="">
          <p:pic>
            <p:nvPicPr>
              <p:cNvPr id="2" name="Ink 1"/>
              <p:cNvPicPr/>
              <p:nvPr/>
            </p:nvPicPr>
            <p:blipFill>
              <a:blip r:embed="rId3"/>
              <a:stretch>
                <a:fillRect/>
              </a:stretch>
            </p:blipFill>
            <p:spPr>
              <a:xfrm>
                <a:off x="2212560" y="2691720"/>
                <a:ext cx="4782600" cy="1420200"/>
              </a:xfrm>
              <a:prstGeom prst="rect">
                <a:avLst/>
              </a:prstGeom>
            </p:spPr>
          </p:pic>
        </mc:Fallback>
      </mc:AlternateContent>
    </p:spTree>
    <p:extLst>
      <p:ext uri="{BB962C8B-B14F-4D97-AF65-F5344CB8AC3E}">
        <p14:creationId xmlns:p14="http://schemas.microsoft.com/office/powerpoint/2010/main" val="1274350733"/>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bwMode="auto">
          <a:xfrm>
            <a:off x="762000" y="4038600"/>
            <a:ext cx="8153400" cy="1066800"/>
          </a:xfrm>
          <a:prstGeom prst="roundRect">
            <a:avLst/>
          </a:prstGeom>
          <a:solidFill>
            <a:srgbClr val="D5E0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6866" name="Text Box 5"/>
          <p:cNvSpPr txBox="1">
            <a:spLocks noChangeArrowheads="1"/>
          </p:cNvSpPr>
          <p:nvPr/>
        </p:nvSpPr>
        <p:spPr bwMode="auto">
          <a:xfrm>
            <a:off x="685800" y="228600"/>
            <a:ext cx="80772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4200" dirty="0">
                <a:latin typeface="Cambria" pitchFamily="18" charset="0"/>
                <a:cs typeface="Times New Roman" pitchFamily="18" charset="0"/>
              </a:rPr>
              <a:t>How long </a:t>
            </a:r>
            <a:r>
              <a:rPr lang="en-US" sz="4200" dirty="0" err="1">
                <a:latin typeface="Cambria" pitchFamily="18" charset="0"/>
                <a:cs typeface="Times New Roman" pitchFamily="18" charset="0"/>
              </a:rPr>
              <a:t>til</a:t>
            </a:r>
            <a:r>
              <a:rPr lang="en-US" sz="4200" dirty="0">
                <a:latin typeface="Cambria" pitchFamily="18" charset="0"/>
                <a:cs typeface="Times New Roman" pitchFamily="18" charset="0"/>
              </a:rPr>
              <a:t> a </a:t>
            </a:r>
            <a:r>
              <a:rPr lang="en-US" sz="4200" b="1" i="1" dirty="0">
                <a:solidFill>
                  <a:srgbClr val="CC3300"/>
                </a:solidFill>
                <a:latin typeface="Cambria" pitchFamily="18" charset="0"/>
                <a:cs typeface="Times New Roman" pitchFamily="18" charset="0"/>
              </a:rPr>
              <a:t>repeat</a:t>
            </a:r>
            <a:r>
              <a:rPr lang="en-US" sz="4200" dirty="0">
                <a:latin typeface="Cambria" pitchFamily="18" charset="0"/>
                <a:cs typeface="Times New Roman" pitchFamily="18" charset="0"/>
              </a:rPr>
              <a:t>?</a:t>
            </a:r>
          </a:p>
        </p:txBody>
      </p:sp>
      <p:sp>
        <p:nvSpPr>
          <p:cNvPr id="36867" name="Text Box 6"/>
          <p:cNvSpPr txBox="1">
            <a:spLocks noChangeArrowheads="1"/>
          </p:cNvSpPr>
          <p:nvPr/>
        </p:nvSpPr>
        <p:spPr bwMode="auto">
          <a:xfrm>
            <a:off x="381000" y="1295400"/>
            <a:ext cx="8534400" cy="5152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dirty="0">
                <a:latin typeface="Consolas" panose="020B0609020204030204" pitchFamily="49" charset="0"/>
              </a:rPr>
              <a:t>import random</a:t>
            </a:r>
            <a:endParaRPr lang="en-US" dirty="0">
              <a:solidFill>
                <a:srgbClr val="008000"/>
              </a:solidFill>
              <a:latin typeface="Consolas" panose="020B0609020204030204" pitchFamily="49" charset="0"/>
            </a:endParaRPr>
          </a:p>
          <a:p>
            <a:pPr algn="l">
              <a:lnSpc>
                <a:spcPct val="60000"/>
              </a:lnSpc>
              <a:spcBef>
                <a:spcPct val="50000"/>
              </a:spcBef>
            </a:pPr>
            <a:endParaRPr lang="en-US" dirty="0" smtClean="0">
              <a:latin typeface="Consolas" panose="020B0609020204030204" pitchFamily="49" charset="0"/>
            </a:endParaRPr>
          </a:p>
          <a:p>
            <a:pPr algn="l"/>
            <a:r>
              <a:rPr lang="en-US" dirty="0" err="1">
                <a:solidFill>
                  <a:srgbClr val="FF5600"/>
                </a:solidFill>
                <a:latin typeface="Consolas" panose="020B0609020204030204" pitchFamily="49" charset="0"/>
              </a:rPr>
              <a:t>def</a:t>
            </a:r>
            <a:r>
              <a:rPr lang="en-US" dirty="0">
                <a:solidFill>
                  <a:srgbClr val="000000"/>
                </a:solidFill>
                <a:latin typeface="Consolas" panose="020B0609020204030204" pitchFamily="49" charset="0"/>
              </a:rPr>
              <a:t> </a:t>
            </a:r>
            <a:r>
              <a:rPr lang="en-US" dirty="0" err="1" smtClean="0">
                <a:solidFill>
                  <a:srgbClr val="21439C"/>
                </a:solidFill>
                <a:latin typeface="Consolas" panose="020B0609020204030204" pitchFamily="49" charset="0"/>
              </a:rPr>
              <a:t>rand_date</a:t>
            </a:r>
            <a:r>
              <a:rPr lang="en-US" dirty="0">
                <a:solidFill>
                  <a:srgbClr val="000000"/>
                </a:solidFill>
                <a:latin typeface="Consolas" panose="020B0609020204030204" pitchFamily="49" charset="0"/>
              </a:rPr>
              <a:t>():</a:t>
            </a:r>
          </a:p>
          <a:p>
            <a:pPr algn="l"/>
            <a:r>
              <a:rPr lang="en-US" dirty="0">
                <a:solidFill>
                  <a:srgbClr val="000000"/>
                </a:solidFill>
                <a:latin typeface="Consolas" panose="020B0609020204030204" pitchFamily="49" charset="0"/>
              </a:rPr>
              <a:t>    </a:t>
            </a:r>
            <a:r>
              <a:rPr lang="en-US" dirty="0">
                <a:solidFill>
                  <a:srgbClr val="00A33F"/>
                </a:solidFill>
                <a:latin typeface="Consolas" panose="020B0609020204030204" pitchFamily="49" charset="0"/>
              </a:rPr>
              <a:t>""" returns a random date (a string)</a:t>
            </a:r>
            <a:endParaRPr lang="en-US" dirty="0">
              <a:solidFill>
                <a:srgbClr val="000000"/>
              </a:solidFill>
              <a:latin typeface="Consolas" panose="020B0609020204030204" pitchFamily="49" charset="0"/>
            </a:endParaRPr>
          </a:p>
          <a:p>
            <a:pPr algn="l"/>
            <a:r>
              <a:rPr lang="en-US" dirty="0">
                <a:solidFill>
                  <a:srgbClr val="00A33F"/>
                </a:solidFill>
                <a:latin typeface="Consolas" panose="020B0609020204030204" pitchFamily="49" charset="0"/>
              </a:rPr>
              <a:t>        in month/day form (no leap year...)</a:t>
            </a:r>
            <a:endParaRPr lang="en-US" dirty="0">
              <a:solidFill>
                <a:srgbClr val="000000"/>
              </a:solidFill>
              <a:latin typeface="Consolas" panose="020B0609020204030204" pitchFamily="49" charset="0"/>
            </a:endParaRPr>
          </a:p>
          <a:p>
            <a:pPr algn="l"/>
            <a:r>
              <a:rPr lang="en-US" dirty="0">
                <a:solidFill>
                  <a:srgbClr val="00A33F"/>
                </a:solidFill>
                <a:latin typeface="Consolas" panose="020B0609020204030204" pitchFamily="49" charset="0"/>
              </a:rPr>
              <a:t>    """</a:t>
            </a:r>
            <a:endParaRPr lang="en-US" dirty="0">
              <a:solidFill>
                <a:srgbClr val="000000"/>
              </a:solidFill>
              <a:latin typeface="Consolas" panose="020B0609020204030204" pitchFamily="49" charset="0"/>
            </a:endParaRPr>
          </a:p>
          <a:p>
            <a:pPr algn="l"/>
            <a:r>
              <a:rPr lang="en-US" dirty="0">
                <a:solidFill>
                  <a:schemeClr val="bg1"/>
                </a:solidFill>
                <a:latin typeface="Consolas" panose="020B0609020204030204" pitchFamily="49" charset="0"/>
              </a:rPr>
              <a:t>    </a:t>
            </a:r>
            <a:r>
              <a:rPr lang="en-US" dirty="0" err="1">
                <a:solidFill>
                  <a:schemeClr val="bg1"/>
                </a:solidFill>
                <a:latin typeface="Consolas" panose="020B0609020204030204" pitchFamily="49" charset="0"/>
              </a:rPr>
              <a:t>DiM</a:t>
            </a:r>
            <a:r>
              <a:rPr lang="en-US" dirty="0">
                <a:solidFill>
                  <a:schemeClr val="bg1"/>
                </a:solidFill>
                <a:latin typeface="Consolas" panose="020B0609020204030204" pitchFamily="49" charset="0"/>
              </a:rPr>
              <a:t> = [0,31,28,31,30,31,30,31,31,30,31,30,31]</a:t>
            </a:r>
          </a:p>
          <a:p>
            <a:pPr algn="l"/>
            <a:r>
              <a:rPr lang="en-US" dirty="0">
                <a:solidFill>
                  <a:srgbClr val="000000"/>
                </a:solidFill>
                <a:latin typeface="Consolas" panose="020B0609020204030204" pitchFamily="49" charset="0"/>
              </a:rPr>
              <a:t>    </a:t>
            </a:r>
            <a:endParaRPr lang="en-US" dirty="0" smtClean="0">
              <a:solidFill>
                <a:srgbClr val="000000"/>
              </a:solidFill>
              <a:latin typeface="Consolas" panose="020B0609020204030204" pitchFamily="49" charset="0"/>
            </a:endParaRPr>
          </a:p>
          <a:p>
            <a:pPr algn="l"/>
            <a:r>
              <a:rPr lang="en-US" dirty="0">
                <a:solidFill>
                  <a:srgbClr val="000000"/>
                </a:solidFill>
                <a:latin typeface="Consolas" panose="020B0609020204030204" pitchFamily="49" charset="0"/>
              </a:rPr>
              <a:t> </a:t>
            </a:r>
            <a:r>
              <a:rPr lang="en-US" dirty="0" smtClean="0">
                <a:solidFill>
                  <a:srgbClr val="000000"/>
                </a:solidFill>
                <a:latin typeface="Consolas" panose="020B0609020204030204" pitchFamily="49" charset="0"/>
              </a:rPr>
              <a:t>   month</a:t>
            </a:r>
            <a:r>
              <a:rPr lang="en-US" dirty="0">
                <a:solidFill>
                  <a:srgbClr val="000000"/>
                </a:solidFill>
                <a:latin typeface="Consolas" panose="020B0609020204030204" pitchFamily="49" charset="0"/>
              </a:rPr>
              <a:t> </a:t>
            </a:r>
            <a:r>
              <a:rPr lang="en-US" dirty="0">
                <a:solidFill>
                  <a:srgbClr val="FF5600"/>
                </a:solidFill>
                <a:latin typeface="Consolas" panose="020B0609020204030204" pitchFamily="49" charset="0"/>
              </a:rPr>
              <a:t>=</a:t>
            </a:r>
            <a:r>
              <a:rPr lang="en-US" dirty="0">
                <a:solidFill>
                  <a:srgbClr val="000000"/>
                </a:solidFill>
                <a:latin typeface="Consolas" panose="020B0609020204030204" pitchFamily="49" charset="0"/>
              </a:rPr>
              <a:t> </a:t>
            </a:r>
            <a:r>
              <a:rPr lang="en-US" dirty="0" err="1">
                <a:solidFill>
                  <a:srgbClr val="000000"/>
                </a:solidFill>
                <a:latin typeface="Consolas" panose="020B0609020204030204" pitchFamily="49" charset="0"/>
              </a:rPr>
              <a:t>random.choice</a:t>
            </a:r>
            <a:r>
              <a:rPr lang="en-US" dirty="0">
                <a:solidFill>
                  <a:srgbClr val="000000"/>
                </a:solidFill>
                <a:latin typeface="Consolas" panose="020B0609020204030204" pitchFamily="49" charset="0"/>
              </a:rPr>
              <a:t>( </a:t>
            </a:r>
            <a:r>
              <a:rPr lang="en-US" dirty="0" smtClean="0">
                <a:solidFill>
                  <a:srgbClr val="A535AE"/>
                </a:solidFill>
                <a:latin typeface="Consolas" panose="020B0609020204030204" pitchFamily="49" charset="0"/>
              </a:rPr>
              <a:t>range</a:t>
            </a:r>
            <a:r>
              <a:rPr lang="en-US" dirty="0" smtClean="0">
                <a:solidFill>
                  <a:srgbClr val="000000"/>
                </a:solidFill>
                <a:latin typeface="Consolas" panose="020B0609020204030204" pitchFamily="49" charset="0"/>
              </a:rPr>
              <a:t>(1,12</a:t>
            </a:r>
            <a:r>
              <a:rPr lang="en-US" dirty="0" smtClean="0">
                <a:solidFill>
                  <a:srgbClr val="FF5600"/>
                </a:solidFill>
                <a:latin typeface="Consolas" panose="020B0609020204030204" pitchFamily="49" charset="0"/>
              </a:rPr>
              <a:t>+</a:t>
            </a:r>
            <a:r>
              <a:rPr lang="en-US" dirty="0" smtClean="0">
                <a:solidFill>
                  <a:srgbClr val="000000"/>
                </a:solidFill>
                <a:latin typeface="Consolas" panose="020B0609020204030204" pitchFamily="49" charset="0"/>
              </a:rPr>
              <a:t>1</a:t>
            </a:r>
            <a:r>
              <a:rPr lang="en-US" dirty="0">
                <a:solidFill>
                  <a:srgbClr val="000000"/>
                </a:solidFill>
                <a:latin typeface="Consolas" panose="020B0609020204030204" pitchFamily="49" charset="0"/>
              </a:rPr>
              <a:t>) )</a:t>
            </a:r>
          </a:p>
          <a:p>
            <a:pPr algn="l"/>
            <a:r>
              <a:rPr lang="en-US" dirty="0">
                <a:solidFill>
                  <a:srgbClr val="D5E0FF"/>
                </a:solidFill>
                <a:latin typeface="Consolas" panose="020B0609020204030204" pitchFamily="49" charset="0"/>
              </a:rPr>
              <a:t>   </a:t>
            </a:r>
            <a:r>
              <a:rPr lang="en-US" dirty="0">
                <a:latin typeface="Consolas" panose="020B0609020204030204" pitchFamily="49" charset="0"/>
              </a:rPr>
              <a:t> day = </a:t>
            </a:r>
            <a:r>
              <a:rPr lang="en-US" dirty="0" err="1">
                <a:latin typeface="Consolas" panose="020B0609020204030204" pitchFamily="49" charset="0"/>
              </a:rPr>
              <a:t>random.choice</a:t>
            </a:r>
            <a:r>
              <a:rPr lang="en-US" dirty="0">
                <a:latin typeface="Consolas" panose="020B0609020204030204" pitchFamily="49" charset="0"/>
              </a:rPr>
              <a:t>( </a:t>
            </a:r>
            <a:r>
              <a:rPr lang="en-US" dirty="0" smtClean="0">
                <a:solidFill>
                  <a:srgbClr val="A535AE"/>
                </a:solidFill>
                <a:latin typeface="Consolas" panose="020B0609020204030204" pitchFamily="49" charset="0"/>
              </a:rPr>
              <a:t>range</a:t>
            </a:r>
            <a:r>
              <a:rPr lang="en-US" dirty="0" smtClean="0">
                <a:latin typeface="Consolas" panose="020B0609020204030204" pitchFamily="49" charset="0"/>
              </a:rPr>
              <a:t>(1,31</a:t>
            </a:r>
            <a:r>
              <a:rPr lang="en-US" dirty="0" smtClean="0">
                <a:solidFill>
                  <a:srgbClr val="FF5600"/>
                </a:solidFill>
                <a:latin typeface="Consolas" panose="020B0609020204030204" pitchFamily="49" charset="0"/>
              </a:rPr>
              <a:t>+</a:t>
            </a:r>
            <a:r>
              <a:rPr lang="en-US" dirty="0" smtClean="0">
                <a:solidFill>
                  <a:srgbClr val="000000"/>
                </a:solidFill>
                <a:latin typeface="Consolas" panose="020B0609020204030204" pitchFamily="49" charset="0"/>
              </a:rPr>
              <a:t>1)</a:t>
            </a:r>
            <a:r>
              <a:rPr lang="en-US" dirty="0">
                <a:solidFill>
                  <a:srgbClr val="000000"/>
                </a:solidFill>
                <a:latin typeface="Consolas" panose="020B0609020204030204" pitchFamily="49" charset="0"/>
              </a:rPr>
              <a:t> )</a:t>
            </a:r>
            <a:r>
              <a:rPr lang="en-US" dirty="0" smtClean="0">
                <a:solidFill>
                  <a:srgbClr val="D5E0FF"/>
                </a:solidFill>
                <a:latin typeface="Consolas" panose="020B0609020204030204" pitchFamily="49" charset="0"/>
              </a:rPr>
              <a:t>]+</a:t>
            </a:r>
            <a:r>
              <a:rPr lang="en-US" dirty="0">
                <a:solidFill>
                  <a:srgbClr val="D5E0FF"/>
                </a:solidFill>
                <a:latin typeface="Consolas" panose="020B0609020204030204" pitchFamily="49" charset="0"/>
              </a:rPr>
              <a:t>1) )</a:t>
            </a:r>
          </a:p>
          <a:p>
            <a:pPr algn="l"/>
            <a:r>
              <a:rPr lang="en-US" dirty="0">
                <a:solidFill>
                  <a:srgbClr val="000000"/>
                </a:solidFill>
                <a:latin typeface="Consolas" panose="020B0609020204030204" pitchFamily="49" charset="0"/>
              </a:rPr>
              <a:t>    </a:t>
            </a:r>
            <a:endParaRPr lang="en-US" dirty="0" smtClean="0">
              <a:solidFill>
                <a:srgbClr val="000000"/>
              </a:solidFill>
              <a:latin typeface="Consolas" panose="020B0609020204030204" pitchFamily="49" charset="0"/>
            </a:endParaRPr>
          </a:p>
          <a:p>
            <a:pPr algn="l"/>
            <a:r>
              <a:rPr lang="en-US" dirty="0">
                <a:solidFill>
                  <a:srgbClr val="000000"/>
                </a:solidFill>
                <a:latin typeface="Consolas" panose="020B0609020204030204" pitchFamily="49" charset="0"/>
              </a:rPr>
              <a:t> </a:t>
            </a:r>
            <a:r>
              <a:rPr lang="en-US" dirty="0" smtClean="0">
                <a:solidFill>
                  <a:srgbClr val="000000"/>
                </a:solidFill>
                <a:latin typeface="Consolas" panose="020B0609020204030204" pitchFamily="49" charset="0"/>
              </a:rPr>
              <a:t>   </a:t>
            </a:r>
            <a:r>
              <a:rPr lang="en-US" dirty="0" err="1" smtClean="0">
                <a:solidFill>
                  <a:srgbClr val="000000"/>
                </a:solidFill>
                <a:latin typeface="Consolas" panose="020B0609020204030204" pitchFamily="49" charset="0"/>
              </a:rPr>
              <a:t>randomdate</a:t>
            </a:r>
            <a:r>
              <a:rPr lang="en-US" dirty="0">
                <a:solidFill>
                  <a:srgbClr val="000000"/>
                </a:solidFill>
                <a:latin typeface="Consolas" panose="020B0609020204030204" pitchFamily="49" charset="0"/>
              </a:rPr>
              <a:t> </a:t>
            </a:r>
            <a:r>
              <a:rPr lang="en-US" dirty="0">
                <a:solidFill>
                  <a:srgbClr val="FF5600"/>
                </a:solidFill>
                <a:latin typeface="Consolas" panose="020B0609020204030204" pitchFamily="49" charset="0"/>
              </a:rPr>
              <a:t>=</a:t>
            </a:r>
            <a:r>
              <a:rPr lang="en-US" dirty="0">
                <a:solidFill>
                  <a:srgbClr val="000000"/>
                </a:solidFill>
                <a:latin typeface="Consolas" panose="020B0609020204030204" pitchFamily="49" charset="0"/>
              </a:rPr>
              <a:t> </a:t>
            </a:r>
            <a:r>
              <a:rPr lang="en-US" dirty="0" err="1">
                <a:solidFill>
                  <a:srgbClr val="A535AE"/>
                </a:solidFill>
                <a:latin typeface="Consolas" panose="020B0609020204030204" pitchFamily="49" charset="0"/>
              </a:rPr>
              <a:t>str</a:t>
            </a:r>
            <a:r>
              <a:rPr lang="en-US" dirty="0">
                <a:solidFill>
                  <a:srgbClr val="000000"/>
                </a:solidFill>
                <a:latin typeface="Consolas" panose="020B0609020204030204" pitchFamily="49" charset="0"/>
              </a:rPr>
              <a:t>(month) </a:t>
            </a:r>
            <a:r>
              <a:rPr lang="en-US" dirty="0">
                <a:solidFill>
                  <a:srgbClr val="FF5600"/>
                </a:solidFill>
                <a:latin typeface="Consolas" panose="020B0609020204030204" pitchFamily="49" charset="0"/>
              </a:rPr>
              <a:t>+</a:t>
            </a:r>
            <a:r>
              <a:rPr lang="en-US" dirty="0">
                <a:solidFill>
                  <a:srgbClr val="000000"/>
                </a:solidFill>
                <a:latin typeface="Consolas" panose="020B0609020204030204" pitchFamily="49" charset="0"/>
              </a:rPr>
              <a:t> </a:t>
            </a:r>
            <a:r>
              <a:rPr lang="en-US" dirty="0" smtClean="0">
                <a:solidFill>
                  <a:srgbClr val="00A33F"/>
                </a:solidFill>
                <a:latin typeface="Consolas" panose="020B0609020204030204" pitchFamily="49" charset="0"/>
              </a:rPr>
              <a:t>"/" </a:t>
            </a:r>
            <a:r>
              <a:rPr lang="en-US" dirty="0">
                <a:solidFill>
                  <a:srgbClr val="FF5600"/>
                </a:solidFill>
                <a:latin typeface="Consolas" panose="020B0609020204030204" pitchFamily="49" charset="0"/>
              </a:rPr>
              <a:t>+</a:t>
            </a:r>
            <a:r>
              <a:rPr lang="en-US" dirty="0">
                <a:solidFill>
                  <a:srgbClr val="000000"/>
                </a:solidFill>
                <a:latin typeface="Consolas" panose="020B0609020204030204" pitchFamily="49" charset="0"/>
              </a:rPr>
              <a:t> </a:t>
            </a:r>
            <a:r>
              <a:rPr lang="en-US" dirty="0" err="1" smtClean="0">
                <a:solidFill>
                  <a:srgbClr val="A535AE"/>
                </a:solidFill>
                <a:latin typeface="Consolas" panose="020B0609020204030204" pitchFamily="49" charset="0"/>
              </a:rPr>
              <a:t>str</a:t>
            </a:r>
            <a:r>
              <a:rPr lang="en-US" dirty="0" smtClean="0">
                <a:solidFill>
                  <a:srgbClr val="000000"/>
                </a:solidFill>
                <a:latin typeface="Consolas" panose="020B0609020204030204" pitchFamily="49" charset="0"/>
              </a:rPr>
              <a:t>(day)</a:t>
            </a:r>
            <a:endParaRPr lang="en-US" dirty="0">
              <a:solidFill>
                <a:srgbClr val="000000"/>
              </a:solidFill>
              <a:latin typeface="Consolas" panose="020B0609020204030204" pitchFamily="49" charset="0"/>
            </a:endParaRPr>
          </a:p>
          <a:p>
            <a:pPr algn="l"/>
            <a:r>
              <a:rPr lang="en-US" dirty="0">
                <a:solidFill>
                  <a:srgbClr val="000000"/>
                </a:solidFill>
                <a:latin typeface="Consolas" panose="020B0609020204030204" pitchFamily="49" charset="0"/>
              </a:rPr>
              <a:t>    </a:t>
            </a:r>
            <a:endParaRPr lang="en-US" dirty="0" smtClean="0">
              <a:solidFill>
                <a:srgbClr val="000000"/>
              </a:solidFill>
              <a:latin typeface="Consolas" panose="020B0609020204030204" pitchFamily="49" charset="0"/>
            </a:endParaRPr>
          </a:p>
          <a:p>
            <a:pPr algn="l"/>
            <a:r>
              <a:rPr lang="en-US" dirty="0">
                <a:solidFill>
                  <a:srgbClr val="000000"/>
                </a:solidFill>
                <a:latin typeface="Consolas" panose="020B0609020204030204" pitchFamily="49" charset="0"/>
              </a:rPr>
              <a:t> </a:t>
            </a:r>
            <a:r>
              <a:rPr lang="en-US" dirty="0" smtClean="0">
                <a:solidFill>
                  <a:srgbClr val="000000"/>
                </a:solidFill>
                <a:latin typeface="Consolas" panose="020B0609020204030204" pitchFamily="49" charset="0"/>
              </a:rPr>
              <a:t>   </a:t>
            </a:r>
            <a:r>
              <a:rPr lang="en-US" dirty="0" smtClean="0">
                <a:solidFill>
                  <a:srgbClr val="FF5600"/>
                </a:solidFill>
                <a:latin typeface="Consolas" panose="020B0609020204030204" pitchFamily="49" charset="0"/>
              </a:rPr>
              <a:t>return</a:t>
            </a:r>
            <a:r>
              <a:rPr lang="en-US" dirty="0">
                <a:solidFill>
                  <a:srgbClr val="000000"/>
                </a:solidFill>
                <a:latin typeface="Consolas" panose="020B0609020204030204" pitchFamily="49" charset="0"/>
              </a:rPr>
              <a:t> </a:t>
            </a:r>
            <a:r>
              <a:rPr lang="en-US" dirty="0" err="1">
                <a:solidFill>
                  <a:srgbClr val="000000"/>
                </a:solidFill>
                <a:latin typeface="Consolas" panose="020B0609020204030204" pitchFamily="49" charset="0"/>
              </a:rPr>
              <a:t>randomdate</a:t>
            </a:r>
            <a:endParaRPr lang="en-US" dirty="0">
              <a:solidFill>
                <a:srgbClr val="000000"/>
              </a:solidFill>
              <a:latin typeface="Consolas" panose="020B0609020204030204" pitchFamily="49" charset="0"/>
            </a:endParaRPr>
          </a:p>
        </p:txBody>
      </p:sp>
      <p:sp>
        <p:nvSpPr>
          <p:cNvPr id="16" name="Right Arrow 15"/>
          <p:cNvSpPr/>
          <p:nvPr/>
        </p:nvSpPr>
        <p:spPr bwMode="auto">
          <a:xfrm rot="5861777">
            <a:off x="7754684" y="2666866"/>
            <a:ext cx="914400" cy="609600"/>
          </a:xfrm>
          <a:prstGeom prst="right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7" name="TextBox 16"/>
          <p:cNvSpPr txBox="1"/>
          <p:nvPr/>
        </p:nvSpPr>
        <p:spPr>
          <a:xfrm>
            <a:off x="7542506" y="1600200"/>
            <a:ext cx="1260093" cy="830997"/>
          </a:xfrm>
          <a:prstGeom prst="rect">
            <a:avLst/>
          </a:prstGeom>
          <a:solidFill>
            <a:schemeClr val="bg1">
              <a:lumMod val="85000"/>
            </a:schemeClr>
          </a:solidFill>
          <a:ln>
            <a:noFill/>
          </a:ln>
        </p:spPr>
        <p:txBody>
          <a:bodyPr wrap="square" rtlCol="0">
            <a:spAutoFit/>
          </a:bodyPr>
          <a:lstStyle/>
          <a:p>
            <a:r>
              <a:rPr lang="en-US" dirty="0" smtClean="0">
                <a:latin typeface="Candara" panose="020E0502030303020204" pitchFamily="34" charset="0"/>
              </a:rPr>
              <a:t>What's </a:t>
            </a:r>
            <a:r>
              <a:rPr lang="en-US" dirty="0" err="1" smtClean="0">
                <a:latin typeface="Candara" panose="020E0502030303020204" pitchFamily="34" charset="0"/>
              </a:rPr>
              <a:t>DiM</a:t>
            </a:r>
            <a:r>
              <a:rPr lang="en-US" dirty="0" smtClean="0">
                <a:latin typeface="Candara" panose="020E0502030303020204" pitchFamily="34" charset="0"/>
              </a:rPr>
              <a:t>?</a:t>
            </a:r>
          </a:p>
        </p:txBody>
      </p:sp>
      <p:sp>
        <p:nvSpPr>
          <p:cNvPr id="7" name="Text Box 14"/>
          <p:cNvSpPr txBox="1">
            <a:spLocks noChangeArrowheads="1"/>
          </p:cNvSpPr>
          <p:nvPr/>
        </p:nvSpPr>
        <p:spPr bwMode="auto">
          <a:xfrm>
            <a:off x="4591050" y="6477000"/>
            <a:ext cx="441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100" dirty="0" smtClean="0">
                <a:solidFill>
                  <a:schemeClr val="bg2"/>
                </a:solidFill>
                <a:latin typeface="Cambria" panose="02040503050406030204" pitchFamily="18" charset="0"/>
              </a:rPr>
              <a:t>why the +1?  Programs ~ executable thought...</a:t>
            </a:r>
            <a:endParaRPr lang="en-US" sz="1100" dirty="0">
              <a:solidFill>
                <a:schemeClr val="bg2"/>
              </a:solidFill>
              <a:latin typeface="Cambria" panose="02040503050406030204" pitchFamily="18" charset="0"/>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5937840" y="4487400"/>
              <a:ext cx="400680" cy="753840"/>
            </p14:xfrm>
          </p:contentPart>
        </mc:Choice>
        <mc:Fallback xmlns="">
          <p:pic>
            <p:nvPicPr>
              <p:cNvPr id="2" name="Ink 1"/>
              <p:cNvPicPr/>
              <p:nvPr/>
            </p:nvPicPr>
            <p:blipFill>
              <a:blip r:embed="rId3"/>
              <a:stretch>
                <a:fillRect/>
              </a:stretch>
            </p:blipFill>
            <p:spPr>
              <a:xfrm>
                <a:off x="5921640" y="4471200"/>
                <a:ext cx="430920" cy="783720"/>
              </a:xfrm>
              <a:prstGeom prst="rect">
                <a:avLst/>
              </a:prstGeom>
            </p:spPr>
          </p:pic>
        </mc:Fallback>
      </mc:AlternateContent>
    </p:spTree>
    <p:extLst>
      <p:ext uri="{BB962C8B-B14F-4D97-AF65-F5344CB8AC3E}">
        <p14:creationId xmlns:p14="http://schemas.microsoft.com/office/powerpoint/2010/main" val="671154930"/>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bwMode="auto">
          <a:xfrm>
            <a:off x="762000" y="4038600"/>
            <a:ext cx="8153400" cy="1066800"/>
          </a:xfrm>
          <a:prstGeom prst="roundRect">
            <a:avLst/>
          </a:prstGeom>
          <a:solidFill>
            <a:srgbClr val="D5E0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6866" name="Text Box 5"/>
          <p:cNvSpPr txBox="1">
            <a:spLocks noChangeArrowheads="1"/>
          </p:cNvSpPr>
          <p:nvPr/>
        </p:nvSpPr>
        <p:spPr bwMode="auto">
          <a:xfrm>
            <a:off x="685800" y="228600"/>
            <a:ext cx="80772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4200" dirty="0">
                <a:latin typeface="Cambria" pitchFamily="18" charset="0"/>
                <a:cs typeface="Times New Roman" pitchFamily="18" charset="0"/>
              </a:rPr>
              <a:t>How long </a:t>
            </a:r>
            <a:r>
              <a:rPr lang="en-US" sz="4200" dirty="0" err="1">
                <a:latin typeface="Cambria" pitchFamily="18" charset="0"/>
                <a:cs typeface="Times New Roman" pitchFamily="18" charset="0"/>
              </a:rPr>
              <a:t>til</a:t>
            </a:r>
            <a:r>
              <a:rPr lang="en-US" sz="4200" dirty="0">
                <a:latin typeface="Cambria" pitchFamily="18" charset="0"/>
                <a:cs typeface="Times New Roman" pitchFamily="18" charset="0"/>
              </a:rPr>
              <a:t> a </a:t>
            </a:r>
            <a:r>
              <a:rPr lang="en-US" sz="4200" b="1" i="1" dirty="0">
                <a:solidFill>
                  <a:srgbClr val="CC3300"/>
                </a:solidFill>
                <a:latin typeface="Cambria" pitchFamily="18" charset="0"/>
                <a:cs typeface="Times New Roman" pitchFamily="18" charset="0"/>
              </a:rPr>
              <a:t>repeat</a:t>
            </a:r>
            <a:r>
              <a:rPr lang="en-US" sz="4200" dirty="0">
                <a:latin typeface="Cambria" pitchFamily="18" charset="0"/>
                <a:cs typeface="Times New Roman" pitchFamily="18" charset="0"/>
              </a:rPr>
              <a:t>?</a:t>
            </a:r>
          </a:p>
        </p:txBody>
      </p:sp>
      <p:sp>
        <p:nvSpPr>
          <p:cNvPr id="36867" name="Text Box 6"/>
          <p:cNvSpPr txBox="1">
            <a:spLocks noChangeArrowheads="1"/>
          </p:cNvSpPr>
          <p:nvPr/>
        </p:nvSpPr>
        <p:spPr bwMode="auto">
          <a:xfrm>
            <a:off x="381000" y="1295400"/>
            <a:ext cx="8534400" cy="5152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dirty="0">
                <a:latin typeface="Consolas" panose="020B0609020204030204" pitchFamily="49" charset="0"/>
              </a:rPr>
              <a:t>import random</a:t>
            </a:r>
            <a:endParaRPr lang="en-US" dirty="0">
              <a:solidFill>
                <a:srgbClr val="008000"/>
              </a:solidFill>
              <a:latin typeface="Consolas" panose="020B0609020204030204" pitchFamily="49" charset="0"/>
            </a:endParaRPr>
          </a:p>
          <a:p>
            <a:pPr algn="l">
              <a:lnSpc>
                <a:spcPct val="60000"/>
              </a:lnSpc>
              <a:spcBef>
                <a:spcPct val="50000"/>
              </a:spcBef>
            </a:pPr>
            <a:endParaRPr lang="en-US" dirty="0" smtClean="0">
              <a:latin typeface="Consolas" panose="020B0609020204030204" pitchFamily="49" charset="0"/>
            </a:endParaRPr>
          </a:p>
          <a:p>
            <a:pPr algn="l"/>
            <a:r>
              <a:rPr lang="en-US" dirty="0" err="1">
                <a:solidFill>
                  <a:srgbClr val="FF5600"/>
                </a:solidFill>
                <a:latin typeface="Consolas" panose="020B0609020204030204" pitchFamily="49" charset="0"/>
              </a:rPr>
              <a:t>def</a:t>
            </a:r>
            <a:r>
              <a:rPr lang="en-US" dirty="0">
                <a:solidFill>
                  <a:srgbClr val="000000"/>
                </a:solidFill>
                <a:latin typeface="Consolas" panose="020B0609020204030204" pitchFamily="49" charset="0"/>
              </a:rPr>
              <a:t> </a:t>
            </a:r>
            <a:r>
              <a:rPr lang="en-US" dirty="0" err="1" smtClean="0">
                <a:solidFill>
                  <a:srgbClr val="21439C"/>
                </a:solidFill>
                <a:latin typeface="Consolas" panose="020B0609020204030204" pitchFamily="49" charset="0"/>
              </a:rPr>
              <a:t>rand_date</a:t>
            </a:r>
            <a:r>
              <a:rPr lang="en-US" dirty="0">
                <a:solidFill>
                  <a:srgbClr val="000000"/>
                </a:solidFill>
                <a:latin typeface="Consolas" panose="020B0609020204030204" pitchFamily="49" charset="0"/>
              </a:rPr>
              <a:t>():</a:t>
            </a:r>
          </a:p>
          <a:p>
            <a:pPr algn="l"/>
            <a:r>
              <a:rPr lang="en-US" dirty="0">
                <a:solidFill>
                  <a:srgbClr val="000000"/>
                </a:solidFill>
                <a:latin typeface="Consolas" panose="020B0609020204030204" pitchFamily="49" charset="0"/>
              </a:rPr>
              <a:t>    </a:t>
            </a:r>
            <a:r>
              <a:rPr lang="en-US" dirty="0">
                <a:solidFill>
                  <a:srgbClr val="00A33F"/>
                </a:solidFill>
                <a:latin typeface="Consolas" panose="020B0609020204030204" pitchFamily="49" charset="0"/>
              </a:rPr>
              <a:t>""" returns a random date (a string)</a:t>
            </a:r>
            <a:endParaRPr lang="en-US" dirty="0">
              <a:solidFill>
                <a:srgbClr val="000000"/>
              </a:solidFill>
              <a:latin typeface="Consolas" panose="020B0609020204030204" pitchFamily="49" charset="0"/>
            </a:endParaRPr>
          </a:p>
          <a:p>
            <a:pPr algn="l"/>
            <a:r>
              <a:rPr lang="en-US" dirty="0">
                <a:solidFill>
                  <a:srgbClr val="00A33F"/>
                </a:solidFill>
                <a:latin typeface="Consolas" panose="020B0609020204030204" pitchFamily="49" charset="0"/>
              </a:rPr>
              <a:t>        in month/day form (no leap year...)</a:t>
            </a:r>
            <a:endParaRPr lang="en-US" dirty="0">
              <a:solidFill>
                <a:srgbClr val="000000"/>
              </a:solidFill>
              <a:latin typeface="Consolas" panose="020B0609020204030204" pitchFamily="49" charset="0"/>
            </a:endParaRPr>
          </a:p>
          <a:p>
            <a:pPr algn="l"/>
            <a:r>
              <a:rPr lang="en-US" dirty="0">
                <a:solidFill>
                  <a:srgbClr val="00A33F"/>
                </a:solidFill>
                <a:latin typeface="Consolas" panose="020B0609020204030204" pitchFamily="49" charset="0"/>
              </a:rPr>
              <a:t>    """</a:t>
            </a:r>
            <a:endParaRPr lang="en-US" dirty="0">
              <a:solidFill>
                <a:srgbClr val="000000"/>
              </a:solidFill>
              <a:latin typeface="Consolas" panose="020B0609020204030204" pitchFamily="49" charset="0"/>
            </a:endParaRPr>
          </a:p>
          <a:p>
            <a:pPr algn="l"/>
            <a:r>
              <a:rPr lang="en-US" dirty="0">
                <a:solidFill>
                  <a:srgbClr val="000000"/>
                </a:solidFill>
                <a:latin typeface="Consolas" panose="020B0609020204030204" pitchFamily="49" charset="0"/>
              </a:rPr>
              <a:t>    </a:t>
            </a:r>
            <a:r>
              <a:rPr lang="en-US" dirty="0" err="1">
                <a:solidFill>
                  <a:srgbClr val="FF0000"/>
                </a:solidFill>
                <a:latin typeface="Consolas" panose="020B0609020204030204" pitchFamily="49" charset="0"/>
              </a:rPr>
              <a:t>DiM</a:t>
            </a:r>
            <a:r>
              <a:rPr lang="en-US" dirty="0">
                <a:solidFill>
                  <a:srgbClr val="000000"/>
                </a:solidFill>
                <a:latin typeface="Consolas" panose="020B0609020204030204" pitchFamily="49" charset="0"/>
              </a:rPr>
              <a:t> </a:t>
            </a:r>
            <a:r>
              <a:rPr lang="en-US" dirty="0">
                <a:solidFill>
                  <a:srgbClr val="FF5600"/>
                </a:solidFill>
                <a:latin typeface="Consolas" panose="020B0609020204030204" pitchFamily="49" charset="0"/>
              </a:rPr>
              <a:t>=</a:t>
            </a:r>
            <a:r>
              <a:rPr lang="en-US" dirty="0">
                <a:solidFill>
                  <a:srgbClr val="000000"/>
                </a:solidFill>
                <a:latin typeface="Consolas" panose="020B0609020204030204" pitchFamily="49" charset="0"/>
              </a:rPr>
              <a:t> [0,31,28,31,30,31,30,31,31,30,31,30,31]</a:t>
            </a:r>
          </a:p>
          <a:p>
            <a:pPr algn="l"/>
            <a:r>
              <a:rPr lang="en-US" dirty="0">
                <a:solidFill>
                  <a:srgbClr val="000000"/>
                </a:solidFill>
                <a:latin typeface="Consolas" panose="020B0609020204030204" pitchFamily="49" charset="0"/>
              </a:rPr>
              <a:t>    </a:t>
            </a:r>
            <a:endParaRPr lang="en-US" dirty="0" smtClean="0">
              <a:solidFill>
                <a:srgbClr val="000000"/>
              </a:solidFill>
              <a:latin typeface="Consolas" panose="020B0609020204030204" pitchFamily="49" charset="0"/>
            </a:endParaRPr>
          </a:p>
          <a:p>
            <a:pPr algn="l"/>
            <a:r>
              <a:rPr lang="en-US" dirty="0">
                <a:solidFill>
                  <a:srgbClr val="000000"/>
                </a:solidFill>
                <a:latin typeface="Consolas" panose="020B0609020204030204" pitchFamily="49" charset="0"/>
              </a:rPr>
              <a:t> </a:t>
            </a:r>
            <a:r>
              <a:rPr lang="en-US" dirty="0" smtClean="0">
                <a:solidFill>
                  <a:srgbClr val="000000"/>
                </a:solidFill>
                <a:latin typeface="Consolas" panose="020B0609020204030204" pitchFamily="49" charset="0"/>
              </a:rPr>
              <a:t>   </a:t>
            </a:r>
            <a:r>
              <a:rPr lang="en-US" dirty="0" smtClean="0">
                <a:solidFill>
                  <a:srgbClr val="0070C0"/>
                </a:solidFill>
                <a:latin typeface="Consolas" panose="020B0609020204030204" pitchFamily="49" charset="0"/>
              </a:rPr>
              <a:t>month</a:t>
            </a:r>
            <a:r>
              <a:rPr lang="en-US" dirty="0">
                <a:solidFill>
                  <a:srgbClr val="000000"/>
                </a:solidFill>
                <a:latin typeface="Consolas" panose="020B0609020204030204" pitchFamily="49" charset="0"/>
              </a:rPr>
              <a:t> </a:t>
            </a:r>
            <a:r>
              <a:rPr lang="en-US" dirty="0">
                <a:solidFill>
                  <a:srgbClr val="FF5600"/>
                </a:solidFill>
                <a:latin typeface="Consolas" panose="020B0609020204030204" pitchFamily="49" charset="0"/>
              </a:rPr>
              <a:t>=</a:t>
            </a:r>
            <a:r>
              <a:rPr lang="en-US" dirty="0">
                <a:solidFill>
                  <a:srgbClr val="000000"/>
                </a:solidFill>
                <a:latin typeface="Consolas" panose="020B0609020204030204" pitchFamily="49" charset="0"/>
              </a:rPr>
              <a:t> </a:t>
            </a:r>
            <a:r>
              <a:rPr lang="en-US" dirty="0" err="1">
                <a:solidFill>
                  <a:srgbClr val="000000"/>
                </a:solidFill>
                <a:latin typeface="Consolas" panose="020B0609020204030204" pitchFamily="49" charset="0"/>
              </a:rPr>
              <a:t>random.choice</a:t>
            </a:r>
            <a:r>
              <a:rPr lang="en-US" dirty="0">
                <a:solidFill>
                  <a:srgbClr val="000000"/>
                </a:solidFill>
                <a:latin typeface="Consolas" panose="020B0609020204030204" pitchFamily="49" charset="0"/>
              </a:rPr>
              <a:t>( </a:t>
            </a:r>
            <a:r>
              <a:rPr lang="en-US" dirty="0">
                <a:solidFill>
                  <a:srgbClr val="A535AE"/>
                </a:solidFill>
                <a:latin typeface="Consolas" panose="020B0609020204030204" pitchFamily="49" charset="0"/>
              </a:rPr>
              <a:t>range</a:t>
            </a:r>
            <a:r>
              <a:rPr lang="en-US" dirty="0">
                <a:solidFill>
                  <a:srgbClr val="000000"/>
                </a:solidFill>
                <a:latin typeface="Consolas" panose="020B0609020204030204" pitchFamily="49" charset="0"/>
              </a:rPr>
              <a:t>(1,12</a:t>
            </a:r>
            <a:r>
              <a:rPr lang="en-US" dirty="0">
                <a:solidFill>
                  <a:srgbClr val="FF5600"/>
                </a:solidFill>
                <a:latin typeface="Consolas" panose="020B0609020204030204" pitchFamily="49" charset="0"/>
              </a:rPr>
              <a:t>+</a:t>
            </a:r>
            <a:r>
              <a:rPr lang="en-US" dirty="0">
                <a:solidFill>
                  <a:srgbClr val="000000"/>
                </a:solidFill>
                <a:latin typeface="Consolas" panose="020B0609020204030204" pitchFamily="49" charset="0"/>
              </a:rPr>
              <a:t>1) )</a:t>
            </a:r>
          </a:p>
          <a:p>
            <a:pPr algn="l"/>
            <a:r>
              <a:rPr lang="en-US" dirty="0">
                <a:solidFill>
                  <a:srgbClr val="000000"/>
                </a:solidFill>
                <a:latin typeface="Consolas" panose="020B0609020204030204" pitchFamily="49" charset="0"/>
              </a:rPr>
              <a:t>    day </a:t>
            </a:r>
            <a:r>
              <a:rPr lang="en-US" dirty="0">
                <a:solidFill>
                  <a:srgbClr val="FF5600"/>
                </a:solidFill>
                <a:latin typeface="Consolas" panose="020B0609020204030204" pitchFamily="49" charset="0"/>
              </a:rPr>
              <a:t>=</a:t>
            </a:r>
            <a:r>
              <a:rPr lang="en-US" dirty="0">
                <a:solidFill>
                  <a:srgbClr val="000000"/>
                </a:solidFill>
                <a:latin typeface="Consolas" panose="020B0609020204030204" pitchFamily="49" charset="0"/>
              </a:rPr>
              <a:t> </a:t>
            </a:r>
            <a:r>
              <a:rPr lang="en-US" dirty="0" err="1">
                <a:solidFill>
                  <a:srgbClr val="000000"/>
                </a:solidFill>
                <a:latin typeface="Consolas" panose="020B0609020204030204" pitchFamily="49" charset="0"/>
              </a:rPr>
              <a:t>random.choice</a:t>
            </a:r>
            <a:r>
              <a:rPr lang="en-US" dirty="0">
                <a:solidFill>
                  <a:srgbClr val="000000"/>
                </a:solidFill>
                <a:latin typeface="Consolas" panose="020B0609020204030204" pitchFamily="49" charset="0"/>
              </a:rPr>
              <a:t>( </a:t>
            </a:r>
            <a:r>
              <a:rPr lang="en-US" dirty="0">
                <a:solidFill>
                  <a:srgbClr val="A535AE"/>
                </a:solidFill>
                <a:latin typeface="Consolas" panose="020B0609020204030204" pitchFamily="49" charset="0"/>
              </a:rPr>
              <a:t>range</a:t>
            </a:r>
            <a:r>
              <a:rPr lang="en-US" dirty="0">
                <a:solidFill>
                  <a:srgbClr val="000000"/>
                </a:solidFill>
                <a:latin typeface="Consolas" panose="020B0609020204030204" pitchFamily="49" charset="0"/>
              </a:rPr>
              <a:t>(1,</a:t>
            </a:r>
            <a:r>
              <a:rPr lang="en-US" dirty="0">
                <a:solidFill>
                  <a:srgbClr val="D5E0FF"/>
                </a:solidFill>
                <a:latin typeface="Consolas" panose="020B0609020204030204" pitchFamily="49" charset="0"/>
              </a:rPr>
              <a:t>DiM[month]+1</a:t>
            </a:r>
            <a:r>
              <a:rPr lang="en-US" dirty="0">
                <a:solidFill>
                  <a:srgbClr val="000000"/>
                </a:solidFill>
                <a:latin typeface="Consolas" panose="020B0609020204030204" pitchFamily="49" charset="0"/>
              </a:rPr>
              <a:t>) )</a:t>
            </a:r>
          </a:p>
          <a:p>
            <a:pPr algn="l"/>
            <a:r>
              <a:rPr lang="en-US" dirty="0">
                <a:solidFill>
                  <a:srgbClr val="000000"/>
                </a:solidFill>
                <a:latin typeface="Consolas" panose="020B0609020204030204" pitchFamily="49" charset="0"/>
              </a:rPr>
              <a:t>    </a:t>
            </a:r>
            <a:endParaRPr lang="en-US" dirty="0" smtClean="0">
              <a:solidFill>
                <a:srgbClr val="000000"/>
              </a:solidFill>
              <a:latin typeface="Consolas" panose="020B0609020204030204" pitchFamily="49" charset="0"/>
            </a:endParaRPr>
          </a:p>
          <a:p>
            <a:pPr algn="l"/>
            <a:r>
              <a:rPr lang="en-US" dirty="0">
                <a:solidFill>
                  <a:srgbClr val="000000"/>
                </a:solidFill>
                <a:latin typeface="Consolas" panose="020B0609020204030204" pitchFamily="49" charset="0"/>
              </a:rPr>
              <a:t> </a:t>
            </a:r>
            <a:r>
              <a:rPr lang="en-US" dirty="0" smtClean="0">
                <a:solidFill>
                  <a:srgbClr val="000000"/>
                </a:solidFill>
                <a:latin typeface="Consolas" panose="020B0609020204030204" pitchFamily="49" charset="0"/>
              </a:rPr>
              <a:t>   </a:t>
            </a:r>
            <a:r>
              <a:rPr lang="en-US" dirty="0" err="1" smtClean="0">
                <a:solidFill>
                  <a:srgbClr val="000000"/>
                </a:solidFill>
                <a:latin typeface="Consolas" panose="020B0609020204030204" pitchFamily="49" charset="0"/>
              </a:rPr>
              <a:t>randomdate</a:t>
            </a:r>
            <a:r>
              <a:rPr lang="en-US" dirty="0">
                <a:solidFill>
                  <a:srgbClr val="000000"/>
                </a:solidFill>
                <a:latin typeface="Consolas" panose="020B0609020204030204" pitchFamily="49" charset="0"/>
              </a:rPr>
              <a:t> </a:t>
            </a:r>
            <a:r>
              <a:rPr lang="en-US" dirty="0">
                <a:solidFill>
                  <a:srgbClr val="FF5600"/>
                </a:solidFill>
                <a:latin typeface="Consolas" panose="020B0609020204030204" pitchFamily="49" charset="0"/>
              </a:rPr>
              <a:t>=</a:t>
            </a:r>
            <a:r>
              <a:rPr lang="en-US" dirty="0">
                <a:solidFill>
                  <a:srgbClr val="000000"/>
                </a:solidFill>
                <a:latin typeface="Consolas" panose="020B0609020204030204" pitchFamily="49" charset="0"/>
              </a:rPr>
              <a:t> </a:t>
            </a:r>
            <a:r>
              <a:rPr lang="en-US" dirty="0" err="1">
                <a:solidFill>
                  <a:srgbClr val="A535AE"/>
                </a:solidFill>
                <a:latin typeface="Consolas" panose="020B0609020204030204" pitchFamily="49" charset="0"/>
              </a:rPr>
              <a:t>str</a:t>
            </a:r>
            <a:r>
              <a:rPr lang="en-US" dirty="0">
                <a:solidFill>
                  <a:srgbClr val="000000"/>
                </a:solidFill>
                <a:latin typeface="Consolas" panose="020B0609020204030204" pitchFamily="49" charset="0"/>
              </a:rPr>
              <a:t>(</a:t>
            </a:r>
            <a:r>
              <a:rPr lang="en-US" dirty="0">
                <a:solidFill>
                  <a:srgbClr val="0070C0"/>
                </a:solidFill>
                <a:latin typeface="Consolas" panose="020B0609020204030204" pitchFamily="49" charset="0"/>
              </a:rPr>
              <a:t>month</a:t>
            </a:r>
            <a:r>
              <a:rPr lang="en-US" dirty="0">
                <a:solidFill>
                  <a:srgbClr val="000000"/>
                </a:solidFill>
                <a:latin typeface="Consolas" panose="020B0609020204030204" pitchFamily="49" charset="0"/>
              </a:rPr>
              <a:t>) </a:t>
            </a:r>
            <a:r>
              <a:rPr lang="en-US" dirty="0">
                <a:solidFill>
                  <a:srgbClr val="FF5600"/>
                </a:solidFill>
                <a:latin typeface="Consolas" panose="020B0609020204030204" pitchFamily="49" charset="0"/>
              </a:rPr>
              <a:t>+</a:t>
            </a:r>
            <a:r>
              <a:rPr lang="en-US" dirty="0">
                <a:solidFill>
                  <a:srgbClr val="000000"/>
                </a:solidFill>
                <a:latin typeface="Consolas" panose="020B0609020204030204" pitchFamily="49" charset="0"/>
              </a:rPr>
              <a:t> </a:t>
            </a:r>
            <a:r>
              <a:rPr lang="en-US" dirty="0">
                <a:solidFill>
                  <a:srgbClr val="00A33F"/>
                </a:solidFill>
                <a:latin typeface="Consolas" panose="020B0609020204030204" pitchFamily="49" charset="0"/>
              </a:rPr>
              <a:t>"/"</a:t>
            </a:r>
            <a:r>
              <a:rPr lang="en-US" dirty="0">
                <a:solidFill>
                  <a:srgbClr val="000000"/>
                </a:solidFill>
                <a:latin typeface="Consolas" panose="020B0609020204030204" pitchFamily="49" charset="0"/>
              </a:rPr>
              <a:t> </a:t>
            </a:r>
            <a:r>
              <a:rPr lang="en-US" dirty="0">
                <a:solidFill>
                  <a:srgbClr val="FF5600"/>
                </a:solidFill>
                <a:latin typeface="Consolas" panose="020B0609020204030204" pitchFamily="49" charset="0"/>
              </a:rPr>
              <a:t>+</a:t>
            </a:r>
            <a:r>
              <a:rPr lang="en-US" dirty="0">
                <a:solidFill>
                  <a:srgbClr val="000000"/>
                </a:solidFill>
                <a:latin typeface="Consolas" panose="020B0609020204030204" pitchFamily="49" charset="0"/>
              </a:rPr>
              <a:t> </a:t>
            </a:r>
            <a:r>
              <a:rPr lang="en-US" dirty="0" err="1">
                <a:solidFill>
                  <a:srgbClr val="A535AE"/>
                </a:solidFill>
                <a:latin typeface="Consolas" panose="020B0609020204030204" pitchFamily="49" charset="0"/>
              </a:rPr>
              <a:t>str</a:t>
            </a:r>
            <a:r>
              <a:rPr lang="en-US" dirty="0">
                <a:solidFill>
                  <a:srgbClr val="000000"/>
                </a:solidFill>
                <a:latin typeface="Consolas" panose="020B0609020204030204" pitchFamily="49" charset="0"/>
              </a:rPr>
              <a:t>(day)</a:t>
            </a:r>
          </a:p>
          <a:p>
            <a:pPr algn="l"/>
            <a:r>
              <a:rPr lang="en-US" dirty="0">
                <a:solidFill>
                  <a:srgbClr val="000000"/>
                </a:solidFill>
                <a:latin typeface="Consolas" panose="020B0609020204030204" pitchFamily="49" charset="0"/>
              </a:rPr>
              <a:t>    </a:t>
            </a:r>
            <a:endParaRPr lang="en-US" dirty="0" smtClean="0">
              <a:solidFill>
                <a:srgbClr val="000000"/>
              </a:solidFill>
              <a:latin typeface="Consolas" panose="020B0609020204030204" pitchFamily="49" charset="0"/>
            </a:endParaRPr>
          </a:p>
          <a:p>
            <a:pPr algn="l"/>
            <a:r>
              <a:rPr lang="en-US" dirty="0">
                <a:solidFill>
                  <a:srgbClr val="000000"/>
                </a:solidFill>
                <a:latin typeface="Consolas" panose="020B0609020204030204" pitchFamily="49" charset="0"/>
              </a:rPr>
              <a:t> </a:t>
            </a:r>
            <a:r>
              <a:rPr lang="en-US" dirty="0" smtClean="0">
                <a:solidFill>
                  <a:srgbClr val="000000"/>
                </a:solidFill>
                <a:latin typeface="Consolas" panose="020B0609020204030204" pitchFamily="49" charset="0"/>
              </a:rPr>
              <a:t>   </a:t>
            </a:r>
            <a:r>
              <a:rPr lang="en-US" dirty="0" smtClean="0">
                <a:solidFill>
                  <a:srgbClr val="FF5600"/>
                </a:solidFill>
                <a:latin typeface="Consolas" panose="020B0609020204030204" pitchFamily="49" charset="0"/>
              </a:rPr>
              <a:t>return</a:t>
            </a:r>
            <a:r>
              <a:rPr lang="en-US" dirty="0">
                <a:solidFill>
                  <a:srgbClr val="000000"/>
                </a:solidFill>
                <a:latin typeface="Consolas" panose="020B0609020204030204" pitchFamily="49" charset="0"/>
              </a:rPr>
              <a:t> </a:t>
            </a:r>
            <a:r>
              <a:rPr lang="en-US" dirty="0" err="1">
                <a:solidFill>
                  <a:srgbClr val="000000"/>
                </a:solidFill>
                <a:latin typeface="Consolas" panose="020B0609020204030204" pitchFamily="49" charset="0"/>
              </a:rPr>
              <a:t>randomdate</a:t>
            </a:r>
            <a:endParaRPr lang="en-US" dirty="0">
              <a:solidFill>
                <a:srgbClr val="000000"/>
              </a:solidFill>
              <a:latin typeface="Consolas" panose="020B0609020204030204" pitchFamily="49" charset="0"/>
            </a:endParaRPr>
          </a:p>
        </p:txBody>
      </p:sp>
      <p:sp>
        <p:nvSpPr>
          <p:cNvPr id="17" name="TextBox 16"/>
          <p:cNvSpPr txBox="1"/>
          <p:nvPr/>
        </p:nvSpPr>
        <p:spPr>
          <a:xfrm>
            <a:off x="8071833" y="2338864"/>
            <a:ext cx="860043" cy="584775"/>
          </a:xfrm>
          <a:prstGeom prst="rect">
            <a:avLst/>
          </a:prstGeom>
          <a:solidFill>
            <a:schemeClr val="bg1">
              <a:lumMod val="85000"/>
            </a:schemeClr>
          </a:solidFill>
          <a:ln>
            <a:noFill/>
          </a:ln>
        </p:spPr>
        <p:txBody>
          <a:bodyPr wrap="square" rtlCol="0">
            <a:spAutoFit/>
          </a:bodyPr>
          <a:lstStyle/>
          <a:p>
            <a:r>
              <a:rPr lang="en-US" sz="1600" dirty="0" smtClean="0">
                <a:latin typeface="Candara" panose="020E0502030303020204" pitchFamily="34" charset="0"/>
              </a:rPr>
              <a:t>What's </a:t>
            </a:r>
            <a:r>
              <a:rPr lang="en-US" sz="1600" dirty="0" err="1" smtClean="0">
                <a:latin typeface="Candara" panose="020E0502030303020204" pitchFamily="34" charset="0"/>
              </a:rPr>
              <a:t>DiM</a:t>
            </a:r>
            <a:r>
              <a:rPr lang="en-US" sz="1600" dirty="0" smtClean="0">
                <a:latin typeface="Candara" panose="020E0502030303020204" pitchFamily="34" charset="0"/>
              </a:rPr>
              <a:t>?</a:t>
            </a:r>
          </a:p>
        </p:txBody>
      </p:sp>
      <p:sp>
        <p:nvSpPr>
          <p:cNvPr id="7" name="Text Box 14"/>
          <p:cNvSpPr txBox="1">
            <a:spLocks noChangeArrowheads="1"/>
          </p:cNvSpPr>
          <p:nvPr/>
        </p:nvSpPr>
        <p:spPr bwMode="auto">
          <a:xfrm>
            <a:off x="4591050" y="6477000"/>
            <a:ext cx="441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100" dirty="0" smtClean="0">
                <a:solidFill>
                  <a:schemeClr val="bg2"/>
                </a:solidFill>
                <a:latin typeface="Cambria" panose="02040503050406030204" pitchFamily="18" charset="0"/>
              </a:rPr>
              <a:t>why the +1's?  Programs ~ executable thought...</a:t>
            </a:r>
            <a:endParaRPr lang="en-US" sz="1100" dirty="0">
              <a:solidFill>
                <a:schemeClr val="bg2"/>
              </a:solidFill>
              <a:latin typeface="Cambria" panose="02040503050406030204" pitchFamily="18" charset="0"/>
            </a:endParaRPr>
          </a:p>
        </p:txBody>
      </p:sp>
      <p:sp>
        <p:nvSpPr>
          <p:cNvPr id="8" name="Right Arrow 7"/>
          <p:cNvSpPr/>
          <p:nvPr/>
        </p:nvSpPr>
        <p:spPr bwMode="auto">
          <a:xfrm rot="12125972">
            <a:off x="7849229" y="5466459"/>
            <a:ext cx="515618" cy="473734"/>
          </a:xfrm>
          <a:prstGeom prst="rightArrow">
            <a:avLst/>
          </a:prstGeom>
          <a:solidFill>
            <a:srgbClr val="D5E0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 name="Right Arrow 8"/>
          <p:cNvSpPr/>
          <p:nvPr/>
        </p:nvSpPr>
        <p:spPr bwMode="auto">
          <a:xfrm rot="7887532">
            <a:off x="7927767" y="3005365"/>
            <a:ext cx="553992" cy="477995"/>
          </a:xfrm>
          <a:prstGeom prst="right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5964480" y="4534920"/>
              <a:ext cx="1958760" cy="558000"/>
            </p14:xfrm>
          </p:contentPart>
        </mc:Choice>
        <mc:Fallback xmlns="">
          <p:pic>
            <p:nvPicPr>
              <p:cNvPr id="2" name="Ink 1"/>
              <p:cNvPicPr/>
              <p:nvPr/>
            </p:nvPicPr>
            <p:blipFill>
              <a:blip r:embed="rId3"/>
              <a:stretch>
                <a:fillRect/>
              </a:stretch>
            </p:blipFill>
            <p:spPr>
              <a:xfrm>
                <a:off x="5948640" y="4518360"/>
                <a:ext cx="1983600" cy="585000"/>
              </a:xfrm>
              <a:prstGeom prst="rect">
                <a:avLst/>
              </a:prstGeom>
            </p:spPr>
          </p:pic>
        </mc:Fallback>
      </mc:AlternateContent>
    </p:spTree>
    <p:extLst>
      <p:ext uri="{BB962C8B-B14F-4D97-AF65-F5344CB8AC3E}">
        <p14:creationId xmlns:p14="http://schemas.microsoft.com/office/powerpoint/2010/main" val="332944943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425583" y="3429000"/>
            <a:ext cx="5060817" cy="829749"/>
          </a:xfrm>
          <a:prstGeom prst="roundRect">
            <a:avLst/>
          </a:prstGeom>
          <a:solidFill>
            <a:srgbClr val="FFC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 name="Rounded Rectangle 4"/>
          <p:cNvSpPr/>
          <p:nvPr/>
        </p:nvSpPr>
        <p:spPr bwMode="auto">
          <a:xfrm>
            <a:off x="4953000" y="399538"/>
            <a:ext cx="3733800" cy="667262"/>
          </a:xfrm>
          <a:prstGeom prst="roundRect">
            <a:avLst/>
          </a:prstGeom>
          <a:solidFill>
            <a:srgbClr val="CCFFCC"/>
          </a:solidFill>
          <a:ln w="19050" cap="flat" cmpd="sng" algn="ctr">
            <a:solidFill>
              <a:srgbClr val="CCFF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ounded Rectangle 3"/>
          <p:cNvSpPr/>
          <p:nvPr/>
        </p:nvSpPr>
        <p:spPr bwMode="auto">
          <a:xfrm>
            <a:off x="228600" y="4468779"/>
            <a:ext cx="8780463" cy="2313021"/>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smtClean="0">
              <a:ln>
                <a:noFill/>
              </a:ln>
              <a:solidFill>
                <a:schemeClr val="tx1"/>
              </a:solidFill>
              <a:effectLst/>
              <a:latin typeface="Times" pitchFamily="1" charset="0"/>
              <a:ea typeface="ＭＳ Ｐゴシック" pitchFamily="1" charset="-128"/>
            </a:endParaRPr>
          </a:p>
        </p:txBody>
      </p:sp>
      <p:grpSp>
        <p:nvGrpSpPr>
          <p:cNvPr id="2052" name="Group 7"/>
          <p:cNvGrpSpPr>
            <a:grpSpLocks/>
          </p:cNvGrpSpPr>
          <p:nvPr/>
        </p:nvGrpSpPr>
        <p:grpSpPr bwMode="auto">
          <a:xfrm>
            <a:off x="3197555" y="2376160"/>
            <a:ext cx="596900" cy="749300"/>
            <a:chOff x="3456" y="1784"/>
            <a:chExt cx="952" cy="1048"/>
          </a:xfrm>
        </p:grpSpPr>
        <p:sp>
          <p:nvSpPr>
            <p:cNvPr id="2249"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50"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51"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52"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3"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54"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5"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6"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7"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1"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2"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3"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5"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53" name="Text Box 25"/>
          <p:cNvSpPr txBox="1">
            <a:spLocks noChangeArrowheads="1"/>
          </p:cNvSpPr>
          <p:nvPr/>
        </p:nvSpPr>
        <p:spPr bwMode="auto">
          <a:xfrm>
            <a:off x="609600" y="1524000"/>
            <a:ext cx="6826154"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800" dirty="0">
                <a:latin typeface="Cambria" pitchFamily="18" charset="0"/>
              </a:rPr>
              <a:t>  Thinking </a:t>
            </a:r>
            <a:r>
              <a:rPr lang="en-US" sz="2800" i="1" dirty="0" err="1">
                <a:latin typeface="Cambria" pitchFamily="18" charset="0"/>
              </a:rPr>
              <a:t>loopily</a:t>
            </a:r>
            <a:r>
              <a:rPr lang="en-US" sz="2800" i="1" dirty="0">
                <a:latin typeface="Cambria" pitchFamily="18" charset="0"/>
              </a:rPr>
              <a:t>                 </a:t>
            </a:r>
            <a:r>
              <a:rPr lang="en-US" sz="2800" dirty="0">
                <a:latin typeface="Cambria" pitchFamily="18" charset="0"/>
              </a:rPr>
              <a:t>and </a:t>
            </a:r>
            <a:r>
              <a:rPr lang="en-US" sz="2800" i="1" dirty="0">
                <a:latin typeface="Cambria" pitchFamily="18" charset="0"/>
              </a:rPr>
              <a:t>cumulatively</a:t>
            </a:r>
            <a:endParaRPr lang="en-US" sz="2800" i="1" dirty="0">
              <a:solidFill>
                <a:schemeClr val="accent2"/>
              </a:solidFill>
              <a:latin typeface="Cambria" pitchFamily="18" charset="0"/>
            </a:endParaRPr>
          </a:p>
        </p:txBody>
      </p:sp>
      <p:grpSp>
        <p:nvGrpSpPr>
          <p:cNvPr id="2054" name="Group 26"/>
          <p:cNvGrpSpPr>
            <a:grpSpLocks/>
          </p:cNvGrpSpPr>
          <p:nvPr/>
        </p:nvGrpSpPr>
        <p:grpSpPr bwMode="auto">
          <a:xfrm>
            <a:off x="7186517" y="2287260"/>
            <a:ext cx="444500" cy="444500"/>
            <a:chOff x="3456" y="1784"/>
            <a:chExt cx="952" cy="1048"/>
          </a:xfrm>
        </p:grpSpPr>
        <p:sp>
          <p:nvSpPr>
            <p:cNvPr id="2232" name="Freeform 27"/>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33" name="Freeform 28"/>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34" name="Freeform 29"/>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35" name="Freeform 30"/>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36" name="Oval 31"/>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37" name="Oval 32"/>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38" name="Oval 33"/>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39" name="Oval 34"/>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0" name="Oval 35"/>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1" name="Oval 36"/>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2" name="Oval 37"/>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43" name="AutoShape 38"/>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44" name="Freeform 39"/>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45" name="Freeform 40"/>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46" name="Freeform 41"/>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47" name="Freeform 42"/>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48" name="Freeform 43"/>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5" name="Group 44"/>
          <p:cNvGrpSpPr>
            <a:grpSpLocks/>
          </p:cNvGrpSpPr>
          <p:nvPr/>
        </p:nvGrpSpPr>
        <p:grpSpPr bwMode="auto">
          <a:xfrm>
            <a:off x="6749954" y="2287260"/>
            <a:ext cx="444500" cy="444500"/>
            <a:chOff x="3456" y="1784"/>
            <a:chExt cx="952" cy="1048"/>
          </a:xfrm>
        </p:grpSpPr>
        <p:sp>
          <p:nvSpPr>
            <p:cNvPr id="2215" name="Freeform 45"/>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16" name="Freeform 46"/>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17" name="Freeform 47"/>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18" name="Freeform 48"/>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19" name="Oval 49"/>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20" name="Oval 50"/>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1" name="Oval 51"/>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2" name="Oval 52"/>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3" name="Oval 53"/>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4" name="Oval 54"/>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5" name="Oval 55"/>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6" name="AutoShape 56"/>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27" name="Freeform 57"/>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28" name="Freeform 58"/>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29" name="Freeform 59"/>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30" name="Freeform 60"/>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31" name="Freeform 61"/>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6" name="Group 62"/>
          <p:cNvGrpSpPr>
            <a:grpSpLocks/>
          </p:cNvGrpSpPr>
          <p:nvPr/>
        </p:nvGrpSpPr>
        <p:grpSpPr bwMode="auto">
          <a:xfrm>
            <a:off x="8058054" y="2287260"/>
            <a:ext cx="444500" cy="444500"/>
            <a:chOff x="3456" y="1784"/>
            <a:chExt cx="952" cy="1048"/>
          </a:xfrm>
        </p:grpSpPr>
        <p:sp>
          <p:nvSpPr>
            <p:cNvPr id="2198" name="Freeform 63"/>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99" name="Freeform 64"/>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00" name="Freeform 65"/>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201" name="Freeform 66"/>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02" name="Oval 67"/>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03" name="Oval 68"/>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4" name="Oval 69"/>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5" name="Oval 70"/>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6" name="Oval 71"/>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7" name="Oval 72"/>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8" name="Oval 73"/>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09" name="AutoShape 74"/>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10" name="Freeform 75"/>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11" name="Freeform 76"/>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12" name="Freeform 77"/>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13" name="Freeform 78"/>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14" name="Freeform 79"/>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7" name="Group 80"/>
          <p:cNvGrpSpPr>
            <a:grpSpLocks/>
          </p:cNvGrpSpPr>
          <p:nvPr/>
        </p:nvGrpSpPr>
        <p:grpSpPr bwMode="auto">
          <a:xfrm>
            <a:off x="7623079" y="2287260"/>
            <a:ext cx="444500" cy="444500"/>
            <a:chOff x="3456" y="1784"/>
            <a:chExt cx="952" cy="1048"/>
          </a:xfrm>
        </p:grpSpPr>
        <p:sp>
          <p:nvSpPr>
            <p:cNvPr id="2181" name="Freeform 81"/>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82" name="Freeform 82"/>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83" name="Freeform 83"/>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84" name="Freeform 84"/>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85" name="Oval 85"/>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86" name="Oval 86"/>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87" name="Oval 87"/>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88" name="Oval 88"/>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89" name="Oval 89"/>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90" name="Oval 90"/>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91" name="Oval 91"/>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92" name="AutoShape 92"/>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93" name="Freeform 93"/>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94" name="Freeform 94"/>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95" name="Freeform 95"/>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6" name="Freeform 96"/>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97" name="Freeform 97"/>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8" name="Group 98"/>
          <p:cNvGrpSpPr>
            <a:grpSpLocks/>
          </p:cNvGrpSpPr>
          <p:nvPr/>
        </p:nvGrpSpPr>
        <p:grpSpPr bwMode="auto">
          <a:xfrm>
            <a:off x="6953154" y="2528560"/>
            <a:ext cx="444500" cy="444500"/>
            <a:chOff x="3456" y="1784"/>
            <a:chExt cx="952" cy="1048"/>
          </a:xfrm>
        </p:grpSpPr>
        <p:sp>
          <p:nvSpPr>
            <p:cNvPr id="2164" name="Freeform 9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65" name="Freeform 10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66" name="Freeform 10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67" name="Freeform 10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68" name="Oval 10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69" name="Oval 10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0" name="Oval 10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1" name="Oval 10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2" name="Oval 10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3" name="Oval 10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4" name="Oval 10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75" name="AutoShape 11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76" name="Freeform 11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77" name="Freeform 11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78" name="Freeform 11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9" name="Freeform 11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80" name="Freeform 11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59" name="Group 116"/>
          <p:cNvGrpSpPr>
            <a:grpSpLocks/>
          </p:cNvGrpSpPr>
          <p:nvPr/>
        </p:nvGrpSpPr>
        <p:grpSpPr bwMode="auto">
          <a:xfrm>
            <a:off x="7824692" y="2528560"/>
            <a:ext cx="444500" cy="444500"/>
            <a:chOff x="3456" y="1784"/>
            <a:chExt cx="952" cy="1048"/>
          </a:xfrm>
        </p:grpSpPr>
        <p:sp>
          <p:nvSpPr>
            <p:cNvPr id="2147" name="Freeform 117"/>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48" name="Freeform 118"/>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49" name="Freeform 119"/>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50" name="Freeform 120"/>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1" name="Oval 121"/>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2" name="Oval 122"/>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3" name="Oval 123"/>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4" name="Oval 124"/>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 name="Oval 125"/>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 name="Oval 126"/>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 name="Oval 127"/>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 name="AutoShape 128"/>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9" name="Freeform 129"/>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 name="Freeform 130"/>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1" name="Freeform 131"/>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2" name="Freeform 132"/>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3" name="Freeform 133"/>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0" name="Group 134"/>
          <p:cNvGrpSpPr>
            <a:grpSpLocks/>
          </p:cNvGrpSpPr>
          <p:nvPr/>
        </p:nvGrpSpPr>
        <p:grpSpPr bwMode="auto">
          <a:xfrm>
            <a:off x="7389717" y="2528560"/>
            <a:ext cx="444500" cy="444500"/>
            <a:chOff x="3456" y="1784"/>
            <a:chExt cx="952" cy="1048"/>
          </a:xfrm>
        </p:grpSpPr>
        <p:sp>
          <p:nvSpPr>
            <p:cNvPr id="2130" name="Freeform 135"/>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31" name="Freeform 136"/>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32" name="Freeform 137"/>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33" name="Freeform 138"/>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34" name="Oval 139"/>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35" name="Oval 140"/>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6" name="Oval 141"/>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7" name="Oval 142"/>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8" name="Oval 143"/>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39" name="Oval 144"/>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40" name="Oval 145"/>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41" name="AutoShape 146"/>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42" name="Freeform 147"/>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43" name="Freeform 148"/>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44" name="Freeform 149"/>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5" name="Freeform 150"/>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46" name="Freeform 151"/>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1" name="Group 152"/>
          <p:cNvGrpSpPr>
            <a:grpSpLocks/>
          </p:cNvGrpSpPr>
          <p:nvPr/>
        </p:nvGrpSpPr>
        <p:grpSpPr bwMode="auto">
          <a:xfrm>
            <a:off x="7578629" y="2833360"/>
            <a:ext cx="444500" cy="444500"/>
            <a:chOff x="3456" y="1784"/>
            <a:chExt cx="952" cy="1048"/>
          </a:xfrm>
        </p:grpSpPr>
        <p:sp>
          <p:nvSpPr>
            <p:cNvPr id="2113" name="Freeform 153"/>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14" name="Freeform 154"/>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15" name="Freeform 155"/>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116" name="Freeform 156"/>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17" name="Oval 157"/>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18" name="Oval 158"/>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19" name="Oval 159"/>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0" name="Oval 160"/>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1" name="Oval 161"/>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2" name="Oval 162"/>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3" name="Oval 163"/>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24" name="AutoShape 164"/>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25" name="Freeform 165"/>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26" name="Freeform 166"/>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27" name="Freeform 167"/>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8" name="Freeform 168"/>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29" name="Freeform 169"/>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2" name="Group 170"/>
          <p:cNvGrpSpPr>
            <a:grpSpLocks/>
          </p:cNvGrpSpPr>
          <p:nvPr/>
        </p:nvGrpSpPr>
        <p:grpSpPr bwMode="auto">
          <a:xfrm>
            <a:off x="7143654" y="2833360"/>
            <a:ext cx="444500" cy="444500"/>
            <a:chOff x="3456" y="1784"/>
            <a:chExt cx="952" cy="1048"/>
          </a:xfrm>
        </p:grpSpPr>
        <p:sp>
          <p:nvSpPr>
            <p:cNvPr id="2096" name="Freeform 171"/>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97" name="Freeform 172"/>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98" name="Freeform 173"/>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99" name="Freeform 174"/>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00" name="Oval 175"/>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01" name="Oval 176"/>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2" name="Oval 177"/>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3" name="Oval 178"/>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4" name="Oval 179"/>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5" name="Oval 180"/>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6" name="Oval 181"/>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07" name="AutoShape 182"/>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08" name="Freeform 183"/>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09" name="Freeform 184"/>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10" name="Freeform 185"/>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1" name="Freeform 186"/>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12" name="Freeform 187"/>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063" name="Group 188"/>
          <p:cNvGrpSpPr>
            <a:grpSpLocks/>
          </p:cNvGrpSpPr>
          <p:nvPr/>
        </p:nvGrpSpPr>
        <p:grpSpPr bwMode="auto">
          <a:xfrm>
            <a:off x="7334154" y="3138160"/>
            <a:ext cx="444500" cy="444500"/>
            <a:chOff x="3456" y="1784"/>
            <a:chExt cx="952" cy="1048"/>
          </a:xfrm>
        </p:grpSpPr>
        <p:sp>
          <p:nvSpPr>
            <p:cNvPr id="2079"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80"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81"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082"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83"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84"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5"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6"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7"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8"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89"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90"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91"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92"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93"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4"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95"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64" name="Text Box 206"/>
          <p:cNvSpPr txBox="1">
            <a:spLocks noChangeArrowheads="1"/>
          </p:cNvSpPr>
          <p:nvPr/>
        </p:nvSpPr>
        <p:spPr bwMode="auto">
          <a:xfrm>
            <a:off x="3765087" y="2667883"/>
            <a:ext cx="17764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dirty="0">
                <a:solidFill>
                  <a:srgbClr val="047F0A"/>
                </a:solidFill>
                <a:latin typeface="Calibri" pitchFamily="34" charset="0"/>
              </a:rPr>
              <a:t>sounds natural </a:t>
            </a:r>
            <a:r>
              <a:rPr lang="en-US" sz="1200" dirty="0" smtClean="0">
                <a:solidFill>
                  <a:srgbClr val="047F0A"/>
                </a:solidFill>
                <a:latin typeface="Calibri" pitchFamily="34" charset="0"/>
              </a:rPr>
              <a:t>to </a:t>
            </a:r>
            <a:r>
              <a:rPr lang="en-US" sz="1200" dirty="0">
                <a:solidFill>
                  <a:srgbClr val="047F0A"/>
                </a:solidFill>
                <a:latin typeface="Calibri" pitchFamily="34" charset="0"/>
              </a:rPr>
              <a:t>me!</a:t>
            </a:r>
          </a:p>
        </p:txBody>
      </p:sp>
      <p:sp>
        <p:nvSpPr>
          <p:cNvPr id="2065" name="AutoShape 207"/>
          <p:cNvSpPr>
            <a:spLocks noChangeArrowheads="1"/>
          </p:cNvSpPr>
          <p:nvPr/>
        </p:nvSpPr>
        <p:spPr bwMode="auto">
          <a:xfrm rot="1316922">
            <a:off x="3819855" y="1952468"/>
            <a:ext cx="609600" cy="431800"/>
          </a:xfrm>
          <a:prstGeom prst="sun">
            <a:avLst>
              <a:gd name="adj" fmla="val 25000"/>
            </a:avLst>
          </a:prstGeom>
          <a:solidFill>
            <a:srgbClr val="FFCC00"/>
          </a:solidFill>
          <a:ln w="9525">
            <a:solidFill>
              <a:schemeClr val="tx1"/>
            </a:solidFill>
            <a:miter lim="800000"/>
            <a:headEnd/>
            <a:tailEnd/>
          </a:ln>
        </p:spPr>
        <p:txBody>
          <a:bodyPr wrap="none" anchor="ctr"/>
          <a:lstStyle/>
          <a:p>
            <a:endParaRPr lang="en-US">
              <a:solidFill>
                <a:srgbClr val="FFCC00"/>
              </a:solidFill>
            </a:endParaRPr>
          </a:p>
        </p:txBody>
      </p:sp>
      <p:sp>
        <p:nvSpPr>
          <p:cNvPr id="2066" name="Oval 208"/>
          <p:cNvSpPr>
            <a:spLocks noChangeArrowheads="1"/>
          </p:cNvSpPr>
          <p:nvPr/>
        </p:nvSpPr>
        <p:spPr bwMode="auto">
          <a:xfrm rot="1166402">
            <a:off x="3496005" y="1963581"/>
            <a:ext cx="1338263" cy="411162"/>
          </a:xfrm>
          <a:prstGeom prst="ellipse">
            <a:avLst/>
          </a:prstGeom>
          <a:noFill/>
          <a:ln w="19050">
            <a:solidFill>
              <a:srgbClr val="80008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067" name="Oval 209"/>
          <p:cNvSpPr>
            <a:spLocks noChangeArrowheads="1"/>
          </p:cNvSpPr>
          <p:nvPr/>
        </p:nvSpPr>
        <p:spPr bwMode="auto">
          <a:xfrm>
            <a:off x="4486605" y="2403318"/>
            <a:ext cx="100013" cy="100013"/>
          </a:xfrm>
          <a:prstGeom prst="ellipse">
            <a:avLst/>
          </a:pr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68" name="Oval 210"/>
          <p:cNvSpPr>
            <a:spLocks noChangeArrowheads="1"/>
          </p:cNvSpPr>
          <p:nvPr/>
        </p:nvSpPr>
        <p:spPr bwMode="auto">
          <a:xfrm>
            <a:off x="3496005" y="1947706"/>
            <a:ext cx="100013" cy="10001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69" name="Oval 211"/>
          <p:cNvSpPr>
            <a:spLocks noChangeArrowheads="1"/>
          </p:cNvSpPr>
          <p:nvPr/>
        </p:nvSpPr>
        <p:spPr bwMode="auto">
          <a:xfrm>
            <a:off x="4653293" y="2176306"/>
            <a:ext cx="100012" cy="10001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70" name="Rectangle 216"/>
          <p:cNvSpPr>
            <a:spLocks noChangeArrowheads="1"/>
          </p:cNvSpPr>
          <p:nvPr/>
        </p:nvSpPr>
        <p:spPr bwMode="auto">
          <a:xfrm>
            <a:off x="900791" y="2057400"/>
            <a:ext cx="21932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dirty="0">
                <a:solidFill>
                  <a:srgbClr val="0E03FC"/>
                </a:solidFill>
                <a:latin typeface="Courier New" pitchFamily="49" charset="0"/>
              </a:rPr>
              <a:t>for </a:t>
            </a:r>
            <a:r>
              <a:rPr lang="en-US" b="1" dirty="0">
                <a:latin typeface="Cambria" pitchFamily="18" charset="0"/>
              </a:rPr>
              <a:t>a</a:t>
            </a:r>
            <a:r>
              <a:rPr lang="en-US" b="1" dirty="0">
                <a:solidFill>
                  <a:srgbClr val="0E03FC"/>
                </a:solidFill>
                <a:latin typeface="Courier New" pitchFamily="49" charset="0"/>
              </a:rPr>
              <a:t> while</a:t>
            </a:r>
          </a:p>
        </p:txBody>
      </p:sp>
      <p:sp>
        <p:nvSpPr>
          <p:cNvPr id="2071" name="Rectangle 218"/>
          <p:cNvSpPr>
            <a:spLocks noChangeArrowheads="1"/>
          </p:cNvSpPr>
          <p:nvPr/>
        </p:nvSpPr>
        <p:spPr bwMode="auto">
          <a:xfrm>
            <a:off x="5818518" y="2057400"/>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E03FC"/>
                </a:solidFill>
                <a:latin typeface="Courier New" pitchFamily="49" charset="0"/>
              </a:rPr>
              <a:t>+=</a:t>
            </a:r>
          </a:p>
        </p:txBody>
      </p:sp>
      <p:sp>
        <p:nvSpPr>
          <p:cNvPr id="2072" name="Text Box 227"/>
          <p:cNvSpPr txBox="1">
            <a:spLocks noChangeArrowheads="1"/>
          </p:cNvSpPr>
          <p:nvPr/>
        </p:nvSpPr>
        <p:spPr bwMode="auto">
          <a:xfrm>
            <a:off x="502413" y="3568079"/>
            <a:ext cx="48947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800" b="1" i="1" dirty="0" smtClean="0">
                <a:latin typeface="Cambria" pitchFamily="18" charset="0"/>
              </a:rPr>
              <a:t>Today</a:t>
            </a:r>
            <a:r>
              <a:rPr lang="en-US" sz="2800" dirty="0" smtClean="0">
                <a:latin typeface="Cambria" pitchFamily="18" charset="0"/>
              </a:rPr>
              <a:t>   </a:t>
            </a:r>
            <a:r>
              <a:rPr lang="en-US" sz="2800" b="1" i="1" dirty="0" smtClean="0">
                <a:solidFill>
                  <a:srgbClr val="0000FF"/>
                </a:solidFill>
                <a:latin typeface="Cambria" pitchFamily="18" charset="0"/>
              </a:rPr>
              <a:t>Loops </a:t>
            </a:r>
            <a:r>
              <a:rPr lang="en-US" sz="2800" i="1" dirty="0" smtClean="0">
                <a:latin typeface="Cambria" pitchFamily="18" charset="0"/>
              </a:rPr>
              <a:t> </a:t>
            </a:r>
            <a:r>
              <a:rPr lang="en-US" sz="2800" dirty="0" smtClean="0">
                <a:latin typeface="Cambria" pitchFamily="18" charset="0"/>
              </a:rPr>
              <a:t>have  arrived… </a:t>
            </a:r>
            <a:endParaRPr lang="en-US" sz="2800" dirty="0">
              <a:latin typeface="Cambria" pitchFamily="18" charset="0"/>
            </a:endParaRPr>
          </a:p>
        </p:txBody>
      </p:sp>
      <p:pic>
        <p:nvPicPr>
          <p:cNvPr id="2073" name="Picture 22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5257800"/>
            <a:ext cx="1362075"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2074" name="Picture 23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98700" y="5334000"/>
            <a:ext cx="12382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2075" name="Picture 231" descr="Picture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14800" y="5334000"/>
            <a:ext cx="2970213" cy="1143000"/>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pic>
      <p:sp>
        <p:nvSpPr>
          <p:cNvPr id="2076" name="Rectangle 237"/>
          <p:cNvSpPr>
            <a:spLocks noChangeArrowheads="1"/>
          </p:cNvSpPr>
          <p:nvPr/>
        </p:nvSpPr>
        <p:spPr bwMode="auto">
          <a:xfrm>
            <a:off x="5157941" y="561451"/>
            <a:ext cx="33914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800" dirty="0" err="1" smtClean="0">
                <a:latin typeface="Cambria" pitchFamily="18" charset="0"/>
              </a:rPr>
              <a:t>hw</a:t>
            </a:r>
            <a:r>
              <a:rPr lang="en-US" sz="1800" dirty="0" smtClean="0">
                <a:latin typeface="Cambria" pitchFamily="18" charset="0"/>
              </a:rPr>
              <a:t> #6 due...   </a:t>
            </a:r>
            <a:r>
              <a:rPr lang="en-US" sz="1800" b="1" dirty="0" smtClean="0">
                <a:latin typeface="Cambria" pitchFamily="18" charset="0"/>
              </a:rPr>
              <a:t>Mon., Oct. 29</a:t>
            </a:r>
            <a:endParaRPr lang="en-US" sz="1800" b="1" dirty="0">
              <a:latin typeface="Cambria" pitchFamily="18" charset="0"/>
            </a:endParaRPr>
          </a:p>
        </p:txBody>
      </p:sp>
      <p:pic>
        <p:nvPicPr>
          <p:cNvPr id="2078" name="Picture 219" descr="ascii-mona.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543800" y="5181600"/>
            <a:ext cx="1109663" cy="146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p:nvPr/>
        </p:nvSpPr>
        <p:spPr>
          <a:xfrm>
            <a:off x="1331640" y="4396013"/>
            <a:ext cx="6593160" cy="720197"/>
          </a:xfrm>
          <a:prstGeom prst="rect">
            <a:avLst/>
          </a:prstGeom>
        </p:spPr>
        <p:txBody>
          <a:bodyPr wrap="square">
            <a:spAutoFit/>
          </a:bodyPr>
          <a:lstStyle/>
          <a:p>
            <a:pPr lvl="0">
              <a:lnSpc>
                <a:spcPct val="170000"/>
              </a:lnSpc>
            </a:pPr>
            <a:r>
              <a:rPr lang="en-US" b="1" i="1" dirty="0" smtClean="0">
                <a:solidFill>
                  <a:srgbClr val="0508FB"/>
                </a:solidFill>
                <a:latin typeface="Cambria" pitchFamily="18" charset="0"/>
              </a:rPr>
              <a:t>This week + next</a:t>
            </a:r>
            <a:r>
              <a:rPr lang="en-US" dirty="0" smtClean="0">
                <a:solidFill>
                  <a:srgbClr val="0508FB"/>
                </a:solidFill>
                <a:latin typeface="Cambria" pitchFamily="18" charset="0"/>
              </a:rPr>
              <a:t>:</a:t>
            </a:r>
            <a:r>
              <a:rPr lang="en-US" dirty="0" smtClean="0">
                <a:solidFill>
                  <a:srgbClr val="000000"/>
                </a:solidFill>
                <a:latin typeface="Cambria" pitchFamily="18" charset="0"/>
              </a:rPr>
              <a:t>    </a:t>
            </a:r>
            <a:r>
              <a:rPr lang="en-US" dirty="0">
                <a:solidFill>
                  <a:srgbClr val="000000"/>
                </a:solidFill>
                <a:latin typeface="Cambria" pitchFamily="18" charset="0"/>
              </a:rPr>
              <a:t>putting loops to good </a:t>
            </a:r>
            <a:r>
              <a:rPr lang="en-US" dirty="0" smtClean="0">
                <a:solidFill>
                  <a:srgbClr val="000000"/>
                </a:solidFill>
                <a:latin typeface="Cambria" pitchFamily="18" charset="0"/>
              </a:rPr>
              <a:t>use</a:t>
            </a:r>
            <a:r>
              <a:rPr lang="en-US" dirty="0">
                <a:solidFill>
                  <a:srgbClr val="000000"/>
                </a:solidFill>
                <a:latin typeface="Cambria" pitchFamily="18" charset="0"/>
              </a:rPr>
              <a:t>:</a:t>
            </a:r>
          </a:p>
        </p:txBody>
      </p:sp>
      <p:sp>
        <p:nvSpPr>
          <p:cNvPr id="7" name="Rectangle 6"/>
          <p:cNvSpPr/>
          <p:nvPr/>
        </p:nvSpPr>
        <p:spPr>
          <a:xfrm>
            <a:off x="276640" y="322542"/>
            <a:ext cx="4044120" cy="738664"/>
          </a:xfrm>
          <a:prstGeom prst="rect">
            <a:avLst/>
          </a:prstGeom>
        </p:spPr>
        <p:txBody>
          <a:bodyPr wrap="none">
            <a:spAutoFit/>
          </a:bodyPr>
          <a:lstStyle/>
          <a:p>
            <a:pPr lvl="0"/>
            <a:r>
              <a:rPr lang="en-US" sz="4200" dirty="0" smtClean="0">
                <a:solidFill>
                  <a:srgbClr val="000000"/>
                </a:solidFill>
                <a:latin typeface="Cambria" pitchFamily="18" charset="0"/>
              </a:rPr>
              <a:t>Coding in </a:t>
            </a:r>
            <a:r>
              <a:rPr lang="en-US" sz="4200" i="1" dirty="0" smtClean="0">
                <a:solidFill>
                  <a:srgbClr val="000000"/>
                </a:solidFill>
                <a:latin typeface="Cambria" pitchFamily="18" charset="0"/>
              </a:rPr>
              <a:t>circles</a:t>
            </a:r>
            <a:r>
              <a:rPr lang="en-US" sz="4200" dirty="0" smtClean="0">
                <a:solidFill>
                  <a:srgbClr val="000000"/>
                </a:solidFill>
                <a:latin typeface="Cambria" pitchFamily="18" charset="0"/>
              </a:rPr>
              <a:t>!</a:t>
            </a:r>
            <a:endParaRPr lang="en-US" sz="4200" dirty="0">
              <a:solidFill>
                <a:srgbClr val="000000"/>
              </a:solidFill>
              <a:latin typeface="Cambria" pitchFamily="18" charset="0"/>
            </a:endParaRPr>
          </a:p>
        </p:txBody>
      </p:sp>
    </p:spTree>
    <p:extLst>
      <p:ext uri="{BB962C8B-B14F-4D97-AF65-F5344CB8AC3E}">
        <p14:creationId xmlns:p14="http://schemas.microsoft.com/office/powerpoint/2010/main" val="1451231240"/>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bwMode="auto">
          <a:xfrm>
            <a:off x="762000" y="4038600"/>
            <a:ext cx="8153400" cy="1066800"/>
          </a:xfrm>
          <a:prstGeom prst="roundRect">
            <a:avLst/>
          </a:prstGeom>
          <a:solidFill>
            <a:srgbClr val="D5E0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6866" name="Text Box 5"/>
          <p:cNvSpPr txBox="1">
            <a:spLocks noChangeArrowheads="1"/>
          </p:cNvSpPr>
          <p:nvPr/>
        </p:nvSpPr>
        <p:spPr bwMode="auto">
          <a:xfrm>
            <a:off x="685800" y="228600"/>
            <a:ext cx="80772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4200" dirty="0">
                <a:latin typeface="Cambria" pitchFamily="18" charset="0"/>
                <a:cs typeface="Times New Roman" pitchFamily="18" charset="0"/>
              </a:rPr>
              <a:t>How long </a:t>
            </a:r>
            <a:r>
              <a:rPr lang="en-US" sz="4200" dirty="0" err="1">
                <a:latin typeface="Cambria" pitchFamily="18" charset="0"/>
                <a:cs typeface="Times New Roman" pitchFamily="18" charset="0"/>
              </a:rPr>
              <a:t>til</a:t>
            </a:r>
            <a:r>
              <a:rPr lang="en-US" sz="4200" dirty="0">
                <a:latin typeface="Cambria" pitchFamily="18" charset="0"/>
                <a:cs typeface="Times New Roman" pitchFamily="18" charset="0"/>
              </a:rPr>
              <a:t> a </a:t>
            </a:r>
            <a:r>
              <a:rPr lang="en-US" sz="4200" b="1" i="1" dirty="0">
                <a:solidFill>
                  <a:srgbClr val="CC3300"/>
                </a:solidFill>
                <a:latin typeface="Cambria" pitchFamily="18" charset="0"/>
                <a:cs typeface="Times New Roman" pitchFamily="18" charset="0"/>
              </a:rPr>
              <a:t>repeat</a:t>
            </a:r>
            <a:r>
              <a:rPr lang="en-US" sz="4200" dirty="0">
                <a:latin typeface="Cambria" pitchFamily="18" charset="0"/>
                <a:cs typeface="Times New Roman" pitchFamily="18" charset="0"/>
              </a:rPr>
              <a:t>?</a:t>
            </a:r>
          </a:p>
        </p:txBody>
      </p:sp>
      <p:sp>
        <p:nvSpPr>
          <p:cNvPr id="36867" name="Text Box 6"/>
          <p:cNvSpPr txBox="1">
            <a:spLocks noChangeArrowheads="1"/>
          </p:cNvSpPr>
          <p:nvPr/>
        </p:nvSpPr>
        <p:spPr bwMode="auto">
          <a:xfrm>
            <a:off x="381000" y="1295400"/>
            <a:ext cx="8534400" cy="5152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dirty="0">
                <a:latin typeface="Consolas" panose="020B0609020204030204" pitchFamily="49" charset="0"/>
              </a:rPr>
              <a:t>import random</a:t>
            </a:r>
            <a:endParaRPr lang="en-US" dirty="0">
              <a:solidFill>
                <a:srgbClr val="008000"/>
              </a:solidFill>
              <a:latin typeface="Consolas" panose="020B0609020204030204" pitchFamily="49" charset="0"/>
            </a:endParaRPr>
          </a:p>
          <a:p>
            <a:pPr algn="l">
              <a:lnSpc>
                <a:spcPct val="60000"/>
              </a:lnSpc>
              <a:spcBef>
                <a:spcPct val="50000"/>
              </a:spcBef>
            </a:pPr>
            <a:endParaRPr lang="en-US" dirty="0" smtClean="0">
              <a:latin typeface="Consolas" panose="020B0609020204030204" pitchFamily="49" charset="0"/>
            </a:endParaRPr>
          </a:p>
          <a:p>
            <a:pPr algn="l"/>
            <a:r>
              <a:rPr lang="en-US" dirty="0" err="1">
                <a:solidFill>
                  <a:srgbClr val="FF5600"/>
                </a:solidFill>
                <a:latin typeface="Consolas" panose="020B0609020204030204" pitchFamily="49" charset="0"/>
              </a:rPr>
              <a:t>def</a:t>
            </a:r>
            <a:r>
              <a:rPr lang="en-US" dirty="0">
                <a:solidFill>
                  <a:srgbClr val="000000"/>
                </a:solidFill>
                <a:latin typeface="Consolas" panose="020B0609020204030204" pitchFamily="49" charset="0"/>
              </a:rPr>
              <a:t> </a:t>
            </a:r>
            <a:r>
              <a:rPr lang="en-US" dirty="0" err="1" smtClean="0">
                <a:solidFill>
                  <a:srgbClr val="21439C"/>
                </a:solidFill>
                <a:latin typeface="Consolas" panose="020B0609020204030204" pitchFamily="49" charset="0"/>
              </a:rPr>
              <a:t>rand_date</a:t>
            </a:r>
            <a:r>
              <a:rPr lang="en-US" dirty="0">
                <a:solidFill>
                  <a:srgbClr val="000000"/>
                </a:solidFill>
                <a:latin typeface="Consolas" panose="020B0609020204030204" pitchFamily="49" charset="0"/>
              </a:rPr>
              <a:t>():</a:t>
            </a:r>
          </a:p>
          <a:p>
            <a:pPr algn="l"/>
            <a:r>
              <a:rPr lang="en-US" dirty="0">
                <a:solidFill>
                  <a:srgbClr val="000000"/>
                </a:solidFill>
                <a:latin typeface="Consolas" panose="020B0609020204030204" pitchFamily="49" charset="0"/>
              </a:rPr>
              <a:t>    </a:t>
            </a:r>
            <a:r>
              <a:rPr lang="en-US" dirty="0">
                <a:solidFill>
                  <a:srgbClr val="00A33F"/>
                </a:solidFill>
                <a:latin typeface="Consolas" panose="020B0609020204030204" pitchFamily="49" charset="0"/>
              </a:rPr>
              <a:t>""" returns a random date (a string)</a:t>
            </a:r>
            <a:endParaRPr lang="en-US" dirty="0">
              <a:solidFill>
                <a:srgbClr val="000000"/>
              </a:solidFill>
              <a:latin typeface="Consolas" panose="020B0609020204030204" pitchFamily="49" charset="0"/>
            </a:endParaRPr>
          </a:p>
          <a:p>
            <a:pPr algn="l"/>
            <a:r>
              <a:rPr lang="en-US" dirty="0">
                <a:solidFill>
                  <a:srgbClr val="00A33F"/>
                </a:solidFill>
                <a:latin typeface="Consolas" panose="020B0609020204030204" pitchFamily="49" charset="0"/>
              </a:rPr>
              <a:t>        in month/day form (no leap year...)</a:t>
            </a:r>
            <a:endParaRPr lang="en-US" dirty="0">
              <a:solidFill>
                <a:srgbClr val="000000"/>
              </a:solidFill>
              <a:latin typeface="Consolas" panose="020B0609020204030204" pitchFamily="49" charset="0"/>
            </a:endParaRPr>
          </a:p>
          <a:p>
            <a:pPr algn="l"/>
            <a:r>
              <a:rPr lang="en-US" dirty="0">
                <a:solidFill>
                  <a:srgbClr val="00A33F"/>
                </a:solidFill>
                <a:latin typeface="Consolas" panose="020B0609020204030204" pitchFamily="49" charset="0"/>
              </a:rPr>
              <a:t>    """</a:t>
            </a:r>
            <a:endParaRPr lang="en-US" dirty="0">
              <a:solidFill>
                <a:srgbClr val="000000"/>
              </a:solidFill>
              <a:latin typeface="Consolas" panose="020B0609020204030204" pitchFamily="49" charset="0"/>
            </a:endParaRPr>
          </a:p>
          <a:p>
            <a:pPr algn="l"/>
            <a:r>
              <a:rPr lang="en-US" dirty="0">
                <a:solidFill>
                  <a:srgbClr val="000000"/>
                </a:solidFill>
                <a:latin typeface="Consolas" panose="020B0609020204030204" pitchFamily="49" charset="0"/>
              </a:rPr>
              <a:t>    </a:t>
            </a:r>
            <a:r>
              <a:rPr lang="en-US" dirty="0" err="1">
                <a:solidFill>
                  <a:srgbClr val="FF0000"/>
                </a:solidFill>
                <a:latin typeface="Consolas" panose="020B0609020204030204" pitchFamily="49" charset="0"/>
              </a:rPr>
              <a:t>DiM</a:t>
            </a:r>
            <a:r>
              <a:rPr lang="en-US" dirty="0">
                <a:solidFill>
                  <a:srgbClr val="000000"/>
                </a:solidFill>
                <a:latin typeface="Consolas" panose="020B0609020204030204" pitchFamily="49" charset="0"/>
              </a:rPr>
              <a:t> </a:t>
            </a:r>
            <a:r>
              <a:rPr lang="en-US" dirty="0">
                <a:solidFill>
                  <a:srgbClr val="FF5600"/>
                </a:solidFill>
                <a:latin typeface="Consolas" panose="020B0609020204030204" pitchFamily="49" charset="0"/>
              </a:rPr>
              <a:t>=</a:t>
            </a:r>
            <a:r>
              <a:rPr lang="en-US" dirty="0">
                <a:solidFill>
                  <a:srgbClr val="000000"/>
                </a:solidFill>
                <a:latin typeface="Consolas" panose="020B0609020204030204" pitchFamily="49" charset="0"/>
              </a:rPr>
              <a:t> [0,31,28,31,30,31,30,31,31,30,31,30,31]</a:t>
            </a:r>
          </a:p>
          <a:p>
            <a:pPr algn="l"/>
            <a:r>
              <a:rPr lang="en-US" dirty="0">
                <a:solidFill>
                  <a:srgbClr val="000000"/>
                </a:solidFill>
                <a:latin typeface="Consolas" panose="020B0609020204030204" pitchFamily="49" charset="0"/>
              </a:rPr>
              <a:t>    </a:t>
            </a:r>
            <a:endParaRPr lang="en-US" dirty="0" smtClean="0">
              <a:solidFill>
                <a:srgbClr val="000000"/>
              </a:solidFill>
              <a:latin typeface="Consolas" panose="020B0609020204030204" pitchFamily="49" charset="0"/>
            </a:endParaRPr>
          </a:p>
          <a:p>
            <a:pPr algn="l"/>
            <a:r>
              <a:rPr lang="en-US" dirty="0">
                <a:solidFill>
                  <a:srgbClr val="000000"/>
                </a:solidFill>
                <a:latin typeface="Consolas" panose="020B0609020204030204" pitchFamily="49" charset="0"/>
              </a:rPr>
              <a:t> </a:t>
            </a:r>
            <a:r>
              <a:rPr lang="en-US" dirty="0" smtClean="0">
                <a:solidFill>
                  <a:srgbClr val="000000"/>
                </a:solidFill>
                <a:latin typeface="Consolas" panose="020B0609020204030204" pitchFamily="49" charset="0"/>
              </a:rPr>
              <a:t>   </a:t>
            </a:r>
            <a:r>
              <a:rPr lang="en-US" dirty="0" smtClean="0">
                <a:solidFill>
                  <a:srgbClr val="0070C0"/>
                </a:solidFill>
                <a:latin typeface="Consolas" panose="020B0609020204030204" pitchFamily="49" charset="0"/>
              </a:rPr>
              <a:t>month</a:t>
            </a:r>
            <a:r>
              <a:rPr lang="en-US" dirty="0">
                <a:solidFill>
                  <a:srgbClr val="000000"/>
                </a:solidFill>
                <a:latin typeface="Consolas" panose="020B0609020204030204" pitchFamily="49" charset="0"/>
              </a:rPr>
              <a:t> </a:t>
            </a:r>
            <a:r>
              <a:rPr lang="en-US" dirty="0">
                <a:solidFill>
                  <a:srgbClr val="FF5600"/>
                </a:solidFill>
                <a:latin typeface="Consolas" panose="020B0609020204030204" pitchFamily="49" charset="0"/>
              </a:rPr>
              <a:t>=</a:t>
            </a:r>
            <a:r>
              <a:rPr lang="en-US" dirty="0">
                <a:solidFill>
                  <a:srgbClr val="000000"/>
                </a:solidFill>
                <a:latin typeface="Consolas" panose="020B0609020204030204" pitchFamily="49" charset="0"/>
              </a:rPr>
              <a:t> </a:t>
            </a:r>
            <a:r>
              <a:rPr lang="en-US" dirty="0" err="1">
                <a:solidFill>
                  <a:srgbClr val="000000"/>
                </a:solidFill>
                <a:latin typeface="Consolas" panose="020B0609020204030204" pitchFamily="49" charset="0"/>
              </a:rPr>
              <a:t>random.choice</a:t>
            </a:r>
            <a:r>
              <a:rPr lang="en-US" dirty="0">
                <a:solidFill>
                  <a:srgbClr val="000000"/>
                </a:solidFill>
                <a:latin typeface="Consolas" panose="020B0609020204030204" pitchFamily="49" charset="0"/>
              </a:rPr>
              <a:t>( </a:t>
            </a:r>
            <a:r>
              <a:rPr lang="en-US" dirty="0">
                <a:solidFill>
                  <a:srgbClr val="A535AE"/>
                </a:solidFill>
                <a:latin typeface="Consolas" panose="020B0609020204030204" pitchFamily="49" charset="0"/>
              </a:rPr>
              <a:t>range</a:t>
            </a:r>
            <a:r>
              <a:rPr lang="en-US" dirty="0">
                <a:solidFill>
                  <a:srgbClr val="000000"/>
                </a:solidFill>
                <a:latin typeface="Consolas" panose="020B0609020204030204" pitchFamily="49" charset="0"/>
              </a:rPr>
              <a:t>(1,12</a:t>
            </a:r>
            <a:r>
              <a:rPr lang="en-US" dirty="0">
                <a:solidFill>
                  <a:srgbClr val="FF5600"/>
                </a:solidFill>
                <a:latin typeface="Consolas" panose="020B0609020204030204" pitchFamily="49" charset="0"/>
              </a:rPr>
              <a:t>+</a:t>
            </a:r>
            <a:r>
              <a:rPr lang="en-US" dirty="0">
                <a:solidFill>
                  <a:srgbClr val="000000"/>
                </a:solidFill>
                <a:latin typeface="Consolas" panose="020B0609020204030204" pitchFamily="49" charset="0"/>
              </a:rPr>
              <a:t>1) )</a:t>
            </a:r>
          </a:p>
          <a:p>
            <a:pPr algn="l"/>
            <a:r>
              <a:rPr lang="en-US" dirty="0">
                <a:solidFill>
                  <a:srgbClr val="000000"/>
                </a:solidFill>
                <a:latin typeface="Consolas" panose="020B0609020204030204" pitchFamily="49" charset="0"/>
              </a:rPr>
              <a:t>    day </a:t>
            </a:r>
            <a:r>
              <a:rPr lang="en-US" dirty="0">
                <a:solidFill>
                  <a:srgbClr val="FF5600"/>
                </a:solidFill>
                <a:latin typeface="Consolas" panose="020B0609020204030204" pitchFamily="49" charset="0"/>
              </a:rPr>
              <a:t>=</a:t>
            </a:r>
            <a:r>
              <a:rPr lang="en-US" dirty="0">
                <a:solidFill>
                  <a:srgbClr val="000000"/>
                </a:solidFill>
                <a:latin typeface="Consolas" panose="020B0609020204030204" pitchFamily="49" charset="0"/>
              </a:rPr>
              <a:t> </a:t>
            </a:r>
            <a:r>
              <a:rPr lang="en-US" dirty="0" err="1">
                <a:solidFill>
                  <a:srgbClr val="000000"/>
                </a:solidFill>
                <a:latin typeface="Consolas" panose="020B0609020204030204" pitchFamily="49" charset="0"/>
              </a:rPr>
              <a:t>random.choice</a:t>
            </a:r>
            <a:r>
              <a:rPr lang="en-US" dirty="0">
                <a:solidFill>
                  <a:srgbClr val="000000"/>
                </a:solidFill>
                <a:latin typeface="Consolas" panose="020B0609020204030204" pitchFamily="49" charset="0"/>
              </a:rPr>
              <a:t>( </a:t>
            </a:r>
            <a:r>
              <a:rPr lang="en-US" dirty="0" smtClean="0">
                <a:latin typeface="Consolas" panose="020B0609020204030204" pitchFamily="49" charset="0"/>
              </a:rPr>
              <a:t>range(1,</a:t>
            </a:r>
            <a:r>
              <a:rPr lang="en-US" dirty="0" smtClean="0">
                <a:solidFill>
                  <a:srgbClr val="FF0000"/>
                </a:solidFill>
                <a:latin typeface="Consolas" panose="020B0609020204030204" pitchFamily="49" charset="0"/>
              </a:rPr>
              <a:t>DiM</a:t>
            </a:r>
            <a:r>
              <a:rPr lang="en-US" dirty="0" smtClean="0">
                <a:latin typeface="Consolas" panose="020B0609020204030204" pitchFamily="49" charset="0"/>
              </a:rPr>
              <a:t>[</a:t>
            </a:r>
            <a:r>
              <a:rPr lang="en-US" dirty="0" smtClean="0">
                <a:solidFill>
                  <a:srgbClr val="0070C0"/>
                </a:solidFill>
                <a:latin typeface="Consolas" panose="020B0609020204030204" pitchFamily="49" charset="0"/>
              </a:rPr>
              <a:t>month</a:t>
            </a:r>
            <a:r>
              <a:rPr lang="en-US" dirty="0" smtClean="0">
                <a:latin typeface="Consolas" panose="020B0609020204030204" pitchFamily="49" charset="0"/>
              </a:rPr>
              <a:t>]+</a:t>
            </a:r>
            <a:r>
              <a:rPr lang="en-US" dirty="0">
                <a:latin typeface="Consolas" panose="020B0609020204030204" pitchFamily="49" charset="0"/>
              </a:rPr>
              <a:t>1</a:t>
            </a:r>
            <a:r>
              <a:rPr lang="en-US" dirty="0">
                <a:solidFill>
                  <a:srgbClr val="000000"/>
                </a:solidFill>
                <a:latin typeface="Consolas" panose="020B0609020204030204" pitchFamily="49" charset="0"/>
              </a:rPr>
              <a:t>) )</a:t>
            </a:r>
          </a:p>
          <a:p>
            <a:pPr algn="l"/>
            <a:r>
              <a:rPr lang="en-US" dirty="0">
                <a:solidFill>
                  <a:srgbClr val="000000"/>
                </a:solidFill>
                <a:latin typeface="Consolas" panose="020B0609020204030204" pitchFamily="49" charset="0"/>
              </a:rPr>
              <a:t>    </a:t>
            </a:r>
            <a:endParaRPr lang="en-US" dirty="0" smtClean="0">
              <a:solidFill>
                <a:srgbClr val="000000"/>
              </a:solidFill>
              <a:latin typeface="Consolas" panose="020B0609020204030204" pitchFamily="49" charset="0"/>
            </a:endParaRPr>
          </a:p>
          <a:p>
            <a:pPr algn="l"/>
            <a:r>
              <a:rPr lang="en-US" dirty="0">
                <a:solidFill>
                  <a:srgbClr val="000000"/>
                </a:solidFill>
                <a:latin typeface="Consolas" panose="020B0609020204030204" pitchFamily="49" charset="0"/>
              </a:rPr>
              <a:t> </a:t>
            </a:r>
            <a:r>
              <a:rPr lang="en-US" dirty="0" smtClean="0">
                <a:solidFill>
                  <a:srgbClr val="000000"/>
                </a:solidFill>
                <a:latin typeface="Consolas" panose="020B0609020204030204" pitchFamily="49" charset="0"/>
              </a:rPr>
              <a:t>   </a:t>
            </a:r>
            <a:r>
              <a:rPr lang="en-US" dirty="0" err="1" smtClean="0">
                <a:solidFill>
                  <a:srgbClr val="000000"/>
                </a:solidFill>
                <a:latin typeface="Consolas" panose="020B0609020204030204" pitchFamily="49" charset="0"/>
              </a:rPr>
              <a:t>randomdate</a:t>
            </a:r>
            <a:r>
              <a:rPr lang="en-US" dirty="0">
                <a:solidFill>
                  <a:srgbClr val="000000"/>
                </a:solidFill>
                <a:latin typeface="Consolas" panose="020B0609020204030204" pitchFamily="49" charset="0"/>
              </a:rPr>
              <a:t> </a:t>
            </a:r>
            <a:r>
              <a:rPr lang="en-US" dirty="0">
                <a:solidFill>
                  <a:srgbClr val="FF5600"/>
                </a:solidFill>
                <a:latin typeface="Consolas" panose="020B0609020204030204" pitchFamily="49" charset="0"/>
              </a:rPr>
              <a:t>=</a:t>
            </a:r>
            <a:r>
              <a:rPr lang="en-US" dirty="0">
                <a:solidFill>
                  <a:srgbClr val="000000"/>
                </a:solidFill>
                <a:latin typeface="Consolas" panose="020B0609020204030204" pitchFamily="49" charset="0"/>
              </a:rPr>
              <a:t> </a:t>
            </a:r>
            <a:r>
              <a:rPr lang="en-US" dirty="0" err="1">
                <a:solidFill>
                  <a:srgbClr val="A535AE"/>
                </a:solidFill>
                <a:latin typeface="Consolas" panose="020B0609020204030204" pitchFamily="49" charset="0"/>
              </a:rPr>
              <a:t>str</a:t>
            </a:r>
            <a:r>
              <a:rPr lang="en-US" dirty="0">
                <a:solidFill>
                  <a:srgbClr val="000000"/>
                </a:solidFill>
                <a:latin typeface="Consolas" panose="020B0609020204030204" pitchFamily="49" charset="0"/>
              </a:rPr>
              <a:t>(</a:t>
            </a:r>
            <a:r>
              <a:rPr lang="en-US" dirty="0">
                <a:solidFill>
                  <a:srgbClr val="0070C0"/>
                </a:solidFill>
                <a:latin typeface="Consolas" panose="020B0609020204030204" pitchFamily="49" charset="0"/>
              </a:rPr>
              <a:t>month</a:t>
            </a:r>
            <a:r>
              <a:rPr lang="en-US" dirty="0">
                <a:solidFill>
                  <a:srgbClr val="000000"/>
                </a:solidFill>
                <a:latin typeface="Consolas" panose="020B0609020204030204" pitchFamily="49" charset="0"/>
              </a:rPr>
              <a:t>) </a:t>
            </a:r>
            <a:r>
              <a:rPr lang="en-US" dirty="0">
                <a:solidFill>
                  <a:srgbClr val="FF5600"/>
                </a:solidFill>
                <a:latin typeface="Consolas" panose="020B0609020204030204" pitchFamily="49" charset="0"/>
              </a:rPr>
              <a:t>+</a:t>
            </a:r>
            <a:r>
              <a:rPr lang="en-US" dirty="0">
                <a:solidFill>
                  <a:srgbClr val="000000"/>
                </a:solidFill>
                <a:latin typeface="Consolas" panose="020B0609020204030204" pitchFamily="49" charset="0"/>
              </a:rPr>
              <a:t> </a:t>
            </a:r>
            <a:r>
              <a:rPr lang="en-US" dirty="0">
                <a:solidFill>
                  <a:srgbClr val="00A33F"/>
                </a:solidFill>
                <a:latin typeface="Consolas" panose="020B0609020204030204" pitchFamily="49" charset="0"/>
              </a:rPr>
              <a:t>"/"</a:t>
            </a:r>
            <a:r>
              <a:rPr lang="en-US" dirty="0">
                <a:solidFill>
                  <a:srgbClr val="000000"/>
                </a:solidFill>
                <a:latin typeface="Consolas" panose="020B0609020204030204" pitchFamily="49" charset="0"/>
              </a:rPr>
              <a:t> </a:t>
            </a:r>
            <a:r>
              <a:rPr lang="en-US" dirty="0">
                <a:solidFill>
                  <a:srgbClr val="FF5600"/>
                </a:solidFill>
                <a:latin typeface="Consolas" panose="020B0609020204030204" pitchFamily="49" charset="0"/>
              </a:rPr>
              <a:t>+</a:t>
            </a:r>
            <a:r>
              <a:rPr lang="en-US" dirty="0">
                <a:solidFill>
                  <a:srgbClr val="000000"/>
                </a:solidFill>
                <a:latin typeface="Consolas" panose="020B0609020204030204" pitchFamily="49" charset="0"/>
              </a:rPr>
              <a:t> </a:t>
            </a:r>
            <a:r>
              <a:rPr lang="en-US" dirty="0" err="1">
                <a:solidFill>
                  <a:srgbClr val="A535AE"/>
                </a:solidFill>
                <a:latin typeface="Consolas" panose="020B0609020204030204" pitchFamily="49" charset="0"/>
              </a:rPr>
              <a:t>str</a:t>
            </a:r>
            <a:r>
              <a:rPr lang="en-US" dirty="0">
                <a:solidFill>
                  <a:srgbClr val="000000"/>
                </a:solidFill>
                <a:latin typeface="Consolas" panose="020B0609020204030204" pitchFamily="49" charset="0"/>
              </a:rPr>
              <a:t>(day)</a:t>
            </a:r>
          </a:p>
          <a:p>
            <a:pPr algn="l"/>
            <a:r>
              <a:rPr lang="en-US" dirty="0">
                <a:solidFill>
                  <a:srgbClr val="000000"/>
                </a:solidFill>
                <a:latin typeface="Consolas" panose="020B0609020204030204" pitchFamily="49" charset="0"/>
              </a:rPr>
              <a:t>    </a:t>
            </a:r>
            <a:endParaRPr lang="en-US" dirty="0" smtClean="0">
              <a:solidFill>
                <a:srgbClr val="000000"/>
              </a:solidFill>
              <a:latin typeface="Consolas" panose="020B0609020204030204" pitchFamily="49" charset="0"/>
            </a:endParaRPr>
          </a:p>
          <a:p>
            <a:pPr algn="l"/>
            <a:r>
              <a:rPr lang="en-US" dirty="0">
                <a:solidFill>
                  <a:srgbClr val="000000"/>
                </a:solidFill>
                <a:latin typeface="Consolas" panose="020B0609020204030204" pitchFamily="49" charset="0"/>
              </a:rPr>
              <a:t> </a:t>
            </a:r>
            <a:r>
              <a:rPr lang="en-US" dirty="0" smtClean="0">
                <a:solidFill>
                  <a:srgbClr val="000000"/>
                </a:solidFill>
                <a:latin typeface="Consolas" panose="020B0609020204030204" pitchFamily="49" charset="0"/>
              </a:rPr>
              <a:t>   </a:t>
            </a:r>
            <a:r>
              <a:rPr lang="en-US" dirty="0" smtClean="0">
                <a:solidFill>
                  <a:srgbClr val="FF5600"/>
                </a:solidFill>
                <a:latin typeface="Consolas" panose="020B0609020204030204" pitchFamily="49" charset="0"/>
              </a:rPr>
              <a:t>return</a:t>
            </a:r>
            <a:r>
              <a:rPr lang="en-US" dirty="0">
                <a:solidFill>
                  <a:srgbClr val="000000"/>
                </a:solidFill>
                <a:latin typeface="Consolas" panose="020B0609020204030204" pitchFamily="49" charset="0"/>
              </a:rPr>
              <a:t> </a:t>
            </a:r>
            <a:r>
              <a:rPr lang="en-US" dirty="0" err="1">
                <a:solidFill>
                  <a:srgbClr val="000000"/>
                </a:solidFill>
                <a:latin typeface="Consolas" panose="020B0609020204030204" pitchFamily="49" charset="0"/>
              </a:rPr>
              <a:t>randomdate</a:t>
            </a:r>
            <a:endParaRPr lang="en-US" dirty="0">
              <a:solidFill>
                <a:srgbClr val="000000"/>
              </a:solidFill>
              <a:latin typeface="Consolas" panose="020B0609020204030204" pitchFamily="49" charset="0"/>
            </a:endParaRPr>
          </a:p>
        </p:txBody>
      </p:sp>
      <p:sp>
        <p:nvSpPr>
          <p:cNvPr id="17" name="TextBox 16"/>
          <p:cNvSpPr txBox="1"/>
          <p:nvPr/>
        </p:nvSpPr>
        <p:spPr>
          <a:xfrm>
            <a:off x="8071833" y="2338864"/>
            <a:ext cx="860043" cy="584775"/>
          </a:xfrm>
          <a:prstGeom prst="rect">
            <a:avLst/>
          </a:prstGeom>
          <a:solidFill>
            <a:schemeClr val="bg1">
              <a:lumMod val="85000"/>
            </a:schemeClr>
          </a:solidFill>
          <a:ln>
            <a:noFill/>
          </a:ln>
        </p:spPr>
        <p:txBody>
          <a:bodyPr wrap="square" rtlCol="0">
            <a:spAutoFit/>
          </a:bodyPr>
          <a:lstStyle/>
          <a:p>
            <a:r>
              <a:rPr lang="en-US" sz="1600" dirty="0" smtClean="0">
                <a:latin typeface="Candara" panose="020E0502030303020204" pitchFamily="34" charset="0"/>
              </a:rPr>
              <a:t>Days in Month!</a:t>
            </a:r>
          </a:p>
        </p:txBody>
      </p:sp>
      <p:sp>
        <p:nvSpPr>
          <p:cNvPr id="7" name="Text Box 14"/>
          <p:cNvSpPr txBox="1">
            <a:spLocks noChangeArrowheads="1"/>
          </p:cNvSpPr>
          <p:nvPr/>
        </p:nvSpPr>
        <p:spPr bwMode="auto">
          <a:xfrm>
            <a:off x="4591050" y="6477000"/>
            <a:ext cx="441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100" dirty="0" smtClean="0">
                <a:solidFill>
                  <a:schemeClr val="bg2"/>
                </a:solidFill>
                <a:latin typeface="Cambria" panose="02040503050406030204" pitchFamily="18" charset="0"/>
              </a:rPr>
              <a:t>why the +1's?  Programs ~ executable thought...</a:t>
            </a:r>
            <a:endParaRPr lang="en-US" sz="1100" dirty="0">
              <a:solidFill>
                <a:schemeClr val="bg2"/>
              </a:solidFill>
              <a:latin typeface="Cambria" panose="02040503050406030204" pitchFamily="18" charset="0"/>
            </a:endParaRPr>
          </a:p>
        </p:txBody>
      </p:sp>
      <p:sp>
        <p:nvSpPr>
          <p:cNvPr id="8" name="Right Arrow 7"/>
          <p:cNvSpPr/>
          <p:nvPr/>
        </p:nvSpPr>
        <p:spPr bwMode="auto">
          <a:xfrm rot="12125972">
            <a:off x="7849229" y="5466459"/>
            <a:ext cx="515618" cy="473734"/>
          </a:xfrm>
          <a:prstGeom prst="rightArrow">
            <a:avLst/>
          </a:prstGeom>
          <a:solidFill>
            <a:srgbClr val="D5E0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 name="Right Arrow 8"/>
          <p:cNvSpPr/>
          <p:nvPr/>
        </p:nvSpPr>
        <p:spPr bwMode="auto">
          <a:xfrm rot="7887532">
            <a:off x="7927767" y="3005365"/>
            <a:ext cx="553992" cy="477995"/>
          </a:xfrm>
          <a:prstGeom prst="right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106572889"/>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762000" y="4343400"/>
            <a:ext cx="5638800" cy="423930"/>
          </a:xfrm>
          <a:prstGeom prst="roundRect">
            <a:avLst/>
          </a:prstGeom>
          <a:solidFill>
            <a:srgbClr val="FFDEBD"/>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6867" name="Text Box 6"/>
          <p:cNvSpPr txBox="1">
            <a:spLocks noChangeArrowheads="1"/>
          </p:cNvSpPr>
          <p:nvPr/>
        </p:nvSpPr>
        <p:spPr bwMode="auto">
          <a:xfrm>
            <a:off x="304800" y="1752600"/>
            <a:ext cx="830580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dirty="0" err="1">
                <a:solidFill>
                  <a:srgbClr val="FF5600"/>
                </a:solidFill>
                <a:latin typeface="Consolas" panose="020B0609020204030204" pitchFamily="49" charset="0"/>
              </a:rPr>
              <a:t>def</a:t>
            </a:r>
            <a:r>
              <a:rPr lang="en-US" dirty="0">
                <a:solidFill>
                  <a:srgbClr val="000000"/>
                </a:solidFill>
                <a:latin typeface="Consolas" panose="020B0609020204030204" pitchFamily="49" charset="0"/>
              </a:rPr>
              <a:t> </a:t>
            </a:r>
            <a:r>
              <a:rPr lang="en-US" dirty="0" err="1">
                <a:solidFill>
                  <a:srgbClr val="21439C"/>
                </a:solidFill>
                <a:latin typeface="Consolas" panose="020B0609020204030204" pitchFamily="49" charset="0"/>
              </a:rPr>
              <a:t>bday_list</a:t>
            </a:r>
            <a:r>
              <a:rPr lang="en-US" dirty="0">
                <a:solidFill>
                  <a:srgbClr val="000000"/>
                </a:solidFill>
                <a:latin typeface="Consolas" panose="020B0609020204030204" pitchFamily="49" charset="0"/>
              </a:rPr>
              <a:t>():</a:t>
            </a:r>
          </a:p>
          <a:p>
            <a:pPr algn="l"/>
            <a:r>
              <a:rPr lang="en-US" dirty="0">
                <a:solidFill>
                  <a:srgbClr val="000000"/>
                </a:solidFill>
                <a:latin typeface="Consolas" panose="020B0609020204030204" pitchFamily="49" charset="0"/>
              </a:rPr>
              <a:t>    </a:t>
            </a:r>
            <a:r>
              <a:rPr lang="en-US" dirty="0">
                <a:solidFill>
                  <a:srgbClr val="00A33F"/>
                </a:solidFill>
                <a:latin typeface="Consolas" panose="020B0609020204030204" pitchFamily="49" charset="0"/>
              </a:rPr>
              <a:t>""" birthday-paradox example!</a:t>
            </a:r>
            <a:endParaRPr lang="en-US" dirty="0">
              <a:solidFill>
                <a:srgbClr val="000000"/>
              </a:solidFill>
              <a:latin typeface="Consolas" panose="020B0609020204030204" pitchFamily="49" charset="0"/>
            </a:endParaRPr>
          </a:p>
          <a:p>
            <a:pPr algn="l"/>
            <a:r>
              <a:rPr lang="en-US" dirty="0">
                <a:solidFill>
                  <a:srgbClr val="00A33F"/>
                </a:solidFill>
                <a:latin typeface="Consolas" panose="020B0609020204030204" pitchFamily="49" charset="0"/>
              </a:rPr>
              <a:t>        returns the list of </a:t>
            </a:r>
            <a:r>
              <a:rPr lang="en-US" dirty="0" err="1">
                <a:solidFill>
                  <a:srgbClr val="00A33F"/>
                </a:solidFill>
                <a:latin typeface="Consolas" panose="020B0609020204030204" pitchFamily="49" charset="0"/>
              </a:rPr>
              <a:t>bdays</a:t>
            </a:r>
            <a:r>
              <a:rPr lang="en-US" dirty="0">
                <a:solidFill>
                  <a:srgbClr val="00A33F"/>
                </a:solidFill>
                <a:latin typeface="Consolas" panose="020B0609020204030204" pitchFamily="49" charset="0"/>
              </a:rPr>
              <a:t> up to and</a:t>
            </a:r>
            <a:endParaRPr lang="en-US" dirty="0">
              <a:solidFill>
                <a:srgbClr val="000000"/>
              </a:solidFill>
              <a:latin typeface="Consolas" panose="020B0609020204030204" pitchFamily="49" charset="0"/>
            </a:endParaRPr>
          </a:p>
          <a:p>
            <a:pPr algn="l"/>
            <a:r>
              <a:rPr lang="en-US" dirty="0">
                <a:solidFill>
                  <a:srgbClr val="00A33F"/>
                </a:solidFill>
                <a:latin typeface="Consolas" panose="020B0609020204030204" pitchFamily="49" charset="0"/>
              </a:rPr>
              <a:t>        including the first repeat... </a:t>
            </a:r>
            <a:endParaRPr lang="en-US" dirty="0">
              <a:solidFill>
                <a:srgbClr val="000000"/>
              </a:solidFill>
              <a:latin typeface="Consolas" panose="020B0609020204030204" pitchFamily="49" charset="0"/>
            </a:endParaRPr>
          </a:p>
          <a:p>
            <a:pPr algn="l"/>
            <a:r>
              <a:rPr lang="en-US" dirty="0">
                <a:solidFill>
                  <a:srgbClr val="00A33F"/>
                </a:solidFill>
                <a:latin typeface="Consolas" panose="020B0609020204030204" pitchFamily="49" charset="0"/>
              </a:rPr>
              <a:t>    """</a:t>
            </a:r>
            <a:endParaRPr lang="en-US" dirty="0">
              <a:solidFill>
                <a:srgbClr val="000000"/>
              </a:solidFill>
              <a:latin typeface="Consolas" panose="020B0609020204030204" pitchFamily="49" charset="0"/>
            </a:endParaRPr>
          </a:p>
          <a:p>
            <a:pPr algn="l"/>
            <a:r>
              <a:rPr lang="en-US" dirty="0">
                <a:solidFill>
                  <a:srgbClr val="000000"/>
                </a:solidFill>
                <a:latin typeface="Consolas" panose="020B0609020204030204" pitchFamily="49" charset="0"/>
              </a:rPr>
              <a:t>    </a:t>
            </a:r>
            <a:r>
              <a:rPr lang="en-US" dirty="0" err="1">
                <a:solidFill>
                  <a:srgbClr val="000000"/>
                </a:solidFill>
                <a:latin typeface="Consolas" panose="020B0609020204030204" pitchFamily="49" charset="0"/>
              </a:rPr>
              <a:t>LoBs</a:t>
            </a:r>
            <a:r>
              <a:rPr lang="en-US" dirty="0">
                <a:solidFill>
                  <a:srgbClr val="000000"/>
                </a:solidFill>
                <a:latin typeface="Consolas" panose="020B0609020204030204" pitchFamily="49" charset="0"/>
              </a:rPr>
              <a:t> </a:t>
            </a:r>
            <a:r>
              <a:rPr lang="en-US" dirty="0">
                <a:solidFill>
                  <a:srgbClr val="FF5600"/>
                </a:solidFill>
                <a:latin typeface="Consolas" panose="020B0609020204030204" pitchFamily="49" charset="0"/>
              </a:rPr>
              <a:t>=</a:t>
            </a:r>
            <a:r>
              <a:rPr lang="en-US" dirty="0">
                <a:solidFill>
                  <a:srgbClr val="000000"/>
                </a:solidFill>
                <a:latin typeface="Consolas" panose="020B0609020204030204" pitchFamily="49" charset="0"/>
              </a:rPr>
              <a:t> []   </a:t>
            </a:r>
            <a:r>
              <a:rPr lang="en-US" dirty="0">
                <a:solidFill>
                  <a:srgbClr val="919191"/>
                </a:solidFill>
                <a:latin typeface="Consolas" panose="020B0609020204030204" pitchFamily="49" charset="0"/>
              </a:rPr>
              <a:t># List of </a:t>
            </a:r>
            <a:r>
              <a:rPr lang="en-US" dirty="0" err="1">
                <a:solidFill>
                  <a:srgbClr val="919191"/>
                </a:solidFill>
                <a:latin typeface="Consolas" panose="020B0609020204030204" pitchFamily="49" charset="0"/>
              </a:rPr>
              <a:t>BDays</a:t>
            </a:r>
            <a:endParaRPr lang="en-US" dirty="0">
              <a:solidFill>
                <a:srgbClr val="000000"/>
              </a:solidFill>
              <a:latin typeface="Consolas" panose="020B0609020204030204" pitchFamily="49" charset="0"/>
            </a:endParaRPr>
          </a:p>
          <a:p>
            <a:pPr algn="l"/>
            <a:r>
              <a:rPr lang="en-US" dirty="0">
                <a:solidFill>
                  <a:srgbClr val="000000"/>
                </a:solidFill>
                <a:latin typeface="Consolas" panose="020B0609020204030204" pitchFamily="49" charset="0"/>
              </a:rPr>
              <a:t>    </a:t>
            </a:r>
          </a:p>
          <a:p>
            <a:pPr algn="l"/>
            <a:r>
              <a:rPr lang="en-US" dirty="0">
                <a:solidFill>
                  <a:srgbClr val="000000"/>
                </a:solidFill>
                <a:latin typeface="Consolas" panose="020B0609020204030204" pitchFamily="49" charset="0"/>
              </a:rPr>
              <a:t>    </a:t>
            </a:r>
            <a:r>
              <a:rPr lang="en-US" dirty="0">
                <a:solidFill>
                  <a:srgbClr val="FF5600"/>
                </a:solidFill>
                <a:latin typeface="Consolas" panose="020B0609020204030204" pitchFamily="49" charset="0"/>
              </a:rPr>
              <a:t>while</a:t>
            </a:r>
            <a:r>
              <a:rPr lang="en-US" dirty="0">
                <a:solidFill>
                  <a:srgbClr val="000000"/>
                </a:solidFill>
                <a:latin typeface="Consolas" panose="020B0609020204030204" pitchFamily="49" charset="0"/>
              </a:rPr>
              <a:t> </a:t>
            </a:r>
            <a:r>
              <a:rPr lang="en-US" dirty="0" err="1">
                <a:solidFill>
                  <a:srgbClr val="000000"/>
                </a:solidFill>
                <a:latin typeface="Consolas" panose="020B0609020204030204" pitchFamily="49" charset="0"/>
              </a:rPr>
              <a:t>all_unique</a:t>
            </a:r>
            <a:r>
              <a:rPr lang="en-US" dirty="0">
                <a:solidFill>
                  <a:srgbClr val="000000"/>
                </a:solidFill>
                <a:latin typeface="Consolas" panose="020B0609020204030204" pitchFamily="49" charset="0"/>
              </a:rPr>
              <a:t>(</a:t>
            </a:r>
            <a:r>
              <a:rPr lang="en-US" dirty="0" err="1">
                <a:solidFill>
                  <a:srgbClr val="000000"/>
                </a:solidFill>
                <a:latin typeface="Consolas" panose="020B0609020204030204" pitchFamily="49" charset="0"/>
              </a:rPr>
              <a:t>LoBs</a:t>
            </a:r>
            <a:r>
              <a:rPr lang="en-US" dirty="0">
                <a:solidFill>
                  <a:srgbClr val="000000"/>
                </a:solidFill>
                <a:latin typeface="Consolas" panose="020B0609020204030204" pitchFamily="49" charset="0"/>
              </a:rPr>
              <a:t>) </a:t>
            </a:r>
            <a:r>
              <a:rPr lang="en-US" dirty="0">
                <a:solidFill>
                  <a:srgbClr val="FF5600"/>
                </a:solidFill>
                <a:latin typeface="Consolas" panose="020B0609020204030204" pitchFamily="49" charset="0"/>
              </a:rPr>
              <a:t>==</a:t>
            </a:r>
            <a:r>
              <a:rPr lang="en-US" dirty="0">
                <a:solidFill>
                  <a:srgbClr val="000000"/>
                </a:solidFill>
                <a:latin typeface="Consolas" panose="020B0609020204030204" pitchFamily="49" charset="0"/>
              </a:rPr>
              <a:t> </a:t>
            </a:r>
            <a:r>
              <a:rPr lang="en-US" dirty="0">
                <a:solidFill>
                  <a:srgbClr val="A535AE"/>
                </a:solidFill>
                <a:latin typeface="Consolas" panose="020B0609020204030204" pitchFamily="49" charset="0"/>
              </a:rPr>
              <a:t>True</a:t>
            </a:r>
            <a:r>
              <a:rPr lang="en-US" dirty="0">
                <a:solidFill>
                  <a:srgbClr val="000000"/>
                </a:solidFill>
                <a:latin typeface="Consolas" panose="020B0609020204030204" pitchFamily="49" charset="0"/>
              </a:rPr>
              <a:t>:           </a:t>
            </a:r>
          </a:p>
          <a:p>
            <a:pPr algn="l"/>
            <a:r>
              <a:rPr lang="en-US" dirty="0">
                <a:solidFill>
                  <a:srgbClr val="000000"/>
                </a:solidFill>
                <a:latin typeface="Consolas" panose="020B0609020204030204" pitchFamily="49" charset="0"/>
              </a:rPr>
              <a:t>       </a:t>
            </a:r>
            <a:r>
              <a:rPr lang="en-US" dirty="0" err="1">
                <a:solidFill>
                  <a:srgbClr val="000000"/>
                </a:solidFill>
                <a:latin typeface="Consolas" panose="020B0609020204030204" pitchFamily="49" charset="0"/>
              </a:rPr>
              <a:t>bday</a:t>
            </a:r>
            <a:r>
              <a:rPr lang="en-US" dirty="0">
                <a:solidFill>
                  <a:srgbClr val="000000"/>
                </a:solidFill>
                <a:latin typeface="Consolas" panose="020B0609020204030204" pitchFamily="49" charset="0"/>
              </a:rPr>
              <a:t> </a:t>
            </a:r>
            <a:r>
              <a:rPr lang="en-US" dirty="0">
                <a:solidFill>
                  <a:srgbClr val="FF5600"/>
                </a:solidFill>
                <a:latin typeface="Consolas" panose="020B0609020204030204" pitchFamily="49" charset="0"/>
              </a:rPr>
              <a:t>=</a:t>
            </a:r>
            <a:r>
              <a:rPr lang="en-US" dirty="0">
                <a:solidFill>
                  <a:srgbClr val="000000"/>
                </a:solidFill>
                <a:latin typeface="Consolas" panose="020B0609020204030204" pitchFamily="49" charset="0"/>
              </a:rPr>
              <a:t> </a:t>
            </a:r>
            <a:r>
              <a:rPr lang="en-US" dirty="0" err="1">
                <a:solidFill>
                  <a:srgbClr val="000000"/>
                </a:solidFill>
                <a:latin typeface="Consolas" panose="020B0609020204030204" pitchFamily="49" charset="0"/>
              </a:rPr>
              <a:t>random_date</a:t>
            </a:r>
            <a:r>
              <a:rPr lang="en-US" dirty="0">
                <a:solidFill>
                  <a:srgbClr val="000000"/>
                </a:solidFill>
                <a:latin typeface="Consolas" panose="020B0609020204030204" pitchFamily="49" charset="0"/>
              </a:rPr>
              <a:t>()</a:t>
            </a:r>
          </a:p>
          <a:p>
            <a:pPr algn="l"/>
            <a:r>
              <a:rPr lang="en-US" dirty="0">
                <a:solidFill>
                  <a:srgbClr val="000000"/>
                </a:solidFill>
                <a:latin typeface="Consolas" panose="020B0609020204030204" pitchFamily="49" charset="0"/>
              </a:rPr>
              <a:t>       </a:t>
            </a:r>
            <a:r>
              <a:rPr lang="en-US" dirty="0" err="1">
                <a:solidFill>
                  <a:srgbClr val="000000"/>
                </a:solidFill>
                <a:latin typeface="Consolas" panose="020B0609020204030204" pitchFamily="49" charset="0"/>
              </a:rPr>
              <a:t>LoBs</a:t>
            </a:r>
            <a:r>
              <a:rPr lang="en-US" dirty="0">
                <a:solidFill>
                  <a:srgbClr val="000000"/>
                </a:solidFill>
                <a:latin typeface="Consolas" panose="020B0609020204030204" pitchFamily="49" charset="0"/>
              </a:rPr>
              <a:t> </a:t>
            </a:r>
            <a:r>
              <a:rPr lang="en-US" dirty="0">
                <a:solidFill>
                  <a:srgbClr val="FF5600"/>
                </a:solidFill>
                <a:latin typeface="Consolas" panose="020B0609020204030204" pitchFamily="49" charset="0"/>
              </a:rPr>
              <a:t>+=</a:t>
            </a:r>
            <a:r>
              <a:rPr lang="en-US" dirty="0">
                <a:solidFill>
                  <a:srgbClr val="000000"/>
                </a:solidFill>
                <a:latin typeface="Consolas" panose="020B0609020204030204" pitchFamily="49" charset="0"/>
              </a:rPr>
              <a:t> [</a:t>
            </a:r>
            <a:r>
              <a:rPr lang="en-US" dirty="0" err="1">
                <a:solidFill>
                  <a:srgbClr val="000000"/>
                </a:solidFill>
                <a:latin typeface="Consolas" panose="020B0609020204030204" pitchFamily="49" charset="0"/>
              </a:rPr>
              <a:t>bday</a:t>
            </a:r>
            <a:r>
              <a:rPr lang="en-US" dirty="0">
                <a:solidFill>
                  <a:srgbClr val="000000"/>
                </a:solidFill>
                <a:latin typeface="Consolas" panose="020B0609020204030204" pitchFamily="49" charset="0"/>
              </a:rPr>
              <a:t>]</a:t>
            </a:r>
          </a:p>
          <a:p>
            <a:pPr algn="l"/>
            <a:r>
              <a:rPr lang="en-US" dirty="0">
                <a:solidFill>
                  <a:srgbClr val="000000"/>
                </a:solidFill>
                <a:latin typeface="Consolas" panose="020B0609020204030204" pitchFamily="49" charset="0"/>
              </a:rPr>
              <a:t/>
            </a:r>
            <a:br>
              <a:rPr lang="en-US" dirty="0">
                <a:solidFill>
                  <a:srgbClr val="000000"/>
                </a:solidFill>
                <a:latin typeface="Consolas" panose="020B0609020204030204" pitchFamily="49" charset="0"/>
              </a:rPr>
            </a:br>
            <a:r>
              <a:rPr lang="en-US" dirty="0">
                <a:solidFill>
                  <a:srgbClr val="000000"/>
                </a:solidFill>
                <a:latin typeface="Consolas" panose="020B0609020204030204" pitchFamily="49" charset="0"/>
              </a:rPr>
              <a:t>    </a:t>
            </a:r>
            <a:r>
              <a:rPr lang="en-US" dirty="0">
                <a:solidFill>
                  <a:srgbClr val="FF5600"/>
                </a:solidFill>
                <a:latin typeface="Consolas" panose="020B0609020204030204" pitchFamily="49" charset="0"/>
              </a:rPr>
              <a:t>return</a:t>
            </a:r>
            <a:r>
              <a:rPr lang="en-US" dirty="0">
                <a:solidFill>
                  <a:srgbClr val="000000"/>
                </a:solidFill>
                <a:latin typeface="Consolas" panose="020B0609020204030204" pitchFamily="49" charset="0"/>
              </a:rPr>
              <a:t> </a:t>
            </a:r>
            <a:r>
              <a:rPr lang="en-US" dirty="0" err="1">
                <a:solidFill>
                  <a:srgbClr val="000000"/>
                </a:solidFill>
                <a:latin typeface="Consolas" panose="020B0609020204030204" pitchFamily="49" charset="0"/>
              </a:rPr>
              <a:t>LoBs</a:t>
            </a:r>
            <a:endParaRPr lang="en-US" dirty="0">
              <a:solidFill>
                <a:srgbClr val="000000"/>
              </a:solidFill>
              <a:latin typeface="Consolas" panose="020B0609020204030204" pitchFamily="49" charset="0"/>
            </a:endParaRPr>
          </a:p>
        </p:txBody>
      </p:sp>
      <p:sp>
        <p:nvSpPr>
          <p:cNvPr id="36870" name="Text Box 14"/>
          <p:cNvSpPr txBox="1">
            <a:spLocks noChangeArrowheads="1"/>
          </p:cNvSpPr>
          <p:nvPr/>
        </p:nvSpPr>
        <p:spPr bwMode="auto">
          <a:xfrm>
            <a:off x="4591050" y="6477000"/>
            <a:ext cx="4419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dirty="0" smtClean="0">
                <a:solidFill>
                  <a:schemeClr val="bg2"/>
                </a:solidFill>
                <a:latin typeface="Calibri" pitchFamily="34" charset="0"/>
              </a:rPr>
              <a:t>birthday paradox!</a:t>
            </a:r>
            <a:endParaRPr lang="en-US" sz="1200" dirty="0">
              <a:solidFill>
                <a:schemeClr val="bg2"/>
              </a:solidFill>
              <a:latin typeface="Calibri" pitchFamily="34" charset="0"/>
            </a:endParaRPr>
          </a:p>
        </p:txBody>
      </p:sp>
      <p:sp>
        <p:nvSpPr>
          <p:cNvPr id="9" name="Right Arrow 8"/>
          <p:cNvSpPr/>
          <p:nvPr/>
        </p:nvSpPr>
        <p:spPr bwMode="auto">
          <a:xfrm rot="10231974">
            <a:off x="6773199" y="3423850"/>
            <a:ext cx="914400" cy="609600"/>
          </a:xfrm>
          <a:prstGeom prst="right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 name="TextBox 9"/>
          <p:cNvSpPr txBox="1"/>
          <p:nvPr/>
        </p:nvSpPr>
        <p:spPr>
          <a:xfrm>
            <a:off x="7556032" y="3352800"/>
            <a:ext cx="1260093" cy="553998"/>
          </a:xfrm>
          <a:prstGeom prst="rect">
            <a:avLst/>
          </a:prstGeom>
          <a:noFill/>
          <a:ln>
            <a:noFill/>
          </a:ln>
        </p:spPr>
        <p:txBody>
          <a:bodyPr wrap="square" rtlCol="0">
            <a:spAutoFit/>
          </a:bodyPr>
          <a:lstStyle/>
          <a:p>
            <a:r>
              <a:rPr lang="en-US" sz="1500" dirty="0" smtClean="0">
                <a:latin typeface="Candara" panose="020E0502030303020204" pitchFamily="34" charset="0"/>
              </a:rPr>
              <a:t>start w/ an empty list</a:t>
            </a:r>
          </a:p>
        </p:txBody>
      </p:sp>
      <p:sp>
        <p:nvSpPr>
          <p:cNvPr id="16" name="Right Arrow 15"/>
          <p:cNvSpPr/>
          <p:nvPr/>
        </p:nvSpPr>
        <p:spPr bwMode="auto">
          <a:xfrm rot="11176394">
            <a:off x="6507568" y="4315334"/>
            <a:ext cx="914400" cy="609600"/>
          </a:xfrm>
          <a:prstGeom prst="right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7" name="TextBox 16"/>
          <p:cNvSpPr txBox="1"/>
          <p:nvPr/>
        </p:nvSpPr>
        <p:spPr>
          <a:xfrm>
            <a:off x="7426707" y="4394537"/>
            <a:ext cx="1260093" cy="1015663"/>
          </a:xfrm>
          <a:prstGeom prst="rect">
            <a:avLst/>
          </a:prstGeom>
          <a:noFill/>
          <a:ln>
            <a:noFill/>
          </a:ln>
        </p:spPr>
        <p:txBody>
          <a:bodyPr wrap="square" rtlCol="0">
            <a:spAutoFit/>
          </a:bodyPr>
          <a:lstStyle/>
          <a:p>
            <a:r>
              <a:rPr lang="en-US" sz="1500" dirty="0" smtClean="0">
                <a:latin typeface="Candara" panose="020E0502030303020204" pitchFamily="34" charset="0"/>
              </a:rPr>
              <a:t>as long as all of the </a:t>
            </a:r>
            <a:r>
              <a:rPr lang="en-US" sz="1500" dirty="0" err="1" smtClean="0">
                <a:latin typeface="Candara" panose="020E0502030303020204" pitchFamily="34" charset="0"/>
              </a:rPr>
              <a:t>bdays</a:t>
            </a:r>
            <a:r>
              <a:rPr lang="en-US" sz="1500" dirty="0" smtClean="0">
                <a:latin typeface="Candara" panose="020E0502030303020204" pitchFamily="34" charset="0"/>
              </a:rPr>
              <a:t> are unique, keep looping</a:t>
            </a:r>
          </a:p>
        </p:txBody>
      </p:sp>
      <p:sp>
        <p:nvSpPr>
          <p:cNvPr id="18" name="Right Arrow 17"/>
          <p:cNvSpPr/>
          <p:nvPr/>
        </p:nvSpPr>
        <p:spPr bwMode="auto">
          <a:xfrm rot="11176394">
            <a:off x="4000499" y="5105400"/>
            <a:ext cx="914400" cy="609600"/>
          </a:xfrm>
          <a:prstGeom prst="right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 name="TextBox 18"/>
          <p:cNvSpPr txBox="1"/>
          <p:nvPr/>
        </p:nvSpPr>
        <p:spPr>
          <a:xfrm>
            <a:off x="4945467" y="5295649"/>
            <a:ext cx="1260093" cy="553998"/>
          </a:xfrm>
          <a:prstGeom prst="rect">
            <a:avLst/>
          </a:prstGeom>
          <a:noFill/>
          <a:ln>
            <a:noFill/>
          </a:ln>
        </p:spPr>
        <p:txBody>
          <a:bodyPr wrap="square" rtlCol="0">
            <a:spAutoFit/>
          </a:bodyPr>
          <a:lstStyle/>
          <a:p>
            <a:r>
              <a:rPr lang="en-US" sz="1500" dirty="0" smtClean="0">
                <a:latin typeface="Candara" panose="020E0502030303020204" pitchFamily="34" charset="0"/>
              </a:rPr>
              <a:t>add another one!</a:t>
            </a:r>
          </a:p>
        </p:txBody>
      </p:sp>
      <p:sp>
        <p:nvSpPr>
          <p:cNvPr id="20" name="Text Box 5"/>
          <p:cNvSpPr txBox="1">
            <a:spLocks noChangeArrowheads="1"/>
          </p:cNvSpPr>
          <p:nvPr/>
        </p:nvSpPr>
        <p:spPr bwMode="auto">
          <a:xfrm>
            <a:off x="685800" y="228600"/>
            <a:ext cx="80772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4200" dirty="0">
                <a:latin typeface="Cambria" pitchFamily="18" charset="0"/>
                <a:cs typeface="Times New Roman" pitchFamily="18" charset="0"/>
              </a:rPr>
              <a:t>How long </a:t>
            </a:r>
            <a:r>
              <a:rPr lang="en-US" sz="4200" dirty="0" err="1">
                <a:latin typeface="Cambria" pitchFamily="18" charset="0"/>
                <a:cs typeface="Times New Roman" pitchFamily="18" charset="0"/>
              </a:rPr>
              <a:t>til</a:t>
            </a:r>
            <a:r>
              <a:rPr lang="en-US" sz="4200" dirty="0">
                <a:latin typeface="Cambria" pitchFamily="18" charset="0"/>
                <a:cs typeface="Times New Roman" pitchFamily="18" charset="0"/>
              </a:rPr>
              <a:t> a </a:t>
            </a:r>
            <a:r>
              <a:rPr lang="en-US" sz="4200" b="1" i="1" dirty="0">
                <a:solidFill>
                  <a:srgbClr val="CC3300"/>
                </a:solidFill>
                <a:latin typeface="Cambria" pitchFamily="18" charset="0"/>
                <a:cs typeface="Times New Roman" pitchFamily="18" charset="0"/>
              </a:rPr>
              <a:t>repeat</a:t>
            </a:r>
            <a:r>
              <a:rPr lang="en-US" sz="4200" dirty="0">
                <a:latin typeface="Cambria" pitchFamily="18" charset="0"/>
                <a:cs typeface="Times New Roman" pitchFamily="18" charset="0"/>
              </a:rPr>
              <a:t>?</a:t>
            </a:r>
          </a:p>
        </p:txBody>
      </p:sp>
    </p:spTree>
    <p:extLst>
      <p:ext uri="{BB962C8B-B14F-4D97-AF65-F5344CB8AC3E}">
        <p14:creationId xmlns:p14="http://schemas.microsoft.com/office/powerpoint/2010/main" val="536595346"/>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ounded Rectangle 16"/>
          <p:cNvSpPr/>
          <p:nvPr/>
        </p:nvSpPr>
        <p:spPr bwMode="auto">
          <a:xfrm>
            <a:off x="1231296" y="6011563"/>
            <a:ext cx="2032947" cy="452907"/>
          </a:xfrm>
          <a:prstGeom prst="roundRect">
            <a:avLst/>
          </a:prstGeom>
          <a:solidFill>
            <a:srgbClr val="FFDEBD"/>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 name="Rounded Rectangle 5"/>
          <p:cNvSpPr/>
          <p:nvPr/>
        </p:nvSpPr>
        <p:spPr bwMode="auto">
          <a:xfrm>
            <a:off x="4967415" y="4166286"/>
            <a:ext cx="3664039" cy="452907"/>
          </a:xfrm>
          <a:prstGeom prst="roundRect">
            <a:avLst/>
          </a:prstGeom>
          <a:solidFill>
            <a:srgbClr val="FFDEBD"/>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Rounded Rectangle 2"/>
          <p:cNvSpPr/>
          <p:nvPr/>
        </p:nvSpPr>
        <p:spPr bwMode="auto">
          <a:xfrm>
            <a:off x="4985689" y="2426043"/>
            <a:ext cx="3293339" cy="448789"/>
          </a:xfrm>
          <a:prstGeom prst="roundRect">
            <a:avLst/>
          </a:prstGeom>
          <a:solidFill>
            <a:srgbClr val="FFDEBD"/>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6867" name="Text Box 6"/>
          <p:cNvSpPr txBox="1">
            <a:spLocks noChangeArrowheads="1"/>
          </p:cNvSpPr>
          <p:nvPr/>
        </p:nvSpPr>
        <p:spPr bwMode="auto">
          <a:xfrm>
            <a:off x="228600" y="1143000"/>
            <a:ext cx="8839200" cy="477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dirty="0" err="1" smtClean="0">
                <a:solidFill>
                  <a:srgbClr val="21439C"/>
                </a:solidFill>
                <a:latin typeface="Consolas" panose="020B0609020204030204" pitchFamily="49" charset="0"/>
              </a:rPr>
              <a:t>rand_date</a:t>
            </a:r>
            <a:r>
              <a:rPr lang="en-US" dirty="0" smtClean="0">
                <a:solidFill>
                  <a:srgbClr val="21439C"/>
                </a:solidFill>
                <a:latin typeface="Consolas" panose="020B0609020204030204" pitchFamily="49" charset="0"/>
              </a:rPr>
              <a:t>()           </a:t>
            </a:r>
            <a:r>
              <a:rPr lang="en-US" dirty="0" smtClean="0">
                <a:solidFill>
                  <a:schemeClr val="bg1">
                    <a:lumMod val="65000"/>
                  </a:schemeClr>
                </a:solidFill>
                <a:latin typeface="Consolas" panose="020B0609020204030204" pitchFamily="49" charset="0"/>
              </a:rPr>
              <a:t># is it today?</a:t>
            </a:r>
            <a:endParaRPr lang="en-US" dirty="0" smtClean="0">
              <a:solidFill>
                <a:srgbClr val="21439C"/>
              </a:solidFill>
              <a:latin typeface="Consolas" panose="020B0609020204030204" pitchFamily="49" charset="0"/>
            </a:endParaRPr>
          </a:p>
          <a:p>
            <a:pPr algn="l"/>
            <a:r>
              <a:rPr lang="en-US" dirty="0" err="1" smtClean="0">
                <a:solidFill>
                  <a:srgbClr val="21439C"/>
                </a:solidFill>
                <a:latin typeface="Consolas" panose="020B0609020204030204" pitchFamily="49" charset="0"/>
              </a:rPr>
              <a:t>bday_list</a:t>
            </a:r>
            <a:r>
              <a:rPr lang="en-US" dirty="0" smtClean="0">
                <a:solidFill>
                  <a:srgbClr val="000000"/>
                </a:solidFill>
                <a:latin typeface="Consolas" panose="020B0609020204030204" pitchFamily="49" charset="0"/>
              </a:rPr>
              <a:t>()           </a:t>
            </a:r>
            <a:r>
              <a:rPr lang="en-US" dirty="0" smtClean="0">
                <a:solidFill>
                  <a:schemeClr val="bg1">
                    <a:lumMod val="65000"/>
                  </a:schemeClr>
                </a:solidFill>
                <a:latin typeface="Consolas" panose="020B0609020204030204" pitchFamily="49" charset="0"/>
              </a:rPr>
              <a:t># gather </a:t>
            </a:r>
            <a:r>
              <a:rPr lang="en-US" dirty="0" err="1" smtClean="0">
                <a:solidFill>
                  <a:schemeClr val="bg1">
                    <a:lumMod val="65000"/>
                  </a:schemeClr>
                </a:solidFill>
                <a:latin typeface="Consolas" panose="020B0609020204030204" pitchFamily="49" charset="0"/>
              </a:rPr>
              <a:t>til</a:t>
            </a:r>
            <a:r>
              <a:rPr lang="en-US" dirty="0" smtClean="0">
                <a:solidFill>
                  <a:schemeClr val="bg1">
                    <a:lumMod val="65000"/>
                  </a:schemeClr>
                </a:solidFill>
                <a:latin typeface="Consolas" panose="020B0609020204030204" pitchFamily="49" charset="0"/>
              </a:rPr>
              <a:t> a repeat</a:t>
            </a:r>
            <a:endParaRPr lang="en-US" dirty="0" smtClean="0">
              <a:solidFill>
                <a:srgbClr val="000000"/>
              </a:solidFill>
              <a:latin typeface="Consolas" panose="020B0609020204030204" pitchFamily="49" charset="0"/>
            </a:endParaRPr>
          </a:p>
          <a:p>
            <a:pPr algn="l"/>
            <a:r>
              <a:rPr lang="en-US" dirty="0" err="1" smtClean="0">
                <a:solidFill>
                  <a:srgbClr val="000000"/>
                </a:solidFill>
                <a:latin typeface="Consolas" panose="020B0609020204030204" pitchFamily="49" charset="0"/>
              </a:rPr>
              <a:t>len</a:t>
            </a:r>
            <a:r>
              <a:rPr lang="en-US" dirty="0" smtClean="0">
                <a:solidFill>
                  <a:srgbClr val="000000"/>
                </a:solidFill>
                <a:latin typeface="Consolas" panose="020B0609020204030204" pitchFamily="49" charset="0"/>
              </a:rPr>
              <a:t>( </a:t>
            </a:r>
            <a:r>
              <a:rPr lang="en-US" dirty="0" err="1" smtClean="0">
                <a:solidFill>
                  <a:srgbClr val="21439C"/>
                </a:solidFill>
                <a:latin typeface="Consolas" panose="020B0609020204030204" pitchFamily="49" charset="0"/>
              </a:rPr>
              <a:t>bday_list</a:t>
            </a:r>
            <a:r>
              <a:rPr lang="en-US" dirty="0" smtClean="0">
                <a:solidFill>
                  <a:srgbClr val="000000"/>
                </a:solidFill>
                <a:latin typeface="Consolas" panose="020B0609020204030204" pitchFamily="49" charset="0"/>
              </a:rPr>
              <a:t>() )    </a:t>
            </a:r>
            <a:r>
              <a:rPr lang="en-US" dirty="0" smtClean="0">
                <a:solidFill>
                  <a:schemeClr val="bg1">
                    <a:lumMod val="65000"/>
                  </a:schemeClr>
                </a:solidFill>
                <a:latin typeface="Consolas" panose="020B0609020204030204" pitchFamily="49" charset="0"/>
              </a:rPr>
              <a:t># how many </a:t>
            </a:r>
            <a:r>
              <a:rPr lang="en-US" dirty="0" err="1" smtClean="0">
                <a:solidFill>
                  <a:schemeClr val="bg1">
                    <a:lumMod val="65000"/>
                  </a:schemeClr>
                </a:solidFill>
                <a:latin typeface="Consolas" panose="020B0609020204030204" pitchFamily="49" charset="0"/>
              </a:rPr>
              <a:t>til</a:t>
            </a:r>
            <a:r>
              <a:rPr lang="en-US" dirty="0" smtClean="0">
                <a:solidFill>
                  <a:schemeClr val="bg1">
                    <a:lumMod val="65000"/>
                  </a:schemeClr>
                </a:solidFill>
                <a:latin typeface="Consolas" panose="020B0609020204030204" pitchFamily="49" charset="0"/>
              </a:rPr>
              <a:t> a repeat?</a:t>
            </a:r>
            <a:endParaRPr lang="en-US" dirty="0">
              <a:solidFill>
                <a:schemeClr val="bg1">
                  <a:lumMod val="65000"/>
                </a:schemeClr>
              </a:solidFill>
              <a:latin typeface="Consolas" panose="020B0609020204030204" pitchFamily="49" charset="0"/>
            </a:endParaRPr>
          </a:p>
          <a:p>
            <a:pPr algn="l"/>
            <a:endParaRPr lang="en-US" sz="1000" dirty="0">
              <a:solidFill>
                <a:srgbClr val="000000"/>
              </a:solidFill>
              <a:latin typeface="Consolas" panose="020B0609020204030204" pitchFamily="49" charset="0"/>
            </a:endParaRPr>
          </a:p>
          <a:p>
            <a:pPr algn="l"/>
            <a:r>
              <a:rPr lang="en-US" dirty="0" err="1" smtClean="0">
                <a:solidFill>
                  <a:srgbClr val="FF0000"/>
                </a:solidFill>
                <a:latin typeface="Consolas" panose="020B0609020204030204" pitchFamily="49" charset="0"/>
              </a:rPr>
              <a:t>LoLs</a:t>
            </a:r>
            <a:r>
              <a:rPr lang="en-US" dirty="0" smtClean="0">
                <a:solidFill>
                  <a:srgbClr val="000000"/>
                </a:solidFill>
                <a:latin typeface="Consolas" panose="020B0609020204030204" pitchFamily="49" charset="0"/>
              </a:rPr>
              <a:t> = [ </a:t>
            </a:r>
            <a:r>
              <a:rPr lang="en-US" dirty="0" err="1" smtClean="0">
                <a:solidFill>
                  <a:srgbClr val="000000"/>
                </a:solidFill>
                <a:latin typeface="Consolas" panose="020B0609020204030204" pitchFamily="49" charset="0"/>
              </a:rPr>
              <a:t>len</a:t>
            </a:r>
            <a:r>
              <a:rPr lang="en-US" dirty="0">
                <a:solidFill>
                  <a:srgbClr val="000000"/>
                </a:solidFill>
                <a:latin typeface="Consolas" panose="020B0609020204030204" pitchFamily="49" charset="0"/>
              </a:rPr>
              <a:t>( </a:t>
            </a:r>
            <a:r>
              <a:rPr lang="en-US" dirty="0" err="1">
                <a:solidFill>
                  <a:srgbClr val="21439C"/>
                </a:solidFill>
                <a:latin typeface="Consolas" panose="020B0609020204030204" pitchFamily="49" charset="0"/>
              </a:rPr>
              <a:t>bday_list</a:t>
            </a:r>
            <a:r>
              <a:rPr lang="en-US" dirty="0">
                <a:solidFill>
                  <a:srgbClr val="000000"/>
                </a:solidFill>
                <a:latin typeface="Consolas" panose="020B0609020204030204" pitchFamily="49" charset="0"/>
              </a:rPr>
              <a:t>() ) </a:t>
            </a:r>
            <a:r>
              <a:rPr lang="en-US" dirty="0" smtClean="0">
                <a:solidFill>
                  <a:srgbClr val="000000"/>
                </a:solidFill>
                <a:latin typeface="Consolas" panose="020B0609020204030204" pitchFamily="49" charset="0"/>
              </a:rPr>
              <a:t>for </a:t>
            </a:r>
            <a:r>
              <a:rPr lang="en-US" dirty="0" err="1" smtClean="0">
                <a:solidFill>
                  <a:srgbClr val="000000"/>
                </a:solidFill>
                <a:latin typeface="Consolas" panose="020B0609020204030204" pitchFamily="49" charset="0"/>
              </a:rPr>
              <a:t>i</a:t>
            </a:r>
            <a:r>
              <a:rPr lang="en-US" dirty="0" smtClean="0">
                <a:solidFill>
                  <a:srgbClr val="000000"/>
                </a:solidFill>
                <a:latin typeface="Consolas" panose="020B0609020204030204" pitchFamily="49" charset="0"/>
              </a:rPr>
              <a:t> in range(100) ]</a:t>
            </a:r>
          </a:p>
          <a:p>
            <a:pPr algn="l"/>
            <a:endParaRPr lang="en-US" sz="1000" dirty="0">
              <a:solidFill>
                <a:srgbClr val="000000"/>
              </a:solidFill>
              <a:latin typeface="Consolas" panose="020B0609020204030204" pitchFamily="49" charset="0"/>
            </a:endParaRPr>
          </a:p>
          <a:p>
            <a:pPr algn="l"/>
            <a:r>
              <a:rPr lang="en-US" dirty="0" smtClean="0">
                <a:solidFill>
                  <a:srgbClr val="000000"/>
                </a:solidFill>
                <a:latin typeface="Consolas" panose="020B0609020204030204" pitchFamily="49" charset="0"/>
              </a:rPr>
              <a:t>min(</a:t>
            </a:r>
            <a:r>
              <a:rPr lang="en-US" dirty="0" err="1" smtClean="0">
                <a:solidFill>
                  <a:srgbClr val="FF0000"/>
                </a:solidFill>
                <a:latin typeface="Consolas" panose="020B0609020204030204" pitchFamily="49" charset="0"/>
              </a:rPr>
              <a:t>LoLs</a:t>
            </a:r>
            <a:r>
              <a:rPr lang="en-US" dirty="0" smtClean="0">
                <a:solidFill>
                  <a:srgbClr val="000000"/>
                </a:solidFill>
                <a:latin typeface="Consolas" panose="020B0609020204030204" pitchFamily="49" charset="0"/>
              </a:rPr>
              <a:t>)             </a:t>
            </a:r>
            <a:r>
              <a:rPr lang="en-US" dirty="0" smtClean="0">
                <a:solidFill>
                  <a:schemeClr val="bg1">
                    <a:lumMod val="65000"/>
                  </a:schemeClr>
                </a:solidFill>
                <a:latin typeface="Consolas" panose="020B0609020204030204" pitchFamily="49" charset="0"/>
              </a:rPr>
              <a:t># ____  what might this be?</a:t>
            </a:r>
            <a:endParaRPr lang="en-US" dirty="0" smtClean="0">
              <a:solidFill>
                <a:srgbClr val="000000"/>
              </a:solidFill>
              <a:latin typeface="Consolas" panose="020B0609020204030204" pitchFamily="49" charset="0"/>
            </a:endParaRPr>
          </a:p>
          <a:p>
            <a:pPr algn="l"/>
            <a:r>
              <a:rPr lang="en-US" dirty="0" smtClean="0">
                <a:solidFill>
                  <a:srgbClr val="000000"/>
                </a:solidFill>
                <a:latin typeface="Consolas" panose="020B0609020204030204" pitchFamily="49" charset="0"/>
              </a:rPr>
              <a:t>sum(</a:t>
            </a:r>
            <a:r>
              <a:rPr lang="en-US" dirty="0" err="1" smtClean="0">
                <a:solidFill>
                  <a:srgbClr val="FF0000"/>
                </a:solidFill>
                <a:latin typeface="Consolas" panose="020B0609020204030204" pitchFamily="49" charset="0"/>
              </a:rPr>
              <a:t>LoLs</a:t>
            </a:r>
            <a:r>
              <a:rPr lang="en-US" dirty="0" smtClean="0">
                <a:solidFill>
                  <a:srgbClr val="000000"/>
                </a:solidFill>
                <a:latin typeface="Consolas" panose="020B0609020204030204" pitchFamily="49" charset="0"/>
              </a:rPr>
              <a:t>)/</a:t>
            </a:r>
            <a:r>
              <a:rPr lang="en-US" dirty="0" err="1" smtClean="0">
                <a:solidFill>
                  <a:srgbClr val="000000"/>
                </a:solidFill>
                <a:latin typeface="Consolas" panose="020B0609020204030204" pitchFamily="49" charset="0"/>
              </a:rPr>
              <a:t>len</a:t>
            </a:r>
            <a:r>
              <a:rPr lang="en-US" dirty="0" smtClean="0">
                <a:solidFill>
                  <a:srgbClr val="000000"/>
                </a:solidFill>
                <a:latin typeface="Consolas" panose="020B0609020204030204" pitchFamily="49" charset="0"/>
              </a:rPr>
              <a:t>(</a:t>
            </a:r>
            <a:r>
              <a:rPr lang="en-US" dirty="0" err="1" smtClean="0">
                <a:solidFill>
                  <a:srgbClr val="FF0000"/>
                </a:solidFill>
                <a:latin typeface="Consolas" panose="020B0609020204030204" pitchFamily="49" charset="0"/>
              </a:rPr>
              <a:t>LoLs</a:t>
            </a:r>
            <a:r>
              <a:rPr lang="en-US" dirty="0" smtClean="0">
                <a:solidFill>
                  <a:srgbClr val="000000"/>
                </a:solidFill>
                <a:latin typeface="Consolas" panose="020B0609020204030204" pitchFamily="49" charset="0"/>
              </a:rPr>
              <a:t>)   </a:t>
            </a:r>
            <a:r>
              <a:rPr lang="en-US" dirty="0" smtClean="0">
                <a:solidFill>
                  <a:schemeClr val="bg1">
                    <a:lumMod val="65000"/>
                  </a:schemeClr>
                </a:solidFill>
                <a:latin typeface="Consolas" panose="020B0609020204030204" pitchFamily="49" charset="0"/>
              </a:rPr>
              <a:t># ____  the average?</a:t>
            </a:r>
          </a:p>
          <a:p>
            <a:pPr algn="l"/>
            <a:r>
              <a:rPr lang="en-US" dirty="0">
                <a:solidFill>
                  <a:srgbClr val="000000"/>
                </a:solidFill>
                <a:latin typeface="Consolas" panose="020B0609020204030204" pitchFamily="49" charset="0"/>
              </a:rPr>
              <a:t>max(</a:t>
            </a:r>
            <a:r>
              <a:rPr lang="en-US" dirty="0" err="1">
                <a:solidFill>
                  <a:srgbClr val="FF0000"/>
                </a:solidFill>
                <a:latin typeface="Consolas" panose="020B0609020204030204" pitchFamily="49" charset="0"/>
              </a:rPr>
              <a:t>LoLs</a:t>
            </a:r>
            <a:r>
              <a:rPr lang="en-US" dirty="0">
                <a:solidFill>
                  <a:srgbClr val="000000"/>
                </a:solidFill>
                <a:latin typeface="Consolas" panose="020B0609020204030204" pitchFamily="49" charset="0"/>
              </a:rPr>
              <a:t>)             </a:t>
            </a:r>
            <a:r>
              <a:rPr lang="en-US" dirty="0">
                <a:solidFill>
                  <a:schemeClr val="bg1">
                    <a:lumMod val="65000"/>
                  </a:schemeClr>
                </a:solidFill>
                <a:latin typeface="Consolas" panose="020B0609020204030204" pitchFamily="49" charset="0"/>
              </a:rPr>
              <a:t># </a:t>
            </a:r>
            <a:r>
              <a:rPr lang="en-US" dirty="0" smtClean="0">
                <a:solidFill>
                  <a:schemeClr val="bg1">
                    <a:lumMod val="65000"/>
                  </a:schemeClr>
                </a:solidFill>
                <a:latin typeface="Consolas" panose="020B0609020204030204" pitchFamily="49" charset="0"/>
              </a:rPr>
              <a:t>____  "ballpark" this...</a:t>
            </a:r>
          </a:p>
          <a:p>
            <a:pPr algn="l"/>
            <a:endParaRPr lang="en-US" sz="1000" dirty="0">
              <a:solidFill>
                <a:schemeClr val="bg1">
                  <a:lumMod val="65000"/>
                </a:schemeClr>
              </a:solidFill>
              <a:latin typeface="Consolas" panose="020B0609020204030204" pitchFamily="49" charset="0"/>
            </a:endParaRPr>
          </a:p>
          <a:p>
            <a:pPr algn="l"/>
            <a:r>
              <a:rPr lang="en-US" dirty="0" err="1">
                <a:solidFill>
                  <a:srgbClr val="FF0000"/>
                </a:solidFill>
                <a:latin typeface="Consolas" panose="020B0609020204030204" pitchFamily="49" charset="0"/>
              </a:rPr>
              <a:t>LoLs</a:t>
            </a:r>
            <a:r>
              <a:rPr lang="en-US" dirty="0">
                <a:solidFill>
                  <a:srgbClr val="000000"/>
                </a:solidFill>
                <a:latin typeface="Consolas" panose="020B0609020204030204" pitchFamily="49" charset="0"/>
              </a:rPr>
              <a:t> = [ </a:t>
            </a:r>
            <a:r>
              <a:rPr lang="en-US" dirty="0" err="1">
                <a:solidFill>
                  <a:srgbClr val="000000"/>
                </a:solidFill>
                <a:latin typeface="Consolas" panose="020B0609020204030204" pitchFamily="49" charset="0"/>
              </a:rPr>
              <a:t>len</a:t>
            </a:r>
            <a:r>
              <a:rPr lang="en-US" dirty="0">
                <a:solidFill>
                  <a:srgbClr val="000000"/>
                </a:solidFill>
                <a:latin typeface="Consolas" panose="020B0609020204030204" pitchFamily="49" charset="0"/>
              </a:rPr>
              <a:t>( </a:t>
            </a:r>
            <a:r>
              <a:rPr lang="en-US" dirty="0" err="1">
                <a:solidFill>
                  <a:srgbClr val="21439C"/>
                </a:solidFill>
                <a:latin typeface="Consolas" panose="020B0609020204030204" pitchFamily="49" charset="0"/>
              </a:rPr>
              <a:t>bday_list</a:t>
            </a:r>
            <a:r>
              <a:rPr lang="en-US" dirty="0">
                <a:solidFill>
                  <a:srgbClr val="000000"/>
                </a:solidFill>
                <a:latin typeface="Consolas" panose="020B0609020204030204" pitchFamily="49" charset="0"/>
              </a:rPr>
              <a:t>() ) for </a:t>
            </a:r>
            <a:r>
              <a:rPr lang="en-US" dirty="0" err="1">
                <a:solidFill>
                  <a:srgbClr val="000000"/>
                </a:solidFill>
                <a:latin typeface="Consolas" panose="020B0609020204030204" pitchFamily="49" charset="0"/>
              </a:rPr>
              <a:t>i</a:t>
            </a:r>
            <a:r>
              <a:rPr lang="en-US" dirty="0">
                <a:solidFill>
                  <a:srgbClr val="000000"/>
                </a:solidFill>
                <a:latin typeface="Consolas" panose="020B0609020204030204" pitchFamily="49" charset="0"/>
              </a:rPr>
              <a:t> in range(10000) </a:t>
            </a:r>
            <a:r>
              <a:rPr lang="en-US" dirty="0" smtClean="0">
                <a:solidFill>
                  <a:srgbClr val="000000"/>
                </a:solidFill>
                <a:latin typeface="Consolas" panose="020B0609020204030204" pitchFamily="49" charset="0"/>
              </a:rPr>
              <a:t>]</a:t>
            </a:r>
          </a:p>
          <a:p>
            <a:pPr algn="l"/>
            <a:endParaRPr lang="en-US" sz="1000" dirty="0">
              <a:solidFill>
                <a:srgbClr val="000000"/>
              </a:solidFill>
              <a:latin typeface="Consolas" panose="020B0609020204030204" pitchFamily="49" charset="0"/>
            </a:endParaRPr>
          </a:p>
          <a:p>
            <a:pPr algn="l"/>
            <a:r>
              <a:rPr lang="en-US" dirty="0">
                <a:solidFill>
                  <a:srgbClr val="000000"/>
                </a:solidFill>
                <a:latin typeface="Consolas" panose="020B0609020204030204" pitchFamily="49" charset="0"/>
              </a:rPr>
              <a:t>min(</a:t>
            </a:r>
            <a:r>
              <a:rPr lang="en-US" dirty="0" err="1">
                <a:solidFill>
                  <a:srgbClr val="FF0000"/>
                </a:solidFill>
                <a:latin typeface="Consolas" panose="020B0609020204030204" pitchFamily="49" charset="0"/>
              </a:rPr>
              <a:t>LoLs</a:t>
            </a:r>
            <a:r>
              <a:rPr lang="en-US" dirty="0">
                <a:solidFill>
                  <a:srgbClr val="000000"/>
                </a:solidFill>
                <a:latin typeface="Consolas" panose="020B0609020204030204" pitchFamily="49" charset="0"/>
              </a:rPr>
              <a:t>)             </a:t>
            </a:r>
            <a:r>
              <a:rPr lang="en-US" dirty="0">
                <a:solidFill>
                  <a:schemeClr val="bg1">
                    <a:lumMod val="65000"/>
                  </a:schemeClr>
                </a:solidFill>
                <a:latin typeface="Consolas" panose="020B0609020204030204" pitchFamily="49" charset="0"/>
              </a:rPr>
              <a:t># </a:t>
            </a:r>
            <a:r>
              <a:rPr lang="en-US" dirty="0" smtClean="0">
                <a:solidFill>
                  <a:schemeClr val="bg1">
                    <a:lumMod val="65000"/>
                  </a:schemeClr>
                </a:solidFill>
                <a:latin typeface="Consolas" panose="020B0609020204030204" pitchFamily="49" charset="0"/>
              </a:rPr>
              <a:t>____  what </a:t>
            </a:r>
            <a:r>
              <a:rPr lang="en-US" dirty="0">
                <a:solidFill>
                  <a:schemeClr val="bg1">
                    <a:lumMod val="65000"/>
                  </a:schemeClr>
                </a:solidFill>
                <a:latin typeface="Consolas" panose="020B0609020204030204" pitchFamily="49" charset="0"/>
              </a:rPr>
              <a:t>might this be?</a:t>
            </a:r>
            <a:endParaRPr lang="en-US" dirty="0">
              <a:solidFill>
                <a:srgbClr val="000000"/>
              </a:solidFill>
              <a:latin typeface="Consolas" panose="020B0609020204030204" pitchFamily="49" charset="0"/>
            </a:endParaRPr>
          </a:p>
          <a:p>
            <a:pPr algn="l"/>
            <a:r>
              <a:rPr lang="en-US" dirty="0">
                <a:solidFill>
                  <a:srgbClr val="000000"/>
                </a:solidFill>
                <a:latin typeface="Consolas" panose="020B0609020204030204" pitchFamily="49" charset="0"/>
              </a:rPr>
              <a:t>sum(</a:t>
            </a:r>
            <a:r>
              <a:rPr lang="en-US" dirty="0" err="1">
                <a:solidFill>
                  <a:srgbClr val="FF0000"/>
                </a:solidFill>
                <a:latin typeface="Consolas" panose="020B0609020204030204" pitchFamily="49" charset="0"/>
              </a:rPr>
              <a:t>LoLs</a:t>
            </a:r>
            <a:r>
              <a:rPr lang="en-US" dirty="0">
                <a:solidFill>
                  <a:srgbClr val="000000"/>
                </a:solidFill>
                <a:latin typeface="Consolas" panose="020B0609020204030204" pitchFamily="49" charset="0"/>
              </a:rPr>
              <a:t>)/</a:t>
            </a:r>
            <a:r>
              <a:rPr lang="en-US" dirty="0" err="1">
                <a:solidFill>
                  <a:srgbClr val="000000"/>
                </a:solidFill>
                <a:latin typeface="Consolas" panose="020B0609020204030204" pitchFamily="49" charset="0"/>
              </a:rPr>
              <a:t>len</a:t>
            </a:r>
            <a:r>
              <a:rPr lang="en-US" dirty="0">
                <a:solidFill>
                  <a:srgbClr val="000000"/>
                </a:solidFill>
                <a:latin typeface="Consolas" panose="020B0609020204030204" pitchFamily="49" charset="0"/>
              </a:rPr>
              <a:t>(</a:t>
            </a:r>
            <a:r>
              <a:rPr lang="en-US" dirty="0" err="1">
                <a:solidFill>
                  <a:srgbClr val="FF0000"/>
                </a:solidFill>
                <a:latin typeface="Consolas" panose="020B0609020204030204" pitchFamily="49" charset="0"/>
              </a:rPr>
              <a:t>LoLs</a:t>
            </a:r>
            <a:r>
              <a:rPr lang="en-US" dirty="0">
                <a:solidFill>
                  <a:srgbClr val="000000"/>
                </a:solidFill>
                <a:latin typeface="Consolas" panose="020B0609020204030204" pitchFamily="49" charset="0"/>
              </a:rPr>
              <a:t>)   </a:t>
            </a:r>
            <a:r>
              <a:rPr lang="en-US" dirty="0">
                <a:solidFill>
                  <a:schemeClr val="bg1">
                    <a:lumMod val="65000"/>
                  </a:schemeClr>
                </a:solidFill>
                <a:latin typeface="Consolas" panose="020B0609020204030204" pitchFamily="49" charset="0"/>
              </a:rPr>
              <a:t># </a:t>
            </a:r>
            <a:r>
              <a:rPr lang="en-US" dirty="0" smtClean="0">
                <a:solidFill>
                  <a:schemeClr val="bg1">
                    <a:lumMod val="65000"/>
                  </a:schemeClr>
                </a:solidFill>
                <a:latin typeface="Consolas" panose="020B0609020204030204" pitchFamily="49" charset="0"/>
              </a:rPr>
              <a:t>____  and the </a:t>
            </a:r>
            <a:r>
              <a:rPr lang="en-US" dirty="0">
                <a:solidFill>
                  <a:schemeClr val="bg1">
                    <a:lumMod val="65000"/>
                  </a:schemeClr>
                </a:solidFill>
                <a:latin typeface="Consolas" panose="020B0609020204030204" pitchFamily="49" charset="0"/>
              </a:rPr>
              <a:t>average?</a:t>
            </a:r>
          </a:p>
          <a:p>
            <a:pPr algn="l"/>
            <a:r>
              <a:rPr lang="en-US" dirty="0">
                <a:solidFill>
                  <a:srgbClr val="000000"/>
                </a:solidFill>
                <a:latin typeface="Consolas" panose="020B0609020204030204" pitchFamily="49" charset="0"/>
              </a:rPr>
              <a:t>max(</a:t>
            </a:r>
            <a:r>
              <a:rPr lang="en-US" dirty="0" err="1">
                <a:solidFill>
                  <a:srgbClr val="FF0000"/>
                </a:solidFill>
                <a:latin typeface="Consolas" panose="020B0609020204030204" pitchFamily="49" charset="0"/>
              </a:rPr>
              <a:t>LoLs</a:t>
            </a:r>
            <a:r>
              <a:rPr lang="en-US" dirty="0">
                <a:solidFill>
                  <a:srgbClr val="000000"/>
                </a:solidFill>
                <a:latin typeface="Consolas" panose="020B0609020204030204" pitchFamily="49" charset="0"/>
              </a:rPr>
              <a:t>)             </a:t>
            </a:r>
            <a:r>
              <a:rPr lang="en-US" dirty="0">
                <a:solidFill>
                  <a:schemeClr val="bg1">
                    <a:lumMod val="65000"/>
                  </a:schemeClr>
                </a:solidFill>
                <a:latin typeface="Consolas" panose="020B0609020204030204" pitchFamily="49" charset="0"/>
              </a:rPr>
              <a:t># </a:t>
            </a:r>
            <a:r>
              <a:rPr lang="en-US" dirty="0" smtClean="0">
                <a:solidFill>
                  <a:schemeClr val="bg1">
                    <a:lumMod val="65000"/>
                  </a:schemeClr>
                </a:solidFill>
                <a:latin typeface="Consolas" panose="020B0609020204030204" pitchFamily="49" charset="0"/>
              </a:rPr>
              <a:t>____  "ballpark" </a:t>
            </a:r>
            <a:r>
              <a:rPr lang="en-US" dirty="0">
                <a:solidFill>
                  <a:schemeClr val="bg1">
                    <a:lumMod val="65000"/>
                  </a:schemeClr>
                </a:solidFill>
                <a:latin typeface="Consolas" panose="020B0609020204030204" pitchFamily="49" charset="0"/>
              </a:rPr>
              <a:t>this</a:t>
            </a:r>
            <a:r>
              <a:rPr lang="en-US" dirty="0" smtClean="0">
                <a:solidFill>
                  <a:schemeClr val="bg1">
                    <a:lumMod val="65000"/>
                  </a:schemeClr>
                </a:solidFill>
                <a:latin typeface="Consolas" panose="020B0609020204030204" pitchFamily="49" charset="0"/>
              </a:rPr>
              <a:t>?</a:t>
            </a:r>
            <a:endParaRPr lang="en-US" dirty="0">
              <a:solidFill>
                <a:srgbClr val="000000"/>
              </a:solidFill>
              <a:latin typeface="Consolas" panose="020B0609020204030204" pitchFamily="49" charset="0"/>
            </a:endParaRPr>
          </a:p>
        </p:txBody>
      </p:sp>
      <p:sp>
        <p:nvSpPr>
          <p:cNvPr id="36870" name="Text Box 14"/>
          <p:cNvSpPr txBox="1">
            <a:spLocks noChangeArrowheads="1"/>
          </p:cNvSpPr>
          <p:nvPr/>
        </p:nvSpPr>
        <p:spPr bwMode="auto">
          <a:xfrm>
            <a:off x="4552563" y="850557"/>
            <a:ext cx="4419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dirty="0" smtClean="0">
                <a:solidFill>
                  <a:srgbClr val="C00000"/>
                </a:solidFill>
                <a:latin typeface="Calibri" pitchFamily="34" charset="0"/>
              </a:rPr>
              <a:t>birthday "paradox"</a:t>
            </a:r>
            <a:endParaRPr lang="en-US" sz="1200" dirty="0">
              <a:solidFill>
                <a:srgbClr val="C00000"/>
              </a:solidFill>
              <a:latin typeface="Calibri" pitchFamily="34" charset="0"/>
            </a:endParaRPr>
          </a:p>
        </p:txBody>
      </p:sp>
      <p:sp>
        <p:nvSpPr>
          <p:cNvPr id="20" name="Text Box 5"/>
          <p:cNvSpPr txBox="1">
            <a:spLocks noChangeArrowheads="1"/>
          </p:cNvSpPr>
          <p:nvPr/>
        </p:nvSpPr>
        <p:spPr bwMode="auto">
          <a:xfrm>
            <a:off x="838200" y="164757"/>
            <a:ext cx="80772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4000" dirty="0">
                <a:latin typeface="Cambria" pitchFamily="18" charset="0"/>
                <a:cs typeface="Times New Roman" pitchFamily="18" charset="0"/>
              </a:rPr>
              <a:t>How </a:t>
            </a:r>
            <a:r>
              <a:rPr lang="en-US" sz="4000" dirty="0" smtClean="0">
                <a:latin typeface="Cambria" pitchFamily="18" charset="0"/>
                <a:cs typeface="Times New Roman" pitchFamily="18" charset="0"/>
              </a:rPr>
              <a:t>many </a:t>
            </a:r>
            <a:r>
              <a:rPr lang="en-US" sz="4000" dirty="0" err="1">
                <a:latin typeface="Cambria" pitchFamily="18" charset="0"/>
                <a:cs typeface="Times New Roman" pitchFamily="18" charset="0"/>
              </a:rPr>
              <a:t>til</a:t>
            </a:r>
            <a:r>
              <a:rPr lang="en-US" sz="4000" dirty="0">
                <a:latin typeface="Cambria" pitchFamily="18" charset="0"/>
                <a:cs typeface="Times New Roman" pitchFamily="18" charset="0"/>
              </a:rPr>
              <a:t> a </a:t>
            </a:r>
            <a:r>
              <a:rPr lang="en-US" sz="4000" b="1" i="1" dirty="0">
                <a:solidFill>
                  <a:srgbClr val="CC3300"/>
                </a:solidFill>
                <a:latin typeface="Cambria" pitchFamily="18" charset="0"/>
                <a:cs typeface="Times New Roman" pitchFamily="18" charset="0"/>
              </a:rPr>
              <a:t>repeat</a:t>
            </a:r>
            <a:r>
              <a:rPr lang="en-US" sz="4000" dirty="0">
                <a:latin typeface="Cambria" pitchFamily="18" charset="0"/>
                <a:cs typeface="Times New Roman" pitchFamily="18" charset="0"/>
              </a:rPr>
              <a:t>?</a:t>
            </a:r>
          </a:p>
        </p:txBody>
      </p:sp>
      <p:sp>
        <p:nvSpPr>
          <p:cNvPr id="7" name="Rounded Rectangle 6"/>
          <p:cNvSpPr/>
          <p:nvPr/>
        </p:nvSpPr>
        <p:spPr bwMode="auto">
          <a:xfrm>
            <a:off x="146422" y="205215"/>
            <a:ext cx="3426034" cy="785385"/>
          </a:xfrm>
          <a:prstGeom prst="roundRect">
            <a:avLst/>
          </a:prstGeom>
          <a:solidFill>
            <a:srgbClr val="FFDEBD"/>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 name="Text Box 2"/>
          <p:cNvSpPr txBox="1">
            <a:spLocks noChangeArrowheads="1"/>
          </p:cNvSpPr>
          <p:nvPr/>
        </p:nvSpPr>
        <p:spPr bwMode="auto">
          <a:xfrm>
            <a:off x="146422" y="193183"/>
            <a:ext cx="366357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dirty="0">
                <a:latin typeface="Candara" panose="020E0502030303020204" pitchFamily="34" charset="0"/>
              </a:rPr>
              <a:t>Name(s):   </a:t>
            </a:r>
            <a:r>
              <a:rPr lang="en-US" sz="2100" dirty="0" smtClean="0">
                <a:latin typeface="Candara" panose="020E0502030303020204" pitchFamily="34" charset="0"/>
              </a:rPr>
              <a:t>________________</a:t>
            </a:r>
            <a:endParaRPr lang="en-US" sz="2100" dirty="0">
              <a:latin typeface="Candara" panose="020E0502030303020204" pitchFamily="34" charset="0"/>
            </a:endParaRPr>
          </a:p>
        </p:txBody>
      </p:sp>
      <p:sp>
        <p:nvSpPr>
          <p:cNvPr id="9" name="Text Box 2"/>
          <p:cNvSpPr txBox="1">
            <a:spLocks noChangeArrowheads="1"/>
          </p:cNvSpPr>
          <p:nvPr/>
        </p:nvSpPr>
        <p:spPr bwMode="auto">
          <a:xfrm>
            <a:off x="146422" y="510015"/>
            <a:ext cx="366357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dirty="0" smtClean="0">
                <a:solidFill>
                  <a:srgbClr val="CC3300"/>
                </a:solidFill>
                <a:latin typeface="Candara" panose="020E0502030303020204" pitchFamily="34" charset="0"/>
              </a:rPr>
              <a:t> </a:t>
            </a:r>
            <a:r>
              <a:rPr lang="en-US" sz="1800" dirty="0" err="1" smtClean="0">
                <a:solidFill>
                  <a:srgbClr val="CC3300"/>
                </a:solidFill>
                <a:latin typeface="Candara" panose="020E0502030303020204" pitchFamily="34" charset="0"/>
              </a:rPr>
              <a:t>B</a:t>
            </a:r>
            <a:r>
              <a:rPr lang="en-US" sz="1800" u="sng" dirty="0" err="1" smtClean="0">
                <a:solidFill>
                  <a:srgbClr val="CC3300"/>
                </a:solidFill>
                <a:latin typeface="Candara" panose="020E0502030303020204" pitchFamily="34" charset="0"/>
              </a:rPr>
              <a:t>day</a:t>
            </a:r>
            <a:r>
              <a:rPr lang="en-US" sz="1800" dirty="0" smtClean="0">
                <a:solidFill>
                  <a:srgbClr val="CC3300"/>
                </a:solidFill>
                <a:latin typeface="Candara" panose="020E0502030303020204" pitchFamily="34" charset="0"/>
              </a:rPr>
              <a:t>(s</a:t>
            </a:r>
            <a:r>
              <a:rPr lang="en-US" sz="1800" dirty="0">
                <a:solidFill>
                  <a:srgbClr val="CC3300"/>
                </a:solidFill>
                <a:latin typeface="Candara" panose="020E0502030303020204" pitchFamily="34" charset="0"/>
              </a:rPr>
              <a:t>):   </a:t>
            </a:r>
            <a:r>
              <a:rPr lang="en-US" sz="2100" dirty="0" smtClean="0">
                <a:solidFill>
                  <a:srgbClr val="CC3300"/>
                </a:solidFill>
                <a:latin typeface="Candara" panose="020E0502030303020204" pitchFamily="34" charset="0"/>
              </a:rPr>
              <a:t>________________</a:t>
            </a:r>
            <a:endParaRPr lang="en-US" sz="2100" dirty="0">
              <a:solidFill>
                <a:srgbClr val="CC3300"/>
              </a:solidFill>
              <a:latin typeface="Candara" panose="020E0502030303020204" pitchFamily="34" charset="0"/>
            </a:endParaRPr>
          </a:p>
        </p:txBody>
      </p:sp>
      <p:sp>
        <p:nvSpPr>
          <p:cNvPr id="10" name="Down Arrow 9"/>
          <p:cNvSpPr/>
          <p:nvPr/>
        </p:nvSpPr>
        <p:spPr bwMode="auto">
          <a:xfrm rot="6401485">
            <a:off x="3565810" y="560521"/>
            <a:ext cx="445952" cy="685800"/>
          </a:xfrm>
          <a:prstGeom prst="downArrow">
            <a:avLst/>
          </a:prstGeom>
          <a:solidFill>
            <a:srgbClr val="FFDCB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Rectangle 1"/>
          <p:cNvSpPr/>
          <p:nvPr/>
        </p:nvSpPr>
        <p:spPr>
          <a:xfrm>
            <a:off x="222421" y="5995086"/>
            <a:ext cx="8839200" cy="461665"/>
          </a:xfrm>
          <a:prstGeom prst="rect">
            <a:avLst/>
          </a:prstGeom>
        </p:spPr>
        <p:txBody>
          <a:bodyPr wrap="square">
            <a:spAutoFit/>
          </a:bodyPr>
          <a:lstStyle/>
          <a:p>
            <a:pPr algn="l"/>
            <a:r>
              <a:rPr lang="en-US" dirty="0" smtClean="0">
                <a:solidFill>
                  <a:srgbClr val="FF0000"/>
                </a:solidFill>
                <a:latin typeface="Consolas" panose="020B0609020204030204" pitchFamily="49" charset="0"/>
              </a:rPr>
              <a:t>L</a:t>
            </a:r>
            <a:r>
              <a:rPr lang="en-US" dirty="0" smtClean="0">
                <a:solidFill>
                  <a:srgbClr val="000000"/>
                </a:solidFill>
                <a:latin typeface="Consolas" panose="020B0609020204030204" pitchFamily="49" charset="0"/>
              </a:rPr>
              <a:t> </a:t>
            </a:r>
            <a:r>
              <a:rPr lang="en-US" dirty="0">
                <a:solidFill>
                  <a:srgbClr val="000000"/>
                </a:solidFill>
                <a:latin typeface="Consolas" panose="020B0609020204030204" pitchFamily="49" charset="0"/>
              </a:rPr>
              <a:t>= [ </a:t>
            </a:r>
            <a:r>
              <a:rPr lang="en-US" dirty="0" err="1" smtClean="0">
                <a:solidFill>
                  <a:srgbClr val="21439C"/>
                </a:solidFill>
                <a:latin typeface="Consolas" panose="020B0609020204030204" pitchFamily="49" charset="0"/>
              </a:rPr>
              <a:t>rand_date</a:t>
            </a:r>
            <a:r>
              <a:rPr lang="en-US" dirty="0" smtClean="0">
                <a:solidFill>
                  <a:srgbClr val="000000"/>
                </a:solidFill>
                <a:latin typeface="Consolas" panose="020B0609020204030204" pitchFamily="49" charset="0"/>
              </a:rPr>
              <a:t>() for </a:t>
            </a:r>
            <a:r>
              <a:rPr lang="en-US" dirty="0" err="1" smtClean="0">
                <a:solidFill>
                  <a:srgbClr val="000000"/>
                </a:solidFill>
                <a:latin typeface="Consolas" panose="020B0609020204030204" pitchFamily="49" charset="0"/>
              </a:rPr>
              <a:t>i</a:t>
            </a:r>
            <a:r>
              <a:rPr lang="en-US" dirty="0" smtClean="0">
                <a:solidFill>
                  <a:srgbClr val="000000"/>
                </a:solidFill>
                <a:latin typeface="Consolas" panose="020B0609020204030204" pitchFamily="49" charset="0"/>
              </a:rPr>
              <a:t> </a:t>
            </a:r>
            <a:r>
              <a:rPr lang="en-US" dirty="0">
                <a:solidFill>
                  <a:srgbClr val="000000"/>
                </a:solidFill>
                <a:latin typeface="Consolas" panose="020B0609020204030204" pitchFamily="49" charset="0"/>
              </a:rPr>
              <a:t>in </a:t>
            </a:r>
            <a:r>
              <a:rPr lang="en-US" dirty="0" smtClean="0">
                <a:solidFill>
                  <a:srgbClr val="000000"/>
                </a:solidFill>
                <a:latin typeface="Consolas" panose="020B0609020204030204" pitchFamily="49" charset="0"/>
              </a:rPr>
              <a:t>range(</a:t>
            </a:r>
            <a:r>
              <a:rPr lang="en-US" dirty="0" smtClean="0">
                <a:solidFill>
                  <a:srgbClr val="0000FF"/>
                </a:solidFill>
                <a:latin typeface="Consolas" panose="020B0609020204030204" pitchFamily="49" charset="0"/>
              </a:rPr>
              <a:t>330</a:t>
            </a:r>
            <a:r>
              <a:rPr lang="en-US" dirty="0" smtClean="0">
                <a:solidFill>
                  <a:srgbClr val="000000"/>
                </a:solidFill>
                <a:latin typeface="Consolas" panose="020B0609020204030204" pitchFamily="49" charset="0"/>
              </a:rPr>
              <a:t>) </a:t>
            </a:r>
            <a:r>
              <a:rPr lang="en-US" dirty="0">
                <a:solidFill>
                  <a:srgbClr val="000000"/>
                </a:solidFill>
                <a:latin typeface="Consolas" panose="020B0609020204030204" pitchFamily="49" charset="0"/>
              </a:rPr>
              <a:t>]</a:t>
            </a:r>
          </a:p>
        </p:txBody>
      </p:sp>
      <p:cxnSp>
        <p:nvCxnSpPr>
          <p:cNvPr id="5" name="Straight Connector 4"/>
          <p:cNvCxnSpPr/>
          <p:nvPr/>
        </p:nvCxnSpPr>
        <p:spPr bwMode="auto">
          <a:xfrm>
            <a:off x="91076" y="2349843"/>
            <a:ext cx="8921378" cy="0"/>
          </a:xfrm>
          <a:prstGeom prst="line">
            <a:avLst/>
          </a:prstGeom>
          <a:noFill/>
          <a:ln w="3175" cap="flat" cmpd="sng" algn="ctr">
            <a:solidFill>
              <a:schemeClr val="bg1">
                <a:lumMod val="65000"/>
              </a:schemeClr>
            </a:solidFill>
            <a:prstDash val="solid"/>
            <a:round/>
            <a:headEnd type="none" w="med" len="med"/>
            <a:tailEnd type="none" w="med" len="med"/>
          </a:ln>
          <a:effectLst/>
        </p:spPr>
      </p:cxnSp>
      <p:cxnSp>
        <p:nvCxnSpPr>
          <p:cNvPr id="14" name="Straight Connector 13"/>
          <p:cNvCxnSpPr/>
          <p:nvPr/>
        </p:nvCxnSpPr>
        <p:spPr bwMode="auto">
          <a:xfrm>
            <a:off x="91076" y="4139514"/>
            <a:ext cx="8921378" cy="0"/>
          </a:xfrm>
          <a:prstGeom prst="line">
            <a:avLst/>
          </a:prstGeom>
          <a:noFill/>
          <a:ln w="3175" cap="flat" cmpd="sng" algn="ctr">
            <a:solidFill>
              <a:schemeClr val="bg1">
                <a:lumMod val="65000"/>
              </a:schemeClr>
            </a:solidFill>
            <a:prstDash val="solid"/>
            <a:round/>
            <a:headEnd type="none" w="med" len="med"/>
            <a:tailEnd type="none" w="med" len="med"/>
          </a:ln>
          <a:effectLst/>
        </p:spPr>
      </p:cxnSp>
      <p:cxnSp>
        <p:nvCxnSpPr>
          <p:cNvPr id="15" name="Straight Connector 14"/>
          <p:cNvCxnSpPr/>
          <p:nvPr/>
        </p:nvCxnSpPr>
        <p:spPr bwMode="auto">
          <a:xfrm>
            <a:off x="91076" y="5930013"/>
            <a:ext cx="8921378" cy="0"/>
          </a:xfrm>
          <a:prstGeom prst="line">
            <a:avLst/>
          </a:prstGeom>
          <a:noFill/>
          <a:ln w="3175" cap="flat" cmpd="sng" algn="ctr">
            <a:solidFill>
              <a:schemeClr val="bg1">
                <a:lumMod val="65000"/>
              </a:schemeClr>
            </a:solidFill>
            <a:prstDash val="solid"/>
            <a:round/>
            <a:headEnd type="none" w="med" len="med"/>
            <a:tailEnd type="none" w="med" len="med"/>
          </a:ln>
          <a:effectLst/>
        </p:spPr>
      </p:cxnSp>
      <p:sp>
        <p:nvSpPr>
          <p:cNvPr id="11" name="Rectangle 10"/>
          <p:cNvSpPr/>
          <p:nvPr/>
        </p:nvSpPr>
        <p:spPr>
          <a:xfrm>
            <a:off x="3032445" y="6456751"/>
            <a:ext cx="6007029" cy="369332"/>
          </a:xfrm>
          <a:prstGeom prst="rect">
            <a:avLst/>
          </a:prstGeom>
        </p:spPr>
        <p:txBody>
          <a:bodyPr wrap="none">
            <a:spAutoFit/>
          </a:bodyPr>
          <a:lstStyle/>
          <a:p>
            <a:r>
              <a:rPr lang="en-US" sz="1800" dirty="0">
                <a:solidFill>
                  <a:schemeClr val="bg1">
                    <a:lumMod val="50000"/>
                  </a:schemeClr>
                </a:solidFill>
                <a:latin typeface="Consolas" panose="020B0609020204030204" pitchFamily="49" charset="0"/>
              </a:rPr>
              <a:t># ____  </a:t>
            </a:r>
            <a:r>
              <a:rPr lang="en-US" sz="1800" dirty="0" smtClean="0">
                <a:solidFill>
                  <a:schemeClr val="bg1">
                    <a:lumMod val="50000"/>
                  </a:schemeClr>
                </a:solidFill>
                <a:latin typeface="Calibri" panose="020F0502020204030204" pitchFamily="34" charset="0"/>
                <a:cs typeface="Calibri" panose="020F0502020204030204" pitchFamily="34" charset="0"/>
              </a:rPr>
              <a:t>How many repeats would you "ballpark" to be in L?</a:t>
            </a:r>
            <a:endParaRPr lang="en-US" sz="1800" dirty="0">
              <a:solidFill>
                <a:schemeClr val="bg1">
                  <a:lumMod val="50000"/>
                </a:schemeClr>
              </a:solidFill>
              <a:latin typeface="Calibri" panose="020F0502020204030204" pitchFamily="34" charset="0"/>
              <a:cs typeface="Calibri" panose="020F0502020204030204" pitchFamily="34" charset="0"/>
            </a:endParaRPr>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1253880" y="238680"/>
              <a:ext cx="6261480" cy="3715560"/>
            </p14:xfrm>
          </p:contentPart>
        </mc:Choice>
        <mc:Fallback xmlns="">
          <p:pic>
            <p:nvPicPr>
              <p:cNvPr id="4" name="Ink 3"/>
              <p:cNvPicPr/>
              <p:nvPr/>
            </p:nvPicPr>
            <p:blipFill>
              <a:blip r:embed="rId3"/>
              <a:stretch>
                <a:fillRect/>
              </a:stretch>
            </p:blipFill>
            <p:spPr>
              <a:xfrm>
                <a:off x="1237680" y="222480"/>
                <a:ext cx="6287400" cy="3747960"/>
              </a:xfrm>
              <a:prstGeom prst="rect">
                <a:avLst/>
              </a:prstGeom>
            </p:spPr>
          </p:pic>
        </mc:Fallback>
      </mc:AlternateContent>
    </p:spTree>
    <p:extLst>
      <p:ext uri="{BB962C8B-B14F-4D97-AF65-F5344CB8AC3E}">
        <p14:creationId xmlns:p14="http://schemas.microsoft.com/office/powerpoint/2010/main" val="1525552861"/>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ounded Rectangle 16"/>
          <p:cNvSpPr/>
          <p:nvPr/>
        </p:nvSpPr>
        <p:spPr bwMode="auto">
          <a:xfrm>
            <a:off x="1231296" y="6011563"/>
            <a:ext cx="2032947" cy="452907"/>
          </a:xfrm>
          <a:prstGeom prst="roundRect">
            <a:avLst/>
          </a:prstGeom>
          <a:solidFill>
            <a:srgbClr val="FFDEBD"/>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 name="Rounded Rectangle 5"/>
          <p:cNvSpPr/>
          <p:nvPr/>
        </p:nvSpPr>
        <p:spPr bwMode="auto">
          <a:xfrm>
            <a:off x="4967415" y="4166286"/>
            <a:ext cx="3664039" cy="452907"/>
          </a:xfrm>
          <a:prstGeom prst="roundRect">
            <a:avLst/>
          </a:prstGeom>
          <a:solidFill>
            <a:srgbClr val="FFDEBD"/>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Rounded Rectangle 2"/>
          <p:cNvSpPr/>
          <p:nvPr/>
        </p:nvSpPr>
        <p:spPr bwMode="auto">
          <a:xfrm>
            <a:off x="4985689" y="2426043"/>
            <a:ext cx="3293339" cy="448789"/>
          </a:xfrm>
          <a:prstGeom prst="roundRect">
            <a:avLst/>
          </a:prstGeom>
          <a:solidFill>
            <a:srgbClr val="FFDEBD"/>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6867" name="Text Box 6"/>
          <p:cNvSpPr txBox="1">
            <a:spLocks noChangeArrowheads="1"/>
          </p:cNvSpPr>
          <p:nvPr/>
        </p:nvSpPr>
        <p:spPr bwMode="auto">
          <a:xfrm>
            <a:off x="228600" y="1143000"/>
            <a:ext cx="8839200" cy="477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dirty="0" err="1" smtClean="0">
                <a:solidFill>
                  <a:srgbClr val="21439C"/>
                </a:solidFill>
                <a:latin typeface="Consolas" panose="020B0609020204030204" pitchFamily="49" charset="0"/>
              </a:rPr>
              <a:t>rand_date</a:t>
            </a:r>
            <a:r>
              <a:rPr lang="en-US" dirty="0" smtClean="0">
                <a:solidFill>
                  <a:srgbClr val="21439C"/>
                </a:solidFill>
                <a:latin typeface="Consolas" panose="020B0609020204030204" pitchFamily="49" charset="0"/>
              </a:rPr>
              <a:t>()           </a:t>
            </a:r>
            <a:r>
              <a:rPr lang="en-US" dirty="0" smtClean="0">
                <a:solidFill>
                  <a:schemeClr val="bg1">
                    <a:lumMod val="65000"/>
                  </a:schemeClr>
                </a:solidFill>
                <a:latin typeface="Consolas" panose="020B0609020204030204" pitchFamily="49" charset="0"/>
              </a:rPr>
              <a:t># is it today?</a:t>
            </a:r>
            <a:endParaRPr lang="en-US" dirty="0" smtClean="0">
              <a:solidFill>
                <a:srgbClr val="21439C"/>
              </a:solidFill>
              <a:latin typeface="Consolas" panose="020B0609020204030204" pitchFamily="49" charset="0"/>
            </a:endParaRPr>
          </a:p>
          <a:p>
            <a:pPr algn="l"/>
            <a:r>
              <a:rPr lang="en-US" dirty="0" err="1" smtClean="0">
                <a:solidFill>
                  <a:srgbClr val="21439C"/>
                </a:solidFill>
                <a:latin typeface="Consolas" panose="020B0609020204030204" pitchFamily="49" charset="0"/>
              </a:rPr>
              <a:t>bday_list</a:t>
            </a:r>
            <a:r>
              <a:rPr lang="en-US" dirty="0" smtClean="0">
                <a:solidFill>
                  <a:srgbClr val="000000"/>
                </a:solidFill>
                <a:latin typeface="Consolas" panose="020B0609020204030204" pitchFamily="49" charset="0"/>
              </a:rPr>
              <a:t>()           </a:t>
            </a:r>
            <a:r>
              <a:rPr lang="en-US" dirty="0" smtClean="0">
                <a:solidFill>
                  <a:schemeClr val="bg1">
                    <a:lumMod val="65000"/>
                  </a:schemeClr>
                </a:solidFill>
                <a:latin typeface="Consolas" panose="020B0609020204030204" pitchFamily="49" charset="0"/>
              </a:rPr>
              <a:t># gather </a:t>
            </a:r>
            <a:r>
              <a:rPr lang="en-US" dirty="0" err="1" smtClean="0">
                <a:solidFill>
                  <a:schemeClr val="bg1">
                    <a:lumMod val="65000"/>
                  </a:schemeClr>
                </a:solidFill>
                <a:latin typeface="Consolas" panose="020B0609020204030204" pitchFamily="49" charset="0"/>
              </a:rPr>
              <a:t>til</a:t>
            </a:r>
            <a:r>
              <a:rPr lang="en-US" dirty="0" smtClean="0">
                <a:solidFill>
                  <a:schemeClr val="bg1">
                    <a:lumMod val="65000"/>
                  </a:schemeClr>
                </a:solidFill>
                <a:latin typeface="Consolas" panose="020B0609020204030204" pitchFamily="49" charset="0"/>
              </a:rPr>
              <a:t> a repeat</a:t>
            </a:r>
            <a:endParaRPr lang="en-US" dirty="0" smtClean="0">
              <a:solidFill>
                <a:srgbClr val="000000"/>
              </a:solidFill>
              <a:latin typeface="Consolas" panose="020B0609020204030204" pitchFamily="49" charset="0"/>
            </a:endParaRPr>
          </a:p>
          <a:p>
            <a:pPr algn="l"/>
            <a:r>
              <a:rPr lang="en-US" dirty="0" err="1" smtClean="0">
                <a:solidFill>
                  <a:srgbClr val="000000"/>
                </a:solidFill>
                <a:latin typeface="Consolas" panose="020B0609020204030204" pitchFamily="49" charset="0"/>
              </a:rPr>
              <a:t>len</a:t>
            </a:r>
            <a:r>
              <a:rPr lang="en-US" dirty="0" smtClean="0">
                <a:solidFill>
                  <a:srgbClr val="000000"/>
                </a:solidFill>
                <a:latin typeface="Consolas" panose="020B0609020204030204" pitchFamily="49" charset="0"/>
              </a:rPr>
              <a:t>( </a:t>
            </a:r>
            <a:r>
              <a:rPr lang="en-US" dirty="0" err="1" smtClean="0">
                <a:solidFill>
                  <a:srgbClr val="21439C"/>
                </a:solidFill>
                <a:latin typeface="Consolas" panose="020B0609020204030204" pitchFamily="49" charset="0"/>
              </a:rPr>
              <a:t>bday_list</a:t>
            </a:r>
            <a:r>
              <a:rPr lang="en-US" dirty="0" smtClean="0">
                <a:solidFill>
                  <a:srgbClr val="000000"/>
                </a:solidFill>
                <a:latin typeface="Consolas" panose="020B0609020204030204" pitchFamily="49" charset="0"/>
              </a:rPr>
              <a:t>() )    </a:t>
            </a:r>
            <a:r>
              <a:rPr lang="en-US" dirty="0" smtClean="0">
                <a:solidFill>
                  <a:schemeClr val="bg1">
                    <a:lumMod val="65000"/>
                  </a:schemeClr>
                </a:solidFill>
                <a:latin typeface="Consolas" panose="020B0609020204030204" pitchFamily="49" charset="0"/>
              </a:rPr>
              <a:t># how many </a:t>
            </a:r>
            <a:r>
              <a:rPr lang="en-US" dirty="0" err="1" smtClean="0">
                <a:solidFill>
                  <a:schemeClr val="bg1">
                    <a:lumMod val="65000"/>
                  </a:schemeClr>
                </a:solidFill>
                <a:latin typeface="Consolas" panose="020B0609020204030204" pitchFamily="49" charset="0"/>
              </a:rPr>
              <a:t>til</a:t>
            </a:r>
            <a:r>
              <a:rPr lang="en-US" dirty="0" smtClean="0">
                <a:solidFill>
                  <a:schemeClr val="bg1">
                    <a:lumMod val="65000"/>
                  </a:schemeClr>
                </a:solidFill>
                <a:latin typeface="Consolas" panose="020B0609020204030204" pitchFamily="49" charset="0"/>
              </a:rPr>
              <a:t> a repeat?</a:t>
            </a:r>
            <a:endParaRPr lang="en-US" dirty="0">
              <a:solidFill>
                <a:schemeClr val="bg1">
                  <a:lumMod val="65000"/>
                </a:schemeClr>
              </a:solidFill>
              <a:latin typeface="Consolas" panose="020B0609020204030204" pitchFamily="49" charset="0"/>
            </a:endParaRPr>
          </a:p>
          <a:p>
            <a:pPr algn="l"/>
            <a:endParaRPr lang="en-US" sz="1000" dirty="0">
              <a:solidFill>
                <a:srgbClr val="000000"/>
              </a:solidFill>
              <a:latin typeface="Consolas" panose="020B0609020204030204" pitchFamily="49" charset="0"/>
            </a:endParaRPr>
          </a:p>
          <a:p>
            <a:pPr algn="l"/>
            <a:r>
              <a:rPr lang="en-US" dirty="0" err="1" smtClean="0">
                <a:solidFill>
                  <a:srgbClr val="FF0000"/>
                </a:solidFill>
                <a:latin typeface="Consolas" panose="020B0609020204030204" pitchFamily="49" charset="0"/>
              </a:rPr>
              <a:t>LoLs</a:t>
            </a:r>
            <a:r>
              <a:rPr lang="en-US" dirty="0" smtClean="0">
                <a:solidFill>
                  <a:srgbClr val="000000"/>
                </a:solidFill>
                <a:latin typeface="Consolas" panose="020B0609020204030204" pitchFamily="49" charset="0"/>
              </a:rPr>
              <a:t> = [ </a:t>
            </a:r>
            <a:r>
              <a:rPr lang="en-US" dirty="0" err="1" smtClean="0">
                <a:solidFill>
                  <a:srgbClr val="000000"/>
                </a:solidFill>
                <a:latin typeface="Consolas" panose="020B0609020204030204" pitchFamily="49" charset="0"/>
              </a:rPr>
              <a:t>len</a:t>
            </a:r>
            <a:r>
              <a:rPr lang="en-US" dirty="0">
                <a:solidFill>
                  <a:srgbClr val="000000"/>
                </a:solidFill>
                <a:latin typeface="Consolas" panose="020B0609020204030204" pitchFamily="49" charset="0"/>
              </a:rPr>
              <a:t>( </a:t>
            </a:r>
            <a:r>
              <a:rPr lang="en-US" dirty="0" err="1">
                <a:solidFill>
                  <a:srgbClr val="21439C"/>
                </a:solidFill>
                <a:latin typeface="Consolas" panose="020B0609020204030204" pitchFamily="49" charset="0"/>
              </a:rPr>
              <a:t>bday_list</a:t>
            </a:r>
            <a:r>
              <a:rPr lang="en-US" dirty="0">
                <a:solidFill>
                  <a:srgbClr val="000000"/>
                </a:solidFill>
                <a:latin typeface="Consolas" panose="020B0609020204030204" pitchFamily="49" charset="0"/>
              </a:rPr>
              <a:t>() ) </a:t>
            </a:r>
            <a:r>
              <a:rPr lang="en-US" dirty="0" smtClean="0">
                <a:solidFill>
                  <a:srgbClr val="000000"/>
                </a:solidFill>
                <a:latin typeface="Consolas" panose="020B0609020204030204" pitchFamily="49" charset="0"/>
              </a:rPr>
              <a:t>for </a:t>
            </a:r>
            <a:r>
              <a:rPr lang="en-US" dirty="0" err="1" smtClean="0">
                <a:solidFill>
                  <a:srgbClr val="000000"/>
                </a:solidFill>
                <a:latin typeface="Consolas" panose="020B0609020204030204" pitchFamily="49" charset="0"/>
              </a:rPr>
              <a:t>i</a:t>
            </a:r>
            <a:r>
              <a:rPr lang="en-US" dirty="0" smtClean="0">
                <a:solidFill>
                  <a:srgbClr val="000000"/>
                </a:solidFill>
                <a:latin typeface="Consolas" panose="020B0609020204030204" pitchFamily="49" charset="0"/>
              </a:rPr>
              <a:t> in range(100) ]</a:t>
            </a:r>
          </a:p>
          <a:p>
            <a:pPr algn="l"/>
            <a:endParaRPr lang="en-US" sz="1000" dirty="0">
              <a:solidFill>
                <a:srgbClr val="000000"/>
              </a:solidFill>
              <a:latin typeface="Consolas" panose="020B0609020204030204" pitchFamily="49" charset="0"/>
            </a:endParaRPr>
          </a:p>
          <a:p>
            <a:pPr algn="l"/>
            <a:r>
              <a:rPr lang="en-US" dirty="0" smtClean="0">
                <a:solidFill>
                  <a:srgbClr val="000000"/>
                </a:solidFill>
                <a:latin typeface="Consolas" panose="020B0609020204030204" pitchFamily="49" charset="0"/>
              </a:rPr>
              <a:t>min(</a:t>
            </a:r>
            <a:r>
              <a:rPr lang="en-US" dirty="0" err="1" smtClean="0">
                <a:solidFill>
                  <a:srgbClr val="FF0000"/>
                </a:solidFill>
                <a:latin typeface="Consolas" panose="020B0609020204030204" pitchFamily="49" charset="0"/>
              </a:rPr>
              <a:t>LoLs</a:t>
            </a:r>
            <a:r>
              <a:rPr lang="en-US" dirty="0" smtClean="0">
                <a:solidFill>
                  <a:srgbClr val="000000"/>
                </a:solidFill>
                <a:latin typeface="Consolas" panose="020B0609020204030204" pitchFamily="49" charset="0"/>
              </a:rPr>
              <a:t>)             </a:t>
            </a:r>
            <a:r>
              <a:rPr lang="en-US" dirty="0" smtClean="0">
                <a:solidFill>
                  <a:schemeClr val="bg1">
                    <a:lumMod val="65000"/>
                  </a:schemeClr>
                </a:solidFill>
                <a:latin typeface="Consolas" panose="020B0609020204030204" pitchFamily="49" charset="0"/>
              </a:rPr>
              <a:t># ____  what might this be?</a:t>
            </a:r>
            <a:endParaRPr lang="en-US" dirty="0" smtClean="0">
              <a:solidFill>
                <a:srgbClr val="000000"/>
              </a:solidFill>
              <a:latin typeface="Consolas" panose="020B0609020204030204" pitchFamily="49" charset="0"/>
            </a:endParaRPr>
          </a:p>
          <a:p>
            <a:pPr algn="l"/>
            <a:r>
              <a:rPr lang="en-US" dirty="0" smtClean="0">
                <a:solidFill>
                  <a:srgbClr val="000000"/>
                </a:solidFill>
                <a:latin typeface="Consolas" panose="020B0609020204030204" pitchFamily="49" charset="0"/>
              </a:rPr>
              <a:t>sum(</a:t>
            </a:r>
            <a:r>
              <a:rPr lang="en-US" dirty="0" err="1" smtClean="0">
                <a:solidFill>
                  <a:srgbClr val="FF0000"/>
                </a:solidFill>
                <a:latin typeface="Consolas" panose="020B0609020204030204" pitchFamily="49" charset="0"/>
              </a:rPr>
              <a:t>LoLs</a:t>
            </a:r>
            <a:r>
              <a:rPr lang="en-US" dirty="0" smtClean="0">
                <a:solidFill>
                  <a:srgbClr val="000000"/>
                </a:solidFill>
                <a:latin typeface="Consolas" panose="020B0609020204030204" pitchFamily="49" charset="0"/>
              </a:rPr>
              <a:t>)/</a:t>
            </a:r>
            <a:r>
              <a:rPr lang="en-US" dirty="0" err="1" smtClean="0">
                <a:solidFill>
                  <a:srgbClr val="000000"/>
                </a:solidFill>
                <a:latin typeface="Consolas" panose="020B0609020204030204" pitchFamily="49" charset="0"/>
              </a:rPr>
              <a:t>len</a:t>
            </a:r>
            <a:r>
              <a:rPr lang="en-US" dirty="0" smtClean="0">
                <a:solidFill>
                  <a:srgbClr val="000000"/>
                </a:solidFill>
                <a:latin typeface="Consolas" panose="020B0609020204030204" pitchFamily="49" charset="0"/>
              </a:rPr>
              <a:t>(</a:t>
            </a:r>
            <a:r>
              <a:rPr lang="en-US" dirty="0" err="1" smtClean="0">
                <a:solidFill>
                  <a:srgbClr val="FF0000"/>
                </a:solidFill>
                <a:latin typeface="Consolas" panose="020B0609020204030204" pitchFamily="49" charset="0"/>
              </a:rPr>
              <a:t>LoLs</a:t>
            </a:r>
            <a:r>
              <a:rPr lang="en-US" dirty="0" smtClean="0">
                <a:solidFill>
                  <a:srgbClr val="000000"/>
                </a:solidFill>
                <a:latin typeface="Consolas" panose="020B0609020204030204" pitchFamily="49" charset="0"/>
              </a:rPr>
              <a:t>)   </a:t>
            </a:r>
            <a:r>
              <a:rPr lang="en-US" dirty="0" smtClean="0">
                <a:solidFill>
                  <a:schemeClr val="bg1">
                    <a:lumMod val="65000"/>
                  </a:schemeClr>
                </a:solidFill>
                <a:latin typeface="Consolas" panose="020B0609020204030204" pitchFamily="49" charset="0"/>
              </a:rPr>
              <a:t># ____  the average?</a:t>
            </a:r>
          </a:p>
          <a:p>
            <a:pPr algn="l"/>
            <a:r>
              <a:rPr lang="en-US" dirty="0">
                <a:solidFill>
                  <a:srgbClr val="000000"/>
                </a:solidFill>
                <a:latin typeface="Consolas" panose="020B0609020204030204" pitchFamily="49" charset="0"/>
              </a:rPr>
              <a:t>max(</a:t>
            </a:r>
            <a:r>
              <a:rPr lang="en-US" dirty="0" err="1">
                <a:solidFill>
                  <a:srgbClr val="FF0000"/>
                </a:solidFill>
                <a:latin typeface="Consolas" panose="020B0609020204030204" pitchFamily="49" charset="0"/>
              </a:rPr>
              <a:t>LoLs</a:t>
            </a:r>
            <a:r>
              <a:rPr lang="en-US" dirty="0">
                <a:solidFill>
                  <a:srgbClr val="000000"/>
                </a:solidFill>
                <a:latin typeface="Consolas" panose="020B0609020204030204" pitchFamily="49" charset="0"/>
              </a:rPr>
              <a:t>)             </a:t>
            </a:r>
            <a:r>
              <a:rPr lang="en-US" dirty="0">
                <a:solidFill>
                  <a:schemeClr val="bg1">
                    <a:lumMod val="65000"/>
                  </a:schemeClr>
                </a:solidFill>
                <a:latin typeface="Consolas" panose="020B0609020204030204" pitchFamily="49" charset="0"/>
              </a:rPr>
              <a:t># </a:t>
            </a:r>
            <a:r>
              <a:rPr lang="en-US" dirty="0" smtClean="0">
                <a:solidFill>
                  <a:schemeClr val="bg1">
                    <a:lumMod val="65000"/>
                  </a:schemeClr>
                </a:solidFill>
                <a:latin typeface="Consolas" panose="020B0609020204030204" pitchFamily="49" charset="0"/>
              </a:rPr>
              <a:t>____  "ballpark" this...</a:t>
            </a:r>
          </a:p>
          <a:p>
            <a:pPr algn="l"/>
            <a:endParaRPr lang="en-US" sz="1000" dirty="0">
              <a:solidFill>
                <a:schemeClr val="bg1">
                  <a:lumMod val="65000"/>
                </a:schemeClr>
              </a:solidFill>
              <a:latin typeface="Consolas" panose="020B0609020204030204" pitchFamily="49" charset="0"/>
            </a:endParaRPr>
          </a:p>
          <a:p>
            <a:pPr algn="l"/>
            <a:r>
              <a:rPr lang="en-US" dirty="0" err="1">
                <a:solidFill>
                  <a:srgbClr val="FF0000"/>
                </a:solidFill>
                <a:latin typeface="Consolas" panose="020B0609020204030204" pitchFamily="49" charset="0"/>
              </a:rPr>
              <a:t>LoLs</a:t>
            </a:r>
            <a:r>
              <a:rPr lang="en-US" dirty="0">
                <a:solidFill>
                  <a:srgbClr val="000000"/>
                </a:solidFill>
                <a:latin typeface="Consolas" panose="020B0609020204030204" pitchFamily="49" charset="0"/>
              </a:rPr>
              <a:t> = [ </a:t>
            </a:r>
            <a:r>
              <a:rPr lang="en-US" dirty="0" err="1">
                <a:solidFill>
                  <a:srgbClr val="000000"/>
                </a:solidFill>
                <a:latin typeface="Consolas" panose="020B0609020204030204" pitchFamily="49" charset="0"/>
              </a:rPr>
              <a:t>len</a:t>
            </a:r>
            <a:r>
              <a:rPr lang="en-US" dirty="0">
                <a:solidFill>
                  <a:srgbClr val="000000"/>
                </a:solidFill>
                <a:latin typeface="Consolas" panose="020B0609020204030204" pitchFamily="49" charset="0"/>
              </a:rPr>
              <a:t>( </a:t>
            </a:r>
            <a:r>
              <a:rPr lang="en-US" dirty="0" err="1">
                <a:solidFill>
                  <a:srgbClr val="21439C"/>
                </a:solidFill>
                <a:latin typeface="Consolas" panose="020B0609020204030204" pitchFamily="49" charset="0"/>
              </a:rPr>
              <a:t>bday_list</a:t>
            </a:r>
            <a:r>
              <a:rPr lang="en-US" dirty="0">
                <a:solidFill>
                  <a:srgbClr val="000000"/>
                </a:solidFill>
                <a:latin typeface="Consolas" panose="020B0609020204030204" pitchFamily="49" charset="0"/>
              </a:rPr>
              <a:t>() ) for </a:t>
            </a:r>
            <a:r>
              <a:rPr lang="en-US" dirty="0" err="1">
                <a:solidFill>
                  <a:srgbClr val="000000"/>
                </a:solidFill>
                <a:latin typeface="Consolas" panose="020B0609020204030204" pitchFamily="49" charset="0"/>
              </a:rPr>
              <a:t>i</a:t>
            </a:r>
            <a:r>
              <a:rPr lang="en-US" dirty="0">
                <a:solidFill>
                  <a:srgbClr val="000000"/>
                </a:solidFill>
                <a:latin typeface="Consolas" panose="020B0609020204030204" pitchFamily="49" charset="0"/>
              </a:rPr>
              <a:t> in range(10000) </a:t>
            </a:r>
            <a:r>
              <a:rPr lang="en-US" dirty="0" smtClean="0">
                <a:solidFill>
                  <a:srgbClr val="000000"/>
                </a:solidFill>
                <a:latin typeface="Consolas" panose="020B0609020204030204" pitchFamily="49" charset="0"/>
              </a:rPr>
              <a:t>]</a:t>
            </a:r>
          </a:p>
          <a:p>
            <a:pPr algn="l"/>
            <a:endParaRPr lang="en-US" sz="1000" dirty="0">
              <a:solidFill>
                <a:srgbClr val="000000"/>
              </a:solidFill>
              <a:latin typeface="Consolas" panose="020B0609020204030204" pitchFamily="49" charset="0"/>
            </a:endParaRPr>
          </a:p>
          <a:p>
            <a:pPr algn="l"/>
            <a:r>
              <a:rPr lang="en-US" dirty="0">
                <a:solidFill>
                  <a:srgbClr val="000000"/>
                </a:solidFill>
                <a:latin typeface="Consolas" panose="020B0609020204030204" pitchFamily="49" charset="0"/>
              </a:rPr>
              <a:t>min(</a:t>
            </a:r>
            <a:r>
              <a:rPr lang="en-US" dirty="0" err="1">
                <a:solidFill>
                  <a:srgbClr val="FF0000"/>
                </a:solidFill>
                <a:latin typeface="Consolas" panose="020B0609020204030204" pitchFamily="49" charset="0"/>
              </a:rPr>
              <a:t>LoLs</a:t>
            </a:r>
            <a:r>
              <a:rPr lang="en-US" dirty="0">
                <a:solidFill>
                  <a:srgbClr val="000000"/>
                </a:solidFill>
                <a:latin typeface="Consolas" panose="020B0609020204030204" pitchFamily="49" charset="0"/>
              </a:rPr>
              <a:t>)             </a:t>
            </a:r>
            <a:r>
              <a:rPr lang="en-US" dirty="0">
                <a:solidFill>
                  <a:schemeClr val="bg1">
                    <a:lumMod val="65000"/>
                  </a:schemeClr>
                </a:solidFill>
                <a:latin typeface="Consolas" panose="020B0609020204030204" pitchFamily="49" charset="0"/>
              </a:rPr>
              <a:t># </a:t>
            </a:r>
            <a:r>
              <a:rPr lang="en-US" dirty="0" smtClean="0">
                <a:solidFill>
                  <a:schemeClr val="bg1">
                    <a:lumMod val="65000"/>
                  </a:schemeClr>
                </a:solidFill>
                <a:latin typeface="Consolas" panose="020B0609020204030204" pitchFamily="49" charset="0"/>
              </a:rPr>
              <a:t>____  what </a:t>
            </a:r>
            <a:r>
              <a:rPr lang="en-US" dirty="0">
                <a:solidFill>
                  <a:schemeClr val="bg1">
                    <a:lumMod val="65000"/>
                  </a:schemeClr>
                </a:solidFill>
                <a:latin typeface="Consolas" panose="020B0609020204030204" pitchFamily="49" charset="0"/>
              </a:rPr>
              <a:t>might this be?</a:t>
            </a:r>
            <a:endParaRPr lang="en-US" dirty="0">
              <a:solidFill>
                <a:srgbClr val="000000"/>
              </a:solidFill>
              <a:latin typeface="Consolas" panose="020B0609020204030204" pitchFamily="49" charset="0"/>
            </a:endParaRPr>
          </a:p>
          <a:p>
            <a:pPr algn="l"/>
            <a:r>
              <a:rPr lang="en-US" dirty="0">
                <a:solidFill>
                  <a:srgbClr val="000000"/>
                </a:solidFill>
                <a:latin typeface="Consolas" panose="020B0609020204030204" pitchFamily="49" charset="0"/>
              </a:rPr>
              <a:t>sum(</a:t>
            </a:r>
            <a:r>
              <a:rPr lang="en-US" dirty="0" err="1">
                <a:solidFill>
                  <a:srgbClr val="FF0000"/>
                </a:solidFill>
                <a:latin typeface="Consolas" panose="020B0609020204030204" pitchFamily="49" charset="0"/>
              </a:rPr>
              <a:t>LoLs</a:t>
            </a:r>
            <a:r>
              <a:rPr lang="en-US" dirty="0">
                <a:solidFill>
                  <a:srgbClr val="000000"/>
                </a:solidFill>
                <a:latin typeface="Consolas" panose="020B0609020204030204" pitchFamily="49" charset="0"/>
              </a:rPr>
              <a:t>)/</a:t>
            </a:r>
            <a:r>
              <a:rPr lang="en-US" dirty="0" err="1">
                <a:solidFill>
                  <a:srgbClr val="000000"/>
                </a:solidFill>
                <a:latin typeface="Consolas" panose="020B0609020204030204" pitchFamily="49" charset="0"/>
              </a:rPr>
              <a:t>len</a:t>
            </a:r>
            <a:r>
              <a:rPr lang="en-US" dirty="0">
                <a:solidFill>
                  <a:srgbClr val="000000"/>
                </a:solidFill>
                <a:latin typeface="Consolas" panose="020B0609020204030204" pitchFamily="49" charset="0"/>
              </a:rPr>
              <a:t>(</a:t>
            </a:r>
            <a:r>
              <a:rPr lang="en-US" dirty="0" err="1">
                <a:solidFill>
                  <a:srgbClr val="FF0000"/>
                </a:solidFill>
                <a:latin typeface="Consolas" panose="020B0609020204030204" pitchFamily="49" charset="0"/>
              </a:rPr>
              <a:t>LoLs</a:t>
            </a:r>
            <a:r>
              <a:rPr lang="en-US" dirty="0">
                <a:solidFill>
                  <a:srgbClr val="000000"/>
                </a:solidFill>
                <a:latin typeface="Consolas" panose="020B0609020204030204" pitchFamily="49" charset="0"/>
              </a:rPr>
              <a:t>)   </a:t>
            </a:r>
            <a:r>
              <a:rPr lang="en-US" dirty="0">
                <a:solidFill>
                  <a:schemeClr val="bg1">
                    <a:lumMod val="65000"/>
                  </a:schemeClr>
                </a:solidFill>
                <a:latin typeface="Consolas" panose="020B0609020204030204" pitchFamily="49" charset="0"/>
              </a:rPr>
              <a:t># </a:t>
            </a:r>
            <a:r>
              <a:rPr lang="en-US" dirty="0" smtClean="0">
                <a:solidFill>
                  <a:schemeClr val="bg1">
                    <a:lumMod val="65000"/>
                  </a:schemeClr>
                </a:solidFill>
                <a:latin typeface="Consolas" panose="020B0609020204030204" pitchFamily="49" charset="0"/>
              </a:rPr>
              <a:t>____  and the </a:t>
            </a:r>
            <a:r>
              <a:rPr lang="en-US" dirty="0">
                <a:solidFill>
                  <a:schemeClr val="bg1">
                    <a:lumMod val="65000"/>
                  </a:schemeClr>
                </a:solidFill>
                <a:latin typeface="Consolas" panose="020B0609020204030204" pitchFamily="49" charset="0"/>
              </a:rPr>
              <a:t>average?</a:t>
            </a:r>
          </a:p>
          <a:p>
            <a:pPr algn="l"/>
            <a:r>
              <a:rPr lang="en-US" dirty="0">
                <a:solidFill>
                  <a:srgbClr val="000000"/>
                </a:solidFill>
                <a:latin typeface="Consolas" panose="020B0609020204030204" pitchFamily="49" charset="0"/>
              </a:rPr>
              <a:t>max(</a:t>
            </a:r>
            <a:r>
              <a:rPr lang="en-US" dirty="0" err="1">
                <a:solidFill>
                  <a:srgbClr val="FF0000"/>
                </a:solidFill>
                <a:latin typeface="Consolas" panose="020B0609020204030204" pitchFamily="49" charset="0"/>
              </a:rPr>
              <a:t>LoLs</a:t>
            </a:r>
            <a:r>
              <a:rPr lang="en-US" dirty="0">
                <a:solidFill>
                  <a:srgbClr val="000000"/>
                </a:solidFill>
                <a:latin typeface="Consolas" panose="020B0609020204030204" pitchFamily="49" charset="0"/>
              </a:rPr>
              <a:t>)             </a:t>
            </a:r>
            <a:r>
              <a:rPr lang="en-US" dirty="0">
                <a:solidFill>
                  <a:schemeClr val="bg1">
                    <a:lumMod val="65000"/>
                  </a:schemeClr>
                </a:solidFill>
                <a:latin typeface="Consolas" panose="020B0609020204030204" pitchFamily="49" charset="0"/>
              </a:rPr>
              <a:t># </a:t>
            </a:r>
            <a:r>
              <a:rPr lang="en-US" dirty="0" smtClean="0">
                <a:solidFill>
                  <a:schemeClr val="bg1">
                    <a:lumMod val="65000"/>
                  </a:schemeClr>
                </a:solidFill>
                <a:latin typeface="Consolas" panose="020B0609020204030204" pitchFamily="49" charset="0"/>
              </a:rPr>
              <a:t>____  "ballpark" </a:t>
            </a:r>
            <a:r>
              <a:rPr lang="en-US" dirty="0">
                <a:solidFill>
                  <a:schemeClr val="bg1">
                    <a:lumMod val="65000"/>
                  </a:schemeClr>
                </a:solidFill>
                <a:latin typeface="Consolas" panose="020B0609020204030204" pitchFamily="49" charset="0"/>
              </a:rPr>
              <a:t>this</a:t>
            </a:r>
            <a:r>
              <a:rPr lang="en-US" dirty="0" smtClean="0">
                <a:solidFill>
                  <a:schemeClr val="bg1">
                    <a:lumMod val="65000"/>
                  </a:schemeClr>
                </a:solidFill>
                <a:latin typeface="Consolas" panose="020B0609020204030204" pitchFamily="49" charset="0"/>
              </a:rPr>
              <a:t>?</a:t>
            </a:r>
            <a:endParaRPr lang="en-US" dirty="0">
              <a:solidFill>
                <a:srgbClr val="000000"/>
              </a:solidFill>
              <a:latin typeface="Consolas" panose="020B0609020204030204" pitchFamily="49" charset="0"/>
            </a:endParaRPr>
          </a:p>
        </p:txBody>
      </p:sp>
      <p:sp>
        <p:nvSpPr>
          <p:cNvPr id="36870" name="Text Box 14"/>
          <p:cNvSpPr txBox="1">
            <a:spLocks noChangeArrowheads="1"/>
          </p:cNvSpPr>
          <p:nvPr/>
        </p:nvSpPr>
        <p:spPr bwMode="auto">
          <a:xfrm>
            <a:off x="4552563" y="850557"/>
            <a:ext cx="4419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dirty="0" smtClean="0">
                <a:solidFill>
                  <a:srgbClr val="C00000"/>
                </a:solidFill>
                <a:latin typeface="Calibri" pitchFamily="34" charset="0"/>
              </a:rPr>
              <a:t>birthday "paradox"</a:t>
            </a:r>
            <a:endParaRPr lang="en-US" sz="1200" dirty="0">
              <a:solidFill>
                <a:srgbClr val="C00000"/>
              </a:solidFill>
              <a:latin typeface="Calibri" pitchFamily="34" charset="0"/>
            </a:endParaRPr>
          </a:p>
        </p:txBody>
      </p:sp>
      <p:sp>
        <p:nvSpPr>
          <p:cNvPr id="20" name="Text Box 5"/>
          <p:cNvSpPr txBox="1">
            <a:spLocks noChangeArrowheads="1"/>
          </p:cNvSpPr>
          <p:nvPr/>
        </p:nvSpPr>
        <p:spPr bwMode="auto">
          <a:xfrm>
            <a:off x="838200" y="164757"/>
            <a:ext cx="80772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4000" dirty="0">
                <a:latin typeface="Cambria" pitchFamily="18" charset="0"/>
                <a:cs typeface="Times New Roman" pitchFamily="18" charset="0"/>
              </a:rPr>
              <a:t>How </a:t>
            </a:r>
            <a:r>
              <a:rPr lang="en-US" sz="4000" dirty="0" smtClean="0">
                <a:latin typeface="Cambria" pitchFamily="18" charset="0"/>
                <a:cs typeface="Times New Roman" pitchFamily="18" charset="0"/>
              </a:rPr>
              <a:t>many </a:t>
            </a:r>
            <a:r>
              <a:rPr lang="en-US" sz="4000" dirty="0" err="1">
                <a:latin typeface="Cambria" pitchFamily="18" charset="0"/>
                <a:cs typeface="Times New Roman" pitchFamily="18" charset="0"/>
              </a:rPr>
              <a:t>til</a:t>
            </a:r>
            <a:r>
              <a:rPr lang="en-US" sz="4000" dirty="0">
                <a:latin typeface="Cambria" pitchFamily="18" charset="0"/>
                <a:cs typeface="Times New Roman" pitchFamily="18" charset="0"/>
              </a:rPr>
              <a:t> a </a:t>
            </a:r>
            <a:r>
              <a:rPr lang="en-US" sz="4000" b="1" i="1" dirty="0">
                <a:solidFill>
                  <a:srgbClr val="CC3300"/>
                </a:solidFill>
                <a:latin typeface="Cambria" pitchFamily="18" charset="0"/>
                <a:cs typeface="Times New Roman" pitchFamily="18" charset="0"/>
              </a:rPr>
              <a:t>repeat</a:t>
            </a:r>
            <a:r>
              <a:rPr lang="en-US" sz="4000" dirty="0">
                <a:latin typeface="Cambria" pitchFamily="18" charset="0"/>
                <a:cs typeface="Times New Roman" pitchFamily="18" charset="0"/>
              </a:rPr>
              <a:t>?</a:t>
            </a:r>
          </a:p>
        </p:txBody>
      </p:sp>
      <p:sp>
        <p:nvSpPr>
          <p:cNvPr id="7" name="Rounded Rectangle 6"/>
          <p:cNvSpPr/>
          <p:nvPr/>
        </p:nvSpPr>
        <p:spPr bwMode="auto">
          <a:xfrm>
            <a:off x="146422" y="205215"/>
            <a:ext cx="3426034" cy="785385"/>
          </a:xfrm>
          <a:prstGeom prst="roundRect">
            <a:avLst/>
          </a:prstGeom>
          <a:solidFill>
            <a:srgbClr val="FFDEBD"/>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 name="Text Box 2"/>
          <p:cNvSpPr txBox="1">
            <a:spLocks noChangeArrowheads="1"/>
          </p:cNvSpPr>
          <p:nvPr/>
        </p:nvSpPr>
        <p:spPr bwMode="auto">
          <a:xfrm>
            <a:off x="146422" y="193183"/>
            <a:ext cx="366357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dirty="0">
                <a:latin typeface="Candara" panose="020E0502030303020204" pitchFamily="34" charset="0"/>
              </a:rPr>
              <a:t>Name(s):   </a:t>
            </a:r>
            <a:r>
              <a:rPr lang="en-US" sz="2100" dirty="0" smtClean="0">
                <a:latin typeface="Candara" panose="020E0502030303020204" pitchFamily="34" charset="0"/>
              </a:rPr>
              <a:t>________________</a:t>
            </a:r>
            <a:endParaRPr lang="en-US" sz="2100" dirty="0">
              <a:latin typeface="Candara" panose="020E0502030303020204" pitchFamily="34" charset="0"/>
            </a:endParaRPr>
          </a:p>
        </p:txBody>
      </p:sp>
      <p:sp>
        <p:nvSpPr>
          <p:cNvPr id="9" name="Text Box 2"/>
          <p:cNvSpPr txBox="1">
            <a:spLocks noChangeArrowheads="1"/>
          </p:cNvSpPr>
          <p:nvPr/>
        </p:nvSpPr>
        <p:spPr bwMode="auto">
          <a:xfrm>
            <a:off x="146422" y="510015"/>
            <a:ext cx="366357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dirty="0" smtClean="0">
                <a:solidFill>
                  <a:srgbClr val="CC3300"/>
                </a:solidFill>
                <a:latin typeface="Candara" panose="020E0502030303020204" pitchFamily="34" charset="0"/>
              </a:rPr>
              <a:t> </a:t>
            </a:r>
            <a:r>
              <a:rPr lang="en-US" sz="1800" dirty="0" err="1" smtClean="0">
                <a:solidFill>
                  <a:srgbClr val="CC3300"/>
                </a:solidFill>
                <a:latin typeface="Candara" panose="020E0502030303020204" pitchFamily="34" charset="0"/>
              </a:rPr>
              <a:t>B</a:t>
            </a:r>
            <a:r>
              <a:rPr lang="en-US" sz="1800" u="sng" dirty="0" err="1" smtClean="0">
                <a:solidFill>
                  <a:srgbClr val="CC3300"/>
                </a:solidFill>
                <a:latin typeface="Candara" panose="020E0502030303020204" pitchFamily="34" charset="0"/>
              </a:rPr>
              <a:t>day</a:t>
            </a:r>
            <a:r>
              <a:rPr lang="en-US" sz="1800" dirty="0" smtClean="0">
                <a:solidFill>
                  <a:srgbClr val="CC3300"/>
                </a:solidFill>
                <a:latin typeface="Candara" panose="020E0502030303020204" pitchFamily="34" charset="0"/>
              </a:rPr>
              <a:t>(s</a:t>
            </a:r>
            <a:r>
              <a:rPr lang="en-US" sz="1800" dirty="0">
                <a:solidFill>
                  <a:srgbClr val="CC3300"/>
                </a:solidFill>
                <a:latin typeface="Candara" panose="020E0502030303020204" pitchFamily="34" charset="0"/>
              </a:rPr>
              <a:t>):   </a:t>
            </a:r>
            <a:r>
              <a:rPr lang="en-US" sz="2100" dirty="0" smtClean="0">
                <a:solidFill>
                  <a:srgbClr val="CC3300"/>
                </a:solidFill>
                <a:latin typeface="Candara" panose="020E0502030303020204" pitchFamily="34" charset="0"/>
              </a:rPr>
              <a:t>________________</a:t>
            </a:r>
            <a:endParaRPr lang="en-US" sz="2100" dirty="0">
              <a:solidFill>
                <a:srgbClr val="CC3300"/>
              </a:solidFill>
              <a:latin typeface="Candara" panose="020E0502030303020204" pitchFamily="34" charset="0"/>
            </a:endParaRPr>
          </a:p>
        </p:txBody>
      </p:sp>
      <p:sp>
        <p:nvSpPr>
          <p:cNvPr id="10" name="Down Arrow 9"/>
          <p:cNvSpPr/>
          <p:nvPr/>
        </p:nvSpPr>
        <p:spPr bwMode="auto">
          <a:xfrm rot="6401485">
            <a:off x="3565810" y="560521"/>
            <a:ext cx="445952" cy="685800"/>
          </a:xfrm>
          <a:prstGeom prst="downArrow">
            <a:avLst/>
          </a:prstGeom>
          <a:solidFill>
            <a:srgbClr val="FFDCB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Rectangle 1"/>
          <p:cNvSpPr/>
          <p:nvPr/>
        </p:nvSpPr>
        <p:spPr>
          <a:xfrm>
            <a:off x="222421" y="5995086"/>
            <a:ext cx="8839200" cy="461665"/>
          </a:xfrm>
          <a:prstGeom prst="rect">
            <a:avLst/>
          </a:prstGeom>
        </p:spPr>
        <p:txBody>
          <a:bodyPr wrap="square">
            <a:spAutoFit/>
          </a:bodyPr>
          <a:lstStyle/>
          <a:p>
            <a:pPr algn="l"/>
            <a:r>
              <a:rPr lang="en-US" dirty="0" smtClean="0">
                <a:solidFill>
                  <a:srgbClr val="FF0000"/>
                </a:solidFill>
                <a:latin typeface="Consolas" panose="020B0609020204030204" pitchFamily="49" charset="0"/>
              </a:rPr>
              <a:t>L</a:t>
            </a:r>
            <a:r>
              <a:rPr lang="en-US" dirty="0" smtClean="0">
                <a:solidFill>
                  <a:srgbClr val="000000"/>
                </a:solidFill>
                <a:latin typeface="Consolas" panose="020B0609020204030204" pitchFamily="49" charset="0"/>
              </a:rPr>
              <a:t> </a:t>
            </a:r>
            <a:r>
              <a:rPr lang="en-US" dirty="0">
                <a:solidFill>
                  <a:srgbClr val="000000"/>
                </a:solidFill>
                <a:latin typeface="Consolas" panose="020B0609020204030204" pitchFamily="49" charset="0"/>
              </a:rPr>
              <a:t>= [ </a:t>
            </a:r>
            <a:r>
              <a:rPr lang="en-US" dirty="0" err="1" smtClean="0">
                <a:solidFill>
                  <a:srgbClr val="21439C"/>
                </a:solidFill>
                <a:latin typeface="Consolas" panose="020B0609020204030204" pitchFamily="49" charset="0"/>
              </a:rPr>
              <a:t>rand_date</a:t>
            </a:r>
            <a:r>
              <a:rPr lang="en-US" dirty="0" smtClean="0">
                <a:solidFill>
                  <a:srgbClr val="000000"/>
                </a:solidFill>
                <a:latin typeface="Consolas" panose="020B0609020204030204" pitchFamily="49" charset="0"/>
              </a:rPr>
              <a:t>() for </a:t>
            </a:r>
            <a:r>
              <a:rPr lang="en-US" dirty="0" err="1" smtClean="0">
                <a:solidFill>
                  <a:srgbClr val="000000"/>
                </a:solidFill>
                <a:latin typeface="Consolas" panose="020B0609020204030204" pitchFamily="49" charset="0"/>
              </a:rPr>
              <a:t>i</a:t>
            </a:r>
            <a:r>
              <a:rPr lang="en-US" dirty="0" smtClean="0">
                <a:solidFill>
                  <a:srgbClr val="000000"/>
                </a:solidFill>
                <a:latin typeface="Consolas" panose="020B0609020204030204" pitchFamily="49" charset="0"/>
              </a:rPr>
              <a:t> </a:t>
            </a:r>
            <a:r>
              <a:rPr lang="en-US" dirty="0">
                <a:solidFill>
                  <a:srgbClr val="000000"/>
                </a:solidFill>
                <a:latin typeface="Consolas" panose="020B0609020204030204" pitchFamily="49" charset="0"/>
              </a:rPr>
              <a:t>in </a:t>
            </a:r>
            <a:r>
              <a:rPr lang="en-US" dirty="0" smtClean="0">
                <a:solidFill>
                  <a:srgbClr val="000000"/>
                </a:solidFill>
                <a:latin typeface="Consolas" panose="020B0609020204030204" pitchFamily="49" charset="0"/>
              </a:rPr>
              <a:t>range(330) </a:t>
            </a:r>
            <a:r>
              <a:rPr lang="en-US" dirty="0">
                <a:solidFill>
                  <a:srgbClr val="000000"/>
                </a:solidFill>
                <a:latin typeface="Consolas" panose="020B0609020204030204" pitchFamily="49" charset="0"/>
              </a:rPr>
              <a:t>]</a:t>
            </a:r>
          </a:p>
        </p:txBody>
      </p:sp>
      <p:cxnSp>
        <p:nvCxnSpPr>
          <p:cNvPr id="5" name="Straight Connector 4"/>
          <p:cNvCxnSpPr/>
          <p:nvPr/>
        </p:nvCxnSpPr>
        <p:spPr bwMode="auto">
          <a:xfrm>
            <a:off x="91076" y="2349843"/>
            <a:ext cx="8921378" cy="0"/>
          </a:xfrm>
          <a:prstGeom prst="line">
            <a:avLst/>
          </a:prstGeom>
          <a:noFill/>
          <a:ln w="3175" cap="flat" cmpd="sng" algn="ctr">
            <a:solidFill>
              <a:schemeClr val="bg1">
                <a:lumMod val="65000"/>
              </a:schemeClr>
            </a:solidFill>
            <a:prstDash val="solid"/>
            <a:round/>
            <a:headEnd type="none" w="med" len="med"/>
            <a:tailEnd type="none" w="med" len="med"/>
          </a:ln>
          <a:effectLst/>
        </p:spPr>
      </p:cxnSp>
      <p:cxnSp>
        <p:nvCxnSpPr>
          <p:cNvPr id="14" name="Straight Connector 13"/>
          <p:cNvCxnSpPr/>
          <p:nvPr/>
        </p:nvCxnSpPr>
        <p:spPr bwMode="auto">
          <a:xfrm>
            <a:off x="91076" y="4139514"/>
            <a:ext cx="8921378" cy="0"/>
          </a:xfrm>
          <a:prstGeom prst="line">
            <a:avLst/>
          </a:prstGeom>
          <a:noFill/>
          <a:ln w="3175" cap="flat" cmpd="sng" algn="ctr">
            <a:solidFill>
              <a:schemeClr val="bg1">
                <a:lumMod val="65000"/>
              </a:schemeClr>
            </a:solidFill>
            <a:prstDash val="solid"/>
            <a:round/>
            <a:headEnd type="none" w="med" len="med"/>
            <a:tailEnd type="none" w="med" len="med"/>
          </a:ln>
          <a:effectLst/>
        </p:spPr>
      </p:cxnSp>
      <p:cxnSp>
        <p:nvCxnSpPr>
          <p:cNvPr id="15" name="Straight Connector 14"/>
          <p:cNvCxnSpPr/>
          <p:nvPr/>
        </p:nvCxnSpPr>
        <p:spPr bwMode="auto">
          <a:xfrm>
            <a:off x="91076" y="5930013"/>
            <a:ext cx="8921378" cy="0"/>
          </a:xfrm>
          <a:prstGeom prst="line">
            <a:avLst/>
          </a:prstGeom>
          <a:noFill/>
          <a:ln w="3175" cap="flat" cmpd="sng" algn="ctr">
            <a:solidFill>
              <a:schemeClr val="bg1">
                <a:lumMod val="65000"/>
              </a:schemeClr>
            </a:solidFill>
            <a:prstDash val="solid"/>
            <a:round/>
            <a:headEnd type="none" w="med" len="med"/>
            <a:tailEnd type="none" w="med" len="med"/>
          </a:ln>
          <a:effectLst/>
        </p:spPr>
      </p:cxnSp>
      <p:sp>
        <p:nvSpPr>
          <p:cNvPr id="11" name="Rectangle 10"/>
          <p:cNvSpPr/>
          <p:nvPr/>
        </p:nvSpPr>
        <p:spPr>
          <a:xfrm>
            <a:off x="3032445" y="6456751"/>
            <a:ext cx="6007029" cy="369332"/>
          </a:xfrm>
          <a:prstGeom prst="rect">
            <a:avLst/>
          </a:prstGeom>
        </p:spPr>
        <p:txBody>
          <a:bodyPr wrap="none">
            <a:spAutoFit/>
          </a:bodyPr>
          <a:lstStyle/>
          <a:p>
            <a:r>
              <a:rPr lang="en-US" sz="1800" dirty="0">
                <a:solidFill>
                  <a:schemeClr val="bg1">
                    <a:lumMod val="50000"/>
                  </a:schemeClr>
                </a:solidFill>
                <a:latin typeface="Consolas" panose="020B0609020204030204" pitchFamily="49" charset="0"/>
              </a:rPr>
              <a:t># ____  </a:t>
            </a:r>
            <a:r>
              <a:rPr lang="en-US" sz="1800" dirty="0" smtClean="0">
                <a:solidFill>
                  <a:schemeClr val="bg1">
                    <a:lumMod val="50000"/>
                  </a:schemeClr>
                </a:solidFill>
                <a:latin typeface="Calibri" panose="020F0502020204030204" pitchFamily="34" charset="0"/>
                <a:cs typeface="Calibri" panose="020F0502020204030204" pitchFamily="34" charset="0"/>
              </a:rPr>
              <a:t>How many repeats would you "ballpark" to be in L?</a:t>
            </a:r>
            <a:endParaRPr lang="en-US" sz="1800" dirty="0">
              <a:solidFill>
                <a:schemeClr val="bg1">
                  <a:lumMod val="50000"/>
                </a:schemeClr>
              </a:solidFill>
              <a:latin typeface="Calibri" panose="020F0502020204030204" pitchFamily="34" charset="0"/>
              <a:cs typeface="Calibri" panose="020F0502020204030204" pitchFamily="34" charset="0"/>
            </a:endParaRPr>
          </a:p>
        </p:txBody>
      </p:sp>
      <p:sp>
        <p:nvSpPr>
          <p:cNvPr id="18" name="Rounded Rectangle 17"/>
          <p:cNvSpPr/>
          <p:nvPr/>
        </p:nvSpPr>
        <p:spPr bwMode="auto">
          <a:xfrm>
            <a:off x="5204682" y="5715000"/>
            <a:ext cx="3164617" cy="813003"/>
          </a:xfrm>
          <a:prstGeom prst="roundRect">
            <a:avLst/>
          </a:prstGeom>
          <a:solidFill>
            <a:schemeClr val="bg1"/>
          </a:solidFill>
          <a:ln w="19050" cap="flat" cmpd="sng" algn="ctr">
            <a:solidFill>
              <a:srgbClr val="FFDEBD"/>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 name="TextBox 18"/>
          <p:cNvSpPr txBox="1"/>
          <p:nvPr/>
        </p:nvSpPr>
        <p:spPr>
          <a:xfrm rot="20938641">
            <a:off x="998523" y="2046141"/>
            <a:ext cx="7683766" cy="3046988"/>
          </a:xfrm>
          <a:prstGeom prst="rect">
            <a:avLst/>
          </a:prstGeom>
          <a:solidFill>
            <a:srgbClr val="FFDEBD"/>
          </a:solidFill>
          <a:ln w="76200">
            <a:solidFill>
              <a:schemeClr val="bg1"/>
            </a:solidFill>
          </a:ln>
        </p:spPr>
        <p:txBody>
          <a:bodyPr wrap="square" rtlCol="0">
            <a:spAutoFit/>
          </a:bodyPr>
          <a:lstStyle/>
          <a:p>
            <a:r>
              <a:rPr lang="en-US" sz="9600" dirty="0" smtClean="0">
                <a:latin typeface="Cambria" panose="02040503050406030204" pitchFamily="18" charset="0"/>
              </a:rPr>
              <a:t>Pass those </a:t>
            </a:r>
            <a:r>
              <a:rPr lang="en-US" sz="9600" dirty="0" smtClean="0">
                <a:solidFill>
                  <a:srgbClr val="FFDEBD"/>
                </a:solidFill>
                <a:latin typeface="Cambria" panose="02040503050406030204" pitchFamily="18" charset="0"/>
              </a:rPr>
              <a:t>B</a:t>
            </a:r>
            <a:r>
              <a:rPr lang="en-US" sz="9600" dirty="0" smtClean="0">
                <a:latin typeface="Cambria" panose="02040503050406030204" pitchFamily="18" charset="0"/>
              </a:rPr>
              <a:t>oston-ward!</a:t>
            </a:r>
          </a:p>
        </p:txBody>
      </p:sp>
      <p:pic>
        <p:nvPicPr>
          <p:cNvPr id="21" name="Picture 2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20796523">
            <a:off x="1014710" y="4363865"/>
            <a:ext cx="1735320" cy="1156880"/>
          </a:xfrm>
          <a:prstGeom prst="rect">
            <a:avLst/>
          </a:prstGeom>
        </p:spPr>
      </p:pic>
      <p:sp>
        <p:nvSpPr>
          <p:cNvPr id="22" name="TextBox 21"/>
          <p:cNvSpPr txBox="1"/>
          <p:nvPr/>
        </p:nvSpPr>
        <p:spPr>
          <a:xfrm>
            <a:off x="7244875" y="5899497"/>
            <a:ext cx="1042474" cy="553998"/>
          </a:xfrm>
          <a:prstGeom prst="rect">
            <a:avLst/>
          </a:prstGeom>
          <a:solidFill>
            <a:schemeClr val="bg1"/>
          </a:solidFill>
        </p:spPr>
        <p:txBody>
          <a:bodyPr wrap="square" rtlCol="0">
            <a:spAutoFit/>
          </a:bodyPr>
          <a:lstStyle/>
          <a:p>
            <a:r>
              <a:rPr lang="en-US" sz="1500" dirty="0" smtClean="0">
                <a:latin typeface="Calibri" panose="020F0502020204030204" pitchFamily="34" charset="0"/>
              </a:rPr>
              <a:t>... I can't hear you!</a:t>
            </a:r>
            <a:endParaRPr lang="en-US" sz="1500" dirty="0">
              <a:latin typeface="Calibri" panose="020F0502020204030204" pitchFamily="34" charset="0"/>
            </a:endParaRPr>
          </a:p>
        </p:txBody>
      </p:sp>
      <p:grpSp>
        <p:nvGrpSpPr>
          <p:cNvPr id="23" name="Group 7"/>
          <p:cNvGrpSpPr>
            <a:grpSpLocks/>
          </p:cNvGrpSpPr>
          <p:nvPr/>
        </p:nvGrpSpPr>
        <p:grpSpPr bwMode="auto">
          <a:xfrm>
            <a:off x="8382000" y="6102719"/>
            <a:ext cx="609600" cy="550310"/>
            <a:chOff x="3456" y="1784"/>
            <a:chExt cx="952" cy="1048"/>
          </a:xfrm>
        </p:grpSpPr>
        <p:sp>
          <p:nvSpPr>
            <p:cNvPr id="24"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5"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6"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7"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8"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9"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3"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5"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6"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7"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8"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0"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pic>
        <p:nvPicPr>
          <p:cNvPr id="41" name="Picture 4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34000" y="5879599"/>
            <a:ext cx="430134" cy="430134"/>
          </a:xfrm>
          <a:prstGeom prst="rect">
            <a:avLst/>
          </a:prstGeom>
        </p:spPr>
      </p:pic>
      <p:pic>
        <p:nvPicPr>
          <p:cNvPr id="42" name="Picture 4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712843" y="5879599"/>
            <a:ext cx="430134" cy="430134"/>
          </a:xfrm>
          <a:prstGeom prst="rect">
            <a:avLst/>
          </a:prstGeom>
        </p:spPr>
      </p:pic>
      <p:pic>
        <p:nvPicPr>
          <p:cNvPr id="43" name="Picture 4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91685" y="5892475"/>
            <a:ext cx="430134" cy="430134"/>
          </a:xfrm>
          <a:prstGeom prst="rect">
            <a:avLst/>
          </a:prstGeom>
        </p:spPr>
      </p:pic>
      <p:pic>
        <p:nvPicPr>
          <p:cNvPr id="44" name="Picture 4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470528" y="5892475"/>
            <a:ext cx="430134" cy="430134"/>
          </a:xfrm>
          <a:prstGeom prst="rect">
            <a:avLst/>
          </a:prstGeom>
        </p:spPr>
      </p:pic>
      <p:pic>
        <p:nvPicPr>
          <p:cNvPr id="45" name="Picture 4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849370" y="5867400"/>
            <a:ext cx="430134" cy="430134"/>
          </a:xfrm>
          <a:prstGeom prst="rect">
            <a:avLst/>
          </a:prstGeom>
        </p:spPr>
      </p:pic>
    </p:spTree>
    <p:extLst>
      <p:ext uri="{BB962C8B-B14F-4D97-AF65-F5344CB8AC3E}">
        <p14:creationId xmlns:p14="http://schemas.microsoft.com/office/powerpoint/2010/main" val="2698039125"/>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ext Box 5"/>
          <p:cNvSpPr txBox="1">
            <a:spLocks noChangeArrowheads="1"/>
          </p:cNvSpPr>
          <p:nvPr/>
        </p:nvSpPr>
        <p:spPr bwMode="auto">
          <a:xfrm>
            <a:off x="457200" y="228600"/>
            <a:ext cx="80772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dirty="0" smtClean="0">
                <a:latin typeface="Cambria" pitchFamily="18" charset="0"/>
                <a:cs typeface="Times New Roman" pitchFamily="18" charset="0"/>
              </a:rPr>
              <a:t>How long </a:t>
            </a:r>
            <a:r>
              <a:rPr lang="en-US" sz="4200" dirty="0" err="1" smtClean="0">
                <a:latin typeface="Cambria" pitchFamily="18" charset="0"/>
                <a:cs typeface="Times New Roman" pitchFamily="18" charset="0"/>
              </a:rPr>
              <a:t>til</a:t>
            </a:r>
            <a:r>
              <a:rPr lang="en-US" sz="4200" dirty="0" smtClean="0">
                <a:latin typeface="Cambria" pitchFamily="18" charset="0"/>
                <a:cs typeface="Times New Roman" pitchFamily="18" charset="0"/>
              </a:rPr>
              <a:t> a </a:t>
            </a:r>
            <a:r>
              <a:rPr lang="en-US" sz="4200" b="1" i="1" dirty="0" smtClean="0">
                <a:solidFill>
                  <a:srgbClr val="CC3300"/>
                </a:solidFill>
                <a:latin typeface="Cambria" pitchFamily="18" charset="0"/>
                <a:cs typeface="Times New Roman" pitchFamily="18" charset="0"/>
              </a:rPr>
              <a:t>repeat</a:t>
            </a:r>
            <a:r>
              <a:rPr lang="en-US" sz="4200" dirty="0" smtClean="0">
                <a:latin typeface="Cambria" pitchFamily="18" charset="0"/>
                <a:cs typeface="Times New Roman" pitchFamily="18" charset="0"/>
              </a:rPr>
              <a:t>?</a:t>
            </a:r>
            <a:endParaRPr lang="en-US" sz="4200" dirty="0">
              <a:latin typeface="Cambria" pitchFamily="18" charset="0"/>
              <a:cs typeface="Times New Roman" pitchFamily="18" charset="0"/>
            </a:endParaRPr>
          </a:p>
        </p:txBody>
      </p:sp>
      <p:sp>
        <p:nvSpPr>
          <p:cNvPr id="36870" name="Text Box 14"/>
          <p:cNvSpPr txBox="1">
            <a:spLocks noChangeArrowheads="1"/>
          </p:cNvSpPr>
          <p:nvPr/>
        </p:nvSpPr>
        <p:spPr bwMode="auto">
          <a:xfrm>
            <a:off x="4591050" y="6477000"/>
            <a:ext cx="4419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dirty="0" smtClean="0">
                <a:solidFill>
                  <a:schemeClr val="bg2"/>
                </a:solidFill>
                <a:latin typeface="Calibri" pitchFamily="34" charset="0"/>
              </a:rPr>
              <a:t>birthday paradox!</a:t>
            </a:r>
            <a:endParaRPr lang="en-US" sz="1200" dirty="0">
              <a:solidFill>
                <a:schemeClr val="bg2"/>
              </a:solidFill>
              <a:latin typeface="Calibri" pitchFamily="34" charset="0"/>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2522" y="2909637"/>
            <a:ext cx="8197055" cy="3124200"/>
          </a:xfrm>
          <a:prstGeom prst="rect">
            <a:avLst/>
          </a:prstGeom>
          <a:ln w="28575">
            <a:solidFill>
              <a:srgbClr val="CC3300"/>
            </a:solidFill>
          </a:ln>
        </p:spPr>
      </p:pic>
      <p:sp>
        <p:nvSpPr>
          <p:cNvPr id="3" name="TextBox 2"/>
          <p:cNvSpPr txBox="1"/>
          <p:nvPr/>
        </p:nvSpPr>
        <p:spPr>
          <a:xfrm>
            <a:off x="1543050" y="1548825"/>
            <a:ext cx="6096000" cy="584775"/>
          </a:xfrm>
          <a:prstGeom prst="rect">
            <a:avLst/>
          </a:prstGeom>
          <a:solidFill>
            <a:srgbClr val="FFDEBD"/>
          </a:solidFill>
        </p:spPr>
        <p:txBody>
          <a:bodyPr wrap="square" rtlCol="0">
            <a:spAutoFit/>
          </a:bodyPr>
          <a:lstStyle/>
          <a:p>
            <a:r>
              <a:rPr lang="en-US" sz="3200" i="1" dirty="0" smtClean="0">
                <a:latin typeface="Cambria" panose="02040503050406030204" pitchFamily="18" charset="0"/>
              </a:rPr>
              <a:t>Sooner than you might think…</a:t>
            </a:r>
            <a:endParaRPr lang="en-US" sz="3200" i="1" dirty="0">
              <a:latin typeface="Cambria" panose="02040503050406030204" pitchFamily="18" charset="0"/>
            </a:endParaRPr>
          </a:p>
        </p:txBody>
      </p:sp>
      <p:sp>
        <p:nvSpPr>
          <p:cNvPr id="4" name="Rectangle 3"/>
          <p:cNvSpPr/>
          <p:nvPr/>
        </p:nvSpPr>
        <p:spPr>
          <a:xfrm>
            <a:off x="4121588" y="6033837"/>
            <a:ext cx="4572000" cy="215444"/>
          </a:xfrm>
          <a:prstGeom prst="rect">
            <a:avLst/>
          </a:prstGeom>
        </p:spPr>
        <p:txBody>
          <a:bodyPr>
            <a:spAutoFit/>
          </a:bodyPr>
          <a:lstStyle/>
          <a:p>
            <a:pPr algn="r"/>
            <a:r>
              <a:rPr lang="en-US" sz="800" dirty="0">
                <a:latin typeface="Calibri" panose="020F0502020204030204" pitchFamily="34" charset="0"/>
              </a:rPr>
              <a:t>http://betterexplained.com/articles/understanding-the-birthday-paradox/</a:t>
            </a:r>
          </a:p>
        </p:txBody>
      </p:sp>
      <p:cxnSp>
        <p:nvCxnSpPr>
          <p:cNvPr id="6" name="Straight Connector 5"/>
          <p:cNvCxnSpPr/>
          <p:nvPr/>
        </p:nvCxnSpPr>
        <p:spPr bwMode="auto">
          <a:xfrm>
            <a:off x="1650642" y="4534437"/>
            <a:ext cx="5257800" cy="0"/>
          </a:xfrm>
          <a:prstGeom prst="line">
            <a:avLst/>
          </a:prstGeom>
          <a:noFill/>
          <a:ln w="19050" cap="flat" cmpd="sng" algn="ctr">
            <a:solidFill>
              <a:srgbClr val="FF0000"/>
            </a:solidFill>
            <a:prstDash val="solid"/>
            <a:round/>
            <a:headEnd type="none" w="med" len="med"/>
            <a:tailEnd type="none" w="med" len="med"/>
          </a:ln>
          <a:effectLst/>
        </p:spPr>
      </p:cxnSp>
    </p:spTree>
    <p:extLst>
      <p:ext uri="{BB962C8B-B14F-4D97-AF65-F5344CB8AC3E}">
        <p14:creationId xmlns:p14="http://schemas.microsoft.com/office/powerpoint/2010/main" val="383741203"/>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2983831" y="4117818"/>
            <a:ext cx="914401" cy="2102508"/>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8914" name="Text Box 2"/>
          <p:cNvSpPr txBox="1">
            <a:spLocks noChangeArrowheads="1"/>
          </p:cNvSpPr>
          <p:nvPr/>
        </p:nvSpPr>
        <p:spPr bwMode="auto">
          <a:xfrm>
            <a:off x="228600" y="76200"/>
            <a:ext cx="24955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i="1" dirty="0" smtClean="0">
                <a:latin typeface="Cambria" pitchFamily="18" charset="0"/>
              </a:rPr>
              <a:t>Loop on!</a:t>
            </a:r>
            <a:endParaRPr lang="en-US" sz="3600" i="1" dirty="0">
              <a:latin typeface="Cambria" pitchFamily="18" charset="0"/>
            </a:endParaRPr>
          </a:p>
        </p:txBody>
      </p:sp>
      <p:sp>
        <p:nvSpPr>
          <p:cNvPr id="38915" name="Text Box 3"/>
          <p:cNvSpPr txBox="1">
            <a:spLocks noChangeArrowheads="1"/>
          </p:cNvSpPr>
          <p:nvPr/>
        </p:nvSpPr>
        <p:spPr bwMode="auto">
          <a:xfrm>
            <a:off x="2249487" y="132347"/>
            <a:ext cx="1797050" cy="523220"/>
          </a:xfrm>
          <a:prstGeom prst="rect">
            <a:avLst/>
          </a:prstGeom>
          <a:solidFill>
            <a:srgbClr val="CCECFF"/>
          </a:solidFill>
          <a:ln w="9525">
            <a:noFill/>
            <a:miter lim="800000"/>
            <a:headEnd/>
            <a:tailEnd/>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a:latin typeface="Cambria" pitchFamily="18" charset="0"/>
              </a:rPr>
              <a:t>What do these two loops </a:t>
            </a:r>
            <a:r>
              <a:rPr lang="en-US" sz="1400" dirty="0" smtClean="0">
                <a:latin typeface="Cambria" pitchFamily="18" charset="0"/>
              </a:rPr>
              <a:t>return?</a:t>
            </a:r>
            <a:endParaRPr lang="en-US" sz="1400" dirty="0">
              <a:latin typeface="Cambria" pitchFamily="18" charset="0"/>
            </a:endParaRPr>
          </a:p>
        </p:txBody>
      </p:sp>
      <p:sp>
        <p:nvSpPr>
          <p:cNvPr id="38916" name="Rectangle 6"/>
          <p:cNvSpPr>
            <a:spLocks noChangeArrowheads="1"/>
          </p:cNvSpPr>
          <p:nvPr/>
        </p:nvSpPr>
        <p:spPr bwMode="auto">
          <a:xfrm>
            <a:off x="228600" y="1308100"/>
            <a:ext cx="3587750" cy="196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dirty="0" err="1">
                <a:solidFill>
                  <a:srgbClr val="FF6600"/>
                </a:solidFill>
                <a:latin typeface="Courier New" pitchFamily="49" charset="0"/>
              </a:rPr>
              <a:t>def</a:t>
            </a:r>
            <a:r>
              <a:rPr lang="en-US" sz="1800" b="1" dirty="0">
                <a:latin typeface="Courier New" pitchFamily="49" charset="0"/>
              </a:rPr>
              <a:t> </a:t>
            </a:r>
            <a:r>
              <a:rPr lang="en-US" sz="1800" b="1" dirty="0">
                <a:solidFill>
                  <a:srgbClr val="0504FD"/>
                </a:solidFill>
                <a:latin typeface="Courier New" pitchFamily="49" charset="0"/>
              </a:rPr>
              <a:t>count</a:t>
            </a:r>
            <a:r>
              <a:rPr lang="en-US" sz="1800" b="1" dirty="0">
                <a:latin typeface="Courier New" pitchFamily="49" charset="0"/>
              </a:rPr>
              <a:t>( WORD ):</a:t>
            </a:r>
            <a:r>
              <a:rPr lang="en-US" sz="1800" b="1" dirty="0">
                <a:solidFill>
                  <a:srgbClr val="FF6600"/>
                </a:solidFill>
                <a:latin typeface="Courier New" pitchFamily="49" charset="0"/>
              </a:rPr>
              <a:t> </a:t>
            </a:r>
          </a:p>
          <a:p>
            <a:pPr algn="l">
              <a:lnSpc>
                <a:spcPct val="70000"/>
              </a:lnSpc>
              <a:spcBef>
                <a:spcPct val="50000"/>
              </a:spcBef>
            </a:pPr>
            <a:r>
              <a:rPr lang="en-US" sz="1800" b="1" dirty="0">
                <a:solidFill>
                  <a:srgbClr val="FF6600"/>
                </a:solidFill>
                <a:latin typeface="Courier New" pitchFamily="49" charset="0"/>
              </a:rPr>
              <a:t>  </a:t>
            </a:r>
            <a:r>
              <a:rPr lang="en-US" sz="1800" b="1" dirty="0">
                <a:latin typeface="Courier New" pitchFamily="49" charset="0"/>
              </a:rPr>
              <a:t>n = 0</a:t>
            </a:r>
          </a:p>
          <a:p>
            <a:pPr algn="l">
              <a:lnSpc>
                <a:spcPct val="70000"/>
              </a:lnSpc>
              <a:spcBef>
                <a:spcPct val="50000"/>
              </a:spcBef>
            </a:pPr>
            <a:r>
              <a:rPr lang="en-US" sz="1800" b="1" dirty="0">
                <a:solidFill>
                  <a:srgbClr val="FF6600"/>
                </a:solidFill>
                <a:latin typeface="Courier New" pitchFamily="49" charset="0"/>
              </a:rPr>
              <a:t>  for</a:t>
            </a:r>
            <a:r>
              <a:rPr lang="en-US" sz="1800" b="1" dirty="0">
                <a:latin typeface="Courier New" pitchFamily="49" charset="0"/>
              </a:rPr>
              <a:t> c </a:t>
            </a:r>
            <a:r>
              <a:rPr lang="en-US" sz="1800" b="1" dirty="0">
                <a:solidFill>
                  <a:srgbClr val="FF6600"/>
                </a:solidFill>
                <a:latin typeface="Courier New" pitchFamily="49" charset="0"/>
              </a:rPr>
              <a:t>in</a:t>
            </a:r>
            <a:r>
              <a:rPr lang="en-US" sz="1800" b="1" dirty="0">
                <a:latin typeface="Courier New" pitchFamily="49" charset="0"/>
              </a:rPr>
              <a:t> WORD:</a:t>
            </a:r>
          </a:p>
          <a:p>
            <a:pPr algn="l">
              <a:lnSpc>
                <a:spcPct val="70000"/>
              </a:lnSpc>
              <a:spcBef>
                <a:spcPct val="50000"/>
              </a:spcBef>
            </a:pPr>
            <a:r>
              <a:rPr lang="en-US" sz="1800" b="1" dirty="0">
                <a:latin typeface="Courier New" pitchFamily="49" charset="0"/>
              </a:rPr>
              <a:t>    </a:t>
            </a:r>
            <a:r>
              <a:rPr lang="en-US" sz="1800" b="1" dirty="0">
                <a:solidFill>
                  <a:srgbClr val="FF6600"/>
                </a:solidFill>
                <a:latin typeface="Courier New" pitchFamily="49" charset="0"/>
              </a:rPr>
              <a:t>if</a:t>
            </a:r>
            <a:r>
              <a:rPr lang="en-US" sz="1800" b="1" dirty="0">
                <a:latin typeface="Courier New" pitchFamily="49" charset="0"/>
              </a:rPr>
              <a:t> c </a:t>
            </a:r>
            <a:r>
              <a:rPr lang="en-US" sz="1800" b="1" dirty="0">
                <a:solidFill>
                  <a:srgbClr val="FF6600"/>
                </a:solidFill>
                <a:latin typeface="Courier New" pitchFamily="49" charset="0"/>
              </a:rPr>
              <a:t>not in</a:t>
            </a:r>
            <a:r>
              <a:rPr lang="en-US" sz="1800" b="1" dirty="0">
                <a:latin typeface="Courier New" pitchFamily="49" charset="0"/>
              </a:rPr>
              <a:t> </a:t>
            </a:r>
            <a:r>
              <a:rPr lang="en-US" sz="1800" b="1" dirty="0">
                <a:solidFill>
                  <a:srgbClr val="008000"/>
                </a:solidFill>
                <a:latin typeface="Courier New" pitchFamily="49" charset="0"/>
              </a:rPr>
              <a:t>'</a:t>
            </a:r>
            <a:r>
              <a:rPr lang="en-US" sz="1800" b="1" dirty="0" err="1">
                <a:solidFill>
                  <a:srgbClr val="008000"/>
                </a:solidFill>
                <a:latin typeface="Courier New" pitchFamily="49" charset="0"/>
              </a:rPr>
              <a:t>aeiou</a:t>
            </a:r>
            <a:r>
              <a:rPr lang="en-US" sz="1800" b="1" dirty="0">
                <a:solidFill>
                  <a:srgbClr val="008000"/>
                </a:solidFill>
                <a:latin typeface="Courier New" pitchFamily="49" charset="0"/>
              </a:rPr>
              <a:t>'</a:t>
            </a:r>
            <a:r>
              <a:rPr lang="en-US" sz="1800" b="1" dirty="0">
                <a:latin typeface="Courier New" pitchFamily="49" charset="0"/>
              </a:rPr>
              <a:t>:</a:t>
            </a:r>
          </a:p>
          <a:p>
            <a:pPr algn="l">
              <a:lnSpc>
                <a:spcPct val="70000"/>
              </a:lnSpc>
              <a:spcBef>
                <a:spcPct val="50000"/>
              </a:spcBef>
            </a:pPr>
            <a:r>
              <a:rPr lang="en-US" sz="1800" b="1" dirty="0">
                <a:latin typeface="Courier New" pitchFamily="49" charset="0"/>
              </a:rPr>
              <a:t>      n += 1</a:t>
            </a:r>
          </a:p>
          <a:p>
            <a:pPr algn="l">
              <a:lnSpc>
                <a:spcPct val="70000"/>
              </a:lnSpc>
              <a:spcBef>
                <a:spcPct val="50000"/>
              </a:spcBef>
            </a:pPr>
            <a:r>
              <a:rPr lang="en-US" sz="1800" b="1" dirty="0">
                <a:solidFill>
                  <a:srgbClr val="FF6600"/>
                </a:solidFill>
                <a:latin typeface="Courier New" pitchFamily="49" charset="0"/>
              </a:rPr>
              <a:t>  return</a:t>
            </a:r>
            <a:r>
              <a:rPr lang="en-US" sz="1800" b="1" dirty="0">
                <a:latin typeface="Courier New" pitchFamily="49" charset="0"/>
              </a:rPr>
              <a:t> n</a:t>
            </a:r>
          </a:p>
        </p:txBody>
      </p:sp>
      <p:sp>
        <p:nvSpPr>
          <p:cNvPr id="38917" name="Rectangle 8"/>
          <p:cNvSpPr>
            <a:spLocks noChangeArrowheads="1"/>
          </p:cNvSpPr>
          <p:nvPr/>
        </p:nvSpPr>
        <p:spPr bwMode="auto">
          <a:xfrm>
            <a:off x="4495800" y="762000"/>
            <a:ext cx="3200400" cy="2280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dirty="0" err="1">
                <a:solidFill>
                  <a:srgbClr val="FF6600"/>
                </a:solidFill>
                <a:latin typeface="Courier New" pitchFamily="49" charset="0"/>
              </a:rPr>
              <a:t>def</a:t>
            </a:r>
            <a:r>
              <a:rPr lang="en-US" sz="1800" b="1" dirty="0">
                <a:latin typeface="Courier New" pitchFamily="49" charset="0"/>
              </a:rPr>
              <a:t> min( L ):</a:t>
            </a:r>
          </a:p>
          <a:p>
            <a:pPr algn="l">
              <a:lnSpc>
                <a:spcPct val="70000"/>
              </a:lnSpc>
              <a:spcBef>
                <a:spcPct val="50000"/>
              </a:spcBef>
            </a:pPr>
            <a:r>
              <a:rPr lang="en-US" sz="1800" b="1" dirty="0">
                <a:latin typeface="Courier New" pitchFamily="49" charset="0"/>
              </a:rPr>
              <a:t>  </a:t>
            </a:r>
            <a:r>
              <a:rPr lang="en-US" sz="1800" b="1" dirty="0" smtClean="0">
                <a:latin typeface="Courier New" pitchFamily="49" charset="0"/>
              </a:rPr>
              <a:t>result = L[0]</a:t>
            </a:r>
          </a:p>
          <a:p>
            <a:pPr algn="l">
              <a:lnSpc>
                <a:spcPct val="70000"/>
              </a:lnSpc>
              <a:spcBef>
                <a:spcPct val="50000"/>
              </a:spcBef>
            </a:pPr>
            <a:r>
              <a:rPr lang="en-US" sz="1800" b="1" dirty="0">
                <a:latin typeface="Courier New" pitchFamily="49" charset="0"/>
              </a:rPr>
              <a:t> </a:t>
            </a:r>
            <a:r>
              <a:rPr lang="en-US" sz="1800" b="1" dirty="0" smtClean="0">
                <a:latin typeface="Courier New" pitchFamily="49" charset="0"/>
              </a:rPr>
              <a:t> </a:t>
            </a:r>
            <a:r>
              <a:rPr lang="en-US" sz="1800" b="1" dirty="0" smtClean="0">
                <a:solidFill>
                  <a:srgbClr val="F78B09"/>
                </a:solidFill>
                <a:latin typeface="Courier New" pitchFamily="49" charset="0"/>
              </a:rPr>
              <a:t>for</a:t>
            </a:r>
            <a:r>
              <a:rPr lang="en-US" sz="1800" b="1" dirty="0" smtClean="0">
                <a:latin typeface="Courier New" pitchFamily="49" charset="0"/>
              </a:rPr>
              <a:t> x </a:t>
            </a:r>
            <a:r>
              <a:rPr lang="en-US" sz="1800" b="1" dirty="0" smtClean="0">
                <a:solidFill>
                  <a:srgbClr val="F78B09"/>
                </a:solidFill>
                <a:latin typeface="Courier New" pitchFamily="49" charset="0"/>
              </a:rPr>
              <a:t>in</a:t>
            </a:r>
            <a:r>
              <a:rPr lang="en-US" sz="1800" b="1" dirty="0" smtClean="0">
                <a:latin typeface="Courier New" pitchFamily="49" charset="0"/>
              </a:rPr>
              <a:t> L:</a:t>
            </a:r>
          </a:p>
          <a:p>
            <a:pPr algn="l">
              <a:lnSpc>
                <a:spcPct val="70000"/>
              </a:lnSpc>
              <a:spcBef>
                <a:spcPct val="50000"/>
              </a:spcBef>
            </a:pPr>
            <a:r>
              <a:rPr lang="en-US" sz="1800" b="1" dirty="0">
                <a:latin typeface="Courier New" pitchFamily="49" charset="0"/>
              </a:rPr>
              <a:t> </a:t>
            </a:r>
            <a:r>
              <a:rPr lang="en-US" sz="1800" b="1" dirty="0" smtClean="0">
                <a:latin typeface="Courier New" pitchFamily="49" charset="0"/>
              </a:rPr>
              <a:t>   </a:t>
            </a:r>
            <a:r>
              <a:rPr lang="en-US" sz="1800" b="1" dirty="0" smtClean="0">
                <a:solidFill>
                  <a:srgbClr val="F78B09"/>
                </a:solidFill>
                <a:latin typeface="Courier New" pitchFamily="49" charset="0"/>
              </a:rPr>
              <a:t>if</a:t>
            </a:r>
          </a:p>
          <a:p>
            <a:pPr algn="l">
              <a:lnSpc>
                <a:spcPct val="70000"/>
              </a:lnSpc>
              <a:spcBef>
                <a:spcPct val="50000"/>
              </a:spcBef>
            </a:pPr>
            <a:endParaRPr lang="en-US" sz="1800" b="1" dirty="0" smtClean="0">
              <a:latin typeface="Courier New" pitchFamily="49" charset="0"/>
            </a:endParaRPr>
          </a:p>
          <a:p>
            <a:pPr algn="l">
              <a:lnSpc>
                <a:spcPct val="70000"/>
              </a:lnSpc>
              <a:spcBef>
                <a:spcPct val="50000"/>
              </a:spcBef>
            </a:pPr>
            <a:endParaRPr lang="en-US" sz="1800" b="1" dirty="0">
              <a:latin typeface="Courier New" pitchFamily="49" charset="0"/>
            </a:endParaRPr>
          </a:p>
          <a:p>
            <a:pPr algn="l">
              <a:lnSpc>
                <a:spcPct val="70000"/>
              </a:lnSpc>
              <a:spcBef>
                <a:spcPct val="50000"/>
              </a:spcBef>
            </a:pPr>
            <a:r>
              <a:rPr lang="en-US" sz="1800" b="1" dirty="0">
                <a:latin typeface="Courier New" pitchFamily="49" charset="0"/>
              </a:rPr>
              <a:t> </a:t>
            </a:r>
            <a:r>
              <a:rPr lang="en-US" sz="1800" b="1" dirty="0" smtClean="0">
                <a:latin typeface="Courier New" pitchFamily="49" charset="0"/>
              </a:rPr>
              <a:t> </a:t>
            </a:r>
            <a:r>
              <a:rPr lang="en-US" sz="1800" b="1" dirty="0" smtClean="0">
                <a:solidFill>
                  <a:srgbClr val="F78B09"/>
                </a:solidFill>
                <a:latin typeface="Courier New" pitchFamily="49" charset="0"/>
              </a:rPr>
              <a:t>return </a:t>
            </a:r>
            <a:r>
              <a:rPr lang="en-US" sz="1800" b="1" dirty="0" smtClean="0">
                <a:latin typeface="Courier New" pitchFamily="49" charset="0"/>
              </a:rPr>
              <a:t>result</a:t>
            </a:r>
            <a:endParaRPr lang="en-US" sz="1800" b="1" dirty="0">
              <a:latin typeface="Courier New" pitchFamily="49" charset="0"/>
            </a:endParaRPr>
          </a:p>
        </p:txBody>
      </p:sp>
      <p:sp>
        <p:nvSpPr>
          <p:cNvPr id="38918" name="Text Box 13"/>
          <p:cNvSpPr txBox="1">
            <a:spLocks noChangeArrowheads="1"/>
          </p:cNvSpPr>
          <p:nvPr/>
        </p:nvSpPr>
        <p:spPr bwMode="auto">
          <a:xfrm>
            <a:off x="4460875" y="152400"/>
            <a:ext cx="4538663" cy="314325"/>
          </a:xfrm>
          <a:prstGeom prst="rect">
            <a:avLst/>
          </a:prstGeom>
          <a:solidFill>
            <a:srgbClr val="CCECFF"/>
          </a:solidFill>
          <a:ln w="9525">
            <a:noFill/>
            <a:miter lim="800000"/>
            <a:headEnd/>
            <a:tailEnd/>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mbria" pitchFamily="18" charset="0"/>
              </a:rPr>
              <a:t>Finish this loop </a:t>
            </a:r>
            <a:r>
              <a:rPr lang="en-US" sz="1400" dirty="0">
                <a:latin typeface="Cambria" pitchFamily="18" charset="0"/>
              </a:rPr>
              <a:t>to find and return the </a:t>
            </a:r>
            <a:r>
              <a:rPr lang="en-US" sz="1400" b="1" u="sng" dirty="0">
                <a:latin typeface="Cambria" pitchFamily="18" charset="0"/>
              </a:rPr>
              <a:t>min</a:t>
            </a:r>
            <a:r>
              <a:rPr lang="en-US" sz="1400" dirty="0">
                <a:latin typeface="Cambria" pitchFamily="18" charset="0"/>
              </a:rPr>
              <a:t> of a list, L</a:t>
            </a:r>
          </a:p>
        </p:txBody>
      </p:sp>
      <p:sp>
        <p:nvSpPr>
          <p:cNvPr id="38919" name="Line 16"/>
          <p:cNvSpPr>
            <a:spLocks noChangeShapeType="1"/>
          </p:cNvSpPr>
          <p:nvPr/>
        </p:nvSpPr>
        <p:spPr bwMode="auto">
          <a:xfrm>
            <a:off x="365125" y="3505200"/>
            <a:ext cx="3460750" cy="0"/>
          </a:xfrm>
          <a:prstGeom prst="line">
            <a:avLst/>
          </a:prstGeom>
          <a:noFill/>
          <a:ln w="9525">
            <a:solidFill>
              <a:schemeClr val="bg1">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920" name="Line 17"/>
          <p:cNvSpPr>
            <a:spLocks noChangeShapeType="1"/>
          </p:cNvSpPr>
          <p:nvPr/>
        </p:nvSpPr>
        <p:spPr bwMode="auto">
          <a:xfrm flipH="1">
            <a:off x="4215063" y="156412"/>
            <a:ext cx="11844" cy="6500228"/>
          </a:xfrm>
          <a:prstGeom prst="line">
            <a:avLst/>
          </a:prstGeom>
          <a:noFill/>
          <a:ln w="57150">
            <a:solidFill>
              <a:srgbClr val="0000FF">
                <a:alpha val="20000"/>
              </a:srgb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921" name="Text Box 18"/>
          <p:cNvSpPr txBox="1">
            <a:spLocks noChangeArrowheads="1"/>
          </p:cNvSpPr>
          <p:nvPr/>
        </p:nvSpPr>
        <p:spPr bwMode="auto">
          <a:xfrm>
            <a:off x="6564313" y="485775"/>
            <a:ext cx="24495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100" dirty="0">
                <a:solidFill>
                  <a:schemeClr val="accent2"/>
                </a:solidFill>
                <a:latin typeface="Candara" panose="020E0502030303020204" pitchFamily="34" charset="0"/>
              </a:rPr>
              <a:t>L will be a non-empty list of numbers.</a:t>
            </a:r>
          </a:p>
        </p:txBody>
      </p:sp>
      <p:sp>
        <p:nvSpPr>
          <p:cNvPr id="38922" name="Rectangle 19"/>
          <p:cNvSpPr>
            <a:spLocks noChangeArrowheads="1"/>
          </p:cNvSpPr>
          <p:nvPr/>
        </p:nvSpPr>
        <p:spPr bwMode="auto">
          <a:xfrm>
            <a:off x="228600" y="3991896"/>
            <a:ext cx="3030538"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err="1">
                <a:solidFill>
                  <a:srgbClr val="FF6600"/>
                </a:solidFill>
                <a:latin typeface="Courier New" pitchFamily="49" charset="0"/>
              </a:rPr>
              <a:t>def</a:t>
            </a:r>
            <a:r>
              <a:rPr lang="en-US" sz="1800" b="1" dirty="0">
                <a:latin typeface="Courier New" pitchFamily="49" charset="0"/>
              </a:rPr>
              <a:t> </a:t>
            </a:r>
            <a:r>
              <a:rPr lang="en-US" sz="1800" b="1" dirty="0">
                <a:solidFill>
                  <a:srgbClr val="0504FD"/>
                </a:solidFill>
                <a:latin typeface="Courier New" pitchFamily="49" charset="0"/>
              </a:rPr>
              <a:t>mystery</a:t>
            </a:r>
            <a:r>
              <a:rPr lang="en-US" sz="1800" b="1" dirty="0">
                <a:latin typeface="Courier New" pitchFamily="49" charset="0"/>
              </a:rPr>
              <a:t>( n ):</a:t>
            </a:r>
          </a:p>
          <a:p>
            <a:pPr algn="l"/>
            <a:r>
              <a:rPr lang="en-US" sz="1800" b="1" dirty="0">
                <a:solidFill>
                  <a:srgbClr val="FF6600"/>
                </a:solidFill>
                <a:latin typeface="Courier New" pitchFamily="49" charset="0"/>
              </a:rPr>
              <a:t>  while</a:t>
            </a:r>
            <a:r>
              <a:rPr lang="en-US" sz="1800" b="1" dirty="0">
                <a:latin typeface="Courier New" pitchFamily="49" charset="0"/>
              </a:rPr>
              <a:t> n != 1:</a:t>
            </a:r>
          </a:p>
          <a:p>
            <a:pPr algn="l"/>
            <a:r>
              <a:rPr lang="en-US" sz="1800" b="1" dirty="0">
                <a:latin typeface="Courier New" pitchFamily="49" charset="0"/>
              </a:rPr>
              <a:t>    </a:t>
            </a:r>
            <a:r>
              <a:rPr lang="en-US" sz="1800" b="1" dirty="0">
                <a:solidFill>
                  <a:srgbClr val="FF6600"/>
                </a:solidFill>
                <a:latin typeface="Courier New" pitchFamily="49" charset="0"/>
              </a:rPr>
              <a:t>if</a:t>
            </a:r>
            <a:r>
              <a:rPr lang="en-US" sz="1800" b="1" dirty="0">
                <a:latin typeface="Courier New" pitchFamily="49" charset="0"/>
              </a:rPr>
              <a:t> n%2 == 0:</a:t>
            </a:r>
          </a:p>
          <a:p>
            <a:pPr algn="l"/>
            <a:r>
              <a:rPr lang="en-US" sz="1800" b="1" dirty="0">
                <a:latin typeface="Courier New" pitchFamily="49" charset="0"/>
              </a:rPr>
              <a:t>      n = n/2</a:t>
            </a:r>
          </a:p>
          <a:p>
            <a:pPr algn="l"/>
            <a:r>
              <a:rPr lang="en-US" sz="1800" b="1" dirty="0">
                <a:latin typeface="Courier New" pitchFamily="49" charset="0"/>
              </a:rPr>
              <a:t>    </a:t>
            </a:r>
            <a:r>
              <a:rPr lang="en-US" sz="1800" b="1" dirty="0">
                <a:solidFill>
                  <a:srgbClr val="FF6600"/>
                </a:solidFill>
                <a:latin typeface="Courier New" pitchFamily="49" charset="0"/>
              </a:rPr>
              <a:t>else</a:t>
            </a:r>
            <a:r>
              <a:rPr lang="en-US" sz="1800" b="1" dirty="0">
                <a:latin typeface="Courier New" pitchFamily="49" charset="0"/>
              </a:rPr>
              <a:t>:</a:t>
            </a:r>
          </a:p>
          <a:p>
            <a:pPr algn="l"/>
            <a:r>
              <a:rPr lang="en-US" sz="1800" b="1" dirty="0">
                <a:latin typeface="Courier New" pitchFamily="49" charset="0"/>
              </a:rPr>
              <a:t>      </a:t>
            </a:r>
            <a:r>
              <a:rPr lang="en-US" sz="1800" b="1" dirty="0">
                <a:solidFill>
                  <a:srgbClr val="FF6600"/>
                </a:solidFill>
                <a:latin typeface="Courier New" pitchFamily="49" charset="0"/>
              </a:rPr>
              <a:t>return</a:t>
            </a:r>
            <a:r>
              <a:rPr lang="en-US" sz="1800" b="1" dirty="0">
                <a:latin typeface="Courier New" pitchFamily="49" charset="0"/>
              </a:rPr>
              <a:t> </a:t>
            </a:r>
            <a:r>
              <a:rPr lang="en-US" sz="1800" b="1" dirty="0">
                <a:solidFill>
                  <a:srgbClr val="6105A5"/>
                </a:solidFill>
                <a:latin typeface="Courier New" pitchFamily="49" charset="0"/>
              </a:rPr>
              <a:t>False</a:t>
            </a:r>
            <a:endParaRPr lang="en-US" sz="1800" b="1" dirty="0">
              <a:latin typeface="Courier New" pitchFamily="49" charset="0"/>
            </a:endParaRPr>
          </a:p>
          <a:p>
            <a:pPr algn="l"/>
            <a:r>
              <a:rPr lang="en-US" sz="1800" b="1" dirty="0">
                <a:latin typeface="Courier New" pitchFamily="49" charset="0"/>
              </a:rPr>
              <a:t>  </a:t>
            </a:r>
            <a:endParaRPr lang="en-US" sz="1800" b="1" dirty="0" smtClean="0">
              <a:latin typeface="Courier New" pitchFamily="49" charset="0"/>
            </a:endParaRPr>
          </a:p>
          <a:p>
            <a:pPr algn="l"/>
            <a:r>
              <a:rPr lang="en-US" sz="1800" b="1" dirty="0">
                <a:solidFill>
                  <a:srgbClr val="FF6600"/>
                </a:solidFill>
                <a:latin typeface="Courier New" pitchFamily="49" charset="0"/>
              </a:rPr>
              <a:t> </a:t>
            </a:r>
            <a:r>
              <a:rPr lang="en-US" sz="1800" b="1" dirty="0" smtClean="0">
                <a:solidFill>
                  <a:srgbClr val="FF6600"/>
                </a:solidFill>
                <a:latin typeface="Courier New" pitchFamily="49" charset="0"/>
              </a:rPr>
              <a:t> return</a:t>
            </a:r>
            <a:r>
              <a:rPr lang="en-US" sz="1800" b="1" dirty="0" smtClean="0">
                <a:latin typeface="Courier New" pitchFamily="49" charset="0"/>
              </a:rPr>
              <a:t> </a:t>
            </a:r>
            <a:r>
              <a:rPr lang="en-US" sz="1800" b="1" dirty="0">
                <a:solidFill>
                  <a:srgbClr val="6105A5"/>
                </a:solidFill>
                <a:latin typeface="Courier New" pitchFamily="49" charset="0"/>
              </a:rPr>
              <a:t>True</a:t>
            </a:r>
            <a:endParaRPr lang="en-US" sz="1800" b="1" dirty="0">
              <a:latin typeface="Courier New" pitchFamily="49" charset="0"/>
            </a:endParaRPr>
          </a:p>
        </p:txBody>
      </p:sp>
      <p:sp>
        <p:nvSpPr>
          <p:cNvPr id="38923" name="Line 20"/>
          <p:cNvSpPr>
            <a:spLocks noChangeShapeType="1"/>
          </p:cNvSpPr>
          <p:nvPr/>
        </p:nvSpPr>
        <p:spPr bwMode="auto">
          <a:xfrm>
            <a:off x="4429876" y="3172328"/>
            <a:ext cx="4473492" cy="0"/>
          </a:xfrm>
          <a:prstGeom prst="line">
            <a:avLst/>
          </a:prstGeom>
          <a:noFill/>
          <a:ln w="9525">
            <a:solidFill>
              <a:schemeClr val="bg1">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924" name="Rectangle 21"/>
          <p:cNvSpPr>
            <a:spLocks noChangeArrowheads="1"/>
          </p:cNvSpPr>
          <p:nvPr/>
        </p:nvSpPr>
        <p:spPr bwMode="auto">
          <a:xfrm>
            <a:off x="4457952" y="4106863"/>
            <a:ext cx="320040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dirty="0" err="1">
                <a:solidFill>
                  <a:srgbClr val="FF6600"/>
                </a:solidFill>
                <a:latin typeface="Courier New" pitchFamily="49" charset="0"/>
              </a:rPr>
              <a:t>def</a:t>
            </a:r>
            <a:r>
              <a:rPr lang="en-US" sz="1800" b="1" dirty="0">
                <a:latin typeface="Courier New" pitchFamily="49" charset="0"/>
              </a:rPr>
              <a:t> </a:t>
            </a:r>
            <a:r>
              <a:rPr lang="en-US" sz="1800" b="1" dirty="0" err="1">
                <a:latin typeface="Courier New" pitchFamily="49" charset="0"/>
              </a:rPr>
              <a:t>isPrime</a:t>
            </a:r>
            <a:r>
              <a:rPr lang="en-US" sz="1800" b="1" dirty="0">
                <a:latin typeface="Courier New" pitchFamily="49" charset="0"/>
              </a:rPr>
              <a:t>( n ):</a:t>
            </a:r>
          </a:p>
        </p:txBody>
      </p:sp>
      <p:sp>
        <p:nvSpPr>
          <p:cNvPr id="38925" name="Text Box 23"/>
          <p:cNvSpPr txBox="1">
            <a:spLocks noChangeArrowheads="1"/>
          </p:cNvSpPr>
          <p:nvPr/>
        </p:nvSpPr>
        <p:spPr bwMode="auto">
          <a:xfrm>
            <a:off x="4634667" y="3352800"/>
            <a:ext cx="4124325" cy="523220"/>
          </a:xfrm>
          <a:prstGeom prst="rect">
            <a:avLst/>
          </a:prstGeom>
          <a:solidFill>
            <a:srgbClr val="CCECFF"/>
          </a:solidFill>
          <a:ln w="9525">
            <a:noFill/>
            <a:miter lim="800000"/>
            <a:headEnd/>
            <a:tailEnd/>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dirty="0" smtClean="0">
                <a:solidFill>
                  <a:srgbClr val="0000FF"/>
                </a:solidFill>
                <a:latin typeface="Cambria" pitchFamily="18" charset="0"/>
              </a:rPr>
              <a:t>Extra:  </a:t>
            </a:r>
            <a:r>
              <a:rPr lang="en-US" sz="1400" dirty="0" smtClean="0">
                <a:latin typeface="Cambria" pitchFamily="18" charset="0"/>
              </a:rPr>
              <a:t>Write </a:t>
            </a:r>
            <a:r>
              <a:rPr lang="en-US" sz="1400" dirty="0">
                <a:latin typeface="Cambria" pitchFamily="18" charset="0"/>
              </a:rPr>
              <a:t>a loop so that this function returns </a:t>
            </a:r>
            <a:r>
              <a:rPr lang="en-US" sz="1400" b="1" dirty="0">
                <a:latin typeface="Cambria" pitchFamily="18" charset="0"/>
              </a:rPr>
              <a:t>True </a:t>
            </a:r>
            <a:r>
              <a:rPr lang="en-US" sz="1400" dirty="0">
                <a:latin typeface="Cambria" pitchFamily="18" charset="0"/>
              </a:rPr>
              <a:t>if </a:t>
            </a:r>
            <a:r>
              <a:rPr lang="en-US" sz="1400" dirty="0" smtClean="0">
                <a:latin typeface="Cambria" pitchFamily="18" charset="0"/>
              </a:rPr>
              <a:t>the </a:t>
            </a:r>
            <a:r>
              <a:rPr lang="en-US" sz="1400" dirty="0">
                <a:latin typeface="Cambria" pitchFamily="18" charset="0"/>
              </a:rPr>
              <a:t>input </a:t>
            </a:r>
            <a:r>
              <a:rPr lang="en-US" sz="1400" b="1" dirty="0" smtClean="0">
                <a:latin typeface="Cambria" pitchFamily="18" charset="0"/>
              </a:rPr>
              <a:t>n</a:t>
            </a:r>
            <a:r>
              <a:rPr lang="en-US" sz="1400" dirty="0" smtClean="0">
                <a:latin typeface="Cambria" pitchFamily="18" charset="0"/>
              </a:rPr>
              <a:t> is </a:t>
            </a:r>
            <a:r>
              <a:rPr lang="en-US" sz="1400" dirty="0">
                <a:latin typeface="Cambria" pitchFamily="18" charset="0"/>
              </a:rPr>
              <a:t>prime and </a:t>
            </a:r>
            <a:r>
              <a:rPr lang="en-US" sz="1400" b="1" dirty="0">
                <a:latin typeface="Cambria" pitchFamily="18" charset="0"/>
              </a:rPr>
              <a:t>False</a:t>
            </a:r>
            <a:r>
              <a:rPr lang="en-US" sz="1400" dirty="0">
                <a:latin typeface="Cambria" pitchFamily="18" charset="0"/>
              </a:rPr>
              <a:t> </a:t>
            </a:r>
            <a:r>
              <a:rPr lang="en-US" sz="1400" dirty="0" smtClean="0">
                <a:latin typeface="Cambria" pitchFamily="18" charset="0"/>
              </a:rPr>
              <a:t>otherwise</a:t>
            </a:r>
            <a:endParaRPr lang="en-US" sz="1400" dirty="0">
              <a:latin typeface="Cambria" pitchFamily="18" charset="0"/>
            </a:endParaRPr>
          </a:p>
        </p:txBody>
      </p:sp>
      <p:sp>
        <p:nvSpPr>
          <p:cNvPr id="38926" name="Text Box 24"/>
          <p:cNvSpPr txBox="1">
            <a:spLocks noChangeArrowheads="1"/>
          </p:cNvSpPr>
          <p:nvPr/>
        </p:nvSpPr>
        <p:spPr bwMode="auto">
          <a:xfrm>
            <a:off x="7708189" y="3922713"/>
            <a:ext cx="132535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100" dirty="0">
                <a:solidFill>
                  <a:schemeClr val="accent2"/>
                </a:solidFill>
                <a:latin typeface="Candara" panose="020E0502030303020204" pitchFamily="34" charset="0"/>
              </a:rPr>
              <a:t>n will be a positive integer &gt;= 2</a:t>
            </a:r>
          </a:p>
        </p:txBody>
      </p:sp>
      <p:sp>
        <p:nvSpPr>
          <p:cNvPr id="38927" name="Line 26"/>
          <p:cNvSpPr>
            <a:spLocks noChangeShapeType="1"/>
          </p:cNvSpPr>
          <p:nvPr/>
        </p:nvSpPr>
        <p:spPr bwMode="auto">
          <a:xfrm flipH="1">
            <a:off x="2239963" y="3820446"/>
            <a:ext cx="385762" cy="204787"/>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38928" name="Text Box 27"/>
          <p:cNvSpPr txBox="1">
            <a:spLocks noChangeArrowheads="1"/>
          </p:cNvSpPr>
          <p:nvPr/>
        </p:nvSpPr>
        <p:spPr bwMode="auto">
          <a:xfrm>
            <a:off x="2609182" y="3581400"/>
            <a:ext cx="831850" cy="27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b="1" dirty="0">
                <a:latin typeface="Calibri" pitchFamily="34" charset="0"/>
              </a:rPr>
              <a:t>Let n = 12</a:t>
            </a:r>
          </a:p>
        </p:txBody>
      </p:sp>
      <p:sp>
        <p:nvSpPr>
          <p:cNvPr id="38929" name="Line 28"/>
          <p:cNvSpPr>
            <a:spLocks noChangeShapeType="1"/>
          </p:cNvSpPr>
          <p:nvPr/>
        </p:nvSpPr>
        <p:spPr bwMode="auto">
          <a:xfrm>
            <a:off x="2095500" y="1065212"/>
            <a:ext cx="0" cy="208172"/>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38930" name="Text Box 29"/>
          <p:cNvSpPr txBox="1">
            <a:spLocks noChangeArrowheads="1"/>
          </p:cNvSpPr>
          <p:nvPr/>
        </p:nvSpPr>
        <p:spPr bwMode="auto">
          <a:xfrm>
            <a:off x="1476375" y="791681"/>
            <a:ext cx="24098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dirty="0">
                <a:latin typeface="Calibri" pitchFamily="34" charset="0"/>
              </a:rPr>
              <a:t>Let WORD </a:t>
            </a:r>
            <a:r>
              <a:rPr lang="en-US" sz="1400" b="1" dirty="0" smtClean="0">
                <a:latin typeface="Calibri" pitchFamily="34" charset="0"/>
              </a:rPr>
              <a:t> =  </a:t>
            </a:r>
            <a:r>
              <a:rPr lang="en-US" sz="1400" b="1" dirty="0">
                <a:solidFill>
                  <a:srgbClr val="008000"/>
                </a:solidFill>
                <a:latin typeface="Courier New" panose="02070309020205020404" pitchFamily="49" charset="0"/>
                <a:cs typeface="Courier New" panose="02070309020205020404" pitchFamily="49" charset="0"/>
              </a:rPr>
              <a:t>'forty-two'</a:t>
            </a:r>
          </a:p>
        </p:txBody>
      </p:sp>
      <p:sp>
        <p:nvSpPr>
          <p:cNvPr id="38931" name="Text Box 18"/>
          <p:cNvSpPr txBox="1">
            <a:spLocks noChangeArrowheads="1"/>
          </p:cNvSpPr>
          <p:nvPr/>
        </p:nvSpPr>
        <p:spPr bwMode="auto">
          <a:xfrm>
            <a:off x="4977063" y="6517104"/>
            <a:ext cx="3657601" cy="276999"/>
          </a:xfrm>
          <a:prstGeom prst="rect">
            <a:avLst/>
          </a:prstGeom>
          <a:noFill/>
          <a:ln>
            <a:noFill/>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dirty="0" smtClean="0">
                <a:latin typeface="Calibri" pitchFamily="34" charset="0"/>
              </a:rPr>
              <a:t>Hint:  </a:t>
            </a:r>
            <a:r>
              <a:rPr lang="en-US" sz="1200" dirty="0" smtClean="0">
                <a:latin typeface="Calibri" pitchFamily="34" charset="0"/>
              </a:rPr>
              <a:t>check all possible divisors to see if they "work"…</a:t>
            </a:r>
            <a:endParaRPr lang="en-US" sz="1200" dirty="0">
              <a:latin typeface="Calibri" pitchFamily="34" charset="0"/>
            </a:endParaRPr>
          </a:p>
        </p:txBody>
      </p:sp>
      <p:sp>
        <p:nvSpPr>
          <p:cNvPr id="38932" name="Text Box 18"/>
          <p:cNvSpPr txBox="1">
            <a:spLocks noChangeArrowheads="1"/>
          </p:cNvSpPr>
          <p:nvPr/>
        </p:nvSpPr>
        <p:spPr bwMode="auto">
          <a:xfrm>
            <a:off x="176463" y="6517104"/>
            <a:ext cx="3749675" cy="276999"/>
          </a:xfrm>
          <a:prstGeom prst="rect">
            <a:avLst/>
          </a:prstGeom>
          <a:noFill/>
          <a:ln>
            <a:noFill/>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dirty="0">
                <a:latin typeface="Calibri" pitchFamily="34" charset="0"/>
              </a:rPr>
              <a:t>Challenge: </a:t>
            </a:r>
            <a:r>
              <a:rPr lang="en-US" sz="1200" dirty="0" smtClean="0">
                <a:latin typeface="Calibri" pitchFamily="34" charset="0"/>
              </a:rPr>
              <a:t>for what inputs n does </a:t>
            </a:r>
            <a:r>
              <a:rPr lang="en-US" sz="1200" b="1" dirty="0" smtClean="0">
                <a:latin typeface="Calibri" pitchFamily="34" charset="0"/>
              </a:rPr>
              <a:t>mystery</a:t>
            </a:r>
            <a:r>
              <a:rPr lang="en-US" sz="1200" dirty="0" smtClean="0">
                <a:latin typeface="Calibri" pitchFamily="34" charset="0"/>
              </a:rPr>
              <a:t> return True</a:t>
            </a:r>
            <a:r>
              <a:rPr lang="en-US" sz="1200" dirty="0">
                <a:latin typeface="Calibri" pitchFamily="34" charset="0"/>
              </a:rPr>
              <a:t>?</a:t>
            </a:r>
          </a:p>
        </p:txBody>
      </p:sp>
      <p:sp>
        <p:nvSpPr>
          <p:cNvPr id="22" name="Text Box 27"/>
          <p:cNvSpPr txBox="1">
            <a:spLocks noChangeArrowheads="1"/>
          </p:cNvSpPr>
          <p:nvPr/>
        </p:nvSpPr>
        <p:spPr bwMode="auto">
          <a:xfrm>
            <a:off x="3368698" y="3593432"/>
            <a:ext cx="846366"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dirty="0">
                <a:latin typeface="Calibri" pitchFamily="34" charset="0"/>
              </a:rPr>
              <a:t>Let n = 8</a:t>
            </a:r>
          </a:p>
        </p:txBody>
      </p:sp>
      <p:sp>
        <p:nvSpPr>
          <p:cNvPr id="3" name="TextBox 2"/>
          <p:cNvSpPr txBox="1"/>
          <p:nvPr/>
        </p:nvSpPr>
        <p:spPr>
          <a:xfrm>
            <a:off x="2907632" y="4117817"/>
            <a:ext cx="700088" cy="461665"/>
          </a:xfrm>
          <a:prstGeom prst="rect">
            <a:avLst/>
          </a:prstGeom>
          <a:noFill/>
        </p:spPr>
        <p:txBody>
          <a:bodyPr wrap="square" rtlCol="0">
            <a:spAutoFit/>
          </a:bodyPr>
          <a:lstStyle/>
          <a:p>
            <a:r>
              <a:rPr lang="en-US" dirty="0">
                <a:latin typeface="Calibri" panose="020F0502020204030204" pitchFamily="34" charset="0"/>
              </a:rPr>
              <a:t>12</a:t>
            </a:r>
          </a:p>
        </p:txBody>
      </p:sp>
      <p:sp>
        <p:nvSpPr>
          <p:cNvPr id="24" name="TextBox 23"/>
          <p:cNvSpPr txBox="1"/>
          <p:nvPr/>
        </p:nvSpPr>
        <p:spPr>
          <a:xfrm>
            <a:off x="3500869" y="4117816"/>
            <a:ext cx="700088" cy="461665"/>
          </a:xfrm>
          <a:prstGeom prst="rect">
            <a:avLst/>
          </a:prstGeom>
          <a:noFill/>
        </p:spPr>
        <p:txBody>
          <a:bodyPr wrap="square" rtlCol="0">
            <a:spAutoFit/>
          </a:bodyPr>
          <a:lstStyle/>
          <a:p>
            <a:pPr algn="l"/>
            <a:r>
              <a:rPr lang="en-US" dirty="0">
                <a:latin typeface="Calibri" panose="020F0502020204030204" pitchFamily="34" charset="0"/>
              </a:rPr>
              <a:t>8</a:t>
            </a:r>
          </a:p>
        </p:txBody>
      </p:sp>
      <p:sp>
        <p:nvSpPr>
          <p:cNvPr id="25" name="Line 17"/>
          <p:cNvSpPr>
            <a:spLocks noChangeShapeType="1"/>
          </p:cNvSpPr>
          <p:nvPr/>
        </p:nvSpPr>
        <p:spPr bwMode="auto">
          <a:xfrm flipH="1">
            <a:off x="3487399" y="4162925"/>
            <a:ext cx="0" cy="2020762"/>
          </a:xfrm>
          <a:prstGeom prst="line">
            <a:avLst/>
          </a:prstGeom>
          <a:noFill/>
          <a:ln w="9525">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 name="Rounded Rectangle 5"/>
          <p:cNvSpPr/>
          <p:nvPr/>
        </p:nvSpPr>
        <p:spPr bwMode="auto">
          <a:xfrm>
            <a:off x="5562600" y="1747838"/>
            <a:ext cx="1752600" cy="309562"/>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9" name="Rounded Rectangle 28"/>
          <p:cNvSpPr/>
          <p:nvPr/>
        </p:nvSpPr>
        <p:spPr bwMode="auto">
          <a:xfrm>
            <a:off x="5410199" y="2209799"/>
            <a:ext cx="2338137" cy="389021"/>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 name="Rectangle 7"/>
          <p:cNvSpPr/>
          <p:nvPr/>
        </p:nvSpPr>
        <p:spPr>
          <a:xfrm>
            <a:off x="7226968" y="1688432"/>
            <a:ext cx="322524" cy="369332"/>
          </a:xfrm>
          <a:prstGeom prst="rect">
            <a:avLst/>
          </a:prstGeom>
        </p:spPr>
        <p:txBody>
          <a:bodyPr wrap="none">
            <a:spAutoFit/>
          </a:bodyPr>
          <a:lstStyle/>
          <a:p>
            <a:r>
              <a:rPr lang="en-US" sz="1800" b="1" dirty="0">
                <a:solidFill>
                  <a:srgbClr val="000000"/>
                </a:solidFill>
                <a:latin typeface="Courier New" pitchFamily="49" charset="0"/>
              </a:rPr>
              <a:t>:</a:t>
            </a:r>
            <a:endParaRPr lang="en-US" dirty="0"/>
          </a:p>
        </p:txBody>
      </p:sp>
      <p:sp>
        <p:nvSpPr>
          <p:cNvPr id="32" name="Text Box 18"/>
          <p:cNvSpPr txBox="1">
            <a:spLocks noChangeArrowheads="1"/>
          </p:cNvSpPr>
          <p:nvPr/>
        </p:nvSpPr>
        <p:spPr bwMode="auto">
          <a:xfrm>
            <a:off x="7226968" y="1142416"/>
            <a:ext cx="169235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100" dirty="0" smtClean="0">
                <a:solidFill>
                  <a:schemeClr val="accent2"/>
                </a:solidFill>
                <a:latin typeface="Candara" panose="020E0502030303020204" pitchFamily="34" charset="0"/>
              </a:rPr>
              <a:t>What to check about x? </a:t>
            </a:r>
            <a:endParaRPr lang="en-US" sz="1100" dirty="0">
              <a:solidFill>
                <a:schemeClr val="accent2"/>
              </a:solidFill>
              <a:latin typeface="Candara" panose="020E0502030303020204" pitchFamily="34" charset="0"/>
            </a:endParaRPr>
          </a:p>
        </p:txBody>
      </p:sp>
      <p:sp>
        <p:nvSpPr>
          <p:cNvPr id="33" name="Text Box 18"/>
          <p:cNvSpPr txBox="1">
            <a:spLocks noChangeArrowheads="1"/>
          </p:cNvSpPr>
          <p:nvPr/>
        </p:nvSpPr>
        <p:spPr bwMode="auto">
          <a:xfrm>
            <a:off x="7892631" y="2470151"/>
            <a:ext cx="102669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100" dirty="0" smtClean="0">
                <a:solidFill>
                  <a:schemeClr val="accent2"/>
                </a:solidFill>
                <a:latin typeface="Candara" panose="020E0502030303020204" pitchFamily="34" charset="0"/>
              </a:rPr>
              <a:t>What to do?</a:t>
            </a:r>
            <a:endParaRPr lang="en-US" sz="1100" dirty="0">
              <a:solidFill>
                <a:schemeClr val="accent2"/>
              </a:solidFill>
              <a:latin typeface="Candara" panose="020E0502030303020204" pitchFamily="34" charset="0"/>
            </a:endParaRPr>
          </a:p>
        </p:txBody>
      </p:sp>
      <p:cxnSp>
        <p:nvCxnSpPr>
          <p:cNvPr id="10" name="Straight Arrow Connector 9"/>
          <p:cNvCxnSpPr/>
          <p:nvPr/>
        </p:nvCxnSpPr>
        <p:spPr bwMode="auto">
          <a:xfrm flipH="1">
            <a:off x="7086602" y="1413669"/>
            <a:ext cx="288758" cy="270752"/>
          </a:xfrm>
          <a:prstGeom prst="straightConnector1">
            <a:avLst/>
          </a:prstGeom>
          <a:noFill/>
          <a:ln w="12700" cap="flat" cmpd="sng" algn="ctr">
            <a:solidFill>
              <a:schemeClr val="tx1"/>
            </a:solidFill>
            <a:prstDash val="solid"/>
            <a:round/>
            <a:headEnd type="none" w="med" len="med"/>
            <a:tailEnd type="arrow"/>
          </a:ln>
          <a:effectLst/>
        </p:spPr>
      </p:cxnSp>
      <p:cxnSp>
        <p:nvCxnSpPr>
          <p:cNvPr id="36" name="Straight Arrow Connector 35"/>
          <p:cNvCxnSpPr/>
          <p:nvPr/>
        </p:nvCxnSpPr>
        <p:spPr bwMode="auto">
          <a:xfrm flipH="1" flipV="1">
            <a:off x="7818480" y="2371410"/>
            <a:ext cx="509334" cy="65798"/>
          </a:xfrm>
          <a:prstGeom prst="straightConnector1">
            <a:avLst/>
          </a:prstGeom>
          <a:noFill/>
          <a:ln w="12700" cap="flat" cmpd="sng" algn="ctr">
            <a:solidFill>
              <a:schemeClr val="tx1"/>
            </a:solidFill>
            <a:prstDash val="solid"/>
            <a:round/>
            <a:headEnd type="none" w="med" len="med"/>
            <a:tailEnd type="arrow"/>
          </a:ln>
          <a:effectLst/>
        </p:spPr>
      </p:cxnSp>
    </p:spTree>
    <p:extLst>
      <p:ext uri="{BB962C8B-B14F-4D97-AF65-F5344CB8AC3E}">
        <p14:creationId xmlns:p14="http://schemas.microsoft.com/office/powerpoint/2010/main" val="2712369314"/>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2983831" y="4117818"/>
            <a:ext cx="914401" cy="2102508"/>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8914" name="Text Box 2"/>
          <p:cNvSpPr txBox="1">
            <a:spLocks noChangeArrowheads="1"/>
          </p:cNvSpPr>
          <p:nvPr/>
        </p:nvSpPr>
        <p:spPr bwMode="auto">
          <a:xfrm>
            <a:off x="228600" y="76200"/>
            <a:ext cx="24955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i="1" dirty="0" smtClean="0">
                <a:latin typeface="Cambria" pitchFamily="18" charset="0"/>
              </a:rPr>
              <a:t>Loop on!</a:t>
            </a:r>
            <a:endParaRPr lang="en-US" sz="3600" i="1" dirty="0">
              <a:latin typeface="Cambria" pitchFamily="18" charset="0"/>
            </a:endParaRPr>
          </a:p>
        </p:txBody>
      </p:sp>
      <p:sp>
        <p:nvSpPr>
          <p:cNvPr id="38915" name="Text Box 3"/>
          <p:cNvSpPr txBox="1">
            <a:spLocks noChangeArrowheads="1"/>
          </p:cNvSpPr>
          <p:nvPr/>
        </p:nvSpPr>
        <p:spPr bwMode="auto">
          <a:xfrm>
            <a:off x="2249487" y="132347"/>
            <a:ext cx="1797050" cy="523220"/>
          </a:xfrm>
          <a:prstGeom prst="rect">
            <a:avLst/>
          </a:prstGeom>
          <a:solidFill>
            <a:srgbClr val="CCECFF"/>
          </a:solidFill>
          <a:ln w="9525">
            <a:noFill/>
            <a:miter lim="800000"/>
            <a:headEnd/>
            <a:tailEnd/>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a:latin typeface="Cambria" pitchFamily="18" charset="0"/>
              </a:rPr>
              <a:t>What do these two loops </a:t>
            </a:r>
            <a:r>
              <a:rPr lang="en-US" sz="1400" dirty="0" smtClean="0">
                <a:latin typeface="Cambria" pitchFamily="18" charset="0"/>
              </a:rPr>
              <a:t>return?</a:t>
            </a:r>
            <a:endParaRPr lang="en-US" sz="1400" dirty="0">
              <a:latin typeface="Cambria" pitchFamily="18" charset="0"/>
            </a:endParaRPr>
          </a:p>
        </p:txBody>
      </p:sp>
      <p:sp>
        <p:nvSpPr>
          <p:cNvPr id="38916" name="Rectangle 6"/>
          <p:cNvSpPr>
            <a:spLocks noChangeArrowheads="1"/>
          </p:cNvSpPr>
          <p:nvPr/>
        </p:nvSpPr>
        <p:spPr bwMode="auto">
          <a:xfrm>
            <a:off x="228600" y="1308100"/>
            <a:ext cx="3587750" cy="196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dirty="0" err="1">
                <a:solidFill>
                  <a:srgbClr val="FF6600"/>
                </a:solidFill>
                <a:latin typeface="Courier New" pitchFamily="49" charset="0"/>
              </a:rPr>
              <a:t>def</a:t>
            </a:r>
            <a:r>
              <a:rPr lang="en-US" sz="1800" b="1" dirty="0">
                <a:latin typeface="Courier New" pitchFamily="49" charset="0"/>
              </a:rPr>
              <a:t> </a:t>
            </a:r>
            <a:r>
              <a:rPr lang="en-US" sz="1800" b="1" dirty="0">
                <a:solidFill>
                  <a:srgbClr val="0504FD"/>
                </a:solidFill>
                <a:latin typeface="Courier New" pitchFamily="49" charset="0"/>
              </a:rPr>
              <a:t>count</a:t>
            </a:r>
            <a:r>
              <a:rPr lang="en-US" sz="1800" b="1" dirty="0">
                <a:latin typeface="Courier New" pitchFamily="49" charset="0"/>
              </a:rPr>
              <a:t>( WORD ):</a:t>
            </a:r>
            <a:r>
              <a:rPr lang="en-US" sz="1800" b="1" dirty="0">
                <a:solidFill>
                  <a:srgbClr val="FF6600"/>
                </a:solidFill>
                <a:latin typeface="Courier New" pitchFamily="49" charset="0"/>
              </a:rPr>
              <a:t> </a:t>
            </a:r>
          </a:p>
          <a:p>
            <a:pPr algn="l">
              <a:lnSpc>
                <a:spcPct val="70000"/>
              </a:lnSpc>
              <a:spcBef>
                <a:spcPct val="50000"/>
              </a:spcBef>
            </a:pPr>
            <a:r>
              <a:rPr lang="en-US" sz="1800" b="1" dirty="0">
                <a:solidFill>
                  <a:srgbClr val="FF6600"/>
                </a:solidFill>
                <a:latin typeface="Courier New" pitchFamily="49" charset="0"/>
              </a:rPr>
              <a:t>  </a:t>
            </a:r>
            <a:r>
              <a:rPr lang="en-US" sz="1800" b="1" dirty="0">
                <a:latin typeface="Courier New" pitchFamily="49" charset="0"/>
              </a:rPr>
              <a:t>n = 0</a:t>
            </a:r>
          </a:p>
          <a:p>
            <a:pPr algn="l">
              <a:lnSpc>
                <a:spcPct val="70000"/>
              </a:lnSpc>
              <a:spcBef>
                <a:spcPct val="50000"/>
              </a:spcBef>
            </a:pPr>
            <a:r>
              <a:rPr lang="en-US" sz="1800" b="1" dirty="0">
                <a:solidFill>
                  <a:srgbClr val="FF6600"/>
                </a:solidFill>
                <a:latin typeface="Courier New" pitchFamily="49" charset="0"/>
              </a:rPr>
              <a:t>  for</a:t>
            </a:r>
            <a:r>
              <a:rPr lang="en-US" sz="1800" b="1" dirty="0">
                <a:latin typeface="Courier New" pitchFamily="49" charset="0"/>
              </a:rPr>
              <a:t> c </a:t>
            </a:r>
            <a:r>
              <a:rPr lang="en-US" sz="1800" b="1" dirty="0">
                <a:solidFill>
                  <a:srgbClr val="FF6600"/>
                </a:solidFill>
                <a:latin typeface="Courier New" pitchFamily="49" charset="0"/>
              </a:rPr>
              <a:t>in</a:t>
            </a:r>
            <a:r>
              <a:rPr lang="en-US" sz="1800" b="1" dirty="0">
                <a:latin typeface="Courier New" pitchFamily="49" charset="0"/>
              </a:rPr>
              <a:t> WORD:</a:t>
            </a:r>
          </a:p>
          <a:p>
            <a:pPr algn="l">
              <a:lnSpc>
                <a:spcPct val="70000"/>
              </a:lnSpc>
              <a:spcBef>
                <a:spcPct val="50000"/>
              </a:spcBef>
            </a:pPr>
            <a:r>
              <a:rPr lang="en-US" sz="1800" b="1" dirty="0">
                <a:latin typeface="Courier New" pitchFamily="49" charset="0"/>
              </a:rPr>
              <a:t>    </a:t>
            </a:r>
            <a:r>
              <a:rPr lang="en-US" sz="1800" b="1" dirty="0">
                <a:solidFill>
                  <a:srgbClr val="FF6600"/>
                </a:solidFill>
                <a:latin typeface="Courier New" pitchFamily="49" charset="0"/>
              </a:rPr>
              <a:t>if</a:t>
            </a:r>
            <a:r>
              <a:rPr lang="en-US" sz="1800" b="1" dirty="0">
                <a:latin typeface="Courier New" pitchFamily="49" charset="0"/>
              </a:rPr>
              <a:t> c </a:t>
            </a:r>
            <a:r>
              <a:rPr lang="en-US" sz="1800" b="1" dirty="0">
                <a:solidFill>
                  <a:srgbClr val="FF6600"/>
                </a:solidFill>
                <a:latin typeface="Courier New" pitchFamily="49" charset="0"/>
              </a:rPr>
              <a:t>not in</a:t>
            </a:r>
            <a:r>
              <a:rPr lang="en-US" sz="1800" b="1" dirty="0">
                <a:latin typeface="Courier New" pitchFamily="49" charset="0"/>
              </a:rPr>
              <a:t> </a:t>
            </a:r>
            <a:r>
              <a:rPr lang="en-US" sz="1800" b="1" dirty="0">
                <a:solidFill>
                  <a:srgbClr val="008000"/>
                </a:solidFill>
                <a:latin typeface="Courier New" pitchFamily="49" charset="0"/>
              </a:rPr>
              <a:t>'</a:t>
            </a:r>
            <a:r>
              <a:rPr lang="en-US" sz="1800" b="1" dirty="0" err="1">
                <a:solidFill>
                  <a:srgbClr val="008000"/>
                </a:solidFill>
                <a:latin typeface="Courier New" pitchFamily="49" charset="0"/>
              </a:rPr>
              <a:t>aeiou</a:t>
            </a:r>
            <a:r>
              <a:rPr lang="en-US" sz="1800" b="1" dirty="0">
                <a:solidFill>
                  <a:srgbClr val="008000"/>
                </a:solidFill>
                <a:latin typeface="Courier New" pitchFamily="49" charset="0"/>
              </a:rPr>
              <a:t>'</a:t>
            </a:r>
            <a:r>
              <a:rPr lang="en-US" sz="1800" b="1" dirty="0">
                <a:latin typeface="Courier New" pitchFamily="49" charset="0"/>
              </a:rPr>
              <a:t>:</a:t>
            </a:r>
          </a:p>
          <a:p>
            <a:pPr algn="l">
              <a:lnSpc>
                <a:spcPct val="70000"/>
              </a:lnSpc>
              <a:spcBef>
                <a:spcPct val="50000"/>
              </a:spcBef>
            </a:pPr>
            <a:r>
              <a:rPr lang="en-US" sz="1800" b="1" dirty="0">
                <a:latin typeface="Courier New" pitchFamily="49" charset="0"/>
              </a:rPr>
              <a:t>      n += 1</a:t>
            </a:r>
          </a:p>
          <a:p>
            <a:pPr algn="l">
              <a:lnSpc>
                <a:spcPct val="70000"/>
              </a:lnSpc>
              <a:spcBef>
                <a:spcPct val="50000"/>
              </a:spcBef>
            </a:pPr>
            <a:r>
              <a:rPr lang="en-US" sz="1800" b="1" dirty="0">
                <a:solidFill>
                  <a:srgbClr val="FF6600"/>
                </a:solidFill>
                <a:latin typeface="Courier New" pitchFamily="49" charset="0"/>
              </a:rPr>
              <a:t>  return</a:t>
            </a:r>
            <a:r>
              <a:rPr lang="en-US" sz="1800" b="1" dirty="0">
                <a:latin typeface="Courier New" pitchFamily="49" charset="0"/>
              </a:rPr>
              <a:t> n</a:t>
            </a:r>
          </a:p>
        </p:txBody>
      </p:sp>
      <p:sp>
        <p:nvSpPr>
          <p:cNvPr id="38917" name="Rectangle 8"/>
          <p:cNvSpPr>
            <a:spLocks noChangeArrowheads="1"/>
          </p:cNvSpPr>
          <p:nvPr/>
        </p:nvSpPr>
        <p:spPr bwMode="auto">
          <a:xfrm>
            <a:off x="4495800" y="762000"/>
            <a:ext cx="3200400" cy="2280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dirty="0" err="1">
                <a:solidFill>
                  <a:srgbClr val="FF6600"/>
                </a:solidFill>
                <a:latin typeface="Courier New" pitchFamily="49" charset="0"/>
              </a:rPr>
              <a:t>def</a:t>
            </a:r>
            <a:r>
              <a:rPr lang="en-US" sz="1800" b="1" dirty="0">
                <a:latin typeface="Courier New" pitchFamily="49" charset="0"/>
              </a:rPr>
              <a:t> min( L ):</a:t>
            </a:r>
          </a:p>
          <a:p>
            <a:pPr algn="l">
              <a:lnSpc>
                <a:spcPct val="70000"/>
              </a:lnSpc>
              <a:spcBef>
                <a:spcPct val="50000"/>
              </a:spcBef>
            </a:pPr>
            <a:r>
              <a:rPr lang="en-US" sz="1800" b="1" dirty="0">
                <a:latin typeface="Courier New" pitchFamily="49" charset="0"/>
              </a:rPr>
              <a:t>  </a:t>
            </a:r>
            <a:r>
              <a:rPr lang="en-US" sz="1800" b="1" dirty="0" smtClean="0">
                <a:latin typeface="Courier New" pitchFamily="49" charset="0"/>
              </a:rPr>
              <a:t>result = L[0]</a:t>
            </a:r>
          </a:p>
          <a:p>
            <a:pPr algn="l">
              <a:lnSpc>
                <a:spcPct val="70000"/>
              </a:lnSpc>
              <a:spcBef>
                <a:spcPct val="50000"/>
              </a:spcBef>
            </a:pPr>
            <a:r>
              <a:rPr lang="en-US" sz="1800" b="1" dirty="0">
                <a:latin typeface="Courier New" pitchFamily="49" charset="0"/>
              </a:rPr>
              <a:t> </a:t>
            </a:r>
            <a:r>
              <a:rPr lang="en-US" sz="1800" b="1" dirty="0" smtClean="0">
                <a:latin typeface="Courier New" pitchFamily="49" charset="0"/>
              </a:rPr>
              <a:t> </a:t>
            </a:r>
            <a:r>
              <a:rPr lang="en-US" sz="1800" b="1" dirty="0" smtClean="0">
                <a:solidFill>
                  <a:srgbClr val="F78B09"/>
                </a:solidFill>
                <a:latin typeface="Courier New" pitchFamily="49" charset="0"/>
              </a:rPr>
              <a:t>for</a:t>
            </a:r>
            <a:r>
              <a:rPr lang="en-US" sz="1800" b="1" dirty="0" smtClean="0">
                <a:latin typeface="Courier New" pitchFamily="49" charset="0"/>
              </a:rPr>
              <a:t> x </a:t>
            </a:r>
            <a:r>
              <a:rPr lang="en-US" sz="1800" b="1" dirty="0" smtClean="0">
                <a:solidFill>
                  <a:srgbClr val="F78B09"/>
                </a:solidFill>
                <a:latin typeface="Courier New" pitchFamily="49" charset="0"/>
              </a:rPr>
              <a:t>in</a:t>
            </a:r>
            <a:r>
              <a:rPr lang="en-US" sz="1800" b="1" dirty="0" smtClean="0">
                <a:latin typeface="Courier New" pitchFamily="49" charset="0"/>
              </a:rPr>
              <a:t> L:</a:t>
            </a:r>
          </a:p>
          <a:p>
            <a:pPr algn="l">
              <a:lnSpc>
                <a:spcPct val="70000"/>
              </a:lnSpc>
              <a:spcBef>
                <a:spcPct val="50000"/>
              </a:spcBef>
            </a:pPr>
            <a:r>
              <a:rPr lang="en-US" sz="1800" b="1" dirty="0">
                <a:latin typeface="Courier New" pitchFamily="49" charset="0"/>
              </a:rPr>
              <a:t> </a:t>
            </a:r>
            <a:r>
              <a:rPr lang="en-US" sz="1800" b="1" dirty="0" smtClean="0">
                <a:latin typeface="Courier New" pitchFamily="49" charset="0"/>
              </a:rPr>
              <a:t>   </a:t>
            </a:r>
            <a:r>
              <a:rPr lang="en-US" sz="1800" b="1" dirty="0" smtClean="0">
                <a:solidFill>
                  <a:srgbClr val="F78B09"/>
                </a:solidFill>
                <a:latin typeface="Courier New" pitchFamily="49" charset="0"/>
              </a:rPr>
              <a:t>if</a:t>
            </a:r>
          </a:p>
          <a:p>
            <a:pPr algn="l">
              <a:lnSpc>
                <a:spcPct val="70000"/>
              </a:lnSpc>
              <a:spcBef>
                <a:spcPct val="50000"/>
              </a:spcBef>
            </a:pPr>
            <a:endParaRPr lang="en-US" sz="1800" b="1" dirty="0" smtClean="0">
              <a:latin typeface="Courier New" pitchFamily="49" charset="0"/>
            </a:endParaRPr>
          </a:p>
          <a:p>
            <a:pPr algn="l">
              <a:lnSpc>
                <a:spcPct val="70000"/>
              </a:lnSpc>
              <a:spcBef>
                <a:spcPct val="50000"/>
              </a:spcBef>
            </a:pPr>
            <a:endParaRPr lang="en-US" sz="1800" b="1" dirty="0">
              <a:latin typeface="Courier New" pitchFamily="49" charset="0"/>
            </a:endParaRPr>
          </a:p>
          <a:p>
            <a:pPr algn="l">
              <a:lnSpc>
                <a:spcPct val="70000"/>
              </a:lnSpc>
              <a:spcBef>
                <a:spcPct val="50000"/>
              </a:spcBef>
            </a:pPr>
            <a:r>
              <a:rPr lang="en-US" sz="1800" b="1" dirty="0">
                <a:latin typeface="Courier New" pitchFamily="49" charset="0"/>
              </a:rPr>
              <a:t> </a:t>
            </a:r>
            <a:r>
              <a:rPr lang="en-US" sz="1800" b="1" dirty="0" smtClean="0">
                <a:latin typeface="Courier New" pitchFamily="49" charset="0"/>
              </a:rPr>
              <a:t> </a:t>
            </a:r>
            <a:r>
              <a:rPr lang="en-US" sz="1800" b="1" dirty="0" smtClean="0">
                <a:solidFill>
                  <a:srgbClr val="F78B09"/>
                </a:solidFill>
                <a:latin typeface="Courier New" pitchFamily="49" charset="0"/>
              </a:rPr>
              <a:t>return </a:t>
            </a:r>
            <a:r>
              <a:rPr lang="en-US" sz="1800" b="1" dirty="0" smtClean="0">
                <a:latin typeface="Courier New" pitchFamily="49" charset="0"/>
              </a:rPr>
              <a:t>result</a:t>
            </a:r>
            <a:endParaRPr lang="en-US" sz="1800" b="1" dirty="0">
              <a:latin typeface="Courier New" pitchFamily="49" charset="0"/>
            </a:endParaRPr>
          </a:p>
        </p:txBody>
      </p:sp>
      <p:sp>
        <p:nvSpPr>
          <p:cNvPr id="38918" name="Text Box 13"/>
          <p:cNvSpPr txBox="1">
            <a:spLocks noChangeArrowheads="1"/>
          </p:cNvSpPr>
          <p:nvPr/>
        </p:nvSpPr>
        <p:spPr bwMode="auto">
          <a:xfrm>
            <a:off x="4460875" y="152400"/>
            <a:ext cx="4538663" cy="314325"/>
          </a:xfrm>
          <a:prstGeom prst="rect">
            <a:avLst/>
          </a:prstGeom>
          <a:solidFill>
            <a:srgbClr val="CCECFF"/>
          </a:solidFill>
          <a:ln w="9525">
            <a:noFill/>
            <a:miter lim="800000"/>
            <a:headEnd/>
            <a:tailEnd/>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mbria" pitchFamily="18" charset="0"/>
              </a:rPr>
              <a:t>Finish this loop </a:t>
            </a:r>
            <a:r>
              <a:rPr lang="en-US" sz="1400" dirty="0">
                <a:latin typeface="Cambria" pitchFamily="18" charset="0"/>
              </a:rPr>
              <a:t>to find and return the </a:t>
            </a:r>
            <a:r>
              <a:rPr lang="en-US" sz="1400" b="1" u="sng" dirty="0">
                <a:latin typeface="Cambria" pitchFamily="18" charset="0"/>
              </a:rPr>
              <a:t>min</a:t>
            </a:r>
            <a:r>
              <a:rPr lang="en-US" sz="1400" dirty="0">
                <a:latin typeface="Cambria" pitchFamily="18" charset="0"/>
              </a:rPr>
              <a:t> of a list, L</a:t>
            </a:r>
          </a:p>
        </p:txBody>
      </p:sp>
      <p:sp>
        <p:nvSpPr>
          <p:cNvPr id="38919" name="Line 16"/>
          <p:cNvSpPr>
            <a:spLocks noChangeShapeType="1"/>
          </p:cNvSpPr>
          <p:nvPr/>
        </p:nvSpPr>
        <p:spPr bwMode="auto">
          <a:xfrm>
            <a:off x="365125" y="3505200"/>
            <a:ext cx="3460750" cy="0"/>
          </a:xfrm>
          <a:prstGeom prst="line">
            <a:avLst/>
          </a:prstGeom>
          <a:noFill/>
          <a:ln w="9525">
            <a:solidFill>
              <a:schemeClr val="bg1">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920" name="Line 17"/>
          <p:cNvSpPr>
            <a:spLocks noChangeShapeType="1"/>
          </p:cNvSpPr>
          <p:nvPr/>
        </p:nvSpPr>
        <p:spPr bwMode="auto">
          <a:xfrm flipH="1">
            <a:off x="4215063" y="156412"/>
            <a:ext cx="11844" cy="6500228"/>
          </a:xfrm>
          <a:prstGeom prst="line">
            <a:avLst/>
          </a:prstGeom>
          <a:noFill/>
          <a:ln w="57150">
            <a:solidFill>
              <a:srgbClr val="0000FF">
                <a:alpha val="20000"/>
              </a:srgb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921" name="Text Box 18"/>
          <p:cNvSpPr txBox="1">
            <a:spLocks noChangeArrowheads="1"/>
          </p:cNvSpPr>
          <p:nvPr/>
        </p:nvSpPr>
        <p:spPr bwMode="auto">
          <a:xfrm>
            <a:off x="6564313" y="485775"/>
            <a:ext cx="24495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100" dirty="0">
                <a:solidFill>
                  <a:schemeClr val="accent2"/>
                </a:solidFill>
                <a:latin typeface="Candara" panose="020E0502030303020204" pitchFamily="34" charset="0"/>
              </a:rPr>
              <a:t>L will be a non-empty list of numbers.</a:t>
            </a:r>
          </a:p>
        </p:txBody>
      </p:sp>
      <p:sp>
        <p:nvSpPr>
          <p:cNvPr id="38922" name="Rectangle 19"/>
          <p:cNvSpPr>
            <a:spLocks noChangeArrowheads="1"/>
          </p:cNvSpPr>
          <p:nvPr/>
        </p:nvSpPr>
        <p:spPr bwMode="auto">
          <a:xfrm>
            <a:off x="228600" y="3991896"/>
            <a:ext cx="3030538"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err="1">
                <a:solidFill>
                  <a:srgbClr val="FF6600"/>
                </a:solidFill>
                <a:latin typeface="Courier New" pitchFamily="49" charset="0"/>
              </a:rPr>
              <a:t>def</a:t>
            </a:r>
            <a:r>
              <a:rPr lang="en-US" sz="1800" b="1" dirty="0">
                <a:latin typeface="Courier New" pitchFamily="49" charset="0"/>
              </a:rPr>
              <a:t> </a:t>
            </a:r>
            <a:r>
              <a:rPr lang="en-US" sz="1800" b="1" dirty="0">
                <a:solidFill>
                  <a:srgbClr val="0504FD"/>
                </a:solidFill>
                <a:latin typeface="Courier New" pitchFamily="49" charset="0"/>
              </a:rPr>
              <a:t>mystery</a:t>
            </a:r>
            <a:r>
              <a:rPr lang="en-US" sz="1800" b="1" dirty="0">
                <a:latin typeface="Courier New" pitchFamily="49" charset="0"/>
              </a:rPr>
              <a:t>( n ):</a:t>
            </a:r>
          </a:p>
          <a:p>
            <a:pPr algn="l"/>
            <a:r>
              <a:rPr lang="en-US" sz="1800" b="1" dirty="0">
                <a:solidFill>
                  <a:srgbClr val="FF6600"/>
                </a:solidFill>
                <a:latin typeface="Courier New" pitchFamily="49" charset="0"/>
              </a:rPr>
              <a:t>  while</a:t>
            </a:r>
            <a:r>
              <a:rPr lang="en-US" sz="1800" b="1" dirty="0">
                <a:latin typeface="Courier New" pitchFamily="49" charset="0"/>
              </a:rPr>
              <a:t> n != 1:</a:t>
            </a:r>
          </a:p>
          <a:p>
            <a:pPr algn="l"/>
            <a:r>
              <a:rPr lang="en-US" sz="1800" b="1" dirty="0">
                <a:latin typeface="Courier New" pitchFamily="49" charset="0"/>
              </a:rPr>
              <a:t>    </a:t>
            </a:r>
            <a:r>
              <a:rPr lang="en-US" sz="1800" b="1" dirty="0">
                <a:solidFill>
                  <a:srgbClr val="FF6600"/>
                </a:solidFill>
                <a:latin typeface="Courier New" pitchFamily="49" charset="0"/>
              </a:rPr>
              <a:t>if</a:t>
            </a:r>
            <a:r>
              <a:rPr lang="en-US" sz="1800" b="1" dirty="0">
                <a:latin typeface="Courier New" pitchFamily="49" charset="0"/>
              </a:rPr>
              <a:t> n%2 == 0:</a:t>
            </a:r>
          </a:p>
          <a:p>
            <a:pPr algn="l"/>
            <a:r>
              <a:rPr lang="en-US" sz="1800" b="1" dirty="0">
                <a:latin typeface="Courier New" pitchFamily="49" charset="0"/>
              </a:rPr>
              <a:t>      n = n/2</a:t>
            </a:r>
          </a:p>
          <a:p>
            <a:pPr algn="l"/>
            <a:r>
              <a:rPr lang="en-US" sz="1800" b="1" dirty="0">
                <a:latin typeface="Courier New" pitchFamily="49" charset="0"/>
              </a:rPr>
              <a:t>    </a:t>
            </a:r>
            <a:r>
              <a:rPr lang="en-US" sz="1800" b="1" dirty="0">
                <a:solidFill>
                  <a:srgbClr val="FF6600"/>
                </a:solidFill>
                <a:latin typeface="Courier New" pitchFamily="49" charset="0"/>
              </a:rPr>
              <a:t>else</a:t>
            </a:r>
            <a:r>
              <a:rPr lang="en-US" sz="1800" b="1" dirty="0">
                <a:latin typeface="Courier New" pitchFamily="49" charset="0"/>
              </a:rPr>
              <a:t>:</a:t>
            </a:r>
          </a:p>
          <a:p>
            <a:pPr algn="l"/>
            <a:r>
              <a:rPr lang="en-US" sz="1800" b="1" dirty="0">
                <a:latin typeface="Courier New" pitchFamily="49" charset="0"/>
              </a:rPr>
              <a:t>      </a:t>
            </a:r>
            <a:r>
              <a:rPr lang="en-US" sz="1800" b="1" dirty="0">
                <a:solidFill>
                  <a:srgbClr val="FF6600"/>
                </a:solidFill>
                <a:latin typeface="Courier New" pitchFamily="49" charset="0"/>
              </a:rPr>
              <a:t>return</a:t>
            </a:r>
            <a:r>
              <a:rPr lang="en-US" sz="1800" b="1" dirty="0">
                <a:latin typeface="Courier New" pitchFamily="49" charset="0"/>
              </a:rPr>
              <a:t> </a:t>
            </a:r>
            <a:r>
              <a:rPr lang="en-US" sz="1800" b="1" dirty="0">
                <a:solidFill>
                  <a:srgbClr val="6105A5"/>
                </a:solidFill>
                <a:latin typeface="Courier New" pitchFamily="49" charset="0"/>
              </a:rPr>
              <a:t>False</a:t>
            </a:r>
            <a:endParaRPr lang="en-US" sz="1800" b="1" dirty="0">
              <a:latin typeface="Courier New" pitchFamily="49" charset="0"/>
            </a:endParaRPr>
          </a:p>
          <a:p>
            <a:pPr algn="l"/>
            <a:r>
              <a:rPr lang="en-US" sz="1800" b="1" dirty="0">
                <a:latin typeface="Courier New" pitchFamily="49" charset="0"/>
              </a:rPr>
              <a:t>  </a:t>
            </a:r>
            <a:endParaRPr lang="en-US" sz="1800" b="1" dirty="0" smtClean="0">
              <a:latin typeface="Courier New" pitchFamily="49" charset="0"/>
            </a:endParaRPr>
          </a:p>
          <a:p>
            <a:pPr algn="l"/>
            <a:r>
              <a:rPr lang="en-US" sz="1800" b="1" dirty="0">
                <a:solidFill>
                  <a:srgbClr val="FF6600"/>
                </a:solidFill>
                <a:latin typeface="Courier New" pitchFamily="49" charset="0"/>
              </a:rPr>
              <a:t> </a:t>
            </a:r>
            <a:r>
              <a:rPr lang="en-US" sz="1800" b="1" dirty="0" smtClean="0">
                <a:solidFill>
                  <a:srgbClr val="FF6600"/>
                </a:solidFill>
                <a:latin typeface="Courier New" pitchFamily="49" charset="0"/>
              </a:rPr>
              <a:t> return</a:t>
            </a:r>
            <a:r>
              <a:rPr lang="en-US" sz="1800" b="1" dirty="0" smtClean="0">
                <a:latin typeface="Courier New" pitchFamily="49" charset="0"/>
              </a:rPr>
              <a:t> </a:t>
            </a:r>
            <a:r>
              <a:rPr lang="en-US" sz="1800" b="1" dirty="0">
                <a:solidFill>
                  <a:srgbClr val="6105A5"/>
                </a:solidFill>
                <a:latin typeface="Courier New" pitchFamily="49" charset="0"/>
              </a:rPr>
              <a:t>True</a:t>
            </a:r>
            <a:endParaRPr lang="en-US" sz="1800" b="1" dirty="0">
              <a:latin typeface="Courier New" pitchFamily="49" charset="0"/>
            </a:endParaRPr>
          </a:p>
        </p:txBody>
      </p:sp>
      <p:sp>
        <p:nvSpPr>
          <p:cNvPr id="38923" name="Line 20"/>
          <p:cNvSpPr>
            <a:spLocks noChangeShapeType="1"/>
          </p:cNvSpPr>
          <p:nvPr/>
        </p:nvSpPr>
        <p:spPr bwMode="auto">
          <a:xfrm>
            <a:off x="4429876" y="3172328"/>
            <a:ext cx="4473492" cy="0"/>
          </a:xfrm>
          <a:prstGeom prst="line">
            <a:avLst/>
          </a:prstGeom>
          <a:noFill/>
          <a:ln w="9525">
            <a:solidFill>
              <a:schemeClr val="bg1">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924" name="Rectangle 21"/>
          <p:cNvSpPr>
            <a:spLocks noChangeArrowheads="1"/>
          </p:cNvSpPr>
          <p:nvPr/>
        </p:nvSpPr>
        <p:spPr bwMode="auto">
          <a:xfrm>
            <a:off x="4457952" y="4106863"/>
            <a:ext cx="320040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dirty="0" err="1">
                <a:solidFill>
                  <a:srgbClr val="FF6600"/>
                </a:solidFill>
                <a:latin typeface="Courier New" pitchFamily="49" charset="0"/>
              </a:rPr>
              <a:t>def</a:t>
            </a:r>
            <a:r>
              <a:rPr lang="en-US" sz="1800" b="1" dirty="0">
                <a:latin typeface="Courier New" pitchFamily="49" charset="0"/>
              </a:rPr>
              <a:t> </a:t>
            </a:r>
            <a:r>
              <a:rPr lang="en-US" sz="1800" b="1" dirty="0" err="1">
                <a:latin typeface="Courier New" pitchFamily="49" charset="0"/>
              </a:rPr>
              <a:t>isPrime</a:t>
            </a:r>
            <a:r>
              <a:rPr lang="en-US" sz="1800" b="1" dirty="0">
                <a:latin typeface="Courier New" pitchFamily="49" charset="0"/>
              </a:rPr>
              <a:t>( n ):</a:t>
            </a:r>
          </a:p>
        </p:txBody>
      </p:sp>
      <p:sp>
        <p:nvSpPr>
          <p:cNvPr id="38925" name="Text Box 23"/>
          <p:cNvSpPr txBox="1">
            <a:spLocks noChangeArrowheads="1"/>
          </p:cNvSpPr>
          <p:nvPr/>
        </p:nvSpPr>
        <p:spPr bwMode="auto">
          <a:xfrm>
            <a:off x="4634667" y="3352800"/>
            <a:ext cx="4124325" cy="523220"/>
          </a:xfrm>
          <a:prstGeom prst="rect">
            <a:avLst/>
          </a:prstGeom>
          <a:solidFill>
            <a:srgbClr val="CCECFF"/>
          </a:solidFill>
          <a:ln w="9525">
            <a:noFill/>
            <a:miter lim="800000"/>
            <a:headEnd/>
            <a:tailEnd/>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dirty="0" smtClean="0">
                <a:solidFill>
                  <a:srgbClr val="0000FF"/>
                </a:solidFill>
                <a:latin typeface="Cambria" pitchFamily="18" charset="0"/>
              </a:rPr>
              <a:t>Extra:  </a:t>
            </a:r>
            <a:r>
              <a:rPr lang="en-US" sz="1400" dirty="0" smtClean="0">
                <a:latin typeface="Cambria" pitchFamily="18" charset="0"/>
              </a:rPr>
              <a:t>Write </a:t>
            </a:r>
            <a:r>
              <a:rPr lang="en-US" sz="1400" dirty="0">
                <a:latin typeface="Cambria" pitchFamily="18" charset="0"/>
              </a:rPr>
              <a:t>a loop so that this function returns </a:t>
            </a:r>
            <a:r>
              <a:rPr lang="en-US" sz="1400" b="1" dirty="0">
                <a:latin typeface="Cambria" pitchFamily="18" charset="0"/>
              </a:rPr>
              <a:t>True </a:t>
            </a:r>
            <a:r>
              <a:rPr lang="en-US" sz="1400" dirty="0">
                <a:latin typeface="Cambria" pitchFamily="18" charset="0"/>
              </a:rPr>
              <a:t>if </a:t>
            </a:r>
            <a:r>
              <a:rPr lang="en-US" sz="1400" dirty="0" smtClean="0">
                <a:latin typeface="Cambria" pitchFamily="18" charset="0"/>
              </a:rPr>
              <a:t>the </a:t>
            </a:r>
            <a:r>
              <a:rPr lang="en-US" sz="1400" dirty="0">
                <a:latin typeface="Cambria" pitchFamily="18" charset="0"/>
              </a:rPr>
              <a:t>input </a:t>
            </a:r>
            <a:r>
              <a:rPr lang="en-US" sz="1400" b="1" dirty="0" smtClean="0">
                <a:latin typeface="Cambria" pitchFamily="18" charset="0"/>
              </a:rPr>
              <a:t>n</a:t>
            </a:r>
            <a:r>
              <a:rPr lang="en-US" sz="1400" dirty="0" smtClean="0">
                <a:latin typeface="Cambria" pitchFamily="18" charset="0"/>
              </a:rPr>
              <a:t> is </a:t>
            </a:r>
            <a:r>
              <a:rPr lang="en-US" sz="1400" dirty="0">
                <a:latin typeface="Cambria" pitchFamily="18" charset="0"/>
              </a:rPr>
              <a:t>prime and </a:t>
            </a:r>
            <a:r>
              <a:rPr lang="en-US" sz="1400" b="1" dirty="0">
                <a:latin typeface="Cambria" pitchFamily="18" charset="0"/>
              </a:rPr>
              <a:t>False</a:t>
            </a:r>
            <a:r>
              <a:rPr lang="en-US" sz="1400" dirty="0">
                <a:latin typeface="Cambria" pitchFamily="18" charset="0"/>
              </a:rPr>
              <a:t> </a:t>
            </a:r>
            <a:r>
              <a:rPr lang="en-US" sz="1400" dirty="0" smtClean="0">
                <a:latin typeface="Cambria" pitchFamily="18" charset="0"/>
              </a:rPr>
              <a:t>otherwise</a:t>
            </a:r>
            <a:endParaRPr lang="en-US" sz="1400" dirty="0">
              <a:latin typeface="Cambria" pitchFamily="18" charset="0"/>
            </a:endParaRPr>
          </a:p>
        </p:txBody>
      </p:sp>
      <p:sp>
        <p:nvSpPr>
          <p:cNvPr id="38926" name="Text Box 24"/>
          <p:cNvSpPr txBox="1">
            <a:spLocks noChangeArrowheads="1"/>
          </p:cNvSpPr>
          <p:nvPr/>
        </p:nvSpPr>
        <p:spPr bwMode="auto">
          <a:xfrm>
            <a:off x="7708189" y="3922713"/>
            <a:ext cx="132535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100" dirty="0">
                <a:solidFill>
                  <a:schemeClr val="accent2"/>
                </a:solidFill>
                <a:latin typeface="Candara" panose="020E0502030303020204" pitchFamily="34" charset="0"/>
              </a:rPr>
              <a:t>n will be a positive integer &gt;= 2</a:t>
            </a:r>
          </a:p>
        </p:txBody>
      </p:sp>
      <p:sp>
        <p:nvSpPr>
          <p:cNvPr id="38927" name="Line 26"/>
          <p:cNvSpPr>
            <a:spLocks noChangeShapeType="1"/>
          </p:cNvSpPr>
          <p:nvPr/>
        </p:nvSpPr>
        <p:spPr bwMode="auto">
          <a:xfrm flipH="1">
            <a:off x="2239963" y="3820446"/>
            <a:ext cx="385762" cy="204787"/>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38928" name="Text Box 27"/>
          <p:cNvSpPr txBox="1">
            <a:spLocks noChangeArrowheads="1"/>
          </p:cNvSpPr>
          <p:nvPr/>
        </p:nvSpPr>
        <p:spPr bwMode="auto">
          <a:xfrm>
            <a:off x="2609182" y="3581400"/>
            <a:ext cx="831850" cy="27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b="1" dirty="0">
                <a:latin typeface="Calibri" pitchFamily="34" charset="0"/>
              </a:rPr>
              <a:t>Let n = 12</a:t>
            </a:r>
          </a:p>
        </p:txBody>
      </p:sp>
      <p:sp>
        <p:nvSpPr>
          <p:cNvPr id="38929" name="Line 28"/>
          <p:cNvSpPr>
            <a:spLocks noChangeShapeType="1"/>
          </p:cNvSpPr>
          <p:nvPr/>
        </p:nvSpPr>
        <p:spPr bwMode="auto">
          <a:xfrm>
            <a:off x="2095500" y="1065212"/>
            <a:ext cx="0" cy="208172"/>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38930" name="Text Box 29"/>
          <p:cNvSpPr txBox="1">
            <a:spLocks noChangeArrowheads="1"/>
          </p:cNvSpPr>
          <p:nvPr/>
        </p:nvSpPr>
        <p:spPr bwMode="auto">
          <a:xfrm>
            <a:off x="1476375" y="791681"/>
            <a:ext cx="24098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dirty="0">
                <a:latin typeface="Calibri" pitchFamily="34" charset="0"/>
              </a:rPr>
              <a:t>Let WORD </a:t>
            </a:r>
            <a:r>
              <a:rPr lang="en-US" sz="1400" b="1" dirty="0" smtClean="0">
                <a:latin typeface="Calibri" pitchFamily="34" charset="0"/>
              </a:rPr>
              <a:t> =  </a:t>
            </a:r>
            <a:r>
              <a:rPr lang="en-US" sz="1400" b="1" dirty="0">
                <a:solidFill>
                  <a:srgbClr val="008000"/>
                </a:solidFill>
                <a:latin typeface="Courier New" panose="02070309020205020404" pitchFamily="49" charset="0"/>
                <a:cs typeface="Courier New" panose="02070309020205020404" pitchFamily="49" charset="0"/>
              </a:rPr>
              <a:t>'forty-two'</a:t>
            </a:r>
          </a:p>
        </p:txBody>
      </p:sp>
      <p:sp>
        <p:nvSpPr>
          <p:cNvPr id="38931" name="Text Box 18"/>
          <p:cNvSpPr txBox="1">
            <a:spLocks noChangeArrowheads="1"/>
          </p:cNvSpPr>
          <p:nvPr/>
        </p:nvSpPr>
        <p:spPr bwMode="auto">
          <a:xfrm>
            <a:off x="4977063" y="6517104"/>
            <a:ext cx="3657601" cy="276999"/>
          </a:xfrm>
          <a:prstGeom prst="rect">
            <a:avLst/>
          </a:prstGeom>
          <a:noFill/>
          <a:ln>
            <a:noFill/>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dirty="0" smtClean="0">
                <a:latin typeface="Calibri" pitchFamily="34" charset="0"/>
              </a:rPr>
              <a:t>Hint:  </a:t>
            </a:r>
            <a:r>
              <a:rPr lang="en-US" sz="1200" dirty="0" smtClean="0">
                <a:latin typeface="Calibri" pitchFamily="34" charset="0"/>
              </a:rPr>
              <a:t>check all possible divisors to see if they "work"…</a:t>
            </a:r>
            <a:endParaRPr lang="en-US" sz="1200" dirty="0">
              <a:latin typeface="Calibri" pitchFamily="34" charset="0"/>
            </a:endParaRPr>
          </a:p>
        </p:txBody>
      </p:sp>
      <p:sp>
        <p:nvSpPr>
          <p:cNvPr id="38932" name="Text Box 18"/>
          <p:cNvSpPr txBox="1">
            <a:spLocks noChangeArrowheads="1"/>
          </p:cNvSpPr>
          <p:nvPr/>
        </p:nvSpPr>
        <p:spPr bwMode="auto">
          <a:xfrm>
            <a:off x="176463" y="6517104"/>
            <a:ext cx="3749675" cy="276999"/>
          </a:xfrm>
          <a:prstGeom prst="rect">
            <a:avLst/>
          </a:prstGeom>
          <a:noFill/>
          <a:ln>
            <a:noFill/>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dirty="0">
                <a:latin typeface="Calibri" pitchFamily="34" charset="0"/>
              </a:rPr>
              <a:t>Challenge: </a:t>
            </a:r>
            <a:r>
              <a:rPr lang="en-US" sz="1200" dirty="0" smtClean="0">
                <a:latin typeface="Calibri" pitchFamily="34" charset="0"/>
              </a:rPr>
              <a:t>for what inputs n does </a:t>
            </a:r>
            <a:r>
              <a:rPr lang="en-US" sz="1200" b="1" dirty="0" smtClean="0">
                <a:latin typeface="Calibri" pitchFamily="34" charset="0"/>
              </a:rPr>
              <a:t>mystery</a:t>
            </a:r>
            <a:r>
              <a:rPr lang="en-US" sz="1200" dirty="0" smtClean="0">
                <a:latin typeface="Calibri" pitchFamily="34" charset="0"/>
              </a:rPr>
              <a:t> return True</a:t>
            </a:r>
            <a:r>
              <a:rPr lang="en-US" sz="1200" dirty="0">
                <a:latin typeface="Calibri" pitchFamily="34" charset="0"/>
              </a:rPr>
              <a:t>?</a:t>
            </a:r>
          </a:p>
        </p:txBody>
      </p:sp>
      <p:sp>
        <p:nvSpPr>
          <p:cNvPr id="22" name="Text Box 27"/>
          <p:cNvSpPr txBox="1">
            <a:spLocks noChangeArrowheads="1"/>
          </p:cNvSpPr>
          <p:nvPr/>
        </p:nvSpPr>
        <p:spPr bwMode="auto">
          <a:xfrm>
            <a:off x="3368698" y="3593432"/>
            <a:ext cx="846366"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dirty="0">
                <a:latin typeface="Calibri" pitchFamily="34" charset="0"/>
              </a:rPr>
              <a:t>Let n = 8</a:t>
            </a:r>
          </a:p>
        </p:txBody>
      </p:sp>
      <p:sp>
        <p:nvSpPr>
          <p:cNvPr id="3" name="TextBox 2"/>
          <p:cNvSpPr txBox="1"/>
          <p:nvPr/>
        </p:nvSpPr>
        <p:spPr>
          <a:xfrm>
            <a:off x="2907632" y="4117817"/>
            <a:ext cx="700088" cy="461665"/>
          </a:xfrm>
          <a:prstGeom prst="rect">
            <a:avLst/>
          </a:prstGeom>
          <a:noFill/>
        </p:spPr>
        <p:txBody>
          <a:bodyPr wrap="square" rtlCol="0">
            <a:spAutoFit/>
          </a:bodyPr>
          <a:lstStyle/>
          <a:p>
            <a:r>
              <a:rPr lang="en-US" dirty="0">
                <a:latin typeface="Calibri" panose="020F0502020204030204" pitchFamily="34" charset="0"/>
              </a:rPr>
              <a:t>12</a:t>
            </a:r>
          </a:p>
        </p:txBody>
      </p:sp>
      <p:sp>
        <p:nvSpPr>
          <p:cNvPr id="24" name="TextBox 23"/>
          <p:cNvSpPr txBox="1"/>
          <p:nvPr/>
        </p:nvSpPr>
        <p:spPr>
          <a:xfrm>
            <a:off x="3500869" y="4117816"/>
            <a:ext cx="700088" cy="461665"/>
          </a:xfrm>
          <a:prstGeom prst="rect">
            <a:avLst/>
          </a:prstGeom>
          <a:noFill/>
        </p:spPr>
        <p:txBody>
          <a:bodyPr wrap="square" rtlCol="0">
            <a:spAutoFit/>
          </a:bodyPr>
          <a:lstStyle/>
          <a:p>
            <a:pPr algn="l"/>
            <a:r>
              <a:rPr lang="en-US" dirty="0">
                <a:latin typeface="Calibri" panose="020F0502020204030204" pitchFamily="34" charset="0"/>
              </a:rPr>
              <a:t>8</a:t>
            </a:r>
          </a:p>
        </p:txBody>
      </p:sp>
      <p:sp>
        <p:nvSpPr>
          <p:cNvPr id="25" name="Line 17"/>
          <p:cNvSpPr>
            <a:spLocks noChangeShapeType="1"/>
          </p:cNvSpPr>
          <p:nvPr/>
        </p:nvSpPr>
        <p:spPr bwMode="auto">
          <a:xfrm flipH="1">
            <a:off x="3487399" y="4162925"/>
            <a:ext cx="0" cy="2020762"/>
          </a:xfrm>
          <a:prstGeom prst="line">
            <a:avLst/>
          </a:prstGeom>
          <a:noFill/>
          <a:ln w="9525">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 name="Rounded Rectangle 5"/>
          <p:cNvSpPr/>
          <p:nvPr/>
        </p:nvSpPr>
        <p:spPr bwMode="auto">
          <a:xfrm>
            <a:off x="5562600" y="1747838"/>
            <a:ext cx="1752600" cy="309562"/>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9" name="Rounded Rectangle 28"/>
          <p:cNvSpPr/>
          <p:nvPr/>
        </p:nvSpPr>
        <p:spPr bwMode="auto">
          <a:xfrm>
            <a:off x="5410199" y="2209799"/>
            <a:ext cx="2338137" cy="389021"/>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 name="Rectangle 7"/>
          <p:cNvSpPr/>
          <p:nvPr/>
        </p:nvSpPr>
        <p:spPr>
          <a:xfrm>
            <a:off x="7226968" y="1688432"/>
            <a:ext cx="322524" cy="369332"/>
          </a:xfrm>
          <a:prstGeom prst="rect">
            <a:avLst/>
          </a:prstGeom>
        </p:spPr>
        <p:txBody>
          <a:bodyPr wrap="none">
            <a:spAutoFit/>
          </a:bodyPr>
          <a:lstStyle/>
          <a:p>
            <a:r>
              <a:rPr lang="en-US" sz="1800" b="1" dirty="0">
                <a:solidFill>
                  <a:srgbClr val="000000"/>
                </a:solidFill>
                <a:latin typeface="Courier New" pitchFamily="49" charset="0"/>
              </a:rPr>
              <a:t>:</a:t>
            </a:r>
            <a:endParaRPr lang="en-US" dirty="0"/>
          </a:p>
        </p:txBody>
      </p:sp>
      <p:sp>
        <p:nvSpPr>
          <p:cNvPr id="32" name="Text Box 18"/>
          <p:cNvSpPr txBox="1">
            <a:spLocks noChangeArrowheads="1"/>
          </p:cNvSpPr>
          <p:nvPr/>
        </p:nvSpPr>
        <p:spPr bwMode="auto">
          <a:xfrm>
            <a:off x="7226968" y="1142416"/>
            <a:ext cx="169235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100" dirty="0" smtClean="0">
                <a:solidFill>
                  <a:schemeClr val="accent2"/>
                </a:solidFill>
                <a:latin typeface="Candara" panose="020E0502030303020204" pitchFamily="34" charset="0"/>
              </a:rPr>
              <a:t>What to check about x? </a:t>
            </a:r>
            <a:endParaRPr lang="en-US" sz="1100" dirty="0">
              <a:solidFill>
                <a:schemeClr val="accent2"/>
              </a:solidFill>
              <a:latin typeface="Candara" panose="020E0502030303020204" pitchFamily="34" charset="0"/>
            </a:endParaRPr>
          </a:p>
        </p:txBody>
      </p:sp>
      <p:sp>
        <p:nvSpPr>
          <p:cNvPr id="33" name="Text Box 18"/>
          <p:cNvSpPr txBox="1">
            <a:spLocks noChangeArrowheads="1"/>
          </p:cNvSpPr>
          <p:nvPr/>
        </p:nvSpPr>
        <p:spPr bwMode="auto">
          <a:xfrm>
            <a:off x="7892631" y="2470151"/>
            <a:ext cx="102669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100" dirty="0" smtClean="0">
                <a:solidFill>
                  <a:schemeClr val="accent2"/>
                </a:solidFill>
                <a:latin typeface="Candara" panose="020E0502030303020204" pitchFamily="34" charset="0"/>
              </a:rPr>
              <a:t>What to do?</a:t>
            </a:r>
            <a:endParaRPr lang="en-US" sz="1100" dirty="0">
              <a:solidFill>
                <a:schemeClr val="accent2"/>
              </a:solidFill>
              <a:latin typeface="Candara" panose="020E0502030303020204" pitchFamily="34" charset="0"/>
            </a:endParaRPr>
          </a:p>
        </p:txBody>
      </p:sp>
      <p:cxnSp>
        <p:nvCxnSpPr>
          <p:cNvPr id="10" name="Straight Arrow Connector 9"/>
          <p:cNvCxnSpPr/>
          <p:nvPr/>
        </p:nvCxnSpPr>
        <p:spPr bwMode="auto">
          <a:xfrm flipH="1">
            <a:off x="7086602" y="1413669"/>
            <a:ext cx="288758" cy="270752"/>
          </a:xfrm>
          <a:prstGeom prst="straightConnector1">
            <a:avLst/>
          </a:prstGeom>
          <a:noFill/>
          <a:ln w="12700" cap="flat" cmpd="sng" algn="ctr">
            <a:solidFill>
              <a:schemeClr val="tx1"/>
            </a:solidFill>
            <a:prstDash val="solid"/>
            <a:round/>
            <a:headEnd type="none" w="med" len="med"/>
            <a:tailEnd type="arrow"/>
          </a:ln>
          <a:effectLst/>
        </p:spPr>
      </p:cxnSp>
      <p:cxnSp>
        <p:nvCxnSpPr>
          <p:cNvPr id="36" name="Straight Arrow Connector 35"/>
          <p:cNvCxnSpPr/>
          <p:nvPr/>
        </p:nvCxnSpPr>
        <p:spPr bwMode="auto">
          <a:xfrm flipH="1" flipV="1">
            <a:off x="7818480" y="2371410"/>
            <a:ext cx="509334" cy="65798"/>
          </a:xfrm>
          <a:prstGeom prst="straightConnector1">
            <a:avLst/>
          </a:prstGeom>
          <a:noFill/>
          <a:ln w="12700" cap="flat" cmpd="sng" algn="ctr">
            <a:solidFill>
              <a:schemeClr val="tx1"/>
            </a:solidFill>
            <a:prstDash val="solid"/>
            <a:round/>
            <a:headEnd type="none" w="med" len="med"/>
            <a:tailEnd type="arrow"/>
          </a:ln>
          <a:effectLst/>
        </p:spPr>
      </p:cxnSp>
      <p:sp>
        <p:nvSpPr>
          <p:cNvPr id="34" name="Text Box 2"/>
          <p:cNvSpPr txBox="1">
            <a:spLocks noChangeArrowheads="1"/>
          </p:cNvSpPr>
          <p:nvPr/>
        </p:nvSpPr>
        <p:spPr bwMode="auto">
          <a:xfrm rot="21087042">
            <a:off x="3823097" y="4215631"/>
            <a:ext cx="4883938" cy="1754326"/>
          </a:xfrm>
          <a:prstGeom prst="rect">
            <a:avLst/>
          </a:prstGeom>
          <a:solidFill>
            <a:srgbClr val="FFDEBD"/>
          </a:solidFill>
          <a:ln>
            <a:solidFill>
              <a:srgbClr val="0000FF"/>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i="1" dirty="0" smtClean="0">
                <a:latin typeface="Cambria" pitchFamily="18" charset="0"/>
              </a:rPr>
              <a:t>We'll keep revisiting </a:t>
            </a:r>
            <a:r>
              <a:rPr lang="en-US" sz="3600" dirty="0" smtClean="0">
                <a:latin typeface="Consolas" panose="020B0609020204030204" pitchFamily="49" charset="0"/>
              </a:rPr>
              <a:t>for</a:t>
            </a:r>
            <a:r>
              <a:rPr lang="en-US" sz="3600" i="1" dirty="0" smtClean="0">
                <a:latin typeface="Cambria" pitchFamily="18" charset="0"/>
              </a:rPr>
              <a:t> and </a:t>
            </a:r>
            <a:r>
              <a:rPr lang="en-US" sz="3600" dirty="0" smtClean="0">
                <a:latin typeface="Consolas" panose="020B0609020204030204" pitchFamily="49" charset="0"/>
              </a:rPr>
              <a:t>while</a:t>
            </a:r>
            <a:r>
              <a:rPr lang="en-US" sz="3600" i="1" dirty="0" smtClean="0">
                <a:latin typeface="Cambria" pitchFamily="18" charset="0"/>
              </a:rPr>
              <a:t> loops over the upcoming weeks!</a:t>
            </a:r>
            <a:endParaRPr lang="en-US" sz="3600" i="1" dirty="0">
              <a:latin typeface="Cambria" pitchFamily="18" charset="0"/>
            </a:endParaRPr>
          </a:p>
        </p:txBody>
      </p:sp>
    </p:spTree>
    <p:extLst>
      <p:ext uri="{BB962C8B-B14F-4D97-AF65-F5344CB8AC3E}">
        <p14:creationId xmlns:p14="http://schemas.microsoft.com/office/powerpoint/2010/main" val="2812794949"/>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Loop"/>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6361" y="421747"/>
            <a:ext cx="4390439" cy="613511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4090795" y="6079925"/>
            <a:ext cx="2269958" cy="553998"/>
          </a:xfrm>
          <a:prstGeom prst="rect">
            <a:avLst/>
          </a:prstGeom>
          <a:solidFill>
            <a:schemeClr val="bg1"/>
          </a:solidFill>
        </p:spPr>
        <p:txBody>
          <a:bodyPr wrap="square" rtlCol="0">
            <a:spAutoFit/>
          </a:bodyPr>
          <a:lstStyle/>
          <a:p>
            <a:r>
              <a:rPr lang="en-US" sz="1500" dirty="0" smtClean="0">
                <a:latin typeface="Calibri" panose="020F0502020204030204" pitchFamily="34" charset="0"/>
              </a:rPr>
              <a:t>and this was before watches – or glasses...</a:t>
            </a:r>
            <a:endParaRPr lang="en-US" sz="1500" dirty="0">
              <a:latin typeface="Calibri" panose="020F0502020204030204" pitchFamily="34" charset="0"/>
            </a:endParaRPr>
          </a:p>
        </p:txBody>
      </p:sp>
      <p:grpSp>
        <p:nvGrpSpPr>
          <p:cNvPr id="9" name="Group 7"/>
          <p:cNvGrpSpPr>
            <a:grpSpLocks/>
          </p:cNvGrpSpPr>
          <p:nvPr/>
        </p:nvGrpSpPr>
        <p:grpSpPr bwMode="auto">
          <a:xfrm>
            <a:off x="6248400" y="6129306"/>
            <a:ext cx="609600" cy="550310"/>
            <a:chOff x="3456" y="1784"/>
            <a:chExt cx="952" cy="1048"/>
          </a:xfrm>
        </p:grpSpPr>
        <p:sp>
          <p:nvSpPr>
            <p:cNvPr id="10"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1"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2"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3"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8"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9"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3"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4"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6"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7" name="Text Box 7"/>
          <p:cNvSpPr txBox="1">
            <a:spLocks noChangeArrowheads="1"/>
          </p:cNvSpPr>
          <p:nvPr/>
        </p:nvSpPr>
        <p:spPr bwMode="auto">
          <a:xfrm>
            <a:off x="6042784" y="3973719"/>
            <a:ext cx="2604887" cy="1384995"/>
          </a:xfrm>
          <a:prstGeom prst="rect">
            <a:avLst/>
          </a:prstGeom>
          <a:solidFill>
            <a:schemeClr val="bg1">
              <a:lumMod val="95000"/>
            </a:schemeClr>
          </a:solidFill>
          <a:ln>
            <a:solidFill>
              <a:schemeClr val="bg1"/>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100" b="0" i="0" u="none" strike="noStrike" kern="1200" cap="none" spc="0" normalizeH="0" baseline="0" noProof="0" dirty="0">
                <a:ln>
                  <a:noFill/>
                </a:ln>
                <a:solidFill>
                  <a:srgbClr val="000000"/>
                </a:solidFill>
                <a:effectLst/>
                <a:uLnTx/>
                <a:uFillTx/>
                <a:latin typeface="Calibri" pitchFamily="34" charset="0"/>
                <a:ea typeface="MS PGothic" pitchFamily="34" charset="-128"/>
                <a:cs typeface="+mn-cs"/>
              </a:rPr>
              <a:t>use Hmmm code </a:t>
            </a:r>
            <a:r>
              <a:rPr kumimoji="0" lang="en-US" sz="2100" b="0" i="0" u="none" strike="noStrike" kern="1200" cap="none" spc="0" normalizeH="0" baseline="0" noProof="0" dirty="0" smtClean="0">
                <a:ln>
                  <a:noFill/>
                </a:ln>
                <a:solidFill>
                  <a:srgbClr val="000000"/>
                </a:solidFill>
                <a:effectLst/>
                <a:uLnTx/>
                <a:uFillTx/>
                <a:latin typeface="Calibri" pitchFamily="34" charset="0"/>
                <a:ea typeface="MS PGothic" pitchFamily="34" charset="-128"/>
                <a:cs typeface="+mn-cs"/>
              </a:rPr>
              <a:t>somewhere in your first </a:t>
            </a:r>
            <a:r>
              <a:rPr kumimoji="0" lang="en-US" sz="2100" b="1" i="0" u="sng" strike="noStrike" kern="1200" cap="none" spc="0" normalizeH="0" baseline="0" noProof="0" dirty="0" smtClean="0">
                <a:ln>
                  <a:noFill/>
                </a:ln>
                <a:solidFill>
                  <a:srgbClr val="009900"/>
                </a:solidFill>
                <a:effectLst/>
                <a:uLnTx/>
                <a:uFillTx/>
                <a:latin typeface="Calibri" pitchFamily="34" charset="0"/>
                <a:ea typeface="MS PGothic" pitchFamily="34" charset="-128"/>
                <a:cs typeface="+mn-cs"/>
              </a:rPr>
              <a:t>Writ1</a:t>
            </a:r>
            <a:r>
              <a:rPr kumimoji="0" lang="en-US" sz="2100" b="0" i="0" u="none" strike="noStrike" kern="1200" cap="none" spc="0" normalizeH="0" baseline="0" noProof="0" dirty="0" smtClean="0">
                <a:ln>
                  <a:noFill/>
                </a:ln>
                <a:solidFill>
                  <a:srgbClr val="000000"/>
                </a:solidFill>
                <a:effectLst/>
                <a:uLnTx/>
                <a:uFillTx/>
                <a:latin typeface="Calibri" pitchFamily="34" charset="0"/>
                <a:ea typeface="MS PGothic" pitchFamily="34" charset="-128"/>
                <a:cs typeface="+mn-cs"/>
              </a:rPr>
              <a:t> or </a:t>
            </a:r>
            <a:r>
              <a:rPr kumimoji="0" lang="en-US" sz="2100" b="1" i="0" u="sng" strike="noStrike" kern="1200" cap="none" spc="0" normalizeH="0" baseline="0" noProof="0" dirty="0" err="1" smtClean="0">
                <a:ln>
                  <a:noFill/>
                </a:ln>
                <a:solidFill>
                  <a:srgbClr val="009900"/>
                </a:solidFill>
                <a:effectLst/>
                <a:uLnTx/>
                <a:uFillTx/>
                <a:latin typeface="Calibri" pitchFamily="34" charset="0"/>
                <a:ea typeface="MS PGothic" pitchFamily="34" charset="-128"/>
                <a:cs typeface="+mn-cs"/>
              </a:rPr>
              <a:t>SpecRel</a:t>
            </a:r>
            <a:r>
              <a:rPr kumimoji="0" lang="en-US" sz="2100" b="0" i="0" u="none" strike="noStrike" kern="1200" cap="none" spc="0" normalizeH="0" baseline="0" noProof="0" dirty="0" smtClean="0">
                <a:ln>
                  <a:noFill/>
                </a:ln>
                <a:solidFill>
                  <a:srgbClr val="000000"/>
                </a:solidFill>
                <a:effectLst/>
                <a:uLnTx/>
                <a:uFillTx/>
                <a:latin typeface="Calibri" pitchFamily="34" charset="0"/>
                <a:ea typeface="MS PGothic" pitchFamily="34" charset="-128"/>
                <a:cs typeface="+mn-cs"/>
              </a:rPr>
              <a:t> assignment…</a:t>
            </a:r>
            <a:endParaRPr kumimoji="0" lang="en-US" sz="2100" b="0" i="0" u="none" strike="noStrike" kern="1200" cap="none" spc="0" normalizeH="0" baseline="0" noProof="0" dirty="0">
              <a:ln>
                <a:noFill/>
              </a:ln>
              <a:solidFill>
                <a:srgbClr val="000000"/>
              </a:solidFill>
              <a:effectLst/>
              <a:uLnTx/>
              <a:uFillTx/>
              <a:latin typeface="Calibri" pitchFamily="34" charset="0"/>
              <a:ea typeface="MS PGothic" pitchFamily="34" charset="-128"/>
              <a:cs typeface="+mn-cs"/>
            </a:endParaRPr>
          </a:p>
        </p:txBody>
      </p:sp>
      <p:sp>
        <p:nvSpPr>
          <p:cNvPr id="28" name="Rectangle 8"/>
          <p:cNvSpPr>
            <a:spLocks noChangeArrowheads="1"/>
          </p:cNvSpPr>
          <p:nvPr/>
        </p:nvSpPr>
        <p:spPr bwMode="auto">
          <a:xfrm>
            <a:off x="5492259" y="3474324"/>
            <a:ext cx="1755609" cy="523220"/>
          </a:xfrm>
          <a:prstGeom prst="rect">
            <a:avLst/>
          </a:prstGeom>
          <a:solidFill>
            <a:schemeClr val="bg1">
              <a:lumMod val="95000"/>
            </a:schemeClr>
          </a:solidFill>
          <a:ln>
            <a:solidFill>
              <a:srgbClr val="009900"/>
            </a:solidFill>
          </a:ln>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dirty="0" smtClean="0">
                <a:ln>
                  <a:noFill/>
                </a:ln>
                <a:solidFill>
                  <a:srgbClr val="00B050"/>
                </a:solidFill>
                <a:effectLst/>
                <a:uLnTx/>
                <a:uFillTx/>
                <a:latin typeface="Calibri" pitchFamily="34" charset="0"/>
                <a:ea typeface="MS PGothic" pitchFamily="34" charset="-128"/>
                <a:cs typeface="+mn-cs"/>
              </a:rPr>
              <a:t>Challenge:</a:t>
            </a:r>
            <a:endParaRPr kumimoji="0" lang="en-US" sz="2800" b="1" i="0" u="none" strike="noStrike" kern="1200" cap="none" spc="0" normalizeH="0" baseline="0" noProof="0" dirty="0">
              <a:ln>
                <a:noFill/>
              </a:ln>
              <a:solidFill>
                <a:srgbClr val="00B050"/>
              </a:solidFill>
              <a:effectLst/>
              <a:uLnTx/>
              <a:uFillTx/>
              <a:latin typeface="Calibri" pitchFamily="34" charset="0"/>
              <a:ea typeface="MS PGothic" pitchFamily="34" charset="-128"/>
              <a:cs typeface="+mn-cs"/>
            </a:endParaRPr>
          </a:p>
        </p:txBody>
      </p:sp>
      <p:sp>
        <p:nvSpPr>
          <p:cNvPr id="29" name="Rounded Rectangle 5"/>
          <p:cNvSpPr>
            <a:spLocks noChangeArrowheads="1"/>
          </p:cNvSpPr>
          <p:nvPr/>
        </p:nvSpPr>
        <p:spPr bwMode="auto">
          <a:xfrm>
            <a:off x="5181600" y="838200"/>
            <a:ext cx="3733800" cy="1752600"/>
          </a:xfrm>
          <a:prstGeom prst="roundRect">
            <a:avLst>
              <a:gd name="adj" fmla="val 16667"/>
            </a:avLst>
          </a:prstGeom>
          <a:solidFill>
            <a:srgbClr val="CCFFCC"/>
          </a:solidFill>
          <a:ln>
            <a:noFill/>
          </a:ln>
          <a:extLst>
            <a:ext uri="{91240B29-F687-4F45-9708-019B960494DF}">
              <a14:hiddenLine xmlns:a14="http://schemas.microsoft.com/office/drawing/2010/main" w="19050">
                <a:solidFill>
                  <a:srgbClr val="000000"/>
                </a:solidFill>
                <a:round/>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30" name="Text Box 2"/>
          <p:cNvSpPr txBox="1">
            <a:spLocks noChangeArrowheads="1"/>
          </p:cNvSpPr>
          <p:nvPr/>
        </p:nvSpPr>
        <p:spPr bwMode="auto">
          <a:xfrm>
            <a:off x="5241336" y="948136"/>
            <a:ext cx="3478405" cy="2224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marL="0" marR="0" lvl="0" indent="0" algn="ctr" defTabSz="914400" rtl="0" eaLnBrk="0" fontAlgn="base" latinLnBrk="0" hangingPunct="0">
              <a:lnSpc>
                <a:spcPct val="130000"/>
              </a:lnSpc>
              <a:spcBef>
                <a:spcPct val="50000"/>
              </a:spcBef>
              <a:spcAft>
                <a:spcPct val="0"/>
              </a:spcAft>
              <a:buClrTx/>
              <a:buSzTx/>
              <a:buFontTx/>
              <a:buNone/>
              <a:tabLst/>
              <a:defRPr/>
            </a:pPr>
            <a:r>
              <a:rPr kumimoji="0" lang="en-US" sz="3600" b="0" i="0" u="none" strike="noStrike" kern="1200" cap="none" spc="0" normalizeH="0" baseline="0" noProof="0" dirty="0" smtClean="0">
                <a:ln>
                  <a:noFill/>
                </a:ln>
                <a:solidFill>
                  <a:srgbClr val="000000"/>
                </a:solidFill>
                <a:effectLst/>
                <a:uLnTx/>
                <a:uFillTx/>
                <a:latin typeface="Cambria" pitchFamily="18" charset="0"/>
                <a:ea typeface="MS PGothic" pitchFamily="34" charset="-128"/>
                <a:cs typeface="+mn-cs"/>
              </a:rPr>
              <a:t>5, 42, 10, 21, 12, 7</a:t>
            </a:r>
          </a:p>
          <a:p>
            <a:pPr marL="0" marR="0" lvl="0" indent="0" algn="ctr" defTabSz="914400" rtl="0" eaLnBrk="0" fontAlgn="base" latinLnBrk="0" hangingPunct="0">
              <a:lnSpc>
                <a:spcPct val="130000"/>
              </a:lnSpc>
              <a:spcBef>
                <a:spcPct val="50000"/>
              </a:spcBef>
              <a:spcAft>
                <a:spcPct val="0"/>
              </a:spcAft>
              <a:buClrTx/>
              <a:buSzTx/>
              <a:buFontTx/>
              <a:buNone/>
              <a:tabLst/>
              <a:defRPr/>
            </a:pPr>
            <a:endParaRPr kumimoji="0" lang="en-US" sz="2700" b="0" i="0" u="none" strike="noStrike" kern="1200" cap="none" spc="0" normalizeH="0" baseline="0" noProof="0" dirty="0">
              <a:ln>
                <a:noFill/>
              </a:ln>
              <a:solidFill>
                <a:srgbClr val="000000"/>
              </a:solidFill>
              <a:effectLst/>
              <a:uLnTx/>
              <a:uFillTx/>
              <a:latin typeface="Cambria" pitchFamily="18" charset="0"/>
              <a:ea typeface="MS PGothic" pitchFamily="34" charset="-128"/>
              <a:cs typeface="+mn-cs"/>
            </a:endParaRPr>
          </a:p>
        </p:txBody>
      </p:sp>
      <p:sp>
        <p:nvSpPr>
          <p:cNvPr id="2" name="TextBox 1"/>
          <p:cNvSpPr txBox="1"/>
          <p:nvPr/>
        </p:nvSpPr>
        <p:spPr>
          <a:xfrm>
            <a:off x="257761" y="152400"/>
            <a:ext cx="3657601" cy="461665"/>
          </a:xfrm>
          <a:prstGeom prst="rect">
            <a:avLst/>
          </a:prstGeom>
          <a:solidFill>
            <a:srgbClr val="FFCC99"/>
          </a:solidFill>
        </p:spPr>
        <p:txBody>
          <a:bodyPr wrap="square" rtlCol="0">
            <a:spAutoFit/>
          </a:bodyPr>
          <a:lstStyle/>
          <a:p>
            <a:r>
              <a:rPr lang="en-US" b="1" dirty="0" smtClean="0">
                <a:latin typeface="Cambria" pitchFamily="18" charset="0"/>
              </a:rPr>
              <a:t>Loop of life, XKCD's take:</a:t>
            </a:r>
            <a:endParaRPr lang="en-US" b="1" dirty="0">
              <a:latin typeface="Cambria" pitchFamily="18" charset="0"/>
            </a:endParaRPr>
          </a:p>
        </p:txBody>
      </p:sp>
    </p:spTree>
    <p:extLst>
      <p:ext uri="{BB962C8B-B14F-4D97-AF65-F5344CB8AC3E}">
        <p14:creationId xmlns:p14="http://schemas.microsoft.com/office/powerpoint/2010/main" val="2341235606"/>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9974345"/>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2983831" y="4117818"/>
            <a:ext cx="914401" cy="2102508"/>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8914" name="Text Box 2"/>
          <p:cNvSpPr txBox="1">
            <a:spLocks noChangeArrowheads="1"/>
          </p:cNvSpPr>
          <p:nvPr/>
        </p:nvSpPr>
        <p:spPr bwMode="auto">
          <a:xfrm>
            <a:off x="76200" y="101025"/>
            <a:ext cx="249555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200" i="1" dirty="0">
                <a:latin typeface="Cambria" pitchFamily="18" charset="0"/>
              </a:rPr>
              <a:t>Try these…</a:t>
            </a:r>
          </a:p>
        </p:txBody>
      </p:sp>
      <p:sp>
        <p:nvSpPr>
          <p:cNvPr id="38915" name="Text Box 3"/>
          <p:cNvSpPr txBox="1">
            <a:spLocks noChangeArrowheads="1"/>
          </p:cNvSpPr>
          <p:nvPr/>
        </p:nvSpPr>
        <p:spPr bwMode="auto">
          <a:xfrm>
            <a:off x="2249487" y="132347"/>
            <a:ext cx="1797050" cy="523220"/>
          </a:xfrm>
          <a:prstGeom prst="rect">
            <a:avLst/>
          </a:prstGeom>
          <a:solidFill>
            <a:srgbClr val="CCECFF"/>
          </a:solidFill>
          <a:ln w="9525">
            <a:noFill/>
            <a:miter lim="800000"/>
            <a:headEnd/>
            <a:tailEnd/>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a:latin typeface="Cambria" pitchFamily="18" charset="0"/>
              </a:rPr>
              <a:t>What do these two loops </a:t>
            </a:r>
            <a:r>
              <a:rPr lang="en-US" sz="1400" dirty="0" smtClean="0">
                <a:latin typeface="Cambria" pitchFamily="18" charset="0"/>
              </a:rPr>
              <a:t>return?</a:t>
            </a:r>
            <a:endParaRPr lang="en-US" sz="1400" dirty="0">
              <a:latin typeface="Cambria" pitchFamily="18" charset="0"/>
            </a:endParaRPr>
          </a:p>
        </p:txBody>
      </p:sp>
      <p:sp>
        <p:nvSpPr>
          <p:cNvPr id="38916" name="Rectangle 6"/>
          <p:cNvSpPr>
            <a:spLocks noChangeArrowheads="1"/>
          </p:cNvSpPr>
          <p:nvPr/>
        </p:nvSpPr>
        <p:spPr bwMode="auto">
          <a:xfrm>
            <a:off x="228600" y="1308100"/>
            <a:ext cx="3587750" cy="196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dirty="0" err="1">
                <a:solidFill>
                  <a:srgbClr val="FF6600"/>
                </a:solidFill>
                <a:latin typeface="Courier New" pitchFamily="49" charset="0"/>
              </a:rPr>
              <a:t>def</a:t>
            </a:r>
            <a:r>
              <a:rPr lang="en-US" sz="1800" b="1" dirty="0">
                <a:latin typeface="Courier New" pitchFamily="49" charset="0"/>
              </a:rPr>
              <a:t> </a:t>
            </a:r>
            <a:r>
              <a:rPr lang="en-US" sz="1800" b="1" dirty="0">
                <a:solidFill>
                  <a:srgbClr val="0504FD"/>
                </a:solidFill>
                <a:latin typeface="Courier New" pitchFamily="49" charset="0"/>
              </a:rPr>
              <a:t>count</a:t>
            </a:r>
            <a:r>
              <a:rPr lang="en-US" sz="1800" b="1" dirty="0">
                <a:latin typeface="Courier New" pitchFamily="49" charset="0"/>
              </a:rPr>
              <a:t>( WORD ):</a:t>
            </a:r>
            <a:r>
              <a:rPr lang="en-US" sz="1800" b="1" dirty="0">
                <a:solidFill>
                  <a:srgbClr val="FF6600"/>
                </a:solidFill>
                <a:latin typeface="Courier New" pitchFamily="49" charset="0"/>
              </a:rPr>
              <a:t> </a:t>
            </a:r>
          </a:p>
          <a:p>
            <a:pPr algn="l">
              <a:lnSpc>
                <a:spcPct val="70000"/>
              </a:lnSpc>
              <a:spcBef>
                <a:spcPct val="50000"/>
              </a:spcBef>
            </a:pPr>
            <a:r>
              <a:rPr lang="en-US" sz="1800" b="1" dirty="0">
                <a:solidFill>
                  <a:srgbClr val="FF6600"/>
                </a:solidFill>
                <a:latin typeface="Courier New" pitchFamily="49" charset="0"/>
              </a:rPr>
              <a:t>  </a:t>
            </a:r>
            <a:r>
              <a:rPr lang="en-US" sz="1800" b="1" dirty="0">
                <a:latin typeface="Courier New" pitchFamily="49" charset="0"/>
              </a:rPr>
              <a:t>n = 0</a:t>
            </a:r>
          </a:p>
          <a:p>
            <a:pPr algn="l">
              <a:lnSpc>
                <a:spcPct val="70000"/>
              </a:lnSpc>
              <a:spcBef>
                <a:spcPct val="50000"/>
              </a:spcBef>
            </a:pPr>
            <a:r>
              <a:rPr lang="en-US" sz="1800" b="1" dirty="0">
                <a:solidFill>
                  <a:srgbClr val="FF6600"/>
                </a:solidFill>
                <a:latin typeface="Courier New" pitchFamily="49" charset="0"/>
              </a:rPr>
              <a:t>  for</a:t>
            </a:r>
            <a:r>
              <a:rPr lang="en-US" sz="1800" b="1" dirty="0">
                <a:latin typeface="Courier New" pitchFamily="49" charset="0"/>
              </a:rPr>
              <a:t> c </a:t>
            </a:r>
            <a:r>
              <a:rPr lang="en-US" sz="1800" b="1" dirty="0">
                <a:solidFill>
                  <a:srgbClr val="FF6600"/>
                </a:solidFill>
                <a:latin typeface="Courier New" pitchFamily="49" charset="0"/>
              </a:rPr>
              <a:t>in</a:t>
            </a:r>
            <a:r>
              <a:rPr lang="en-US" sz="1800" b="1" dirty="0">
                <a:latin typeface="Courier New" pitchFamily="49" charset="0"/>
              </a:rPr>
              <a:t> WORD:</a:t>
            </a:r>
          </a:p>
          <a:p>
            <a:pPr algn="l">
              <a:lnSpc>
                <a:spcPct val="70000"/>
              </a:lnSpc>
              <a:spcBef>
                <a:spcPct val="50000"/>
              </a:spcBef>
            </a:pPr>
            <a:r>
              <a:rPr lang="en-US" sz="1800" b="1" dirty="0">
                <a:latin typeface="Courier New" pitchFamily="49" charset="0"/>
              </a:rPr>
              <a:t>    </a:t>
            </a:r>
            <a:r>
              <a:rPr lang="en-US" sz="1800" b="1" dirty="0">
                <a:solidFill>
                  <a:srgbClr val="FF6600"/>
                </a:solidFill>
                <a:latin typeface="Courier New" pitchFamily="49" charset="0"/>
              </a:rPr>
              <a:t>if</a:t>
            </a:r>
            <a:r>
              <a:rPr lang="en-US" sz="1800" b="1" dirty="0">
                <a:latin typeface="Courier New" pitchFamily="49" charset="0"/>
              </a:rPr>
              <a:t> c </a:t>
            </a:r>
            <a:r>
              <a:rPr lang="en-US" sz="1800" b="1" dirty="0">
                <a:solidFill>
                  <a:srgbClr val="FF6600"/>
                </a:solidFill>
                <a:latin typeface="Courier New" pitchFamily="49" charset="0"/>
              </a:rPr>
              <a:t>not in</a:t>
            </a:r>
            <a:r>
              <a:rPr lang="en-US" sz="1800" b="1" dirty="0">
                <a:latin typeface="Courier New" pitchFamily="49" charset="0"/>
              </a:rPr>
              <a:t> </a:t>
            </a:r>
            <a:r>
              <a:rPr lang="en-US" sz="1800" b="1" dirty="0">
                <a:solidFill>
                  <a:srgbClr val="008000"/>
                </a:solidFill>
                <a:latin typeface="Courier New" pitchFamily="49" charset="0"/>
              </a:rPr>
              <a:t>'</a:t>
            </a:r>
            <a:r>
              <a:rPr lang="en-US" sz="1800" b="1" dirty="0" err="1">
                <a:solidFill>
                  <a:srgbClr val="008000"/>
                </a:solidFill>
                <a:latin typeface="Courier New" pitchFamily="49" charset="0"/>
              </a:rPr>
              <a:t>aeiou</a:t>
            </a:r>
            <a:r>
              <a:rPr lang="en-US" sz="1800" b="1" dirty="0">
                <a:solidFill>
                  <a:srgbClr val="008000"/>
                </a:solidFill>
                <a:latin typeface="Courier New" pitchFamily="49" charset="0"/>
              </a:rPr>
              <a:t>'</a:t>
            </a:r>
            <a:r>
              <a:rPr lang="en-US" sz="1800" b="1" dirty="0">
                <a:latin typeface="Courier New" pitchFamily="49" charset="0"/>
              </a:rPr>
              <a:t>:</a:t>
            </a:r>
          </a:p>
          <a:p>
            <a:pPr algn="l">
              <a:lnSpc>
                <a:spcPct val="70000"/>
              </a:lnSpc>
              <a:spcBef>
                <a:spcPct val="50000"/>
              </a:spcBef>
            </a:pPr>
            <a:r>
              <a:rPr lang="en-US" sz="1800" b="1" dirty="0">
                <a:latin typeface="Courier New" pitchFamily="49" charset="0"/>
              </a:rPr>
              <a:t>      n += 1</a:t>
            </a:r>
          </a:p>
          <a:p>
            <a:pPr algn="l">
              <a:lnSpc>
                <a:spcPct val="70000"/>
              </a:lnSpc>
              <a:spcBef>
                <a:spcPct val="50000"/>
              </a:spcBef>
            </a:pPr>
            <a:r>
              <a:rPr lang="en-US" sz="1800" b="1" dirty="0">
                <a:solidFill>
                  <a:srgbClr val="FF6600"/>
                </a:solidFill>
                <a:latin typeface="Courier New" pitchFamily="49" charset="0"/>
              </a:rPr>
              <a:t>  return</a:t>
            </a:r>
            <a:r>
              <a:rPr lang="en-US" sz="1800" b="1" dirty="0">
                <a:latin typeface="Courier New" pitchFamily="49" charset="0"/>
              </a:rPr>
              <a:t> n</a:t>
            </a:r>
          </a:p>
        </p:txBody>
      </p:sp>
      <p:sp>
        <p:nvSpPr>
          <p:cNvPr id="38917" name="Rectangle 8"/>
          <p:cNvSpPr>
            <a:spLocks noChangeArrowheads="1"/>
          </p:cNvSpPr>
          <p:nvPr/>
        </p:nvSpPr>
        <p:spPr bwMode="auto">
          <a:xfrm>
            <a:off x="4495800" y="762000"/>
            <a:ext cx="3200400" cy="2280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dirty="0" err="1">
                <a:solidFill>
                  <a:srgbClr val="FF6600"/>
                </a:solidFill>
                <a:latin typeface="Courier New" pitchFamily="49" charset="0"/>
              </a:rPr>
              <a:t>def</a:t>
            </a:r>
            <a:r>
              <a:rPr lang="en-US" sz="1800" b="1" dirty="0">
                <a:latin typeface="Courier New" pitchFamily="49" charset="0"/>
              </a:rPr>
              <a:t> min( L ):</a:t>
            </a:r>
          </a:p>
          <a:p>
            <a:pPr algn="l">
              <a:lnSpc>
                <a:spcPct val="70000"/>
              </a:lnSpc>
              <a:spcBef>
                <a:spcPct val="50000"/>
              </a:spcBef>
            </a:pPr>
            <a:r>
              <a:rPr lang="en-US" sz="1800" b="1" dirty="0">
                <a:latin typeface="Courier New" pitchFamily="49" charset="0"/>
              </a:rPr>
              <a:t>  </a:t>
            </a:r>
            <a:r>
              <a:rPr lang="en-US" sz="1800" b="1" dirty="0" smtClean="0">
                <a:latin typeface="Courier New" pitchFamily="49" charset="0"/>
              </a:rPr>
              <a:t>result = L[0]</a:t>
            </a:r>
          </a:p>
          <a:p>
            <a:pPr algn="l">
              <a:lnSpc>
                <a:spcPct val="70000"/>
              </a:lnSpc>
              <a:spcBef>
                <a:spcPct val="50000"/>
              </a:spcBef>
            </a:pPr>
            <a:r>
              <a:rPr lang="en-US" sz="1800" b="1" dirty="0">
                <a:latin typeface="Courier New" pitchFamily="49" charset="0"/>
              </a:rPr>
              <a:t> </a:t>
            </a:r>
            <a:r>
              <a:rPr lang="en-US" sz="1800" b="1" dirty="0" smtClean="0">
                <a:latin typeface="Courier New" pitchFamily="49" charset="0"/>
              </a:rPr>
              <a:t> </a:t>
            </a:r>
            <a:r>
              <a:rPr lang="en-US" sz="1800" b="1" dirty="0" smtClean="0">
                <a:solidFill>
                  <a:srgbClr val="F78B09"/>
                </a:solidFill>
                <a:latin typeface="Courier New" pitchFamily="49" charset="0"/>
              </a:rPr>
              <a:t>for</a:t>
            </a:r>
            <a:r>
              <a:rPr lang="en-US" sz="1800" b="1" dirty="0" smtClean="0">
                <a:latin typeface="Courier New" pitchFamily="49" charset="0"/>
              </a:rPr>
              <a:t> x </a:t>
            </a:r>
            <a:r>
              <a:rPr lang="en-US" sz="1800" b="1" dirty="0" smtClean="0">
                <a:solidFill>
                  <a:srgbClr val="F78B09"/>
                </a:solidFill>
                <a:latin typeface="Courier New" pitchFamily="49" charset="0"/>
              </a:rPr>
              <a:t>in</a:t>
            </a:r>
            <a:r>
              <a:rPr lang="en-US" sz="1800" b="1" dirty="0" smtClean="0">
                <a:latin typeface="Courier New" pitchFamily="49" charset="0"/>
              </a:rPr>
              <a:t> L:</a:t>
            </a:r>
          </a:p>
          <a:p>
            <a:pPr algn="l">
              <a:lnSpc>
                <a:spcPct val="70000"/>
              </a:lnSpc>
              <a:spcBef>
                <a:spcPct val="50000"/>
              </a:spcBef>
            </a:pPr>
            <a:r>
              <a:rPr lang="en-US" sz="1800" b="1" dirty="0">
                <a:latin typeface="Courier New" pitchFamily="49" charset="0"/>
              </a:rPr>
              <a:t> </a:t>
            </a:r>
            <a:r>
              <a:rPr lang="en-US" sz="1800" b="1" dirty="0" smtClean="0">
                <a:latin typeface="Courier New" pitchFamily="49" charset="0"/>
              </a:rPr>
              <a:t>   </a:t>
            </a:r>
            <a:r>
              <a:rPr lang="en-US" sz="1800" b="1" dirty="0" smtClean="0">
                <a:solidFill>
                  <a:srgbClr val="F78B09"/>
                </a:solidFill>
                <a:latin typeface="Courier New" pitchFamily="49" charset="0"/>
              </a:rPr>
              <a:t>if</a:t>
            </a:r>
          </a:p>
          <a:p>
            <a:pPr algn="l">
              <a:lnSpc>
                <a:spcPct val="70000"/>
              </a:lnSpc>
              <a:spcBef>
                <a:spcPct val="50000"/>
              </a:spcBef>
            </a:pPr>
            <a:endParaRPr lang="en-US" sz="1800" b="1" dirty="0" smtClean="0">
              <a:latin typeface="Courier New" pitchFamily="49" charset="0"/>
            </a:endParaRPr>
          </a:p>
          <a:p>
            <a:pPr algn="l">
              <a:lnSpc>
                <a:spcPct val="70000"/>
              </a:lnSpc>
              <a:spcBef>
                <a:spcPct val="50000"/>
              </a:spcBef>
            </a:pPr>
            <a:endParaRPr lang="en-US" sz="1800" b="1" dirty="0">
              <a:latin typeface="Courier New" pitchFamily="49" charset="0"/>
            </a:endParaRPr>
          </a:p>
          <a:p>
            <a:pPr algn="l">
              <a:lnSpc>
                <a:spcPct val="70000"/>
              </a:lnSpc>
              <a:spcBef>
                <a:spcPct val="50000"/>
              </a:spcBef>
            </a:pPr>
            <a:r>
              <a:rPr lang="en-US" sz="1800" b="1" dirty="0">
                <a:latin typeface="Courier New" pitchFamily="49" charset="0"/>
              </a:rPr>
              <a:t> </a:t>
            </a:r>
            <a:r>
              <a:rPr lang="en-US" sz="1800" b="1" dirty="0" smtClean="0">
                <a:latin typeface="Courier New" pitchFamily="49" charset="0"/>
              </a:rPr>
              <a:t> </a:t>
            </a:r>
            <a:r>
              <a:rPr lang="en-US" sz="1800" b="1" dirty="0" smtClean="0">
                <a:solidFill>
                  <a:srgbClr val="F78B09"/>
                </a:solidFill>
                <a:latin typeface="Courier New" pitchFamily="49" charset="0"/>
              </a:rPr>
              <a:t>return </a:t>
            </a:r>
            <a:r>
              <a:rPr lang="en-US" sz="1800" b="1" dirty="0" smtClean="0">
                <a:latin typeface="Courier New" pitchFamily="49" charset="0"/>
              </a:rPr>
              <a:t>result</a:t>
            </a:r>
            <a:endParaRPr lang="en-US" sz="1800" b="1" dirty="0">
              <a:latin typeface="Courier New" pitchFamily="49" charset="0"/>
            </a:endParaRPr>
          </a:p>
        </p:txBody>
      </p:sp>
      <p:sp>
        <p:nvSpPr>
          <p:cNvPr id="38918" name="Text Box 13"/>
          <p:cNvSpPr txBox="1">
            <a:spLocks noChangeArrowheads="1"/>
          </p:cNvSpPr>
          <p:nvPr/>
        </p:nvSpPr>
        <p:spPr bwMode="auto">
          <a:xfrm>
            <a:off x="4460875" y="152400"/>
            <a:ext cx="4538663" cy="314325"/>
          </a:xfrm>
          <a:prstGeom prst="rect">
            <a:avLst/>
          </a:prstGeom>
          <a:solidFill>
            <a:srgbClr val="CCECFF"/>
          </a:solidFill>
          <a:ln w="9525">
            <a:noFill/>
            <a:miter lim="800000"/>
            <a:headEnd/>
            <a:tailEnd/>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mbria" pitchFamily="18" charset="0"/>
              </a:rPr>
              <a:t>Finish this loop </a:t>
            </a:r>
            <a:r>
              <a:rPr lang="en-US" sz="1400" dirty="0">
                <a:latin typeface="Cambria" pitchFamily="18" charset="0"/>
              </a:rPr>
              <a:t>to find and return the </a:t>
            </a:r>
            <a:r>
              <a:rPr lang="en-US" sz="1400" b="1" u="sng" dirty="0">
                <a:latin typeface="Cambria" pitchFamily="18" charset="0"/>
              </a:rPr>
              <a:t>min</a:t>
            </a:r>
            <a:r>
              <a:rPr lang="en-US" sz="1400" dirty="0">
                <a:latin typeface="Cambria" pitchFamily="18" charset="0"/>
              </a:rPr>
              <a:t> of a list, L</a:t>
            </a:r>
          </a:p>
        </p:txBody>
      </p:sp>
      <p:sp>
        <p:nvSpPr>
          <p:cNvPr id="38919" name="Line 16"/>
          <p:cNvSpPr>
            <a:spLocks noChangeShapeType="1"/>
          </p:cNvSpPr>
          <p:nvPr/>
        </p:nvSpPr>
        <p:spPr bwMode="auto">
          <a:xfrm>
            <a:off x="365125" y="3505200"/>
            <a:ext cx="3460750" cy="0"/>
          </a:xfrm>
          <a:prstGeom prst="line">
            <a:avLst/>
          </a:prstGeom>
          <a:noFill/>
          <a:ln w="9525">
            <a:solidFill>
              <a:schemeClr val="bg1">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920" name="Line 17"/>
          <p:cNvSpPr>
            <a:spLocks noChangeShapeType="1"/>
          </p:cNvSpPr>
          <p:nvPr/>
        </p:nvSpPr>
        <p:spPr bwMode="auto">
          <a:xfrm flipH="1">
            <a:off x="4215063" y="156412"/>
            <a:ext cx="11844" cy="6500228"/>
          </a:xfrm>
          <a:prstGeom prst="line">
            <a:avLst/>
          </a:prstGeom>
          <a:noFill/>
          <a:ln w="57150">
            <a:solidFill>
              <a:srgbClr val="0000FF">
                <a:alpha val="20000"/>
              </a:srgb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921" name="Text Box 18"/>
          <p:cNvSpPr txBox="1">
            <a:spLocks noChangeArrowheads="1"/>
          </p:cNvSpPr>
          <p:nvPr/>
        </p:nvSpPr>
        <p:spPr bwMode="auto">
          <a:xfrm>
            <a:off x="6564313" y="485775"/>
            <a:ext cx="24495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100" dirty="0">
                <a:solidFill>
                  <a:schemeClr val="accent2"/>
                </a:solidFill>
                <a:latin typeface="Candara" panose="020E0502030303020204" pitchFamily="34" charset="0"/>
              </a:rPr>
              <a:t>L will be a non-empty list of numbers.</a:t>
            </a:r>
          </a:p>
        </p:txBody>
      </p:sp>
      <p:sp>
        <p:nvSpPr>
          <p:cNvPr id="38922" name="Rectangle 19"/>
          <p:cNvSpPr>
            <a:spLocks noChangeArrowheads="1"/>
          </p:cNvSpPr>
          <p:nvPr/>
        </p:nvSpPr>
        <p:spPr bwMode="auto">
          <a:xfrm>
            <a:off x="228600" y="3991896"/>
            <a:ext cx="3030538"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err="1">
                <a:solidFill>
                  <a:srgbClr val="FF6600"/>
                </a:solidFill>
                <a:latin typeface="Courier New" pitchFamily="49" charset="0"/>
              </a:rPr>
              <a:t>def</a:t>
            </a:r>
            <a:r>
              <a:rPr lang="en-US" sz="1800" b="1" dirty="0">
                <a:latin typeface="Courier New" pitchFamily="49" charset="0"/>
              </a:rPr>
              <a:t> </a:t>
            </a:r>
            <a:r>
              <a:rPr lang="en-US" sz="1800" b="1" dirty="0">
                <a:solidFill>
                  <a:srgbClr val="0504FD"/>
                </a:solidFill>
                <a:latin typeface="Courier New" pitchFamily="49" charset="0"/>
              </a:rPr>
              <a:t>mystery</a:t>
            </a:r>
            <a:r>
              <a:rPr lang="en-US" sz="1800" b="1" dirty="0">
                <a:latin typeface="Courier New" pitchFamily="49" charset="0"/>
              </a:rPr>
              <a:t>( n ):</a:t>
            </a:r>
          </a:p>
          <a:p>
            <a:pPr algn="l"/>
            <a:r>
              <a:rPr lang="en-US" sz="1800" b="1" dirty="0">
                <a:solidFill>
                  <a:srgbClr val="FF6600"/>
                </a:solidFill>
                <a:latin typeface="Courier New" pitchFamily="49" charset="0"/>
              </a:rPr>
              <a:t>  while</a:t>
            </a:r>
            <a:r>
              <a:rPr lang="en-US" sz="1800" b="1" dirty="0">
                <a:latin typeface="Courier New" pitchFamily="49" charset="0"/>
              </a:rPr>
              <a:t> n != 1:</a:t>
            </a:r>
          </a:p>
          <a:p>
            <a:pPr algn="l"/>
            <a:r>
              <a:rPr lang="en-US" sz="1800" b="1" dirty="0">
                <a:latin typeface="Courier New" pitchFamily="49" charset="0"/>
              </a:rPr>
              <a:t>    </a:t>
            </a:r>
            <a:r>
              <a:rPr lang="en-US" sz="1800" b="1" dirty="0">
                <a:solidFill>
                  <a:srgbClr val="FF6600"/>
                </a:solidFill>
                <a:latin typeface="Courier New" pitchFamily="49" charset="0"/>
              </a:rPr>
              <a:t>if</a:t>
            </a:r>
            <a:r>
              <a:rPr lang="en-US" sz="1800" b="1" dirty="0">
                <a:latin typeface="Courier New" pitchFamily="49" charset="0"/>
              </a:rPr>
              <a:t> n%2 == 0:</a:t>
            </a:r>
          </a:p>
          <a:p>
            <a:pPr algn="l"/>
            <a:r>
              <a:rPr lang="en-US" sz="1800" b="1" dirty="0">
                <a:latin typeface="Courier New" pitchFamily="49" charset="0"/>
              </a:rPr>
              <a:t>      n = n/2</a:t>
            </a:r>
          </a:p>
          <a:p>
            <a:pPr algn="l"/>
            <a:r>
              <a:rPr lang="en-US" sz="1800" b="1" dirty="0">
                <a:latin typeface="Courier New" pitchFamily="49" charset="0"/>
              </a:rPr>
              <a:t>    </a:t>
            </a:r>
            <a:r>
              <a:rPr lang="en-US" sz="1800" b="1" dirty="0">
                <a:solidFill>
                  <a:srgbClr val="FF6600"/>
                </a:solidFill>
                <a:latin typeface="Courier New" pitchFamily="49" charset="0"/>
              </a:rPr>
              <a:t>else</a:t>
            </a:r>
            <a:r>
              <a:rPr lang="en-US" sz="1800" b="1" dirty="0">
                <a:latin typeface="Courier New" pitchFamily="49" charset="0"/>
              </a:rPr>
              <a:t>:</a:t>
            </a:r>
          </a:p>
          <a:p>
            <a:pPr algn="l"/>
            <a:r>
              <a:rPr lang="en-US" sz="1800" b="1" dirty="0">
                <a:latin typeface="Courier New" pitchFamily="49" charset="0"/>
              </a:rPr>
              <a:t>      </a:t>
            </a:r>
            <a:r>
              <a:rPr lang="en-US" sz="1800" b="1" dirty="0">
                <a:solidFill>
                  <a:srgbClr val="FF6600"/>
                </a:solidFill>
                <a:latin typeface="Courier New" pitchFamily="49" charset="0"/>
              </a:rPr>
              <a:t>return</a:t>
            </a:r>
            <a:r>
              <a:rPr lang="en-US" sz="1800" b="1" dirty="0">
                <a:latin typeface="Courier New" pitchFamily="49" charset="0"/>
              </a:rPr>
              <a:t> </a:t>
            </a:r>
            <a:r>
              <a:rPr lang="en-US" sz="1800" b="1" dirty="0">
                <a:solidFill>
                  <a:srgbClr val="6105A5"/>
                </a:solidFill>
                <a:latin typeface="Courier New" pitchFamily="49" charset="0"/>
              </a:rPr>
              <a:t>False</a:t>
            </a:r>
            <a:endParaRPr lang="en-US" sz="1800" b="1" dirty="0">
              <a:latin typeface="Courier New" pitchFamily="49" charset="0"/>
            </a:endParaRPr>
          </a:p>
          <a:p>
            <a:pPr algn="l"/>
            <a:r>
              <a:rPr lang="en-US" sz="1800" b="1" dirty="0">
                <a:latin typeface="Courier New" pitchFamily="49" charset="0"/>
              </a:rPr>
              <a:t>  </a:t>
            </a:r>
            <a:endParaRPr lang="en-US" sz="1800" b="1" dirty="0" smtClean="0">
              <a:latin typeface="Courier New" pitchFamily="49" charset="0"/>
            </a:endParaRPr>
          </a:p>
          <a:p>
            <a:pPr algn="l"/>
            <a:r>
              <a:rPr lang="en-US" sz="1800" b="1" dirty="0">
                <a:solidFill>
                  <a:srgbClr val="FF6600"/>
                </a:solidFill>
                <a:latin typeface="Courier New" pitchFamily="49" charset="0"/>
              </a:rPr>
              <a:t> </a:t>
            </a:r>
            <a:r>
              <a:rPr lang="en-US" sz="1800" b="1" dirty="0" smtClean="0">
                <a:solidFill>
                  <a:srgbClr val="FF6600"/>
                </a:solidFill>
                <a:latin typeface="Courier New" pitchFamily="49" charset="0"/>
              </a:rPr>
              <a:t> return</a:t>
            </a:r>
            <a:r>
              <a:rPr lang="en-US" sz="1800" b="1" dirty="0" smtClean="0">
                <a:latin typeface="Courier New" pitchFamily="49" charset="0"/>
              </a:rPr>
              <a:t> </a:t>
            </a:r>
            <a:r>
              <a:rPr lang="en-US" sz="1800" b="1" dirty="0">
                <a:solidFill>
                  <a:srgbClr val="6105A5"/>
                </a:solidFill>
                <a:latin typeface="Courier New" pitchFamily="49" charset="0"/>
              </a:rPr>
              <a:t>True</a:t>
            </a:r>
            <a:endParaRPr lang="en-US" sz="1800" b="1" dirty="0">
              <a:latin typeface="Courier New" pitchFamily="49" charset="0"/>
            </a:endParaRPr>
          </a:p>
        </p:txBody>
      </p:sp>
      <p:sp>
        <p:nvSpPr>
          <p:cNvPr id="38923" name="Line 20"/>
          <p:cNvSpPr>
            <a:spLocks noChangeShapeType="1"/>
          </p:cNvSpPr>
          <p:nvPr/>
        </p:nvSpPr>
        <p:spPr bwMode="auto">
          <a:xfrm>
            <a:off x="4429876" y="3172328"/>
            <a:ext cx="4473492" cy="0"/>
          </a:xfrm>
          <a:prstGeom prst="line">
            <a:avLst/>
          </a:prstGeom>
          <a:noFill/>
          <a:ln w="9525">
            <a:solidFill>
              <a:schemeClr val="bg1">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924" name="Rectangle 21"/>
          <p:cNvSpPr>
            <a:spLocks noChangeArrowheads="1"/>
          </p:cNvSpPr>
          <p:nvPr/>
        </p:nvSpPr>
        <p:spPr bwMode="auto">
          <a:xfrm>
            <a:off x="4457952" y="4106863"/>
            <a:ext cx="320040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dirty="0" err="1">
                <a:solidFill>
                  <a:srgbClr val="FF6600"/>
                </a:solidFill>
                <a:latin typeface="Courier New" pitchFamily="49" charset="0"/>
              </a:rPr>
              <a:t>def</a:t>
            </a:r>
            <a:r>
              <a:rPr lang="en-US" sz="1800" b="1" dirty="0">
                <a:latin typeface="Courier New" pitchFamily="49" charset="0"/>
              </a:rPr>
              <a:t> </a:t>
            </a:r>
            <a:r>
              <a:rPr lang="en-US" sz="1800" b="1" dirty="0" err="1">
                <a:latin typeface="Courier New" pitchFamily="49" charset="0"/>
              </a:rPr>
              <a:t>isPrime</a:t>
            </a:r>
            <a:r>
              <a:rPr lang="en-US" sz="1800" b="1" dirty="0">
                <a:latin typeface="Courier New" pitchFamily="49" charset="0"/>
              </a:rPr>
              <a:t>( n ):</a:t>
            </a:r>
          </a:p>
        </p:txBody>
      </p:sp>
      <p:sp>
        <p:nvSpPr>
          <p:cNvPr id="38925" name="Text Box 23"/>
          <p:cNvSpPr txBox="1">
            <a:spLocks noChangeArrowheads="1"/>
          </p:cNvSpPr>
          <p:nvPr/>
        </p:nvSpPr>
        <p:spPr bwMode="auto">
          <a:xfrm>
            <a:off x="4634667" y="3352800"/>
            <a:ext cx="4124325" cy="523220"/>
          </a:xfrm>
          <a:prstGeom prst="rect">
            <a:avLst/>
          </a:prstGeom>
          <a:solidFill>
            <a:srgbClr val="CCECFF"/>
          </a:solidFill>
          <a:ln w="9525">
            <a:noFill/>
            <a:miter lim="800000"/>
            <a:headEnd/>
            <a:tailEnd/>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dirty="0" smtClean="0">
                <a:solidFill>
                  <a:srgbClr val="0000FF"/>
                </a:solidFill>
                <a:latin typeface="Cambria" pitchFamily="18" charset="0"/>
              </a:rPr>
              <a:t>Extra:  </a:t>
            </a:r>
            <a:r>
              <a:rPr lang="en-US" sz="1400" dirty="0" smtClean="0">
                <a:latin typeface="Cambria" pitchFamily="18" charset="0"/>
              </a:rPr>
              <a:t>Write </a:t>
            </a:r>
            <a:r>
              <a:rPr lang="en-US" sz="1400" dirty="0">
                <a:latin typeface="Cambria" pitchFamily="18" charset="0"/>
              </a:rPr>
              <a:t>a loop so that this function returns </a:t>
            </a:r>
            <a:r>
              <a:rPr lang="en-US" sz="1400" b="1" dirty="0">
                <a:latin typeface="Cambria" pitchFamily="18" charset="0"/>
              </a:rPr>
              <a:t>True </a:t>
            </a:r>
            <a:r>
              <a:rPr lang="en-US" sz="1400" dirty="0">
                <a:latin typeface="Cambria" pitchFamily="18" charset="0"/>
              </a:rPr>
              <a:t>if </a:t>
            </a:r>
            <a:r>
              <a:rPr lang="en-US" sz="1400" dirty="0" smtClean="0">
                <a:latin typeface="Cambria" pitchFamily="18" charset="0"/>
              </a:rPr>
              <a:t>the </a:t>
            </a:r>
            <a:r>
              <a:rPr lang="en-US" sz="1400" dirty="0">
                <a:latin typeface="Cambria" pitchFamily="18" charset="0"/>
              </a:rPr>
              <a:t>input </a:t>
            </a:r>
            <a:r>
              <a:rPr lang="en-US" sz="1400" b="1" dirty="0" smtClean="0">
                <a:latin typeface="Cambria" pitchFamily="18" charset="0"/>
              </a:rPr>
              <a:t>n</a:t>
            </a:r>
            <a:r>
              <a:rPr lang="en-US" sz="1400" dirty="0" smtClean="0">
                <a:latin typeface="Cambria" pitchFamily="18" charset="0"/>
              </a:rPr>
              <a:t> is </a:t>
            </a:r>
            <a:r>
              <a:rPr lang="en-US" sz="1400" dirty="0">
                <a:latin typeface="Cambria" pitchFamily="18" charset="0"/>
              </a:rPr>
              <a:t>prime and </a:t>
            </a:r>
            <a:r>
              <a:rPr lang="en-US" sz="1400" b="1" dirty="0">
                <a:latin typeface="Cambria" pitchFamily="18" charset="0"/>
              </a:rPr>
              <a:t>False</a:t>
            </a:r>
            <a:r>
              <a:rPr lang="en-US" sz="1400" dirty="0">
                <a:latin typeface="Cambria" pitchFamily="18" charset="0"/>
              </a:rPr>
              <a:t> </a:t>
            </a:r>
            <a:r>
              <a:rPr lang="en-US" sz="1400" dirty="0" smtClean="0">
                <a:latin typeface="Cambria" pitchFamily="18" charset="0"/>
              </a:rPr>
              <a:t>otherwise</a:t>
            </a:r>
            <a:endParaRPr lang="en-US" sz="1400" dirty="0">
              <a:latin typeface="Cambria" pitchFamily="18" charset="0"/>
            </a:endParaRPr>
          </a:p>
        </p:txBody>
      </p:sp>
      <p:sp>
        <p:nvSpPr>
          <p:cNvPr id="38926" name="Text Box 24"/>
          <p:cNvSpPr txBox="1">
            <a:spLocks noChangeArrowheads="1"/>
          </p:cNvSpPr>
          <p:nvPr/>
        </p:nvSpPr>
        <p:spPr bwMode="auto">
          <a:xfrm>
            <a:off x="7708189" y="3922713"/>
            <a:ext cx="1325351"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100" dirty="0">
                <a:solidFill>
                  <a:schemeClr val="accent2"/>
                </a:solidFill>
                <a:latin typeface="Candara" panose="020E0502030303020204" pitchFamily="34" charset="0"/>
              </a:rPr>
              <a:t>n will be a positive integer &gt;= 2</a:t>
            </a:r>
          </a:p>
        </p:txBody>
      </p:sp>
      <p:sp>
        <p:nvSpPr>
          <p:cNvPr id="38927" name="Line 26"/>
          <p:cNvSpPr>
            <a:spLocks noChangeShapeType="1"/>
          </p:cNvSpPr>
          <p:nvPr/>
        </p:nvSpPr>
        <p:spPr bwMode="auto">
          <a:xfrm flipH="1">
            <a:off x="2239963" y="3820446"/>
            <a:ext cx="385762" cy="204787"/>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38928" name="Text Box 27"/>
          <p:cNvSpPr txBox="1">
            <a:spLocks noChangeArrowheads="1"/>
          </p:cNvSpPr>
          <p:nvPr/>
        </p:nvSpPr>
        <p:spPr bwMode="auto">
          <a:xfrm>
            <a:off x="2609182" y="3581400"/>
            <a:ext cx="831850" cy="27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b="1" dirty="0">
                <a:latin typeface="Calibri" pitchFamily="34" charset="0"/>
              </a:rPr>
              <a:t>Let n = 12</a:t>
            </a:r>
          </a:p>
        </p:txBody>
      </p:sp>
      <p:sp>
        <p:nvSpPr>
          <p:cNvPr id="38929" name="Line 28"/>
          <p:cNvSpPr>
            <a:spLocks noChangeShapeType="1"/>
          </p:cNvSpPr>
          <p:nvPr/>
        </p:nvSpPr>
        <p:spPr bwMode="auto">
          <a:xfrm>
            <a:off x="2095500" y="1065212"/>
            <a:ext cx="0" cy="208172"/>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38930" name="Text Box 29"/>
          <p:cNvSpPr txBox="1">
            <a:spLocks noChangeArrowheads="1"/>
          </p:cNvSpPr>
          <p:nvPr/>
        </p:nvSpPr>
        <p:spPr bwMode="auto">
          <a:xfrm>
            <a:off x="1476375" y="791681"/>
            <a:ext cx="24098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dirty="0">
                <a:latin typeface="Calibri" pitchFamily="34" charset="0"/>
              </a:rPr>
              <a:t>Let WORD </a:t>
            </a:r>
            <a:r>
              <a:rPr lang="en-US" sz="1400" b="1" dirty="0" smtClean="0">
                <a:latin typeface="Calibri" pitchFamily="34" charset="0"/>
              </a:rPr>
              <a:t> =  </a:t>
            </a:r>
            <a:r>
              <a:rPr lang="en-US" sz="1400" b="1" dirty="0">
                <a:solidFill>
                  <a:srgbClr val="008000"/>
                </a:solidFill>
                <a:latin typeface="Courier New" panose="02070309020205020404" pitchFamily="49" charset="0"/>
                <a:cs typeface="Courier New" panose="02070309020205020404" pitchFamily="49" charset="0"/>
              </a:rPr>
              <a:t>'forty-two'</a:t>
            </a:r>
          </a:p>
        </p:txBody>
      </p:sp>
      <p:sp>
        <p:nvSpPr>
          <p:cNvPr id="38931" name="Text Box 18"/>
          <p:cNvSpPr txBox="1">
            <a:spLocks noChangeArrowheads="1"/>
          </p:cNvSpPr>
          <p:nvPr/>
        </p:nvSpPr>
        <p:spPr bwMode="auto">
          <a:xfrm>
            <a:off x="4977063" y="6517104"/>
            <a:ext cx="3657601" cy="276999"/>
          </a:xfrm>
          <a:prstGeom prst="rect">
            <a:avLst/>
          </a:prstGeom>
          <a:noFill/>
          <a:ln>
            <a:noFill/>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dirty="0" smtClean="0">
                <a:latin typeface="Calibri" pitchFamily="34" charset="0"/>
              </a:rPr>
              <a:t>Hint:  </a:t>
            </a:r>
            <a:r>
              <a:rPr lang="en-US" sz="1200" dirty="0" smtClean="0">
                <a:latin typeface="Calibri" pitchFamily="34" charset="0"/>
              </a:rPr>
              <a:t>check all possible divisors to see if they "work"…</a:t>
            </a:r>
            <a:endParaRPr lang="en-US" sz="1200" dirty="0">
              <a:latin typeface="Calibri" pitchFamily="34" charset="0"/>
            </a:endParaRPr>
          </a:p>
        </p:txBody>
      </p:sp>
      <p:sp>
        <p:nvSpPr>
          <p:cNvPr id="38932" name="Text Box 18"/>
          <p:cNvSpPr txBox="1">
            <a:spLocks noChangeArrowheads="1"/>
          </p:cNvSpPr>
          <p:nvPr/>
        </p:nvSpPr>
        <p:spPr bwMode="auto">
          <a:xfrm>
            <a:off x="176463" y="6517104"/>
            <a:ext cx="3749675" cy="276999"/>
          </a:xfrm>
          <a:prstGeom prst="rect">
            <a:avLst/>
          </a:prstGeom>
          <a:noFill/>
          <a:ln>
            <a:noFill/>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dirty="0">
                <a:latin typeface="Calibri" pitchFamily="34" charset="0"/>
              </a:rPr>
              <a:t>Challenge: </a:t>
            </a:r>
            <a:r>
              <a:rPr lang="en-US" sz="1200" dirty="0" smtClean="0">
                <a:latin typeface="Calibri" pitchFamily="34" charset="0"/>
              </a:rPr>
              <a:t>for what inputs n does </a:t>
            </a:r>
            <a:r>
              <a:rPr lang="en-US" sz="1200" b="1" dirty="0" smtClean="0">
                <a:latin typeface="Calibri" pitchFamily="34" charset="0"/>
              </a:rPr>
              <a:t>mystery</a:t>
            </a:r>
            <a:r>
              <a:rPr lang="en-US" sz="1200" dirty="0" smtClean="0">
                <a:latin typeface="Calibri" pitchFamily="34" charset="0"/>
              </a:rPr>
              <a:t> return True</a:t>
            </a:r>
            <a:r>
              <a:rPr lang="en-US" sz="1200" dirty="0">
                <a:latin typeface="Calibri" pitchFamily="34" charset="0"/>
              </a:rPr>
              <a:t>?</a:t>
            </a:r>
          </a:p>
        </p:txBody>
      </p:sp>
      <p:sp>
        <p:nvSpPr>
          <p:cNvPr id="22" name="Text Box 27"/>
          <p:cNvSpPr txBox="1">
            <a:spLocks noChangeArrowheads="1"/>
          </p:cNvSpPr>
          <p:nvPr/>
        </p:nvSpPr>
        <p:spPr bwMode="auto">
          <a:xfrm>
            <a:off x="3368698" y="3593432"/>
            <a:ext cx="846366"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dirty="0">
                <a:latin typeface="Calibri" pitchFamily="34" charset="0"/>
              </a:rPr>
              <a:t>Let n = 8</a:t>
            </a:r>
          </a:p>
        </p:txBody>
      </p:sp>
      <p:sp>
        <p:nvSpPr>
          <p:cNvPr id="3" name="TextBox 2"/>
          <p:cNvSpPr txBox="1"/>
          <p:nvPr/>
        </p:nvSpPr>
        <p:spPr>
          <a:xfrm>
            <a:off x="2907632" y="4117817"/>
            <a:ext cx="700088" cy="461665"/>
          </a:xfrm>
          <a:prstGeom prst="rect">
            <a:avLst/>
          </a:prstGeom>
          <a:noFill/>
        </p:spPr>
        <p:txBody>
          <a:bodyPr wrap="square" rtlCol="0">
            <a:spAutoFit/>
          </a:bodyPr>
          <a:lstStyle/>
          <a:p>
            <a:r>
              <a:rPr lang="en-US" dirty="0">
                <a:latin typeface="Calibri" panose="020F0502020204030204" pitchFamily="34" charset="0"/>
              </a:rPr>
              <a:t>12</a:t>
            </a:r>
          </a:p>
        </p:txBody>
      </p:sp>
      <p:sp>
        <p:nvSpPr>
          <p:cNvPr id="24" name="TextBox 23"/>
          <p:cNvSpPr txBox="1"/>
          <p:nvPr/>
        </p:nvSpPr>
        <p:spPr>
          <a:xfrm>
            <a:off x="3500869" y="4117816"/>
            <a:ext cx="700088" cy="461665"/>
          </a:xfrm>
          <a:prstGeom prst="rect">
            <a:avLst/>
          </a:prstGeom>
          <a:noFill/>
        </p:spPr>
        <p:txBody>
          <a:bodyPr wrap="square" rtlCol="0">
            <a:spAutoFit/>
          </a:bodyPr>
          <a:lstStyle/>
          <a:p>
            <a:pPr algn="l"/>
            <a:r>
              <a:rPr lang="en-US" dirty="0">
                <a:latin typeface="Calibri" panose="020F0502020204030204" pitchFamily="34" charset="0"/>
              </a:rPr>
              <a:t>8</a:t>
            </a:r>
          </a:p>
        </p:txBody>
      </p:sp>
      <p:sp>
        <p:nvSpPr>
          <p:cNvPr id="25" name="Line 17"/>
          <p:cNvSpPr>
            <a:spLocks noChangeShapeType="1"/>
          </p:cNvSpPr>
          <p:nvPr/>
        </p:nvSpPr>
        <p:spPr bwMode="auto">
          <a:xfrm flipH="1">
            <a:off x="3487399" y="4162925"/>
            <a:ext cx="0" cy="2020762"/>
          </a:xfrm>
          <a:prstGeom prst="line">
            <a:avLst/>
          </a:prstGeom>
          <a:noFill/>
          <a:ln w="9525">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 name="Rounded Rectangle 5"/>
          <p:cNvSpPr/>
          <p:nvPr/>
        </p:nvSpPr>
        <p:spPr bwMode="auto">
          <a:xfrm>
            <a:off x="5562600" y="1747838"/>
            <a:ext cx="1752600" cy="309562"/>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9" name="Rounded Rectangle 28"/>
          <p:cNvSpPr/>
          <p:nvPr/>
        </p:nvSpPr>
        <p:spPr bwMode="auto">
          <a:xfrm>
            <a:off x="5410199" y="2209799"/>
            <a:ext cx="2338137" cy="389021"/>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 name="Rectangle 7"/>
          <p:cNvSpPr/>
          <p:nvPr/>
        </p:nvSpPr>
        <p:spPr>
          <a:xfrm>
            <a:off x="7226968" y="1688432"/>
            <a:ext cx="322524" cy="369332"/>
          </a:xfrm>
          <a:prstGeom prst="rect">
            <a:avLst/>
          </a:prstGeom>
        </p:spPr>
        <p:txBody>
          <a:bodyPr wrap="none">
            <a:spAutoFit/>
          </a:bodyPr>
          <a:lstStyle/>
          <a:p>
            <a:r>
              <a:rPr lang="en-US" sz="1800" b="1" dirty="0">
                <a:solidFill>
                  <a:srgbClr val="000000"/>
                </a:solidFill>
                <a:latin typeface="Courier New" pitchFamily="49" charset="0"/>
              </a:rPr>
              <a:t>:</a:t>
            </a:r>
            <a:endParaRPr lang="en-US" dirty="0"/>
          </a:p>
        </p:txBody>
      </p:sp>
      <p:sp>
        <p:nvSpPr>
          <p:cNvPr id="32" name="Text Box 18"/>
          <p:cNvSpPr txBox="1">
            <a:spLocks noChangeArrowheads="1"/>
          </p:cNvSpPr>
          <p:nvPr/>
        </p:nvSpPr>
        <p:spPr bwMode="auto">
          <a:xfrm>
            <a:off x="7226968" y="1142416"/>
            <a:ext cx="169235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100" dirty="0" smtClean="0">
                <a:solidFill>
                  <a:schemeClr val="accent2"/>
                </a:solidFill>
                <a:latin typeface="Candara" panose="020E0502030303020204" pitchFamily="34" charset="0"/>
              </a:rPr>
              <a:t>What to check about x? </a:t>
            </a:r>
            <a:endParaRPr lang="en-US" sz="1100" dirty="0">
              <a:solidFill>
                <a:schemeClr val="accent2"/>
              </a:solidFill>
              <a:latin typeface="Candara" panose="020E0502030303020204" pitchFamily="34" charset="0"/>
            </a:endParaRPr>
          </a:p>
        </p:txBody>
      </p:sp>
      <p:sp>
        <p:nvSpPr>
          <p:cNvPr id="33" name="Text Box 18"/>
          <p:cNvSpPr txBox="1">
            <a:spLocks noChangeArrowheads="1"/>
          </p:cNvSpPr>
          <p:nvPr/>
        </p:nvSpPr>
        <p:spPr bwMode="auto">
          <a:xfrm>
            <a:off x="7892631" y="2470151"/>
            <a:ext cx="102669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100" dirty="0" smtClean="0">
                <a:solidFill>
                  <a:schemeClr val="accent2"/>
                </a:solidFill>
                <a:latin typeface="Candara" panose="020E0502030303020204" pitchFamily="34" charset="0"/>
              </a:rPr>
              <a:t>What to do?</a:t>
            </a:r>
            <a:endParaRPr lang="en-US" sz="1100" dirty="0">
              <a:solidFill>
                <a:schemeClr val="accent2"/>
              </a:solidFill>
              <a:latin typeface="Candara" panose="020E0502030303020204" pitchFamily="34" charset="0"/>
            </a:endParaRPr>
          </a:p>
        </p:txBody>
      </p:sp>
      <p:cxnSp>
        <p:nvCxnSpPr>
          <p:cNvPr id="10" name="Straight Arrow Connector 9"/>
          <p:cNvCxnSpPr/>
          <p:nvPr/>
        </p:nvCxnSpPr>
        <p:spPr bwMode="auto">
          <a:xfrm flipH="1">
            <a:off x="7086602" y="1413669"/>
            <a:ext cx="288758" cy="270752"/>
          </a:xfrm>
          <a:prstGeom prst="straightConnector1">
            <a:avLst/>
          </a:prstGeom>
          <a:noFill/>
          <a:ln w="12700" cap="flat" cmpd="sng" algn="ctr">
            <a:solidFill>
              <a:schemeClr val="tx1"/>
            </a:solidFill>
            <a:prstDash val="solid"/>
            <a:round/>
            <a:headEnd type="none" w="med" len="med"/>
            <a:tailEnd type="arrow"/>
          </a:ln>
          <a:effectLst/>
        </p:spPr>
      </p:cxnSp>
      <p:cxnSp>
        <p:nvCxnSpPr>
          <p:cNvPr id="36" name="Straight Arrow Connector 35"/>
          <p:cNvCxnSpPr/>
          <p:nvPr/>
        </p:nvCxnSpPr>
        <p:spPr bwMode="auto">
          <a:xfrm flipH="1" flipV="1">
            <a:off x="7818480" y="2371410"/>
            <a:ext cx="509334" cy="65798"/>
          </a:xfrm>
          <a:prstGeom prst="straightConnector1">
            <a:avLst/>
          </a:prstGeom>
          <a:noFill/>
          <a:ln w="12700" cap="flat" cmpd="sng" algn="ctr">
            <a:solidFill>
              <a:schemeClr val="tx1"/>
            </a:solidFill>
            <a:prstDash val="solid"/>
            <a:round/>
            <a:headEnd type="none" w="med" len="med"/>
            <a:tailEnd type="arrow"/>
          </a:ln>
          <a:effectLst/>
        </p:spPr>
      </p:cxnSp>
    </p:spTree>
    <p:extLst>
      <p:ext uri="{BB962C8B-B14F-4D97-AF65-F5344CB8AC3E}">
        <p14:creationId xmlns:p14="http://schemas.microsoft.com/office/powerpoint/2010/main" val="153924869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5"/>
          <a:stretch>
            <a:fillRect/>
          </a:stretch>
        </p:blipFill>
        <p:spPr>
          <a:xfrm>
            <a:off x="101601" y="76200"/>
            <a:ext cx="9042399" cy="6781800"/>
          </a:xfrm>
          <a:prstGeom prst="rect">
            <a:avLst/>
          </a:prstGeom>
        </p:spPr>
      </p:pic>
      <p:sp>
        <p:nvSpPr>
          <p:cNvPr id="61444" name="Text Box 7"/>
          <p:cNvSpPr txBox="1">
            <a:spLocks noChangeArrowheads="1"/>
          </p:cNvSpPr>
          <p:nvPr>
            <p:custDataLst>
              <p:tags r:id="rId1"/>
            </p:custDataLst>
          </p:nvPr>
        </p:nvSpPr>
        <p:spPr bwMode="auto">
          <a:xfrm>
            <a:off x="706438" y="152400"/>
            <a:ext cx="7781925"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i="1" dirty="0">
                <a:latin typeface="Cambria" panose="02040503050406030204" pitchFamily="18" charset="0"/>
              </a:rPr>
              <a:t>Why</a:t>
            </a:r>
            <a:r>
              <a:rPr lang="en-US" sz="4000" dirty="0">
                <a:latin typeface="Cambria" panose="02040503050406030204" pitchFamily="18" charset="0"/>
              </a:rPr>
              <a:t> Assembly Language ?</a:t>
            </a:r>
          </a:p>
        </p:txBody>
      </p:sp>
      <p:sp>
        <p:nvSpPr>
          <p:cNvPr id="61445" name="Text Box 8"/>
          <p:cNvSpPr txBox="1">
            <a:spLocks noChangeArrowheads="1"/>
          </p:cNvSpPr>
          <p:nvPr>
            <p:custDataLst>
              <p:tags r:id="rId2"/>
            </p:custDataLst>
          </p:nvPr>
        </p:nvSpPr>
        <p:spPr bwMode="auto">
          <a:xfrm>
            <a:off x="4572000" y="5943600"/>
            <a:ext cx="4386770" cy="738664"/>
          </a:xfrm>
          <a:prstGeom prst="rect">
            <a:avLst/>
          </a:prstGeom>
          <a:solidFill>
            <a:schemeClr val="bg1"/>
          </a:solidFill>
          <a:ln>
            <a:noFill/>
          </a:ln>
          <a:extLst/>
        </p:spPr>
        <p:txBody>
          <a:bodyPr wrap="squar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dirty="0">
                <a:latin typeface="Calibri" panose="020F0502020204030204" pitchFamily="34" charset="0"/>
              </a:rPr>
              <a:t>It’s only the foolish who never climb  Mt. Fuji  --  </a:t>
            </a:r>
            <a:r>
              <a:rPr lang="en-US" sz="2100" b="1" i="1" dirty="0">
                <a:solidFill>
                  <a:srgbClr val="0000FF"/>
                </a:solidFill>
                <a:latin typeface="Calibri" panose="020F0502020204030204" pitchFamily="34" charset="0"/>
              </a:rPr>
              <a:t>or who climb it again</a:t>
            </a:r>
            <a:r>
              <a:rPr lang="en-US" sz="2100" b="1" dirty="0">
                <a:latin typeface="Calibri" panose="020F0502020204030204" pitchFamily="34" charset="0"/>
              </a:rPr>
              <a:t>.</a:t>
            </a:r>
          </a:p>
        </p:txBody>
      </p:sp>
      <p:sp>
        <p:nvSpPr>
          <p:cNvPr id="61446" name="Text Box 9"/>
          <p:cNvSpPr txBox="1">
            <a:spLocks noChangeArrowheads="1"/>
          </p:cNvSpPr>
          <p:nvPr/>
        </p:nvSpPr>
        <p:spPr bwMode="auto">
          <a:xfrm>
            <a:off x="304800" y="1066800"/>
            <a:ext cx="3048000" cy="369332"/>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dirty="0" smtClean="0">
                <a:solidFill>
                  <a:schemeClr val="bg1">
                    <a:lumMod val="65000"/>
                  </a:schemeClr>
                </a:solidFill>
                <a:latin typeface="Cambria" panose="02040503050406030204" pitchFamily="18" charset="0"/>
              </a:rPr>
              <a:t>Is assembly really </a:t>
            </a:r>
            <a:r>
              <a:rPr lang="en-US" sz="1800" i="1" dirty="0" smtClean="0">
                <a:solidFill>
                  <a:schemeClr val="bg1">
                    <a:lumMod val="65000"/>
                  </a:schemeClr>
                </a:solidFill>
                <a:latin typeface="Cambria" panose="02040503050406030204" pitchFamily="18" charset="0"/>
              </a:rPr>
              <a:t>a thing</a:t>
            </a:r>
            <a:r>
              <a:rPr lang="en-US" sz="1800" dirty="0" smtClean="0">
                <a:solidFill>
                  <a:schemeClr val="bg1">
                    <a:lumMod val="65000"/>
                  </a:schemeClr>
                </a:solidFill>
                <a:latin typeface="Cambria" panose="02040503050406030204" pitchFamily="18" charset="0"/>
              </a:rPr>
              <a:t> ? </a:t>
            </a:r>
            <a:endParaRPr lang="en-US" sz="1800" dirty="0">
              <a:solidFill>
                <a:schemeClr val="bg1">
                  <a:lumMod val="65000"/>
                </a:schemeClr>
              </a:solidFill>
              <a:latin typeface="Cambria" panose="02040503050406030204" pitchFamily="18" charset="0"/>
            </a:endParaRPr>
          </a:p>
        </p:txBody>
      </p:sp>
    </p:spTree>
    <p:extLst>
      <p:ext uri="{BB962C8B-B14F-4D97-AF65-F5344CB8AC3E}">
        <p14:creationId xmlns:p14="http://schemas.microsoft.com/office/powerpoint/2010/main" val="3918855465"/>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40" name="Rectangle 16"/>
          <p:cNvSpPr>
            <a:spLocks noChangeArrowheads="1"/>
          </p:cNvSpPr>
          <p:nvPr/>
        </p:nvSpPr>
        <p:spPr bwMode="auto">
          <a:xfrm>
            <a:off x="396875" y="1476375"/>
            <a:ext cx="3587750" cy="1969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dirty="0" err="1">
                <a:solidFill>
                  <a:srgbClr val="FF6600"/>
                </a:solidFill>
                <a:latin typeface="Courier New" pitchFamily="49" charset="0"/>
              </a:rPr>
              <a:t>def</a:t>
            </a:r>
            <a:r>
              <a:rPr lang="en-US" sz="1800" b="1" dirty="0">
                <a:latin typeface="Courier New" pitchFamily="49" charset="0"/>
              </a:rPr>
              <a:t> </a:t>
            </a:r>
            <a:r>
              <a:rPr lang="en-US" sz="1800" b="1" dirty="0">
                <a:solidFill>
                  <a:srgbClr val="0504FD"/>
                </a:solidFill>
                <a:latin typeface="Courier New" pitchFamily="49" charset="0"/>
              </a:rPr>
              <a:t>count</a:t>
            </a:r>
            <a:r>
              <a:rPr lang="en-US" sz="1800" b="1" dirty="0">
                <a:latin typeface="Courier New" pitchFamily="49" charset="0"/>
              </a:rPr>
              <a:t>( WORD ):</a:t>
            </a:r>
          </a:p>
          <a:p>
            <a:pPr algn="l">
              <a:lnSpc>
                <a:spcPct val="70000"/>
              </a:lnSpc>
              <a:spcBef>
                <a:spcPct val="50000"/>
              </a:spcBef>
            </a:pPr>
            <a:r>
              <a:rPr lang="en-US" sz="1800" b="1" dirty="0">
                <a:solidFill>
                  <a:srgbClr val="FF6600"/>
                </a:solidFill>
                <a:latin typeface="Courier New" pitchFamily="49" charset="0"/>
              </a:rPr>
              <a:t>  </a:t>
            </a:r>
            <a:r>
              <a:rPr lang="en-US" sz="1800" b="1" dirty="0">
                <a:latin typeface="Courier New" pitchFamily="49" charset="0"/>
              </a:rPr>
              <a:t>n = 0</a:t>
            </a:r>
            <a:r>
              <a:rPr lang="en-US" sz="1800" b="1" dirty="0">
                <a:solidFill>
                  <a:srgbClr val="FF6600"/>
                </a:solidFill>
                <a:latin typeface="Courier New" pitchFamily="49" charset="0"/>
              </a:rPr>
              <a:t> </a:t>
            </a:r>
          </a:p>
          <a:p>
            <a:pPr algn="l">
              <a:lnSpc>
                <a:spcPct val="70000"/>
              </a:lnSpc>
              <a:spcBef>
                <a:spcPct val="50000"/>
              </a:spcBef>
            </a:pPr>
            <a:r>
              <a:rPr lang="en-US" sz="1800" b="1" dirty="0">
                <a:solidFill>
                  <a:srgbClr val="FF6600"/>
                </a:solidFill>
                <a:latin typeface="Courier New" pitchFamily="49" charset="0"/>
              </a:rPr>
              <a:t>  for</a:t>
            </a:r>
            <a:r>
              <a:rPr lang="en-US" sz="1800" b="1" dirty="0">
                <a:latin typeface="Courier New" pitchFamily="49" charset="0"/>
              </a:rPr>
              <a:t> c </a:t>
            </a:r>
            <a:r>
              <a:rPr lang="en-US" sz="1800" b="1" dirty="0">
                <a:solidFill>
                  <a:srgbClr val="FF6600"/>
                </a:solidFill>
                <a:latin typeface="Courier New" pitchFamily="49" charset="0"/>
              </a:rPr>
              <a:t>in</a:t>
            </a:r>
            <a:r>
              <a:rPr lang="en-US" sz="1800" b="1" dirty="0">
                <a:latin typeface="Courier New" pitchFamily="49" charset="0"/>
              </a:rPr>
              <a:t> WORD:</a:t>
            </a:r>
          </a:p>
          <a:p>
            <a:pPr algn="l">
              <a:lnSpc>
                <a:spcPct val="70000"/>
              </a:lnSpc>
              <a:spcBef>
                <a:spcPct val="50000"/>
              </a:spcBef>
            </a:pPr>
            <a:r>
              <a:rPr lang="en-US" sz="1800" b="1" dirty="0">
                <a:latin typeface="Courier New" pitchFamily="49" charset="0"/>
              </a:rPr>
              <a:t>    </a:t>
            </a:r>
            <a:r>
              <a:rPr lang="en-US" sz="1800" b="1" dirty="0">
                <a:solidFill>
                  <a:srgbClr val="FF6600"/>
                </a:solidFill>
                <a:latin typeface="Courier New" pitchFamily="49" charset="0"/>
              </a:rPr>
              <a:t>if</a:t>
            </a:r>
            <a:r>
              <a:rPr lang="en-US" sz="1800" b="1" dirty="0">
                <a:latin typeface="Courier New" pitchFamily="49" charset="0"/>
              </a:rPr>
              <a:t> c </a:t>
            </a:r>
            <a:r>
              <a:rPr lang="en-US" sz="1800" b="1" dirty="0">
                <a:solidFill>
                  <a:srgbClr val="FF6600"/>
                </a:solidFill>
                <a:latin typeface="Courier New" pitchFamily="49" charset="0"/>
              </a:rPr>
              <a:t>not in</a:t>
            </a:r>
            <a:r>
              <a:rPr lang="en-US" sz="1800" b="1" dirty="0">
                <a:latin typeface="Courier New" pitchFamily="49" charset="0"/>
              </a:rPr>
              <a:t> </a:t>
            </a:r>
            <a:r>
              <a:rPr lang="en-US" sz="1800" b="1" dirty="0">
                <a:solidFill>
                  <a:srgbClr val="008000"/>
                </a:solidFill>
                <a:latin typeface="Courier New" pitchFamily="49" charset="0"/>
              </a:rPr>
              <a:t>'</a:t>
            </a:r>
            <a:r>
              <a:rPr lang="en-US" sz="1800" b="1" dirty="0" err="1">
                <a:solidFill>
                  <a:srgbClr val="008000"/>
                </a:solidFill>
                <a:latin typeface="Courier New" pitchFamily="49" charset="0"/>
              </a:rPr>
              <a:t>aeiou</a:t>
            </a:r>
            <a:r>
              <a:rPr lang="en-US" sz="1800" b="1" dirty="0">
                <a:solidFill>
                  <a:srgbClr val="008000"/>
                </a:solidFill>
                <a:latin typeface="Courier New" pitchFamily="49" charset="0"/>
              </a:rPr>
              <a:t>'</a:t>
            </a:r>
            <a:r>
              <a:rPr lang="en-US" sz="1800" b="1" dirty="0">
                <a:latin typeface="Courier New" pitchFamily="49" charset="0"/>
              </a:rPr>
              <a:t>:</a:t>
            </a:r>
          </a:p>
          <a:p>
            <a:pPr algn="l">
              <a:lnSpc>
                <a:spcPct val="70000"/>
              </a:lnSpc>
              <a:spcBef>
                <a:spcPct val="50000"/>
              </a:spcBef>
            </a:pPr>
            <a:r>
              <a:rPr lang="en-US" sz="1800" b="1" dirty="0">
                <a:latin typeface="Courier New" pitchFamily="49" charset="0"/>
              </a:rPr>
              <a:t>      n += 1</a:t>
            </a:r>
          </a:p>
          <a:p>
            <a:pPr algn="l">
              <a:lnSpc>
                <a:spcPct val="70000"/>
              </a:lnSpc>
              <a:spcBef>
                <a:spcPct val="50000"/>
              </a:spcBef>
            </a:pPr>
            <a:r>
              <a:rPr lang="en-US" sz="1800" b="1" dirty="0">
                <a:solidFill>
                  <a:srgbClr val="FF6600"/>
                </a:solidFill>
                <a:latin typeface="Courier New" pitchFamily="49" charset="0"/>
              </a:rPr>
              <a:t>  return</a:t>
            </a:r>
            <a:r>
              <a:rPr lang="en-US" sz="1800" b="1" dirty="0">
                <a:latin typeface="Courier New" pitchFamily="49" charset="0"/>
              </a:rPr>
              <a:t> n</a:t>
            </a:r>
          </a:p>
        </p:txBody>
      </p:sp>
      <p:sp>
        <p:nvSpPr>
          <p:cNvPr id="39941" name="Rectangle 18"/>
          <p:cNvSpPr>
            <a:spLocks noChangeArrowheads="1"/>
          </p:cNvSpPr>
          <p:nvPr/>
        </p:nvSpPr>
        <p:spPr bwMode="auto">
          <a:xfrm>
            <a:off x="5067300" y="1096963"/>
            <a:ext cx="3030538" cy="201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err="1">
                <a:solidFill>
                  <a:srgbClr val="FF6600"/>
                </a:solidFill>
                <a:latin typeface="Courier New" pitchFamily="49" charset="0"/>
              </a:rPr>
              <a:t>def</a:t>
            </a:r>
            <a:r>
              <a:rPr lang="en-US" sz="1800" b="1" dirty="0">
                <a:latin typeface="Courier New" pitchFamily="49" charset="0"/>
              </a:rPr>
              <a:t> </a:t>
            </a:r>
            <a:r>
              <a:rPr lang="en-US" sz="1800" b="1" dirty="0">
                <a:solidFill>
                  <a:srgbClr val="0504FD"/>
                </a:solidFill>
                <a:latin typeface="Courier New" pitchFamily="49" charset="0"/>
              </a:rPr>
              <a:t>mystery</a:t>
            </a:r>
            <a:r>
              <a:rPr lang="en-US" sz="1800" b="1" dirty="0">
                <a:latin typeface="Courier New" pitchFamily="49" charset="0"/>
              </a:rPr>
              <a:t>( n ):</a:t>
            </a:r>
          </a:p>
          <a:p>
            <a:pPr algn="l"/>
            <a:r>
              <a:rPr lang="en-US" sz="1800" b="1" dirty="0">
                <a:solidFill>
                  <a:srgbClr val="FF6600"/>
                </a:solidFill>
                <a:latin typeface="Courier New" pitchFamily="49" charset="0"/>
              </a:rPr>
              <a:t>  while</a:t>
            </a:r>
            <a:r>
              <a:rPr lang="en-US" sz="1800" b="1" dirty="0">
                <a:latin typeface="Courier New" pitchFamily="49" charset="0"/>
              </a:rPr>
              <a:t> n != 1:</a:t>
            </a:r>
          </a:p>
          <a:p>
            <a:pPr algn="l"/>
            <a:r>
              <a:rPr lang="en-US" sz="1800" b="1" dirty="0">
                <a:latin typeface="Courier New" pitchFamily="49" charset="0"/>
              </a:rPr>
              <a:t>    </a:t>
            </a:r>
            <a:r>
              <a:rPr lang="en-US" sz="1800" b="1" dirty="0">
                <a:solidFill>
                  <a:srgbClr val="FF6600"/>
                </a:solidFill>
                <a:latin typeface="Courier New" pitchFamily="49" charset="0"/>
              </a:rPr>
              <a:t>if</a:t>
            </a:r>
            <a:r>
              <a:rPr lang="en-US" sz="1800" b="1" dirty="0">
                <a:latin typeface="Courier New" pitchFamily="49" charset="0"/>
              </a:rPr>
              <a:t> n%2 == 0:</a:t>
            </a:r>
          </a:p>
          <a:p>
            <a:pPr algn="l"/>
            <a:r>
              <a:rPr lang="en-US" sz="1800" b="1" dirty="0">
                <a:latin typeface="Courier New" pitchFamily="49" charset="0"/>
              </a:rPr>
              <a:t>      n = n/2</a:t>
            </a:r>
          </a:p>
          <a:p>
            <a:pPr algn="l"/>
            <a:r>
              <a:rPr lang="en-US" sz="1800" b="1" dirty="0">
                <a:latin typeface="Courier New" pitchFamily="49" charset="0"/>
              </a:rPr>
              <a:t>    </a:t>
            </a:r>
            <a:r>
              <a:rPr lang="en-US" sz="1800" b="1" dirty="0">
                <a:solidFill>
                  <a:srgbClr val="FF6600"/>
                </a:solidFill>
                <a:latin typeface="Courier New" pitchFamily="49" charset="0"/>
              </a:rPr>
              <a:t>else</a:t>
            </a:r>
            <a:r>
              <a:rPr lang="en-US" sz="1800" b="1" dirty="0">
                <a:latin typeface="Courier New" pitchFamily="49" charset="0"/>
              </a:rPr>
              <a:t>:</a:t>
            </a:r>
          </a:p>
          <a:p>
            <a:pPr algn="l"/>
            <a:r>
              <a:rPr lang="en-US" sz="1800" b="1" dirty="0">
                <a:latin typeface="Courier New" pitchFamily="49" charset="0"/>
              </a:rPr>
              <a:t>      </a:t>
            </a:r>
            <a:r>
              <a:rPr lang="en-US" sz="1800" b="1" dirty="0">
                <a:solidFill>
                  <a:srgbClr val="FF6600"/>
                </a:solidFill>
                <a:latin typeface="Courier New" pitchFamily="49" charset="0"/>
              </a:rPr>
              <a:t>return</a:t>
            </a:r>
            <a:r>
              <a:rPr lang="en-US" sz="1800" b="1" dirty="0">
                <a:latin typeface="Courier New" pitchFamily="49" charset="0"/>
              </a:rPr>
              <a:t> </a:t>
            </a:r>
            <a:r>
              <a:rPr lang="en-US" sz="1800" b="1" dirty="0">
                <a:solidFill>
                  <a:srgbClr val="6105A5"/>
                </a:solidFill>
                <a:latin typeface="Courier New" pitchFamily="49" charset="0"/>
              </a:rPr>
              <a:t>False</a:t>
            </a:r>
            <a:endParaRPr lang="en-US" sz="1800" b="1" dirty="0">
              <a:latin typeface="Courier New" pitchFamily="49" charset="0"/>
            </a:endParaRPr>
          </a:p>
          <a:p>
            <a:pPr algn="l"/>
            <a:r>
              <a:rPr lang="en-US" sz="1800" b="1" dirty="0">
                <a:latin typeface="Courier New" pitchFamily="49" charset="0"/>
              </a:rPr>
              <a:t>  </a:t>
            </a:r>
            <a:r>
              <a:rPr lang="en-US" sz="1800" b="1" dirty="0">
                <a:solidFill>
                  <a:srgbClr val="FF6600"/>
                </a:solidFill>
                <a:latin typeface="Courier New" pitchFamily="49" charset="0"/>
              </a:rPr>
              <a:t>return</a:t>
            </a:r>
            <a:r>
              <a:rPr lang="en-US" sz="1800" b="1" dirty="0">
                <a:latin typeface="Courier New" pitchFamily="49" charset="0"/>
              </a:rPr>
              <a:t> </a:t>
            </a:r>
            <a:r>
              <a:rPr lang="en-US" sz="1800" b="1" dirty="0">
                <a:solidFill>
                  <a:srgbClr val="6105A5"/>
                </a:solidFill>
                <a:latin typeface="Courier New" pitchFamily="49" charset="0"/>
              </a:rPr>
              <a:t>True</a:t>
            </a:r>
            <a:endParaRPr lang="en-US" sz="1800" b="1" dirty="0">
              <a:latin typeface="Courier New" pitchFamily="49" charset="0"/>
            </a:endParaRPr>
          </a:p>
        </p:txBody>
      </p:sp>
      <p:sp>
        <p:nvSpPr>
          <p:cNvPr id="39942" name="Line 19"/>
          <p:cNvSpPr>
            <a:spLocks noChangeShapeType="1"/>
          </p:cNvSpPr>
          <p:nvPr/>
        </p:nvSpPr>
        <p:spPr bwMode="auto">
          <a:xfrm flipH="1">
            <a:off x="7078663" y="884238"/>
            <a:ext cx="468312" cy="246062"/>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39943" name="Text Box 20"/>
          <p:cNvSpPr txBox="1">
            <a:spLocks noChangeArrowheads="1"/>
          </p:cNvSpPr>
          <p:nvPr/>
        </p:nvSpPr>
        <p:spPr bwMode="auto">
          <a:xfrm>
            <a:off x="7048500" y="517525"/>
            <a:ext cx="20193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dirty="0">
                <a:latin typeface="Calibri" pitchFamily="34" charset="0"/>
              </a:rPr>
              <a:t>Let n = </a:t>
            </a:r>
            <a:r>
              <a:rPr lang="en-US" sz="1800" dirty="0" smtClean="0">
                <a:latin typeface="Calibri" pitchFamily="34" charset="0"/>
              </a:rPr>
              <a:t>12 (then 8)</a:t>
            </a:r>
            <a:endParaRPr lang="en-US" sz="1800" dirty="0">
              <a:latin typeface="Calibri" pitchFamily="34" charset="0"/>
            </a:endParaRPr>
          </a:p>
        </p:txBody>
      </p:sp>
      <p:sp>
        <p:nvSpPr>
          <p:cNvPr id="39944" name="Line 21"/>
          <p:cNvSpPr>
            <a:spLocks noChangeShapeType="1"/>
          </p:cNvSpPr>
          <p:nvPr/>
        </p:nvSpPr>
        <p:spPr bwMode="auto">
          <a:xfrm flipH="1">
            <a:off x="2232025" y="1069975"/>
            <a:ext cx="417513" cy="37465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39945" name="Text Box 22"/>
          <p:cNvSpPr txBox="1">
            <a:spLocks noChangeArrowheads="1"/>
          </p:cNvSpPr>
          <p:nvPr/>
        </p:nvSpPr>
        <p:spPr bwMode="auto">
          <a:xfrm>
            <a:off x="727075" y="727075"/>
            <a:ext cx="32353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dirty="0">
                <a:latin typeface="Calibri" pitchFamily="34" charset="0"/>
              </a:rPr>
              <a:t>Let </a:t>
            </a:r>
            <a:r>
              <a:rPr lang="en-US" sz="1800" b="1" dirty="0">
                <a:latin typeface="Courier New" panose="02070309020205020404" pitchFamily="49" charset="0"/>
                <a:cs typeface="Courier New" panose="02070309020205020404" pitchFamily="49" charset="0"/>
              </a:rPr>
              <a:t>WORD</a:t>
            </a:r>
            <a:r>
              <a:rPr lang="en-US" sz="1800" dirty="0">
                <a:latin typeface="Calibri" pitchFamily="34" charset="0"/>
              </a:rPr>
              <a:t> = </a:t>
            </a:r>
            <a:r>
              <a:rPr lang="en-US" sz="1800" b="1" dirty="0">
                <a:solidFill>
                  <a:srgbClr val="008000"/>
                </a:solidFill>
                <a:latin typeface="Courier New" panose="02070309020205020404" pitchFamily="49" charset="0"/>
                <a:cs typeface="Courier New" panose="02070309020205020404" pitchFamily="49" charset="0"/>
              </a:rPr>
              <a:t>'forty-two'</a:t>
            </a:r>
          </a:p>
        </p:txBody>
      </p:sp>
      <p:sp>
        <p:nvSpPr>
          <p:cNvPr id="39946" name="Ink 10"/>
          <p:cNvSpPr>
            <a:spLocks noRot="1" noChangeAspect="1" noEditPoints="1" noChangeArrowheads="1" noChangeShapeType="1" noTextEdit="1"/>
          </p:cNvSpPr>
          <p:nvPr/>
        </p:nvSpPr>
        <p:spPr bwMode="auto">
          <a:xfrm>
            <a:off x="2182813" y="2743200"/>
            <a:ext cx="1587" cy="6350"/>
          </a:xfrm>
          <a:custGeom>
            <a:avLst/>
            <a:gdLst>
              <a:gd name="T0" fmla="*/ 0 w 5"/>
              <a:gd name="T1" fmla="*/ 2147483647 h 16"/>
              <a:gd name="T2" fmla="*/ 2147483647 w 5"/>
              <a:gd name="T3" fmla="*/ 2147483647 h 16"/>
              <a:gd name="T4" fmla="*/ 0 60000 65536"/>
              <a:gd name="T5" fmla="*/ 0 60000 65536"/>
              <a:gd name="T6" fmla="*/ 0 w 5"/>
              <a:gd name="T7" fmla="*/ 0 h 16"/>
              <a:gd name="T8" fmla="*/ 5 w 5"/>
              <a:gd name="T9" fmla="*/ 16 h 16"/>
            </a:gdLst>
            <a:ahLst/>
            <a:cxnLst>
              <a:cxn ang="T4">
                <a:pos x="T0" y="T1"/>
              </a:cxn>
              <a:cxn ang="T5">
                <a:pos x="T2" y="T3"/>
              </a:cxn>
            </a:cxnLst>
            <a:rect l="T6" t="T7" r="T8" b="T9"/>
            <a:pathLst>
              <a:path w="5" h="16" extrusionOk="0">
                <a:moveTo>
                  <a:pt x="0" y="6"/>
                </a:moveTo>
                <a:cubicBezTo>
                  <a:pt x="5" y="17"/>
                  <a:pt x="6" y="18"/>
                  <a:pt x="4"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 name="Text Box 3"/>
          <p:cNvSpPr txBox="1">
            <a:spLocks noChangeArrowheads="1"/>
          </p:cNvSpPr>
          <p:nvPr/>
        </p:nvSpPr>
        <p:spPr bwMode="auto">
          <a:xfrm>
            <a:off x="2740025" y="191001"/>
            <a:ext cx="3359150" cy="314325"/>
          </a:xfrm>
          <a:prstGeom prst="rect">
            <a:avLst/>
          </a:prstGeom>
          <a:solidFill>
            <a:srgbClr val="CCECFF"/>
          </a:solidFill>
          <a:ln w="9525">
            <a:noFill/>
            <a:miter lim="800000"/>
            <a:headEnd/>
            <a:tailEnd/>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a:latin typeface="Cambria" pitchFamily="18" charset="0"/>
              </a:rPr>
              <a:t>What do these two loops </a:t>
            </a:r>
            <a:r>
              <a:rPr lang="en-US" sz="1400" dirty="0" smtClean="0">
                <a:latin typeface="Cambria" pitchFamily="18" charset="0"/>
              </a:rPr>
              <a:t>return?</a:t>
            </a:r>
            <a:endParaRPr lang="en-US" sz="1400" dirty="0">
              <a:latin typeface="Cambria" pitchFamily="18" charset="0"/>
            </a:endParaRPr>
          </a:p>
        </p:txBody>
      </p:sp>
      <p:sp>
        <p:nvSpPr>
          <p:cNvPr id="14" name="Text Box 18"/>
          <p:cNvSpPr txBox="1">
            <a:spLocks noChangeArrowheads="1"/>
          </p:cNvSpPr>
          <p:nvPr/>
        </p:nvSpPr>
        <p:spPr bwMode="auto">
          <a:xfrm>
            <a:off x="4876800" y="6428601"/>
            <a:ext cx="3933825" cy="276999"/>
          </a:xfrm>
          <a:prstGeom prst="rect">
            <a:avLst/>
          </a:prstGeom>
          <a:solidFill>
            <a:schemeClr val="bg1">
              <a:lumMod val="95000"/>
            </a:schemeClr>
          </a:solidFill>
          <a:ln>
            <a:no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dirty="0">
                <a:latin typeface="Calibri" pitchFamily="34" charset="0"/>
              </a:rPr>
              <a:t>Challenge: </a:t>
            </a:r>
            <a:r>
              <a:rPr lang="en-US" sz="1200" dirty="0">
                <a:latin typeface="Calibri" pitchFamily="34" charset="0"/>
              </a:rPr>
              <a:t>what are i</a:t>
            </a:r>
            <a:r>
              <a:rPr lang="en-US" sz="1200" dirty="0" smtClean="0">
                <a:latin typeface="Calibri" pitchFamily="34" charset="0"/>
              </a:rPr>
              <a:t>nputs </a:t>
            </a:r>
            <a:r>
              <a:rPr lang="en-US" sz="1200" dirty="0">
                <a:latin typeface="Calibri" pitchFamily="34" charset="0"/>
              </a:rPr>
              <a:t>for </a:t>
            </a:r>
            <a:r>
              <a:rPr lang="en-US" sz="1200" dirty="0" smtClean="0">
                <a:latin typeface="Calibri" pitchFamily="34" charset="0"/>
              </a:rPr>
              <a:t>which </a:t>
            </a:r>
            <a:r>
              <a:rPr lang="en-US" sz="1200" b="1" dirty="0">
                <a:latin typeface="Calibri" pitchFamily="34" charset="0"/>
              </a:rPr>
              <a:t>mystery</a:t>
            </a:r>
            <a:r>
              <a:rPr lang="en-US" sz="1200" dirty="0">
                <a:latin typeface="Calibri" pitchFamily="34" charset="0"/>
              </a:rPr>
              <a:t> returns True?</a:t>
            </a:r>
          </a:p>
        </p:txBody>
      </p:sp>
      <p:sp>
        <p:nvSpPr>
          <p:cNvPr id="11" name="Line 8"/>
          <p:cNvSpPr>
            <a:spLocks noChangeShapeType="1"/>
          </p:cNvSpPr>
          <p:nvPr/>
        </p:nvSpPr>
        <p:spPr bwMode="auto">
          <a:xfrm flipH="1">
            <a:off x="4419600" y="838200"/>
            <a:ext cx="0" cy="4724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 name="TextBox 14"/>
          <p:cNvSpPr txBox="1"/>
          <p:nvPr/>
        </p:nvSpPr>
        <p:spPr>
          <a:xfrm>
            <a:off x="5116344" y="3429001"/>
            <a:ext cx="700088" cy="646331"/>
          </a:xfrm>
          <a:prstGeom prst="rect">
            <a:avLst/>
          </a:prstGeom>
          <a:noFill/>
        </p:spPr>
        <p:txBody>
          <a:bodyPr wrap="square" rtlCol="0">
            <a:spAutoFit/>
          </a:bodyPr>
          <a:lstStyle/>
          <a:p>
            <a:r>
              <a:rPr lang="en-US" sz="3600" dirty="0">
                <a:latin typeface="Calibri" panose="020F0502020204030204" pitchFamily="34" charset="0"/>
              </a:rPr>
              <a:t>12</a:t>
            </a:r>
          </a:p>
        </p:txBody>
      </p:sp>
      <p:sp>
        <p:nvSpPr>
          <p:cNvPr id="16" name="TextBox 15"/>
          <p:cNvSpPr txBox="1"/>
          <p:nvPr/>
        </p:nvSpPr>
        <p:spPr>
          <a:xfrm>
            <a:off x="7489217" y="3429000"/>
            <a:ext cx="700088" cy="646331"/>
          </a:xfrm>
          <a:prstGeom prst="rect">
            <a:avLst/>
          </a:prstGeom>
          <a:noFill/>
        </p:spPr>
        <p:txBody>
          <a:bodyPr wrap="square" rtlCol="0">
            <a:spAutoFit/>
          </a:bodyPr>
          <a:lstStyle/>
          <a:p>
            <a:r>
              <a:rPr lang="en-US" sz="3600" dirty="0">
                <a:latin typeface="Calibri" panose="020F0502020204030204" pitchFamily="34" charset="0"/>
              </a:rPr>
              <a:t>8</a:t>
            </a:r>
          </a:p>
        </p:txBody>
      </p:sp>
      <p:sp>
        <p:nvSpPr>
          <p:cNvPr id="17" name="TextBox 16"/>
          <p:cNvSpPr txBox="1"/>
          <p:nvPr/>
        </p:nvSpPr>
        <p:spPr>
          <a:xfrm>
            <a:off x="5105400" y="4230471"/>
            <a:ext cx="700088" cy="646331"/>
          </a:xfrm>
          <a:prstGeom prst="rect">
            <a:avLst/>
          </a:prstGeom>
          <a:noFill/>
        </p:spPr>
        <p:txBody>
          <a:bodyPr wrap="square" rtlCol="0">
            <a:spAutoFit/>
          </a:bodyPr>
          <a:lstStyle/>
          <a:p>
            <a:r>
              <a:rPr lang="en-US" sz="3600" dirty="0" smtClean="0">
                <a:latin typeface="Calibri" panose="020F0502020204030204" pitchFamily="34" charset="0"/>
              </a:rPr>
              <a:t>6</a:t>
            </a:r>
            <a:endParaRPr lang="en-US" sz="3600" dirty="0">
              <a:latin typeface="Calibri" panose="020F0502020204030204" pitchFamily="34" charset="0"/>
            </a:endParaRPr>
          </a:p>
        </p:txBody>
      </p:sp>
      <p:sp>
        <p:nvSpPr>
          <p:cNvPr id="18" name="TextBox 17"/>
          <p:cNvSpPr txBox="1"/>
          <p:nvPr/>
        </p:nvSpPr>
        <p:spPr>
          <a:xfrm>
            <a:off x="7489217" y="4230470"/>
            <a:ext cx="700088" cy="646331"/>
          </a:xfrm>
          <a:prstGeom prst="rect">
            <a:avLst/>
          </a:prstGeom>
          <a:noFill/>
        </p:spPr>
        <p:txBody>
          <a:bodyPr wrap="square" rtlCol="0">
            <a:spAutoFit/>
          </a:bodyPr>
          <a:lstStyle/>
          <a:p>
            <a:r>
              <a:rPr lang="en-US" sz="3600" dirty="0" smtClean="0">
                <a:latin typeface="Calibri" panose="020F0502020204030204" pitchFamily="34" charset="0"/>
              </a:rPr>
              <a:t>4</a:t>
            </a:r>
            <a:endParaRPr lang="en-US" sz="3600" dirty="0">
              <a:latin typeface="Calibri" panose="020F0502020204030204" pitchFamily="34" charset="0"/>
            </a:endParaRPr>
          </a:p>
        </p:txBody>
      </p:sp>
      <p:sp>
        <p:nvSpPr>
          <p:cNvPr id="19" name="TextBox 18"/>
          <p:cNvSpPr txBox="1"/>
          <p:nvPr/>
        </p:nvSpPr>
        <p:spPr>
          <a:xfrm>
            <a:off x="5116284" y="4992471"/>
            <a:ext cx="700088" cy="646331"/>
          </a:xfrm>
          <a:prstGeom prst="rect">
            <a:avLst/>
          </a:prstGeom>
          <a:noFill/>
        </p:spPr>
        <p:txBody>
          <a:bodyPr wrap="square" rtlCol="0">
            <a:spAutoFit/>
          </a:bodyPr>
          <a:lstStyle/>
          <a:p>
            <a:r>
              <a:rPr lang="en-US" sz="3600" dirty="0" smtClean="0">
                <a:latin typeface="Calibri" panose="020F0502020204030204" pitchFamily="34" charset="0"/>
              </a:rPr>
              <a:t>3</a:t>
            </a:r>
            <a:endParaRPr lang="en-US" sz="3600" dirty="0">
              <a:latin typeface="Calibri" panose="020F0502020204030204" pitchFamily="34" charset="0"/>
            </a:endParaRPr>
          </a:p>
        </p:txBody>
      </p:sp>
      <p:sp>
        <p:nvSpPr>
          <p:cNvPr id="20" name="TextBox 19"/>
          <p:cNvSpPr txBox="1"/>
          <p:nvPr/>
        </p:nvSpPr>
        <p:spPr>
          <a:xfrm>
            <a:off x="7489217" y="4992470"/>
            <a:ext cx="700088" cy="646331"/>
          </a:xfrm>
          <a:prstGeom prst="rect">
            <a:avLst/>
          </a:prstGeom>
          <a:noFill/>
        </p:spPr>
        <p:txBody>
          <a:bodyPr wrap="square" rtlCol="0">
            <a:spAutoFit/>
          </a:bodyPr>
          <a:lstStyle/>
          <a:p>
            <a:r>
              <a:rPr lang="en-US" sz="3600" dirty="0" smtClean="0">
                <a:latin typeface="Calibri" panose="020F0502020204030204" pitchFamily="34" charset="0"/>
              </a:rPr>
              <a:t>2</a:t>
            </a:r>
            <a:endParaRPr lang="en-US" sz="3600" dirty="0">
              <a:latin typeface="Calibri" panose="020F0502020204030204" pitchFamily="34" charset="0"/>
            </a:endParaRPr>
          </a:p>
        </p:txBody>
      </p:sp>
      <p:sp>
        <p:nvSpPr>
          <p:cNvPr id="21" name="TextBox 20"/>
          <p:cNvSpPr txBox="1"/>
          <p:nvPr/>
        </p:nvSpPr>
        <p:spPr>
          <a:xfrm rot="21055092">
            <a:off x="5744448" y="5040367"/>
            <a:ext cx="959760" cy="461665"/>
          </a:xfrm>
          <a:prstGeom prst="rect">
            <a:avLst/>
          </a:prstGeom>
          <a:solidFill>
            <a:srgbClr val="FFCCFF"/>
          </a:solidFill>
        </p:spPr>
        <p:txBody>
          <a:bodyPr wrap="square" rtlCol="0">
            <a:spAutoFit/>
          </a:bodyPr>
          <a:lstStyle/>
          <a:p>
            <a:r>
              <a:rPr lang="en-US" b="1" dirty="0" smtClean="0">
                <a:solidFill>
                  <a:srgbClr val="7030A0"/>
                </a:solidFill>
                <a:latin typeface="Calibri" panose="020F0502020204030204" pitchFamily="34" charset="0"/>
              </a:rPr>
              <a:t>False</a:t>
            </a:r>
            <a:endParaRPr lang="en-US" b="1" dirty="0">
              <a:solidFill>
                <a:srgbClr val="7030A0"/>
              </a:solidFill>
              <a:latin typeface="Calibri" panose="020F0502020204030204" pitchFamily="34" charset="0"/>
            </a:endParaRPr>
          </a:p>
        </p:txBody>
      </p:sp>
      <p:sp>
        <p:nvSpPr>
          <p:cNvPr id="22" name="TextBox 21"/>
          <p:cNvSpPr txBox="1"/>
          <p:nvPr/>
        </p:nvSpPr>
        <p:spPr>
          <a:xfrm>
            <a:off x="7489217" y="5645610"/>
            <a:ext cx="700088" cy="646331"/>
          </a:xfrm>
          <a:prstGeom prst="rect">
            <a:avLst/>
          </a:prstGeom>
          <a:noFill/>
        </p:spPr>
        <p:txBody>
          <a:bodyPr wrap="square" rtlCol="0">
            <a:spAutoFit/>
          </a:bodyPr>
          <a:lstStyle/>
          <a:p>
            <a:r>
              <a:rPr lang="en-US" sz="3600" dirty="0" smtClean="0">
                <a:latin typeface="Calibri" panose="020F0502020204030204" pitchFamily="34" charset="0"/>
              </a:rPr>
              <a:t>1</a:t>
            </a:r>
            <a:endParaRPr lang="en-US" sz="3600" dirty="0">
              <a:latin typeface="Calibri" panose="020F0502020204030204" pitchFamily="34" charset="0"/>
            </a:endParaRPr>
          </a:p>
        </p:txBody>
      </p:sp>
      <p:sp>
        <p:nvSpPr>
          <p:cNvPr id="23" name="TextBox 22"/>
          <p:cNvSpPr txBox="1"/>
          <p:nvPr/>
        </p:nvSpPr>
        <p:spPr>
          <a:xfrm rot="21055092">
            <a:off x="8092764" y="5671740"/>
            <a:ext cx="867839" cy="461665"/>
          </a:xfrm>
          <a:prstGeom prst="rect">
            <a:avLst/>
          </a:prstGeom>
          <a:solidFill>
            <a:srgbClr val="FFCCFF"/>
          </a:solidFill>
        </p:spPr>
        <p:txBody>
          <a:bodyPr wrap="square" rtlCol="0">
            <a:spAutoFit/>
          </a:bodyPr>
          <a:lstStyle/>
          <a:p>
            <a:r>
              <a:rPr lang="en-US" b="1" dirty="0" smtClean="0">
                <a:solidFill>
                  <a:srgbClr val="7030A0"/>
                </a:solidFill>
                <a:latin typeface="Calibri" panose="020F0502020204030204" pitchFamily="34" charset="0"/>
              </a:rPr>
              <a:t>True</a:t>
            </a:r>
            <a:endParaRPr lang="en-US" b="1" dirty="0">
              <a:solidFill>
                <a:srgbClr val="7030A0"/>
              </a:solidFill>
              <a:latin typeface="Calibri" panose="020F0502020204030204" pitchFamily="34" charset="0"/>
            </a:endParaRPr>
          </a:p>
        </p:txBody>
      </p:sp>
      <p:sp>
        <p:nvSpPr>
          <p:cNvPr id="2" name="Down Arrow 1"/>
          <p:cNvSpPr/>
          <p:nvPr/>
        </p:nvSpPr>
        <p:spPr bwMode="auto">
          <a:xfrm>
            <a:off x="7686861" y="4016383"/>
            <a:ext cx="304800" cy="323165"/>
          </a:xfrm>
          <a:prstGeom prst="downArrow">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4" name="Down Arrow 23"/>
          <p:cNvSpPr/>
          <p:nvPr/>
        </p:nvSpPr>
        <p:spPr bwMode="auto">
          <a:xfrm>
            <a:off x="5313928" y="4805931"/>
            <a:ext cx="304800" cy="323165"/>
          </a:xfrm>
          <a:prstGeom prst="downArrow">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 name="Down Arrow 24"/>
          <p:cNvSpPr/>
          <p:nvPr/>
        </p:nvSpPr>
        <p:spPr bwMode="auto">
          <a:xfrm>
            <a:off x="5313988" y="4016384"/>
            <a:ext cx="304800" cy="323165"/>
          </a:xfrm>
          <a:prstGeom prst="downArrow">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6" name="Down Arrow 25"/>
          <p:cNvSpPr/>
          <p:nvPr/>
        </p:nvSpPr>
        <p:spPr bwMode="auto">
          <a:xfrm>
            <a:off x="7686861" y="4805709"/>
            <a:ext cx="304800" cy="323165"/>
          </a:xfrm>
          <a:prstGeom prst="downArrow">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7" name="Down Arrow 26"/>
          <p:cNvSpPr/>
          <p:nvPr/>
        </p:nvSpPr>
        <p:spPr bwMode="auto">
          <a:xfrm>
            <a:off x="7686861" y="5484027"/>
            <a:ext cx="304800" cy="323165"/>
          </a:xfrm>
          <a:prstGeom prst="downArrow">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8" name="TextBox 27"/>
          <p:cNvSpPr txBox="1"/>
          <p:nvPr/>
        </p:nvSpPr>
        <p:spPr>
          <a:xfrm>
            <a:off x="2590800" y="2981980"/>
            <a:ext cx="700088" cy="523220"/>
          </a:xfrm>
          <a:prstGeom prst="rect">
            <a:avLst/>
          </a:prstGeom>
          <a:solidFill>
            <a:schemeClr val="bg1">
              <a:lumMod val="95000"/>
            </a:schemeClr>
          </a:solidFill>
        </p:spPr>
        <p:txBody>
          <a:bodyPr wrap="square" rtlCol="0">
            <a:spAutoFit/>
          </a:bodyPr>
          <a:lstStyle/>
          <a:p>
            <a:r>
              <a:rPr lang="en-US" sz="2800" b="1" dirty="0">
                <a:latin typeface="Calibri" panose="020F0502020204030204" pitchFamily="34" charset="0"/>
              </a:rPr>
              <a:t>n</a:t>
            </a:r>
          </a:p>
        </p:txBody>
      </p:sp>
      <p:sp>
        <p:nvSpPr>
          <p:cNvPr id="29" name="TextBox 28"/>
          <p:cNvSpPr txBox="1"/>
          <p:nvPr/>
        </p:nvSpPr>
        <p:spPr>
          <a:xfrm>
            <a:off x="3475490" y="2981979"/>
            <a:ext cx="700088" cy="523220"/>
          </a:xfrm>
          <a:prstGeom prst="rect">
            <a:avLst/>
          </a:prstGeom>
          <a:solidFill>
            <a:srgbClr val="CCFFCC"/>
          </a:solidFill>
        </p:spPr>
        <p:txBody>
          <a:bodyPr wrap="square" rtlCol="0">
            <a:spAutoFit/>
          </a:bodyPr>
          <a:lstStyle/>
          <a:p>
            <a:r>
              <a:rPr lang="en-US" sz="2800" b="1" dirty="0">
                <a:solidFill>
                  <a:srgbClr val="008000"/>
                </a:solidFill>
                <a:latin typeface="Calibri" panose="020F0502020204030204" pitchFamily="34" charset="0"/>
              </a:rPr>
              <a:t>c</a:t>
            </a:r>
          </a:p>
        </p:txBody>
      </p:sp>
      <p:sp>
        <p:nvSpPr>
          <p:cNvPr id="30" name="TextBox 29"/>
          <p:cNvSpPr txBox="1"/>
          <p:nvPr/>
        </p:nvSpPr>
        <p:spPr>
          <a:xfrm>
            <a:off x="2590800" y="3505201"/>
            <a:ext cx="700088" cy="461665"/>
          </a:xfrm>
          <a:prstGeom prst="rect">
            <a:avLst/>
          </a:prstGeom>
          <a:noFill/>
        </p:spPr>
        <p:txBody>
          <a:bodyPr wrap="square" rtlCol="0">
            <a:spAutoFit/>
          </a:bodyPr>
          <a:lstStyle/>
          <a:p>
            <a:r>
              <a:rPr lang="en-US" b="1" dirty="0" smtClean="0">
                <a:latin typeface="Calibri" panose="020F0502020204030204" pitchFamily="34" charset="0"/>
              </a:rPr>
              <a:t>0</a:t>
            </a:r>
            <a:endParaRPr lang="en-US" b="1" dirty="0">
              <a:latin typeface="Calibri" panose="020F0502020204030204" pitchFamily="34" charset="0"/>
            </a:endParaRPr>
          </a:p>
        </p:txBody>
      </p:sp>
      <p:sp>
        <p:nvSpPr>
          <p:cNvPr id="31" name="TextBox 30"/>
          <p:cNvSpPr txBox="1"/>
          <p:nvPr/>
        </p:nvSpPr>
        <p:spPr>
          <a:xfrm>
            <a:off x="3376045" y="3657600"/>
            <a:ext cx="869950" cy="461665"/>
          </a:xfrm>
          <a:prstGeom prst="rect">
            <a:avLst/>
          </a:prstGeom>
          <a:noFill/>
        </p:spPr>
        <p:txBody>
          <a:bodyPr wrap="square" rtlCol="0">
            <a:spAutoFit/>
          </a:bodyPr>
          <a:lstStyle/>
          <a:p>
            <a:r>
              <a:rPr lang="en-US" b="1" dirty="0" smtClean="0">
                <a:solidFill>
                  <a:srgbClr val="008000"/>
                </a:solidFill>
                <a:latin typeface="Courier New" panose="02070309020205020404" pitchFamily="49" charset="0"/>
                <a:cs typeface="Courier New" panose="02070309020205020404" pitchFamily="49" charset="0"/>
              </a:rPr>
              <a:t>'f'</a:t>
            </a:r>
            <a:endParaRPr lang="en-US" b="1" dirty="0">
              <a:solidFill>
                <a:srgbClr val="008000"/>
              </a:solidFill>
              <a:latin typeface="Courier New" panose="02070309020205020404" pitchFamily="49" charset="0"/>
              <a:cs typeface="Courier New" panose="02070309020205020404" pitchFamily="49" charset="0"/>
            </a:endParaRPr>
          </a:p>
        </p:txBody>
      </p:sp>
      <p:sp>
        <p:nvSpPr>
          <p:cNvPr id="32" name="TextBox 31"/>
          <p:cNvSpPr txBox="1"/>
          <p:nvPr/>
        </p:nvSpPr>
        <p:spPr>
          <a:xfrm>
            <a:off x="2599531" y="3831856"/>
            <a:ext cx="700088" cy="461665"/>
          </a:xfrm>
          <a:prstGeom prst="rect">
            <a:avLst/>
          </a:prstGeom>
          <a:noFill/>
        </p:spPr>
        <p:txBody>
          <a:bodyPr wrap="square" rtlCol="0">
            <a:spAutoFit/>
          </a:bodyPr>
          <a:lstStyle/>
          <a:p>
            <a:r>
              <a:rPr lang="en-US" b="1" dirty="0">
                <a:latin typeface="Calibri" panose="020F0502020204030204" pitchFamily="34" charset="0"/>
              </a:rPr>
              <a:t>1</a:t>
            </a:r>
          </a:p>
        </p:txBody>
      </p:sp>
      <p:sp>
        <p:nvSpPr>
          <p:cNvPr id="33" name="TextBox 32"/>
          <p:cNvSpPr txBox="1"/>
          <p:nvPr/>
        </p:nvSpPr>
        <p:spPr>
          <a:xfrm>
            <a:off x="3384776" y="3991777"/>
            <a:ext cx="869950" cy="461665"/>
          </a:xfrm>
          <a:prstGeom prst="rect">
            <a:avLst/>
          </a:prstGeom>
          <a:noFill/>
        </p:spPr>
        <p:txBody>
          <a:bodyPr wrap="square" rtlCol="0">
            <a:spAutoFit/>
          </a:bodyPr>
          <a:lstStyle/>
          <a:p>
            <a:r>
              <a:rPr lang="en-US" b="1" dirty="0" smtClean="0">
                <a:solidFill>
                  <a:srgbClr val="FF0000"/>
                </a:solidFill>
                <a:latin typeface="Courier New" panose="02070309020205020404" pitchFamily="49" charset="0"/>
                <a:cs typeface="Courier New" panose="02070309020205020404" pitchFamily="49" charset="0"/>
              </a:rPr>
              <a:t>'o'</a:t>
            </a:r>
            <a:endParaRPr lang="en-US" b="1" dirty="0">
              <a:solidFill>
                <a:srgbClr val="FF0000"/>
              </a:solidFill>
              <a:latin typeface="Courier New" panose="02070309020205020404" pitchFamily="49" charset="0"/>
              <a:cs typeface="Courier New" panose="02070309020205020404" pitchFamily="49" charset="0"/>
            </a:endParaRPr>
          </a:p>
        </p:txBody>
      </p:sp>
      <p:sp>
        <p:nvSpPr>
          <p:cNvPr id="34" name="TextBox 33"/>
          <p:cNvSpPr txBox="1"/>
          <p:nvPr/>
        </p:nvSpPr>
        <p:spPr>
          <a:xfrm>
            <a:off x="2599531" y="4158511"/>
            <a:ext cx="700088" cy="461665"/>
          </a:xfrm>
          <a:prstGeom prst="rect">
            <a:avLst/>
          </a:prstGeom>
          <a:noFill/>
        </p:spPr>
        <p:txBody>
          <a:bodyPr wrap="square" rtlCol="0">
            <a:spAutoFit/>
          </a:bodyPr>
          <a:lstStyle/>
          <a:p>
            <a:r>
              <a:rPr lang="en-US" b="1" dirty="0" smtClean="0">
                <a:solidFill>
                  <a:srgbClr val="FF0000"/>
                </a:solidFill>
                <a:latin typeface="Calibri" panose="020F0502020204030204" pitchFamily="34" charset="0"/>
              </a:rPr>
              <a:t>1</a:t>
            </a:r>
            <a:endParaRPr lang="en-US" b="1" dirty="0">
              <a:solidFill>
                <a:srgbClr val="FF0000"/>
              </a:solidFill>
              <a:latin typeface="Calibri" panose="020F0502020204030204" pitchFamily="34" charset="0"/>
            </a:endParaRPr>
          </a:p>
        </p:txBody>
      </p:sp>
      <p:sp>
        <p:nvSpPr>
          <p:cNvPr id="35" name="TextBox 34"/>
          <p:cNvSpPr txBox="1"/>
          <p:nvPr/>
        </p:nvSpPr>
        <p:spPr>
          <a:xfrm>
            <a:off x="3384776" y="4325954"/>
            <a:ext cx="869950" cy="461665"/>
          </a:xfrm>
          <a:prstGeom prst="rect">
            <a:avLst/>
          </a:prstGeom>
          <a:noFill/>
        </p:spPr>
        <p:txBody>
          <a:bodyPr wrap="square" rtlCol="0">
            <a:spAutoFit/>
          </a:bodyPr>
          <a:lstStyle/>
          <a:p>
            <a:r>
              <a:rPr lang="en-US" b="1" dirty="0" smtClean="0">
                <a:solidFill>
                  <a:srgbClr val="008000"/>
                </a:solidFill>
                <a:latin typeface="Courier New" panose="02070309020205020404" pitchFamily="49" charset="0"/>
                <a:cs typeface="Courier New" panose="02070309020205020404" pitchFamily="49" charset="0"/>
              </a:rPr>
              <a:t>'r'</a:t>
            </a:r>
            <a:endParaRPr lang="en-US" b="1" dirty="0">
              <a:solidFill>
                <a:srgbClr val="008000"/>
              </a:solidFill>
              <a:latin typeface="Courier New" panose="02070309020205020404" pitchFamily="49" charset="0"/>
              <a:cs typeface="Courier New" panose="02070309020205020404" pitchFamily="49" charset="0"/>
            </a:endParaRPr>
          </a:p>
        </p:txBody>
      </p:sp>
      <p:sp>
        <p:nvSpPr>
          <p:cNvPr id="36" name="TextBox 35"/>
          <p:cNvSpPr txBox="1"/>
          <p:nvPr/>
        </p:nvSpPr>
        <p:spPr>
          <a:xfrm>
            <a:off x="2599531" y="4485166"/>
            <a:ext cx="700088" cy="461665"/>
          </a:xfrm>
          <a:prstGeom prst="rect">
            <a:avLst/>
          </a:prstGeom>
          <a:noFill/>
        </p:spPr>
        <p:txBody>
          <a:bodyPr wrap="square" rtlCol="0">
            <a:spAutoFit/>
          </a:bodyPr>
          <a:lstStyle/>
          <a:p>
            <a:r>
              <a:rPr lang="en-US" b="1" dirty="0" smtClean="0">
                <a:latin typeface="Calibri" panose="020F0502020204030204" pitchFamily="34" charset="0"/>
              </a:rPr>
              <a:t>2</a:t>
            </a:r>
            <a:endParaRPr lang="en-US" b="1" dirty="0">
              <a:latin typeface="Calibri" panose="020F0502020204030204" pitchFamily="34" charset="0"/>
            </a:endParaRPr>
          </a:p>
        </p:txBody>
      </p:sp>
      <p:sp>
        <p:nvSpPr>
          <p:cNvPr id="37" name="TextBox 36"/>
          <p:cNvSpPr txBox="1"/>
          <p:nvPr/>
        </p:nvSpPr>
        <p:spPr>
          <a:xfrm>
            <a:off x="3384776" y="4660131"/>
            <a:ext cx="869950" cy="461665"/>
          </a:xfrm>
          <a:prstGeom prst="rect">
            <a:avLst/>
          </a:prstGeom>
          <a:noFill/>
        </p:spPr>
        <p:txBody>
          <a:bodyPr wrap="square" rtlCol="0">
            <a:spAutoFit/>
          </a:bodyPr>
          <a:lstStyle/>
          <a:p>
            <a:r>
              <a:rPr lang="en-US" b="1" dirty="0" smtClean="0">
                <a:solidFill>
                  <a:srgbClr val="008000"/>
                </a:solidFill>
                <a:latin typeface="Courier New" panose="02070309020205020404" pitchFamily="49" charset="0"/>
                <a:cs typeface="Courier New" panose="02070309020205020404" pitchFamily="49" charset="0"/>
              </a:rPr>
              <a:t>'t'</a:t>
            </a:r>
            <a:endParaRPr lang="en-US" b="1" dirty="0">
              <a:solidFill>
                <a:srgbClr val="008000"/>
              </a:solidFill>
              <a:latin typeface="Courier New" panose="02070309020205020404" pitchFamily="49" charset="0"/>
              <a:cs typeface="Courier New" panose="02070309020205020404" pitchFamily="49" charset="0"/>
            </a:endParaRPr>
          </a:p>
        </p:txBody>
      </p:sp>
      <p:sp>
        <p:nvSpPr>
          <p:cNvPr id="38" name="TextBox 37"/>
          <p:cNvSpPr txBox="1"/>
          <p:nvPr/>
        </p:nvSpPr>
        <p:spPr>
          <a:xfrm>
            <a:off x="2599531" y="4811821"/>
            <a:ext cx="700088" cy="461665"/>
          </a:xfrm>
          <a:prstGeom prst="rect">
            <a:avLst/>
          </a:prstGeom>
          <a:noFill/>
        </p:spPr>
        <p:txBody>
          <a:bodyPr wrap="square" rtlCol="0">
            <a:spAutoFit/>
          </a:bodyPr>
          <a:lstStyle/>
          <a:p>
            <a:r>
              <a:rPr lang="en-US" b="1" dirty="0" smtClean="0">
                <a:latin typeface="Calibri" panose="020F0502020204030204" pitchFamily="34" charset="0"/>
              </a:rPr>
              <a:t>3</a:t>
            </a:r>
            <a:endParaRPr lang="en-US" b="1" dirty="0">
              <a:latin typeface="Calibri" panose="020F0502020204030204" pitchFamily="34" charset="0"/>
            </a:endParaRPr>
          </a:p>
        </p:txBody>
      </p:sp>
      <p:sp>
        <p:nvSpPr>
          <p:cNvPr id="39" name="TextBox 38"/>
          <p:cNvSpPr txBox="1"/>
          <p:nvPr/>
        </p:nvSpPr>
        <p:spPr>
          <a:xfrm>
            <a:off x="3384776" y="4994308"/>
            <a:ext cx="869950" cy="461665"/>
          </a:xfrm>
          <a:prstGeom prst="rect">
            <a:avLst/>
          </a:prstGeom>
          <a:noFill/>
        </p:spPr>
        <p:txBody>
          <a:bodyPr wrap="square" rtlCol="0">
            <a:spAutoFit/>
          </a:bodyPr>
          <a:lstStyle/>
          <a:p>
            <a:r>
              <a:rPr lang="en-US" b="1" dirty="0" smtClean="0">
                <a:solidFill>
                  <a:srgbClr val="008000"/>
                </a:solidFill>
                <a:latin typeface="Courier New" panose="02070309020205020404" pitchFamily="49" charset="0"/>
                <a:cs typeface="Courier New" panose="02070309020205020404" pitchFamily="49" charset="0"/>
              </a:rPr>
              <a:t>'y'</a:t>
            </a:r>
            <a:endParaRPr lang="en-US" b="1" dirty="0">
              <a:solidFill>
                <a:srgbClr val="008000"/>
              </a:solidFill>
              <a:latin typeface="Courier New" panose="02070309020205020404" pitchFamily="49" charset="0"/>
              <a:cs typeface="Courier New" panose="02070309020205020404" pitchFamily="49" charset="0"/>
            </a:endParaRPr>
          </a:p>
        </p:txBody>
      </p:sp>
      <p:sp>
        <p:nvSpPr>
          <p:cNvPr id="40" name="TextBox 39"/>
          <p:cNvSpPr txBox="1"/>
          <p:nvPr/>
        </p:nvSpPr>
        <p:spPr>
          <a:xfrm>
            <a:off x="2599531" y="5138476"/>
            <a:ext cx="700088" cy="461665"/>
          </a:xfrm>
          <a:prstGeom prst="rect">
            <a:avLst/>
          </a:prstGeom>
          <a:noFill/>
        </p:spPr>
        <p:txBody>
          <a:bodyPr wrap="square" rtlCol="0">
            <a:spAutoFit/>
          </a:bodyPr>
          <a:lstStyle/>
          <a:p>
            <a:r>
              <a:rPr lang="en-US" b="1" dirty="0" smtClean="0">
                <a:latin typeface="Calibri" panose="020F0502020204030204" pitchFamily="34" charset="0"/>
              </a:rPr>
              <a:t>4</a:t>
            </a:r>
            <a:endParaRPr lang="en-US" b="1" dirty="0">
              <a:latin typeface="Calibri" panose="020F0502020204030204" pitchFamily="34" charset="0"/>
            </a:endParaRPr>
          </a:p>
        </p:txBody>
      </p:sp>
      <p:sp>
        <p:nvSpPr>
          <p:cNvPr id="41" name="TextBox 40"/>
          <p:cNvSpPr txBox="1"/>
          <p:nvPr/>
        </p:nvSpPr>
        <p:spPr>
          <a:xfrm>
            <a:off x="3384776" y="5328485"/>
            <a:ext cx="869950" cy="461665"/>
          </a:xfrm>
          <a:prstGeom prst="rect">
            <a:avLst/>
          </a:prstGeom>
          <a:noFill/>
        </p:spPr>
        <p:txBody>
          <a:bodyPr wrap="square" rtlCol="0">
            <a:spAutoFit/>
          </a:bodyPr>
          <a:lstStyle/>
          <a:p>
            <a:r>
              <a:rPr lang="en-US" b="1" dirty="0" smtClean="0">
                <a:solidFill>
                  <a:srgbClr val="008000"/>
                </a:solidFill>
                <a:latin typeface="Courier New" panose="02070309020205020404" pitchFamily="49" charset="0"/>
                <a:cs typeface="Courier New" panose="02070309020205020404" pitchFamily="49" charset="0"/>
              </a:rPr>
              <a:t>'-'</a:t>
            </a:r>
            <a:endParaRPr lang="en-US" b="1" dirty="0">
              <a:solidFill>
                <a:srgbClr val="008000"/>
              </a:solidFill>
              <a:latin typeface="Courier New" panose="02070309020205020404" pitchFamily="49" charset="0"/>
              <a:cs typeface="Courier New" panose="02070309020205020404" pitchFamily="49" charset="0"/>
            </a:endParaRPr>
          </a:p>
        </p:txBody>
      </p:sp>
      <p:sp>
        <p:nvSpPr>
          <p:cNvPr id="42" name="TextBox 41"/>
          <p:cNvSpPr txBox="1"/>
          <p:nvPr/>
        </p:nvSpPr>
        <p:spPr>
          <a:xfrm>
            <a:off x="2599531" y="5465131"/>
            <a:ext cx="700088" cy="461665"/>
          </a:xfrm>
          <a:prstGeom prst="rect">
            <a:avLst/>
          </a:prstGeom>
          <a:noFill/>
        </p:spPr>
        <p:txBody>
          <a:bodyPr wrap="square" rtlCol="0">
            <a:spAutoFit/>
          </a:bodyPr>
          <a:lstStyle/>
          <a:p>
            <a:r>
              <a:rPr lang="en-US" b="1" dirty="0">
                <a:latin typeface="Calibri" panose="020F0502020204030204" pitchFamily="34" charset="0"/>
              </a:rPr>
              <a:t>5</a:t>
            </a:r>
          </a:p>
        </p:txBody>
      </p:sp>
      <p:sp>
        <p:nvSpPr>
          <p:cNvPr id="43" name="TextBox 42"/>
          <p:cNvSpPr txBox="1"/>
          <p:nvPr/>
        </p:nvSpPr>
        <p:spPr>
          <a:xfrm>
            <a:off x="3384776" y="5662662"/>
            <a:ext cx="869950" cy="461665"/>
          </a:xfrm>
          <a:prstGeom prst="rect">
            <a:avLst/>
          </a:prstGeom>
          <a:noFill/>
        </p:spPr>
        <p:txBody>
          <a:bodyPr wrap="square" rtlCol="0">
            <a:spAutoFit/>
          </a:bodyPr>
          <a:lstStyle/>
          <a:p>
            <a:r>
              <a:rPr lang="en-US" b="1" dirty="0" smtClean="0">
                <a:solidFill>
                  <a:srgbClr val="008000"/>
                </a:solidFill>
                <a:latin typeface="Courier New" panose="02070309020205020404" pitchFamily="49" charset="0"/>
                <a:cs typeface="Courier New" panose="02070309020205020404" pitchFamily="49" charset="0"/>
              </a:rPr>
              <a:t>'t'</a:t>
            </a:r>
            <a:endParaRPr lang="en-US" b="1" dirty="0">
              <a:solidFill>
                <a:srgbClr val="008000"/>
              </a:solidFill>
              <a:latin typeface="Courier New" panose="02070309020205020404" pitchFamily="49" charset="0"/>
              <a:cs typeface="Courier New" panose="02070309020205020404" pitchFamily="49" charset="0"/>
            </a:endParaRPr>
          </a:p>
        </p:txBody>
      </p:sp>
      <p:sp>
        <p:nvSpPr>
          <p:cNvPr id="44" name="TextBox 43"/>
          <p:cNvSpPr txBox="1"/>
          <p:nvPr/>
        </p:nvSpPr>
        <p:spPr>
          <a:xfrm>
            <a:off x="2599531" y="5791786"/>
            <a:ext cx="700088" cy="461665"/>
          </a:xfrm>
          <a:prstGeom prst="rect">
            <a:avLst/>
          </a:prstGeom>
          <a:noFill/>
        </p:spPr>
        <p:txBody>
          <a:bodyPr wrap="square" rtlCol="0">
            <a:spAutoFit/>
          </a:bodyPr>
          <a:lstStyle/>
          <a:p>
            <a:r>
              <a:rPr lang="en-US" b="1" dirty="0">
                <a:latin typeface="Calibri" panose="020F0502020204030204" pitchFamily="34" charset="0"/>
              </a:rPr>
              <a:t>6</a:t>
            </a:r>
          </a:p>
        </p:txBody>
      </p:sp>
      <p:sp>
        <p:nvSpPr>
          <p:cNvPr id="45" name="TextBox 44"/>
          <p:cNvSpPr txBox="1"/>
          <p:nvPr/>
        </p:nvSpPr>
        <p:spPr>
          <a:xfrm>
            <a:off x="3384776" y="5996839"/>
            <a:ext cx="869950" cy="461665"/>
          </a:xfrm>
          <a:prstGeom prst="rect">
            <a:avLst/>
          </a:prstGeom>
          <a:noFill/>
        </p:spPr>
        <p:txBody>
          <a:bodyPr wrap="square" rtlCol="0">
            <a:spAutoFit/>
          </a:bodyPr>
          <a:lstStyle/>
          <a:p>
            <a:r>
              <a:rPr lang="en-US" b="1" dirty="0" smtClean="0">
                <a:solidFill>
                  <a:srgbClr val="008000"/>
                </a:solidFill>
                <a:latin typeface="Courier New" panose="02070309020205020404" pitchFamily="49" charset="0"/>
                <a:cs typeface="Courier New" panose="02070309020205020404" pitchFamily="49" charset="0"/>
              </a:rPr>
              <a:t>'w'</a:t>
            </a:r>
            <a:endParaRPr lang="en-US" b="1" dirty="0">
              <a:solidFill>
                <a:srgbClr val="008000"/>
              </a:solidFill>
              <a:latin typeface="Courier New" panose="02070309020205020404" pitchFamily="49" charset="0"/>
              <a:cs typeface="Courier New" panose="02070309020205020404" pitchFamily="49" charset="0"/>
            </a:endParaRPr>
          </a:p>
        </p:txBody>
      </p:sp>
      <p:sp>
        <p:nvSpPr>
          <p:cNvPr id="46" name="TextBox 45"/>
          <p:cNvSpPr txBox="1"/>
          <p:nvPr/>
        </p:nvSpPr>
        <p:spPr>
          <a:xfrm>
            <a:off x="2599531" y="6118441"/>
            <a:ext cx="700088" cy="461665"/>
          </a:xfrm>
          <a:prstGeom prst="rect">
            <a:avLst/>
          </a:prstGeom>
          <a:noFill/>
        </p:spPr>
        <p:txBody>
          <a:bodyPr wrap="square" rtlCol="0">
            <a:spAutoFit/>
          </a:bodyPr>
          <a:lstStyle/>
          <a:p>
            <a:r>
              <a:rPr lang="en-US" b="1" dirty="0">
                <a:latin typeface="Calibri" panose="020F0502020204030204" pitchFamily="34" charset="0"/>
              </a:rPr>
              <a:t>7</a:t>
            </a:r>
          </a:p>
        </p:txBody>
      </p:sp>
      <p:sp>
        <p:nvSpPr>
          <p:cNvPr id="47" name="TextBox 46"/>
          <p:cNvSpPr txBox="1"/>
          <p:nvPr/>
        </p:nvSpPr>
        <p:spPr>
          <a:xfrm>
            <a:off x="3384776" y="6331013"/>
            <a:ext cx="869950" cy="461665"/>
          </a:xfrm>
          <a:prstGeom prst="rect">
            <a:avLst/>
          </a:prstGeom>
          <a:noFill/>
        </p:spPr>
        <p:txBody>
          <a:bodyPr wrap="square" rtlCol="0">
            <a:spAutoFit/>
          </a:bodyPr>
          <a:lstStyle/>
          <a:p>
            <a:r>
              <a:rPr lang="en-US" b="1" dirty="0" smtClean="0">
                <a:solidFill>
                  <a:srgbClr val="FF0000"/>
                </a:solidFill>
                <a:latin typeface="Courier New" panose="02070309020205020404" pitchFamily="49" charset="0"/>
                <a:cs typeface="Courier New" panose="02070309020205020404" pitchFamily="49" charset="0"/>
              </a:rPr>
              <a:t>'o'</a:t>
            </a:r>
            <a:endParaRPr lang="en-US" b="1" dirty="0">
              <a:solidFill>
                <a:srgbClr val="FF0000"/>
              </a:solidFill>
              <a:latin typeface="Courier New" panose="02070309020205020404" pitchFamily="49" charset="0"/>
              <a:cs typeface="Courier New" panose="02070309020205020404" pitchFamily="49" charset="0"/>
            </a:endParaRPr>
          </a:p>
        </p:txBody>
      </p:sp>
      <p:sp>
        <p:nvSpPr>
          <p:cNvPr id="48" name="TextBox 47"/>
          <p:cNvSpPr txBox="1"/>
          <p:nvPr/>
        </p:nvSpPr>
        <p:spPr>
          <a:xfrm>
            <a:off x="2599531" y="6445095"/>
            <a:ext cx="700088" cy="461665"/>
          </a:xfrm>
          <a:prstGeom prst="rect">
            <a:avLst/>
          </a:prstGeom>
          <a:noFill/>
        </p:spPr>
        <p:txBody>
          <a:bodyPr wrap="square" rtlCol="0">
            <a:spAutoFit/>
          </a:bodyPr>
          <a:lstStyle/>
          <a:p>
            <a:r>
              <a:rPr lang="en-US" b="1" dirty="0">
                <a:solidFill>
                  <a:srgbClr val="FF0000"/>
                </a:solidFill>
                <a:latin typeface="Calibri" panose="020F0502020204030204" pitchFamily="34" charset="0"/>
              </a:rPr>
              <a:t>7</a:t>
            </a:r>
          </a:p>
        </p:txBody>
      </p:sp>
      <p:cxnSp>
        <p:nvCxnSpPr>
          <p:cNvPr id="5" name="Straight Connector 4"/>
          <p:cNvCxnSpPr/>
          <p:nvPr/>
        </p:nvCxnSpPr>
        <p:spPr bwMode="auto">
          <a:xfrm>
            <a:off x="3111160" y="3757160"/>
            <a:ext cx="406400" cy="87085"/>
          </a:xfrm>
          <a:prstGeom prst="line">
            <a:avLst/>
          </a:prstGeom>
          <a:noFill/>
          <a:ln w="19050" cap="flat" cmpd="sng" algn="ctr">
            <a:solidFill>
              <a:schemeClr val="tx1"/>
            </a:solidFill>
            <a:prstDash val="solid"/>
            <a:round/>
            <a:headEnd type="none" w="med" len="med"/>
            <a:tailEnd type="none" w="med" len="med"/>
          </a:ln>
          <a:effectLst/>
        </p:spPr>
      </p:cxnSp>
      <p:cxnSp>
        <p:nvCxnSpPr>
          <p:cNvPr id="51" name="Straight Connector 50"/>
          <p:cNvCxnSpPr/>
          <p:nvPr/>
        </p:nvCxnSpPr>
        <p:spPr bwMode="auto">
          <a:xfrm flipV="1">
            <a:off x="3111160" y="3931331"/>
            <a:ext cx="406400" cy="101600"/>
          </a:xfrm>
          <a:prstGeom prst="line">
            <a:avLst/>
          </a:prstGeom>
          <a:noFill/>
          <a:ln w="19050" cap="flat" cmpd="sng" algn="ctr">
            <a:solidFill>
              <a:schemeClr val="tx1"/>
            </a:solidFill>
            <a:prstDash val="solid"/>
            <a:round/>
            <a:headEnd type="none" w="med" len="med"/>
            <a:tailEnd type="none" w="med" len="med"/>
          </a:ln>
          <a:effectLst/>
        </p:spPr>
      </p:cxnSp>
      <p:cxnSp>
        <p:nvCxnSpPr>
          <p:cNvPr id="55" name="Straight Connector 54"/>
          <p:cNvCxnSpPr/>
          <p:nvPr/>
        </p:nvCxnSpPr>
        <p:spPr bwMode="auto">
          <a:xfrm>
            <a:off x="3103903" y="4101874"/>
            <a:ext cx="406400" cy="87085"/>
          </a:xfrm>
          <a:prstGeom prst="line">
            <a:avLst/>
          </a:prstGeom>
          <a:noFill/>
          <a:ln w="19050" cap="flat" cmpd="sng" algn="ctr">
            <a:solidFill>
              <a:schemeClr val="tx1"/>
            </a:solidFill>
            <a:prstDash val="solid"/>
            <a:round/>
            <a:headEnd type="none" w="med" len="med"/>
            <a:tailEnd type="none" w="med" len="med"/>
          </a:ln>
          <a:effectLst/>
        </p:spPr>
      </p:cxnSp>
      <p:cxnSp>
        <p:nvCxnSpPr>
          <p:cNvPr id="56" name="Straight Connector 55"/>
          <p:cNvCxnSpPr/>
          <p:nvPr/>
        </p:nvCxnSpPr>
        <p:spPr bwMode="auto">
          <a:xfrm flipV="1">
            <a:off x="3103903" y="4276045"/>
            <a:ext cx="406400" cy="101600"/>
          </a:xfrm>
          <a:prstGeom prst="line">
            <a:avLst/>
          </a:prstGeom>
          <a:noFill/>
          <a:ln w="19050" cap="flat" cmpd="sng" algn="ctr">
            <a:solidFill>
              <a:schemeClr val="tx1"/>
            </a:solidFill>
            <a:prstDash val="solid"/>
            <a:round/>
            <a:headEnd type="none" w="med" len="med"/>
            <a:tailEnd type="none" w="med" len="med"/>
          </a:ln>
          <a:effectLst/>
        </p:spPr>
      </p:cxnSp>
      <p:cxnSp>
        <p:nvCxnSpPr>
          <p:cNvPr id="57" name="Straight Connector 56"/>
          <p:cNvCxnSpPr/>
          <p:nvPr/>
        </p:nvCxnSpPr>
        <p:spPr bwMode="auto">
          <a:xfrm>
            <a:off x="3140188" y="4410303"/>
            <a:ext cx="406400" cy="87085"/>
          </a:xfrm>
          <a:prstGeom prst="line">
            <a:avLst/>
          </a:prstGeom>
          <a:noFill/>
          <a:ln w="19050" cap="flat" cmpd="sng" algn="ctr">
            <a:solidFill>
              <a:schemeClr val="tx1"/>
            </a:solidFill>
            <a:prstDash val="solid"/>
            <a:round/>
            <a:headEnd type="none" w="med" len="med"/>
            <a:tailEnd type="none" w="med" len="med"/>
          </a:ln>
          <a:effectLst/>
        </p:spPr>
      </p:cxnSp>
      <p:cxnSp>
        <p:nvCxnSpPr>
          <p:cNvPr id="58" name="Straight Connector 57"/>
          <p:cNvCxnSpPr/>
          <p:nvPr/>
        </p:nvCxnSpPr>
        <p:spPr bwMode="auto">
          <a:xfrm flipV="1">
            <a:off x="3140188" y="4584474"/>
            <a:ext cx="406400" cy="101600"/>
          </a:xfrm>
          <a:prstGeom prst="line">
            <a:avLst/>
          </a:prstGeom>
          <a:noFill/>
          <a:ln w="19050" cap="flat" cmpd="sng" algn="ctr">
            <a:solidFill>
              <a:schemeClr val="tx1"/>
            </a:solidFill>
            <a:prstDash val="solid"/>
            <a:round/>
            <a:headEnd type="none" w="med" len="med"/>
            <a:tailEnd type="none" w="med" len="med"/>
          </a:ln>
          <a:effectLst/>
        </p:spPr>
      </p:cxnSp>
      <p:cxnSp>
        <p:nvCxnSpPr>
          <p:cNvPr id="59" name="Straight Connector 58"/>
          <p:cNvCxnSpPr/>
          <p:nvPr/>
        </p:nvCxnSpPr>
        <p:spPr bwMode="auto">
          <a:xfrm>
            <a:off x="3132931" y="4755017"/>
            <a:ext cx="406400" cy="87085"/>
          </a:xfrm>
          <a:prstGeom prst="line">
            <a:avLst/>
          </a:prstGeom>
          <a:noFill/>
          <a:ln w="19050" cap="flat" cmpd="sng" algn="ctr">
            <a:solidFill>
              <a:schemeClr val="tx1"/>
            </a:solidFill>
            <a:prstDash val="solid"/>
            <a:round/>
            <a:headEnd type="none" w="med" len="med"/>
            <a:tailEnd type="none" w="med" len="med"/>
          </a:ln>
          <a:effectLst/>
        </p:spPr>
      </p:cxnSp>
      <p:cxnSp>
        <p:nvCxnSpPr>
          <p:cNvPr id="60" name="Straight Connector 59"/>
          <p:cNvCxnSpPr/>
          <p:nvPr/>
        </p:nvCxnSpPr>
        <p:spPr bwMode="auto">
          <a:xfrm flipV="1">
            <a:off x="3132931" y="4929188"/>
            <a:ext cx="406400" cy="101600"/>
          </a:xfrm>
          <a:prstGeom prst="line">
            <a:avLst/>
          </a:prstGeom>
          <a:noFill/>
          <a:ln w="19050" cap="flat" cmpd="sng" algn="ctr">
            <a:solidFill>
              <a:schemeClr val="tx1"/>
            </a:solidFill>
            <a:prstDash val="solid"/>
            <a:round/>
            <a:headEnd type="none" w="med" len="med"/>
            <a:tailEnd type="none" w="med" len="med"/>
          </a:ln>
          <a:effectLst/>
        </p:spPr>
      </p:cxnSp>
      <p:cxnSp>
        <p:nvCxnSpPr>
          <p:cNvPr id="61" name="Straight Connector 60"/>
          <p:cNvCxnSpPr/>
          <p:nvPr/>
        </p:nvCxnSpPr>
        <p:spPr bwMode="auto">
          <a:xfrm>
            <a:off x="3140188" y="5077960"/>
            <a:ext cx="406400" cy="87085"/>
          </a:xfrm>
          <a:prstGeom prst="line">
            <a:avLst/>
          </a:prstGeom>
          <a:noFill/>
          <a:ln w="19050" cap="flat" cmpd="sng" algn="ctr">
            <a:solidFill>
              <a:schemeClr val="tx1"/>
            </a:solidFill>
            <a:prstDash val="solid"/>
            <a:round/>
            <a:headEnd type="none" w="med" len="med"/>
            <a:tailEnd type="none" w="med" len="med"/>
          </a:ln>
          <a:effectLst/>
        </p:spPr>
      </p:cxnSp>
      <p:cxnSp>
        <p:nvCxnSpPr>
          <p:cNvPr id="62" name="Straight Connector 61"/>
          <p:cNvCxnSpPr/>
          <p:nvPr/>
        </p:nvCxnSpPr>
        <p:spPr bwMode="auto">
          <a:xfrm flipV="1">
            <a:off x="3140188" y="5252131"/>
            <a:ext cx="406400" cy="101600"/>
          </a:xfrm>
          <a:prstGeom prst="line">
            <a:avLst/>
          </a:prstGeom>
          <a:noFill/>
          <a:ln w="19050" cap="flat" cmpd="sng" algn="ctr">
            <a:solidFill>
              <a:schemeClr val="tx1"/>
            </a:solidFill>
            <a:prstDash val="solid"/>
            <a:round/>
            <a:headEnd type="none" w="med" len="med"/>
            <a:tailEnd type="none" w="med" len="med"/>
          </a:ln>
          <a:effectLst/>
        </p:spPr>
      </p:cxnSp>
      <p:cxnSp>
        <p:nvCxnSpPr>
          <p:cNvPr id="63" name="Straight Connector 62"/>
          <p:cNvCxnSpPr/>
          <p:nvPr/>
        </p:nvCxnSpPr>
        <p:spPr bwMode="auto">
          <a:xfrm>
            <a:off x="3132931" y="5422674"/>
            <a:ext cx="406400" cy="87085"/>
          </a:xfrm>
          <a:prstGeom prst="line">
            <a:avLst/>
          </a:prstGeom>
          <a:noFill/>
          <a:ln w="19050" cap="flat" cmpd="sng" algn="ctr">
            <a:solidFill>
              <a:schemeClr val="tx1"/>
            </a:solidFill>
            <a:prstDash val="solid"/>
            <a:round/>
            <a:headEnd type="none" w="med" len="med"/>
            <a:tailEnd type="none" w="med" len="med"/>
          </a:ln>
          <a:effectLst/>
        </p:spPr>
      </p:cxnSp>
      <p:cxnSp>
        <p:nvCxnSpPr>
          <p:cNvPr id="64" name="Straight Connector 63"/>
          <p:cNvCxnSpPr/>
          <p:nvPr/>
        </p:nvCxnSpPr>
        <p:spPr bwMode="auto">
          <a:xfrm flipV="1">
            <a:off x="3132931" y="5596845"/>
            <a:ext cx="406400" cy="101600"/>
          </a:xfrm>
          <a:prstGeom prst="line">
            <a:avLst/>
          </a:prstGeom>
          <a:noFill/>
          <a:ln w="19050" cap="flat" cmpd="sng" algn="ctr">
            <a:solidFill>
              <a:schemeClr val="tx1"/>
            </a:solidFill>
            <a:prstDash val="solid"/>
            <a:round/>
            <a:headEnd type="none" w="med" len="med"/>
            <a:tailEnd type="none" w="med" len="med"/>
          </a:ln>
          <a:effectLst/>
        </p:spPr>
      </p:cxnSp>
      <p:cxnSp>
        <p:nvCxnSpPr>
          <p:cNvPr id="65" name="Straight Connector 64"/>
          <p:cNvCxnSpPr/>
          <p:nvPr/>
        </p:nvCxnSpPr>
        <p:spPr bwMode="auto">
          <a:xfrm>
            <a:off x="3140188" y="5752875"/>
            <a:ext cx="406400" cy="87085"/>
          </a:xfrm>
          <a:prstGeom prst="line">
            <a:avLst/>
          </a:prstGeom>
          <a:noFill/>
          <a:ln w="19050" cap="flat" cmpd="sng" algn="ctr">
            <a:solidFill>
              <a:schemeClr val="tx1"/>
            </a:solidFill>
            <a:prstDash val="solid"/>
            <a:round/>
            <a:headEnd type="none" w="med" len="med"/>
            <a:tailEnd type="none" w="med" len="med"/>
          </a:ln>
          <a:effectLst/>
        </p:spPr>
      </p:cxnSp>
      <p:cxnSp>
        <p:nvCxnSpPr>
          <p:cNvPr id="66" name="Straight Connector 65"/>
          <p:cNvCxnSpPr/>
          <p:nvPr/>
        </p:nvCxnSpPr>
        <p:spPr bwMode="auto">
          <a:xfrm flipV="1">
            <a:off x="3140188" y="5927046"/>
            <a:ext cx="406400" cy="101600"/>
          </a:xfrm>
          <a:prstGeom prst="line">
            <a:avLst/>
          </a:prstGeom>
          <a:noFill/>
          <a:ln w="19050" cap="flat" cmpd="sng" algn="ctr">
            <a:solidFill>
              <a:schemeClr val="tx1"/>
            </a:solidFill>
            <a:prstDash val="solid"/>
            <a:round/>
            <a:headEnd type="none" w="med" len="med"/>
            <a:tailEnd type="none" w="med" len="med"/>
          </a:ln>
          <a:effectLst/>
        </p:spPr>
      </p:cxnSp>
      <p:cxnSp>
        <p:nvCxnSpPr>
          <p:cNvPr id="67" name="Straight Connector 66"/>
          <p:cNvCxnSpPr/>
          <p:nvPr/>
        </p:nvCxnSpPr>
        <p:spPr bwMode="auto">
          <a:xfrm>
            <a:off x="3132931" y="6097589"/>
            <a:ext cx="406400" cy="87085"/>
          </a:xfrm>
          <a:prstGeom prst="line">
            <a:avLst/>
          </a:prstGeom>
          <a:noFill/>
          <a:ln w="19050" cap="flat" cmpd="sng" algn="ctr">
            <a:solidFill>
              <a:schemeClr val="tx1"/>
            </a:solidFill>
            <a:prstDash val="solid"/>
            <a:round/>
            <a:headEnd type="none" w="med" len="med"/>
            <a:tailEnd type="none" w="med" len="med"/>
          </a:ln>
          <a:effectLst/>
        </p:spPr>
      </p:cxnSp>
      <p:cxnSp>
        <p:nvCxnSpPr>
          <p:cNvPr id="68" name="Straight Connector 67"/>
          <p:cNvCxnSpPr/>
          <p:nvPr/>
        </p:nvCxnSpPr>
        <p:spPr bwMode="auto">
          <a:xfrm flipV="1">
            <a:off x="3132931" y="6271760"/>
            <a:ext cx="406400" cy="101600"/>
          </a:xfrm>
          <a:prstGeom prst="line">
            <a:avLst/>
          </a:prstGeom>
          <a:noFill/>
          <a:ln w="19050" cap="flat" cmpd="sng" algn="ctr">
            <a:solidFill>
              <a:schemeClr val="tx1"/>
            </a:solidFill>
            <a:prstDash val="solid"/>
            <a:round/>
            <a:headEnd type="none" w="med" len="med"/>
            <a:tailEnd type="none" w="med" len="med"/>
          </a:ln>
          <a:effectLst/>
        </p:spPr>
      </p:cxnSp>
      <p:cxnSp>
        <p:nvCxnSpPr>
          <p:cNvPr id="69" name="Straight Connector 68"/>
          <p:cNvCxnSpPr/>
          <p:nvPr/>
        </p:nvCxnSpPr>
        <p:spPr bwMode="auto">
          <a:xfrm>
            <a:off x="3132931" y="6406018"/>
            <a:ext cx="406400" cy="87085"/>
          </a:xfrm>
          <a:prstGeom prst="line">
            <a:avLst/>
          </a:prstGeom>
          <a:noFill/>
          <a:ln w="19050" cap="flat" cmpd="sng" algn="ctr">
            <a:solidFill>
              <a:schemeClr val="tx1"/>
            </a:solidFill>
            <a:prstDash val="solid"/>
            <a:round/>
            <a:headEnd type="none" w="med" len="med"/>
            <a:tailEnd type="none" w="med" len="med"/>
          </a:ln>
          <a:effectLst/>
        </p:spPr>
      </p:cxnSp>
      <p:cxnSp>
        <p:nvCxnSpPr>
          <p:cNvPr id="70" name="Straight Connector 69"/>
          <p:cNvCxnSpPr/>
          <p:nvPr/>
        </p:nvCxnSpPr>
        <p:spPr bwMode="auto">
          <a:xfrm flipV="1">
            <a:off x="3132931" y="6580189"/>
            <a:ext cx="406400" cy="101600"/>
          </a:xfrm>
          <a:prstGeom prst="line">
            <a:avLst/>
          </a:prstGeom>
          <a:noFill/>
          <a:ln w="19050" cap="flat" cmpd="sng" algn="ctr">
            <a:solidFill>
              <a:schemeClr val="tx1"/>
            </a:solidFill>
            <a:prstDash val="solid"/>
            <a:round/>
            <a:headEnd type="none" w="med" len="med"/>
            <a:tailEnd type="none" w="med" len="med"/>
          </a:ln>
          <a:effectLst/>
        </p:spPr>
      </p:cxnSp>
    </p:spTree>
    <p:extLst>
      <p:ext uri="{BB962C8B-B14F-4D97-AF65-F5344CB8AC3E}">
        <p14:creationId xmlns:p14="http://schemas.microsoft.com/office/powerpoint/2010/main" val="113025864"/>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p:cNvSpPr/>
          <p:nvPr/>
        </p:nvSpPr>
        <p:spPr bwMode="auto">
          <a:xfrm>
            <a:off x="4915050" y="3575246"/>
            <a:ext cx="3265955" cy="745958"/>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7" name="Rectangle 16"/>
          <p:cNvSpPr/>
          <p:nvPr/>
        </p:nvSpPr>
        <p:spPr bwMode="auto">
          <a:xfrm flipH="1" flipV="1">
            <a:off x="2149640" y="1419539"/>
            <a:ext cx="862264" cy="452578"/>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0962" name="Rectangle 5"/>
          <p:cNvSpPr>
            <a:spLocks noChangeArrowheads="1"/>
          </p:cNvSpPr>
          <p:nvPr/>
        </p:nvSpPr>
        <p:spPr bwMode="auto">
          <a:xfrm>
            <a:off x="228600" y="968782"/>
            <a:ext cx="3200400" cy="35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b="1" dirty="0" err="1">
                <a:solidFill>
                  <a:srgbClr val="CC3300"/>
                </a:solidFill>
                <a:latin typeface="Courier New" pitchFamily="49" charset="0"/>
              </a:rPr>
              <a:t>def</a:t>
            </a:r>
            <a:r>
              <a:rPr lang="en-US" b="1" dirty="0">
                <a:solidFill>
                  <a:srgbClr val="CC3300"/>
                </a:solidFill>
                <a:latin typeface="Courier New" pitchFamily="49" charset="0"/>
              </a:rPr>
              <a:t> </a:t>
            </a:r>
            <a:r>
              <a:rPr lang="en-US" b="1" dirty="0">
                <a:latin typeface="Courier New" pitchFamily="49" charset="0"/>
              </a:rPr>
              <a:t>min( L ):</a:t>
            </a:r>
          </a:p>
        </p:txBody>
      </p:sp>
      <p:sp>
        <p:nvSpPr>
          <p:cNvPr id="40963" name="Line 8"/>
          <p:cNvSpPr>
            <a:spLocks noChangeShapeType="1"/>
          </p:cNvSpPr>
          <p:nvPr/>
        </p:nvSpPr>
        <p:spPr bwMode="auto">
          <a:xfrm flipH="1">
            <a:off x="4114800" y="506161"/>
            <a:ext cx="11113" cy="6099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0964" name="Rectangle 12"/>
          <p:cNvSpPr>
            <a:spLocks noChangeArrowheads="1"/>
          </p:cNvSpPr>
          <p:nvPr/>
        </p:nvSpPr>
        <p:spPr bwMode="auto">
          <a:xfrm>
            <a:off x="4419600" y="968782"/>
            <a:ext cx="3733800" cy="35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lnSpc>
                <a:spcPct val="70000"/>
              </a:lnSpc>
              <a:spcBef>
                <a:spcPct val="50000"/>
              </a:spcBef>
            </a:pPr>
            <a:r>
              <a:rPr lang="en-US" b="1" dirty="0" err="1">
                <a:solidFill>
                  <a:srgbClr val="CC3300"/>
                </a:solidFill>
                <a:latin typeface="Courier New" pitchFamily="49" charset="0"/>
              </a:rPr>
              <a:t>def</a:t>
            </a:r>
            <a:r>
              <a:rPr lang="en-US" b="1" dirty="0">
                <a:solidFill>
                  <a:srgbClr val="CC3300"/>
                </a:solidFill>
                <a:latin typeface="Courier New" pitchFamily="49" charset="0"/>
              </a:rPr>
              <a:t> </a:t>
            </a:r>
            <a:r>
              <a:rPr lang="en-US" b="1" dirty="0" err="1">
                <a:latin typeface="Courier New" pitchFamily="49" charset="0"/>
              </a:rPr>
              <a:t>isPrime</a:t>
            </a:r>
            <a:r>
              <a:rPr lang="en-US" b="1" dirty="0">
                <a:latin typeface="Courier New" pitchFamily="49" charset="0"/>
              </a:rPr>
              <a:t>( n </a:t>
            </a:r>
            <a:r>
              <a:rPr lang="en-US" b="1" dirty="0" smtClean="0">
                <a:latin typeface="Courier New" pitchFamily="49" charset="0"/>
              </a:rPr>
              <a:t>):</a:t>
            </a:r>
          </a:p>
        </p:txBody>
      </p:sp>
      <p:sp>
        <p:nvSpPr>
          <p:cNvPr id="40965" name="Text Box 16"/>
          <p:cNvSpPr txBox="1">
            <a:spLocks noChangeArrowheads="1"/>
          </p:cNvSpPr>
          <p:nvPr/>
        </p:nvSpPr>
        <p:spPr bwMode="auto">
          <a:xfrm>
            <a:off x="1828800" y="175502"/>
            <a:ext cx="17256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a:latin typeface="Candara" panose="020E0502030303020204" pitchFamily="34" charset="0"/>
              </a:rPr>
              <a:t>L will be a non-empty list of numbers.</a:t>
            </a:r>
          </a:p>
        </p:txBody>
      </p:sp>
      <p:sp>
        <p:nvSpPr>
          <p:cNvPr id="40966" name="Text Box 17"/>
          <p:cNvSpPr txBox="1">
            <a:spLocks noChangeArrowheads="1"/>
          </p:cNvSpPr>
          <p:nvPr/>
        </p:nvSpPr>
        <p:spPr bwMode="auto">
          <a:xfrm>
            <a:off x="7331075" y="175503"/>
            <a:ext cx="16446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a:latin typeface="Candara" panose="020E0502030303020204" pitchFamily="34" charset="0"/>
              </a:rPr>
              <a:t>n will be a positive integer </a:t>
            </a:r>
            <a:r>
              <a:rPr lang="en-US" sz="1200" dirty="0" smtClean="0">
                <a:latin typeface="Candara" panose="020E0502030303020204" pitchFamily="34" charset="0"/>
              </a:rPr>
              <a:t>&gt;= 2</a:t>
            </a:r>
            <a:endParaRPr lang="en-US" sz="1200" dirty="0">
              <a:latin typeface="Candara" panose="020E0502030303020204" pitchFamily="34" charset="0"/>
            </a:endParaRPr>
          </a:p>
        </p:txBody>
      </p:sp>
      <p:sp>
        <p:nvSpPr>
          <p:cNvPr id="40967" name="Ink 17"/>
          <p:cNvSpPr>
            <a:spLocks noRot="1" noChangeAspect="1" noEditPoints="1" noChangeArrowheads="1" noChangeShapeType="1" noTextEdit="1"/>
          </p:cNvSpPr>
          <p:nvPr/>
        </p:nvSpPr>
        <p:spPr bwMode="auto">
          <a:xfrm>
            <a:off x="3646488" y="3000375"/>
            <a:ext cx="9525" cy="7938"/>
          </a:xfrm>
          <a:custGeom>
            <a:avLst/>
            <a:gdLst>
              <a:gd name="T0" fmla="*/ 0 w 30"/>
              <a:gd name="T1" fmla="*/ 2147483647 h 24"/>
              <a:gd name="T2" fmla="*/ 2147483647 w 30"/>
              <a:gd name="T3" fmla="*/ 2147483647 h 24"/>
              <a:gd name="T4" fmla="*/ 0 60000 65536"/>
              <a:gd name="T5" fmla="*/ 0 60000 65536"/>
              <a:gd name="T6" fmla="*/ 0 w 30"/>
              <a:gd name="T7" fmla="*/ 0 h 24"/>
              <a:gd name="T8" fmla="*/ 30 w 30"/>
              <a:gd name="T9" fmla="*/ 24 h 24"/>
            </a:gdLst>
            <a:ahLst/>
            <a:cxnLst>
              <a:cxn ang="T4">
                <a:pos x="T0" y="T1"/>
              </a:cxn>
              <a:cxn ang="T5">
                <a:pos x="T2" y="T3"/>
              </a:cxn>
            </a:cxnLst>
            <a:rect l="T6" t="T7" r="T8" b="T9"/>
            <a:pathLst>
              <a:path w="30" h="24" extrusionOk="0">
                <a:moveTo>
                  <a:pt x="0" y="16"/>
                </a:moveTo>
                <a:cubicBezTo>
                  <a:pt x="20" y="25"/>
                  <a:pt x="27" y="23"/>
                  <a:pt x="27"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 name="Text Box 18"/>
          <p:cNvSpPr txBox="1">
            <a:spLocks noChangeArrowheads="1"/>
          </p:cNvSpPr>
          <p:nvPr/>
        </p:nvSpPr>
        <p:spPr bwMode="auto">
          <a:xfrm>
            <a:off x="4915050" y="6428600"/>
            <a:ext cx="3607197" cy="276999"/>
          </a:xfrm>
          <a:prstGeom prst="rect">
            <a:avLst/>
          </a:prstGeom>
          <a:solidFill>
            <a:schemeClr val="bg1">
              <a:lumMod val="95000"/>
            </a:schemeClr>
          </a:solidFill>
          <a:ln>
            <a:noFill/>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dirty="0" smtClean="0">
                <a:latin typeface="Calibri" pitchFamily="34" charset="0"/>
              </a:rPr>
              <a:t>Hint:  </a:t>
            </a:r>
            <a:r>
              <a:rPr lang="en-US" sz="1200" dirty="0" smtClean="0">
                <a:latin typeface="Calibri" pitchFamily="34" charset="0"/>
              </a:rPr>
              <a:t>check all possible divisors to see if they "work"…</a:t>
            </a:r>
            <a:endParaRPr lang="en-US" sz="1200" dirty="0">
              <a:latin typeface="Calibri" pitchFamily="34" charset="0"/>
            </a:endParaRPr>
          </a:p>
        </p:txBody>
      </p:sp>
      <p:sp>
        <p:nvSpPr>
          <p:cNvPr id="3" name="Rectangle 2"/>
          <p:cNvSpPr/>
          <p:nvPr/>
        </p:nvSpPr>
        <p:spPr>
          <a:xfrm>
            <a:off x="228600" y="5378570"/>
            <a:ext cx="3687227" cy="461665"/>
          </a:xfrm>
          <a:prstGeom prst="rect">
            <a:avLst/>
          </a:prstGeom>
          <a:solidFill>
            <a:schemeClr val="bg1">
              <a:lumMod val="95000"/>
            </a:schemeClr>
          </a:solidFill>
        </p:spPr>
        <p:txBody>
          <a:bodyPr wrap="none">
            <a:spAutoFit/>
          </a:bodyPr>
          <a:lstStyle/>
          <a:p>
            <a:r>
              <a:rPr lang="en-US" b="1" dirty="0" smtClean="0">
                <a:solidFill>
                  <a:schemeClr val="bg1">
                    <a:lumMod val="50000"/>
                  </a:schemeClr>
                </a:solidFill>
                <a:latin typeface="Courier New" pitchFamily="49" charset="0"/>
              </a:rPr>
              <a:t>[50,55,43,99,45,</a:t>
            </a:r>
            <a:r>
              <a:rPr lang="en-US" b="1" dirty="0" smtClean="0">
                <a:solidFill>
                  <a:srgbClr val="0504FD"/>
                </a:solidFill>
                <a:latin typeface="Courier New" pitchFamily="49" charset="0"/>
              </a:rPr>
              <a:t>42</a:t>
            </a:r>
            <a:r>
              <a:rPr lang="en-US" b="1" dirty="0" smtClean="0">
                <a:solidFill>
                  <a:schemeClr val="bg1">
                    <a:lumMod val="50000"/>
                  </a:schemeClr>
                </a:solidFill>
                <a:latin typeface="Courier New" pitchFamily="49" charset="0"/>
              </a:rPr>
              <a:t>]</a:t>
            </a:r>
            <a:endParaRPr lang="en-US" dirty="0">
              <a:solidFill>
                <a:schemeClr val="bg1">
                  <a:lumMod val="50000"/>
                </a:schemeClr>
              </a:solidFill>
            </a:endParaRPr>
          </a:p>
        </p:txBody>
      </p:sp>
      <p:sp>
        <p:nvSpPr>
          <p:cNvPr id="12" name="Text Box 18"/>
          <p:cNvSpPr txBox="1">
            <a:spLocks noChangeArrowheads="1"/>
          </p:cNvSpPr>
          <p:nvPr/>
        </p:nvSpPr>
        <p:spPr bwMode="auto">
          <a:xfrm>
            <a:off x="814119" y="6428601"/>
            <a:ext cx="2516187" cy="276999"/>
          </a:xfrm>
          <a:prstGeom prst="rect">
            <a:avLst/>
          </a:prstGeom>
          <a:solidFill>
            <a:schemeClr val="bg1">
              <a:lumMod val="95000"/>
            </a:schemeClr>
          </a:solidFill>
          <a:ln>
            <a:noFill/>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smtClean="0">
                <a:latin typeface="Calibri" pitchFamily="34" charset="0"/>
              </a:rPr>
              <a:t>An example list to consider…</a:t>
            </a:r>
            <a:endParaRPr lang="en-US" sz="1200" dirty="0">
              <a:latin typeface="Calibri" pitchFamily="34" charset="0"/>
            </a:endParaRPr>
          </a:p>
        </p:txBody>
      </p:sp>
      <p:sp>
        <p:nvSpPr>
          <p:cNvPr id="5" name="Rectangle 4"/>
          <p:cNvSpPr/>
          <p:nvPr/>
        </p:nvSpPr>
        <p:spPr>
          <a:xfrm>
            <a:off x="509336" y="1499747"/>
            <a:ext cx="3611027" cy="3453253"/>
          </a:xfrm>
          <a:prstGeom prst="rect">
            <a:avLst/>
          </a:prstGeom>
        </p:spPr>
        <p:txBody>
          <a:bodyPr wrap="square">
            <a:spAutoFit/>
          </a:bodyPr>
          <a:lstStyle/>
          <a:p>
            <a:pPr algn="l">
              <a:lnSpc>
                <a:spcPct val="70000"/>
              </a:lnSpc>
              <a:spcBef>
                <a:spcPct val="50000"/>
              </a:spcBef>
            </a:pPr>
            <a:r>
              <a:rPr lang="en-US" b="1" dirty="0" smtClean="0">
                <a:latin typeface="Courier New" pitchFamily="49" charset="0"/>
              </a:rPr>
              <a:t>result = </a:t>
            </a:r>
            <a:r>
              <a:rPr lang="en-US" b="1" dirty="0" smtClean="0">
                <a:solidFill>
                  <a:srgbClr val="0000FF"/>
                </a:solidFill>
                <a:latin typeface="Courier New" pitchFamily="49" charset="0"/>
              </a:rPr>
              <a:t>L[0]</a:t>
            </a:r>
          </a:p>
          <a:p>
            <a:pPr algn="l">
              <a:lnSpc>
                <a:spcPct val="70000"/>
              </a:lnSpc>
              <a:spcBef>
                <a:spcPct val="50000"/>
              </a:spcBef>
            </a:pPr>
            <a:endParaRPr lang="en-US" b="1" dirty="0">
              <a:solidFill>
                <a:srgbClr val="F78B09"/>
              </a:solidFill>
              <a:latin typeface="Courier New" pitchFamily="49" charset="0"/>
            </a:endParaRPr>
          </a:p>
          <a:p>
            <a:pPr algn="l">
              <a:lnSpc>
                <a:spcPct val="70000"/>
              </a:lnSpc>
              <a:spcBef>
                <a:spcPct val="50000"/>
              </a:spcBef>
            </a:pPr>
            <a:r>
              <a:rPr lang="en-US" b="1" dirty="0" smtClean="0">
                <a:solidFill>
                  <a:srgbClr val="CC3300"/>
                </a:solidFill>
                <a:latin typeface="Courier New" pitchFamily="49" charset="0"/>
              </a:rPr>
              <a:t>for </a:t>
            </a:r>
            <a:r>
              <a:rPr lang="en-US" b="1" dirty="0">
                <a:latin typeface="Courier New" pitchFamily="49" charset="0"/>
              </a:rPr>
              <a:t>x </a:t>
            </a:r>
            <a:r>
              <a:rPr lang="en-US" b="1" dirty="0">
                <a:solidFill>
                  <a:srgbClr val="CC3300"/>
                </a:solidFill>
                <a:latin typeface="Courier New" pitchFamily="49" charset="0"/>
              </a:rPr>
              <a:t>in </a:t>
            </a:r>
            <a:r>
              <a:rPr lang="en-US" b="1" dirty="0">
                <a:latin typeface="Courier New" pitchFamily="49" charset="0"/>
              </a:rPr>
              <a:t>L:</a:t>
            </a:r>
          </a:p>
          <a:p>
            <a:pPr algn="l">
              <a:lnSpc>
                <a:spcPct val="70000"/>
              </a:lnSpc>
              <a:spcBef>
                <a:spcPct val="50000"/>
              </a:spcBef>
            </a:pPr>
            <a:r>
              <a:rPr lang="en-US" b="1" dirty="0">
                <a:latin typeface="Courier New" pitchFamily="49" charset="0"/>
              </a:rPr>
              <a:t>  </a:t>
            </a:r>
            <a:r>
              <a:rPr lang="en-US" b="1" dirty="0" smtClean="0">
                <a:solidFill>
                  <a:srgbClr val="CC3300"/>
                </a:solidFill>
                <a:latin typeface="Courier New" pitchFamily="49" charset="0"/>
              </a:rPr>
              <a:t>if </a:t>
            </a:r>
            <a:r>
              <a:rPr lang="en-US" b="1" dirty="0" smtClean="0">
                <a:latin typeface="Courier New" pitchFamily="49" charset="0"/>
              </a:rPr>
              <a:t>x &lt; result:</a:t>
            </a:r>
            <a:endParaRPr lang="en-US" b="1" dirty="0">
              <a:latin typeface="Courier New" pitchFamily="49" charset="0"/>
            </a:endParaRPr>
          </a:p>
          <a:p>
            <a:pPr algn="l">
              <a:lnSpc>
                <a:spcPct val="70000"/>
              </a:lnSpc>
              <a:spcBef>
                <a:spcPct val="50000"/>
              </a:spcBef>
            </a:pPr>
            <a:endParaRPr lang="en-US" b="1" dirty="0">
              <a:latin typeface="Courier New" pitchFamily="49" charset="0"/>
            </a:endParaRPr>
          </a:p>
          <a:p>
            <a:pPr algn="l">
              <a:lnSpc>
                <a:spcPct val="70000"/>
              </a:lnSpc>
              <a:spcBef>
                <a:spcPct val="50000"/>
              </a:spcBef>
            </a:pPr>
            <a:endParaRPr lang="en-US" b="1" dirty="0" smtClean="0">
              <a:latin typeface="Courier New" pitchFamily="49" charset="0"/>
            </a:endParaRPr>
          </a:p>
          <a:p>
            <a:pPr algn="l">
              <a:lnSpc>
                <a:spcPct val="70000"/>
              </a:lnSpc>
              <a:spcBef>
                <a:spcPct val="50000"/>
              </a:spcBef>
            </a:pPr>
            <a:endParaRPr lang="en-US" b="1" dirty="0">
              <a:latin typeface="Courier New" pitchFamily="49" charset="0"/>
            </a:endParaRPr>
          </a:p>
          <a:p>
            <a:pPr algn="l">
              <a:lnSpc>
                <a:spcPct val="70000"/>
              </a:lnSpc>
              <a:spcBef>
                <a:spcPct val="50000"/>
              </a:spcBef>
            </a:pPr>
            <a:r>
              <a:rPr lang="en-US" b="1" dirty="0" smtClean="0">
                <a:solidFill>
                  <a:srgbClr val="CC3300"/>
                </a:solidFill>
                <a:latin typeface="Courier New" pitchFamily="49" charset="0"/>
              </a:rPr>
              <a:t>return</a:t>
            </a:r>
            <a:r>
              <a:rPr lang="en-US" b="1" dirty="0" smtClean="0">
                <a:solidFill>
                  <a:srgbClr val="F78B09"/>
                </a:solidFill>
                <a:latin typeface="Courier New" pitchFamily="49" charset="0"/>
              </a:rPr>
              <a:t> </a:t>
            </a:r>
            <a:r>
              <a:rPr lang="en-US" b="1" dirty="0" smtClean="0">
                <a:latin typeface="Courier New" pitchFamily="49" charset="0"/>
              </a:rPr>
              <a:t>result</a:t>
            </a:r>
            <a:endParaRPr lang="en-US" dirty="0"/>
          </a:p>
        </p:txBody>
      </p:sp>
      <p:sp>
        <p:nvSpPr>
          <p:cNvPr id="15" name="Line 21"/>
          <p:cNvSpPr>
            <a:spLocks noChangeShapeType="1"/>
          </p:cNvSpPr>
          <p:nvPr/>
        </p:nvSpPr>
        <p:spPr bwMode="auto">
          <a:xfrm flipH="1">
            <a:off x="2096275" y="621632"/>
            <a:ext cx="208757" cy="295682"/>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6" name="Line 21"/>
          <p:cNvSpPr>
            <a:spLocks noChangeShapeType="1"/>
          </p:cNvSpPr>
          <p:nvPr/>
        </p:nvSpPr>
        <p:spPr bwMode="auto">
          <a:xfrm flipH="1">
            <a:off x="7038474" y="473790"/>
            <a:ext cx="472158" cy="500767"/>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2" name="Rectangle 1"/>
          <p:cNvSpPr/>
          <p:nvPr/>
        </p:nvSpPr>
        <p:spPr bwMode="auto">
          <a:xfrm>
            <a:off x="1313013" y="3302638"/>
            <a:ext cx="2622885" cy="745958"/>
          </a:xfrm>
          <a:prstGeom prst="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 name="Text Box 16"/>
          <p:cNvSpPr txBox="1">
            <a:spLocks noChangeArrowheads="1"/>
          </p:cNvSpPr>
          <p:nvPr/>
        </p:nvSpPr>
        <p:spPr bwMode="auto">
          <a:xfrm>
            <a:off x="737394" y="1709998"/>
            <a:ext cx="86280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i="1" dirty="0" smtClean="0">
                <a:latin typeface="Candara" panose="020E0502030303020204" pitchFamily="34" charset="0"/>
              </a:rPr>
              <a:t>min so far</a:t>
            </a:r>
            <a:endParaRPr lang="en-US" sz="1200" i="1" dirty="0">
              <a:latin typeface="Candara" panose="020E0502030303020204" pitchFamily="34" charset="0"/>
            </a:endParaRPr>
          </a:p>
        </p:txBody>
      </p:sp>
      <p:sp>
        <p:nvSpPr>
          <p:cNvPr id="20" name="Text Box 16"/>
          <p:cNvSpPr txBox="1">
            <a:spLocks noChangeArrowheads="1"/>
          </p:cNvSpPr>
          <p:nvPr/>
        </p:nvSpPr>
        <p:spPr bwMode="auto">
          <a:xfrm>
            <a:off x="2362975" y="3020073"/>
            <a:ext cx="86280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i="1" dirty="0" smtClean="0">
                <a:latin typeface="Candara" panose="020E0502030303020204" pitchFamily="34" charset="0"/>
              </a:rPr>
              <a:t>min so far</a:t>
            </a:r>
            <a:endParaRPr lang="en-US" sz="1200" i="1" dirty="0">
              <a:latin typeface="Candara" panose="020E0502030303020204" pitchFamily="34" charset="0"/>
            </a:endParaRPr>
          </a:p>
        </p:txBody>
      </p:sp>
      <p:sp>
        <p:nvSpPr>
          <p:cNvPr id="21" name="Text Box 16"/>
          <p:cNvSpPr txBox="1">
            <a:spLocks noChangeArrowheads="1"/>
          </p:cNvSpPr>
          <p:nvPr/>
        </p:nvSpPr>
        <p:spPr bwMode="auto">
          <a:xfrm>
            <a:off x="1968985" y="4778404"/>
            <a:ext cx="86280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i="1" dirty="0" smtClean="0">
                <a:latin typeface="Candara" panose="020E0502030303020204" pitchFamily="34" charset="0"/>
              </a:rPr>
              <a:t>min so far</a:t>
            </a:r>
            <a:endParaRPr lang="en-US" sz="1200" i="1" dirty="0">
              <a:latin typeface="Candara" panose="020E0502030303020204" pitchFamily="34" charset="0"/>
            </a:endParaRPr>
          </a:p>
        </p:txBody>
      </p:sp>
      <p:sp>
        <p:nvSpPr>
          <p:cNvPr id="22" name="Rectangle 12"/>
          <p:cNvSpPr>
            <a:spLocks noChangeArrowheads="1"/>
          </p:cNvSpPr>
          <p:nvPr/>
        </p:nvSpPr>
        <p:spPr bwMode="auto">
          <a:xfrm>
            <a:off x="4800599" y="1066800"/>
            <a:ext cx="417512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lnSpc>
                <a:spcPct val="70000"/>
              </a:lnSpc>
              <a:spcBef>
                <a:spcPct val="50000"/>
              </a:spcBef>
            </a:pPr>
            <a:endParaRPr lang="en-US" b="1" dirty="0" smtClean="0">
              <a:solidFill>
                <a:srgbClr val="7030A0"/>
              </a:solidFill>
              <a:latin typeface="Courier New" pitchFamily="49" charset="0"/>
            </a:endParaRPr>
          </a:p>
          <a:p>
            <a:pPr algn="l">
              <a:lnSpc>
                <a:spcPct val="70000"/>
              </a:lnSpc>
              <a:spcBef>
                <a:spcPct val="50000"/>
              </a:spcBef>
            </a:pPr>
            <a:endParaRPr lang="en-US" b="1" dirty="0">
              <a:solidFill>
                <a:srgbClr val="7030A0"/>
              </a:solidFill>
              <a:latin typeface="Courier New" pitchFamily="49" charset="0"/>
            </a:endParaRPr>
          </a:p>
          <a:p>
            <a:pPr algn="l">
              <a:lnSpc>
                <a:spcPct val="70000"/>
              </a:lnSpc>
              <a:spcBef>
                <a:spcPct val="50000"/>
              </a:spcBef>
            </a:pPr>
            <a:r>
              <a:rPr lang="en-US" sz="2200" b="1" dirty="0" smtClean="0">
                <a:solidFill>
                  <a:srgbClr val="CC3300"/>
                </a:solidFill>
                <a:latin typeface="Courier New" pitchFamily="49" charset="0"/>
              </a:rPr>
              <a:t>for</a:t>
            </a:r>
            <a:r>
              <a:rPr lang="en-US" sz="2200" b="1" dirty="0" smtClean="0">
                <a:latin typeface="Courier New" pitchFamily="49" charset="0"/>
              </a:rPr>
              <a:t> d </a:t>
            </a:r>
            <a:r>
              <a:rPr lang="en-US" sz="2200" b="1" dirty="0" smtClean="0">
                <a:solidFill>
                  <a:srgbClr val="CC3300"/>
                </a:solidFill>
                <a:latin typeface="Courier New" pitchFamily="49" charset="0"/>
              </a:rPr>
              <a:t>in</a:t>
            </a:r>
            <a:r>
              <a:rPr lang="en-US" sz="2200" b="1" dirty="0" smtClean="0">
                <a:latin typeface="Courier New" pitchFamily="49" charset="0"/>
              </a:rPr>
              <a:t> </a:t>
            </a:r>
            <a:r>
              <a:rPr lang="en-US" sz="2200" b="1" dirty="0" smtClean="0">
                <a:solidFill>
                  <a:srgbClr val="7030A0"/>
                </a:solidFill>
                <a:latin typeface="Courier New" pitchFamily="49" charset="0"/>
              </a:rPr>
              <a:t>range</a:t>
            </a:r>
            <a:r>
              <a:rPr lang="en-US" sz="2200" b="1" dirty="0" smtClean="0">
                <a:latin typeface="Courier New" pitchFamily="49" charset="0"/>
              </a:rPr>
              <a:t>(2,n):</a:t>
            </a:r>
          </a:p>
        </p:txBody>
      </p:sp>
      <p:sp>
        <p:nvSpPr>
          <p:cNvPr id="24" name="Rectangle 12"/>
          <p:cNvSpPr>
            <a:spLocks noChangeArrowheads="1"/>
          </p:cNvSpPr>
          <p:nvPr/>
        </p:nvSpPr>
        <p:spPr bwMode="auto">
          <a:xfrm>
            <a:off x="5257800" y="2514600"/>
            <a:ext cx="3124200" cy="760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lnSpc>
                <a:spcPct val="70000"/>
              </a:lnSpc>
              <a:spcBef>
                <a:spcPct val="50000"/>
              </a:spcBef>
            </a:pPr>
            <a:r>
              <a:rPr lang="en-US" sz="2200" b="1" dirty="0" smtClean="0">
                <a:solidFill>
                  <a:srgbClr val="CC3300"/>
                </a:solidFill>
                <a:latin typeface="Courier New" pitchFamily="49" charset="0"/>
              </a:rPr>
              <a:t>if</a:t>
            </a:r>
            <a:r>
              <a:rPr lang="en-US" sz="2200" b="1" dirty="0" smtClean="0">
                <a:latin typeface="Courier New" pitchFamily="49" charset="0"/>
              </a:rPr>
              <a:t> </a:t>
            </a:r>
            <a:r>
              <a:rPr lang="en-US" sz="2200" b="1" dirty="0" err="1" smtClean="0">
                <a:latin typeface="Courier New" pitchFamily="49" charset="0"/>
              </a:rPr>
              <a:t>n%d</a:t>
            </a:r>
            <a:r>
              <a:rPr lang="en-US" sz="2200" b="1" dirty="0" smtClean="0">
                <a:latin typeface="Courier New" pitchFamily="49" charset="0"/>
              </a:rPr>
              <a:t> == 0:</a:t>
            </a:r>
          </a:p>
          <a:p>
            <a:pPr algn="l">
              <a:lnSpc>
                <a:spcPct val="70000"/>
              </a:lnSpc>
              <a:spcBef>
                <a:spcPct val="50000"/>
              </a:spcBef>
            </a:pPr>
            <a:r>
              <a:rPr lang="en-US" sz="2200" b="1" dirty="0">
                <a:latin typeface="Courier New" pitchFamily="49" charset="0"/>
              </a:rPr>
              <a:t> </a:t>
            </a:r>
            <a:r>
              <a:rPr lang="en-US" sz="2200" b="1" dirty="0" smtClean="0">
                <a:latin typeface="Courier New" pitchFamily="49" charset="0"/>
              </a:rPr>
              <a:t> </a:t>
            </a:r>
            <a:r>
              <a:rPr lang="en-US" sz="2200" b="1" dirty="0" smtClean="0">
                <a:solidFill>
                  <a:srgbClr val="7030A0"/>
                </a:solidFill>
                <a:latin typeface="Courier New" pitchFamily="49" charset="0"/>
              </a:rPr>
              <a:t>return</a:t>
            </a:r>
          </a:p>
        </p:txBody>
      </p:sp>
      <p:sp>
        <p:nvSpPr>
          <p:cNvPr id="6" name="Rectangle 5"/>
          <p:cNvSpPr/>
          <p:nvPr/>
        </p:nvSpPr>
        <p:spPr>
          <a:xfrm>
            <a:off x="4818794" y="3810000"/>
            <a:ext cx="1204176" cy="354712"/>
          </a:xfrm>
          <a:prstGeom prst="rect">
            <a:avLst/>
          </a:prstGeom>
        </p:spPr>
        <p:txBody>
          <a:bodyPr wrap="none">
            <a:spAutoFit/>
          </a:bodyPr>
          <a:lstStyle/>
          <a:p>
            <a:pPr lvl="0" algn="l">
              <a:lnSpc>
                <a:spcPct val="70000"/>
              </a:lnSpc>
              <a:spcBef>
                <a:spcPct val="50000"/>
              </a:spcBef>
            </a:pPr>
            <a:r>
              <a:rPr lang="en-US" sz="2200" b="1" dirty="0" smtClean="0">
                <a:solidFill>
                  <a:srgbClr val="7030A0"/>
                </a:solidFill>
                <a:latin typeface="Courier New" pitchFamily="49" charset="0"/>
              </a:rPr>
              <a:t>return</a:t>
            </a:r>
            <a:endParaRPr lang="en-US" sz="2200" b="1" dirty="0">
              <a:solidFill>
                <a:srgbClr val="7030A0"/>
              </a:solidFill>
              <a:latin typeface="Courier New" pitchFamily="49" charset="0"/>
            </a:endParaRPr>
          </a:p>
        </p:txBody>
      </p:sp>
      <p:cxnSp>
        <p:nvCxnSpPr>
          <p:cNvPr id="8" name="Straight Connector 7"/>
          <p:cNvCxnSpPr/>
          <p:nvPr/>
        </p:nvCxnSpPr>
        <p:spPr bwMode="auto">
          <a:xfrm>
            <a:off x="6852065" y="3176336"/>
            <a:ext cx="1798639" cy="0"/>
          </a:xfrm>
          <a:prstGeom prst="line">
            <a:avLst/>
          </a:prstGeom>
          <a:noFill/>
          <a:ln w="3175" cap="flat" cmpd="sng" algn="ctr">
            <a:solidFill>
              <a:schemeClr val="tx1"/>
            </a:solidFill>
            <a:prstDash val="solid"/>
            <a:round/>
            <a:headEnd type="none" w="med" len="med"/>
            <a:tailEnd type="none" w="med" len="med"/>
          </a:ln>
          <a:effectLst/>
        </p:spPr>
      </p:cxnSp>
      <p:cxnSp>
        <p:nvCxnSpPr>
          <p:cNvPr id="28" name="Straight Connector 27"/>
          <p:cNvCxnSpPr/>
          <p:nvPr/>
        </p:nvCxnSpPr>
        <p:spPr bwMode="auto">
          <a:xfrm>
            <a:off x="6078994" y="4095644"/>
            <a:ext cx="1798639" cy="0"/>
          </a:xfrm>
          <a:prstGeom prst="line">
            <a:avLst/>
          </a:prstGeom>
          <a:noFill/>
          <a:ln w="3175" cap="flat" cmpd="sng" algn="ctr">
            <a:solidFill>
              <a:schemeClr val="tx1"/>
            </a:solidFill>
            <a:prstDash val="solid"/>
            <a:round/>
            <a:headEnd type="none" w="med" len="med"/>
            <a:tailEnd type="none" w="med" len="med"/>
          </a:ln>
          <a:effectLst/>
        </p:spPr>
      </p:cxnSp>
      <p:cxnSp>
        <p:nvCxnSpPr>
          <p:cNvPr id="29" name="Straight Connector 28"/>
          <p:cNvCxnSpPr/>
          <p:nvPr/>
        </p:nvCxnSpPr>
        <p:spPr bwMode="auto">
          <a:xfrm>
            <a:off x="4866980" y="1348243"/>
            <a:ext cx="24006" cy="4030327"/>
          </a:xfrm>
          <a:prstGeom prst="line">
            <a:avLst/>
          </a:prstGeom>
          <a:noFill/>
          <a:ln w="3175" cap="flat" cmpd="sng" algn="ctr">
            <a:solidFill>
              <a:schemeClr val="bg1">
                <a:lumMod val="65000"/>
              </a:schemeClr>
            </a:solidFill>
            <a:prstDash val="solid"/>
            <a:round/>
            <a:headEnd type="none" w="med" len="med"/>
            <a:tailEnd type="none" w="med" len="med"/>
          </a:ln>
          <a:effectLst/>
        </p:spPr>
      </p:cxnSp>
      <p:sp>
        <p:nvSpPr>
          <p:cNvPr id="11" name="Down Arrow 10"/>
          <p:cNvSpPr/>
          <p:nvPr/>
        </p:nvSpPr>
        <p:spPr bwMode="auto">
          <a:xfrm rot="5400000">
            <a:off x="5057453" y="4783604"/>
            <a:ext cx="644614" cy="913378"/>
          </a:xfrm>
          <a:prstGeom prst="downArrow">
            <a:avLst/>
          </a:prstGeom>
          <a:solidFill>
            <a:schemeClr val="bg1">
              <a:lumMod val="95000"/>
            </a:schemeClr>
          </a:solidFill>
          <a:ln w="3175"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Rectangle 6"/>
          <p:cNvSpPr/>
          <p:nvPr/>
        </p:nvSpPr>
        <p:spPr>
          <a:xfrm>
            <a:off x="7654890" y="1628894"/>
            <a:ext cx="412292" cy="276999"/>
          </a:xfrm>
          <a:prstGeom prst="rect">
            <a:avLst/>
          </a:prstGeom>
        </p:spPr>
        <p:txBody>
          <a:bodyPr wrap="none">
            <a:spAutoFit/>
          </a:bodyPr>
          <a:lstStyle/>
          <a:p>
            <a:r>
              <a:rPr lang="en-US" sz="1200" dirty="0" smtClean="0">
                <a:solidFill>
                  <a:schemeClr val="bg1">
                    <a:lumMod val="65000"/>
                  </a:schemeClr>
                </a:solidFill>
                <a:latin typeface="Calibri" panose="020F0502020204030204" pitchFamily="34" charset="0"/>
                <a:cs typeface="Calibri" panose="020F0502020204030204" pitchFamily="34" charset="0"/>
              </a:rPr>
              <a:t>n/2</a:t>
            </a:r>
            <a:endParaRPr lang="en-US" sz="1200" dirty="0">
              <a:solidFill>
                <a:schemeClr val="bg1">
                  <a:lumMod val="65000"/>
                </a:schemeClr>
              </a:solidFill>
              <a:latin typeface="Calibri" panose="020F0502020204030204" pitchFamily="34" charset="0"/>
              <a:cs typeface="Calibri" panose="020F0502020204030204" pitchFamily="34" charset="0"/>
            </a:endParaRPr>
          </a:p>
        </p:txBody>
      </p:sp>
      <p:sp>
        <p:nvSpPr>
          <p:cNvPr id="33" name="Rectangle 32"/>
          <p:cNvSpPr/>
          <p:nvPr/>
        </p:nvSpPr>
        <p:spPr>
          <a:xfrm>
            <a:off x="7540898" y="1459605"/>
            <a:ext cx="651139" cy="215444"/>
          </a:xfrm>
          <a:prstGeom prst="rect">
            <a:avLst/>
          </a:prstGeom>
        </p:spPr>
        <p:txBody>
          <a:bodyPr wrap="none">
            <a:spAutoFit/>
          </a:bodyPr>
          <a:lstStyle/>
          <a:p>
            <a:r>
              <a:rPr lang="en-US" sz="800" dirty="0" err="1" smtClean="0">
                <a:solidFill>
                  <a:schemeClr val="bg1">
                    <a:lumMod val="65000"/>
                  </a:schemeClr>
                </a:solidFill>
                <a:latin typeface="Calibri" panose="020F0502020204030204" pitchFamily="34" charset="0"/>
                <a:cs typeface="Calibri" panose="020F0502020204030204" pitchFamily="34" charset="0"/>
              </a:rPr>
              <a:t>int</a:t>
            </a:r>
            <a:r>
              <a:rPr lang="en-US" sz="800" dirty="0" smtClean="0">
                <a:solidFill>
                  <a:schemeClr val="bg1">
                    <a:lumMod val="65000"/>
                  </a:schemeClr>
                </a:solidFill>
                <a:latin typeface="Calibri" panose="020F0502020204030204" pitchFamily="34" charset="0"/>
                <a:cs typeface="Calibri" panose="020F0502020204030204" pitchFamily="34" charset="0"/>
              </a:rPr>
              <a:t>(</a:t>
            </a:r>
            <a:r>
              <a:rPr lang="en-US" sz="800" dirty="0" err="1" smtClean="0">
                <a:solidFill>
                  <a:schemeClr val="bg1">
                    <a:lumMod val="65000"/>
                  </a:schemeClr>
                </a:solidFill>
                <a:latin typeface="Calibri" panose="020F0502020204030204" pitchFamily="34" charset="0"/>
                <a:cs typeface="Calibri" panose="020F0502020204030204" pitchFamily="34" charset="0"/>
              </a:rPr>
              <a:t>sqrt</a:t>
            </a:r>
            <a:r>
              <a:rPr lang="en-US" sz="800" dirty="0" smtClean="0">
                <a:solidFill>
                  <a:schemeClr val="bg1">
                    <a:lumMod val="65000"/>
                  </a:schemeClr>
                </a:solidFill>
                <a:latin typeface="Calibri" panose="020F0502020204030204" pitchFamily="34" charset="0"/>
                <a:cs typeface="Calibri" panose="020F0502020204030204" pitchFamily="34" charset="0"/>
              </a:rPr>
              <a:t>(n))</a:t>
            </a:r>
            <a:endParaRPr lang="en-US" sz="800" dirty="0">
              <a:solidFill>
                <a:schemeClr val="bg1">
                  <a:lumMod val="65000"/>
                </a:schemeClr>
              </a:solidFill>
              <a:latin typeface="Calibri" panose="020F0502020204030204" pitchFamily="34" charset="0"/>
              <a:cs typeface="Calibri" panose="020F0502020204030204" pitchFamily="34" charset="0"/>
            </a:endParaRPr>
          </a:p>
        </p:txBody>
      </p:sp>
      <p:sp>
        <p:nvSpPr>
          <p:cNvPr id="34" name="Text Box 16"/>
          <p:cNvSpPr txBox="1">
            <a:spLocks noChangeArrowheads="1"/>
          </p:cNvSpPr>
          <p:nvPr/>
        </p:nvSpPr>
        <p:spPr bwMode="auto">
          <a:xfrm>
            <a:off x="6201108" y="1806050"/>
            <a:ext cx="47873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i="1" dirty="0" smtClean="0">
                <a:latin typeface="Candara" panose="020E0502030303020204" pitchFamily="34" charset="0"/>
              </a:rPr>
              <a:t>list</a:t>
            </a:r>
            <a:endParaRPr lang="en-US" sz="1050" i="1" dirty="0">
              <a:latin typeface="Candara" panose="020E0502030303020204" pitchFamily="34" charset="0"/>
            </a:endParaRPr>
          </a:p>
        </p:txBody>
      </p:sp>
      <p:sp>
        <p:nvSpPr>
          <p:cNvPr id="35" name="Down Arrow 34"/>
          <p:cNvSpPr/>
          <p:nvPr/>
        </p:nvSpPr>
        <p:spPr bwMode="auto">
          <a:xfrm rot="6623755">
            <a:off x="8199350" y="3952796"/>
            <a:ext cx="644614" cy="913378"/>
          </a:xfrm>
          <a:prstGeom prst="downArrow">
            <a:avLst/>
          </a:prstGeom>
          <a:solidFill>
            <a:schemeClr val="bg1">
              <a:lumMod val="95000"/>
            </a:schemeClr>
          </a:solidFill>
          <a:ln w="3175"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a:xfrm>
            <a:off x="1450906" y="3444785"/>
            <a:ext cx="2195582" cy="461665"/>
          </a:xfrm>
          <a:prstGeom prst="rect">
            <a:avLst/>
          </a:prstGeom>
          <a:solidFill>
            <a:schemeClr val="bg1"/>
          </a:solidFill>
        </p:spPr>
        <p:txBody>
          <a:bodyPr wrap="square">
            <a:spAutoFit/>
          </a:bodyPr>
          <a:lstStyle/>
          <a:p>
            <a:pPr algn="l"/>
            <a:r>
              <a:rPr lang="en-US" b="1" dirty="0" smtClean="0">
                <a:latin typeface="Courier New" pitchFamily="49" charset="0"/>
              </a:rPr>
              <a:t>result = x</a:t>
            </a:r>
            <a:endParaRPr lang="en-US" dirty="0"/>
          </a:p>
        </p:txBody>
      </p:sp>
    </p:spTree>
    <p:extLst>
      <p:ext uri="{BB962C8B-B14F-4D97-AF65-F5344CB8AC3E}">
        <p14:creationId xmlns:p14="http://schemas.microsoft.com/office/powerpoint/2010/main" val="2673217531"/>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697525543"/>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7" name="Text Box 5"/>
          <p:cNvSpPr txBox="1">
            <a:spLocks noChangeArrowheads="1"/>
          </p:cNvSpPr>
          <p:nvPr>
            <p:custDataLst>
              <p:tags r:id="rId1"/>
            </p:custDataLst>
          </p:nvPr>
        </p:nvSpPr>
        <p:spPr bwMode="auto">
          <a:xfrm>
            <a:off x="152400" y="130629"/>
            <a:ext cx="7391400" cy="707886"/>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000" b="0" i="0" u="none" strike="noStrike" kern="1200" cap="none" spc="0" normalizeH="0" baseline="0" noProof="0" dirty="0" smtClean="0">
                <a:ln>
                  <a:noFill/>
                </a:ln>
                <a:solidFill>
                  <a:srgbClr val="000000"/>
                </a:solidFill>
                <a:effectLst/>
                <a:uLnTx/>
                <a:uFillTx/>
                <a:latin typeface="Cambria" pitchFamily="18" charset="0"/>
                <a:ea typeface="MS PGothic" pitchFamily="34" charset="-128"/>
                <a:cs typeface="+mn-cs"/>
              </a:rPr>
              <a:t>Grading ~ </a:t>
            </a:r>
            <a:r>
              <a:rPr kumimoji="0" lang="en-US" sz="4000" b="0" i="1" u="none" strike="noStrike" kern="1200" cap="none" spc="0" normalizeH="0" baseline="0" noProof="0" dirty="0" smtClean="0">
                <a:ln>
                  <a:noFill/>
                </a:ln>
                <a:solidFill>
                  <a:srgbClr val="000000"/>
                </a:solidFill>
                <a:effectLst/>
                <a:uLnTx/>
                <a:uFillTx/>
                <a:latin typeface="Cambria" pitchFamily="18" charset="0"/>
                <a:ea typeface="MS PGothic" pitchFamily="34" charset="-128"/>
                <a:cs typeface="+mn-cs"/>
              </a:rPr>
              <a:t>"long ago"</a:t>
            </a:r>
            <a:endParaRPr kumimoji="0" lang="en-US" sz="4000" b="0" i="1" u="none" strike="noStrike" kern="1200" cap="none" spc="0" normalizeH="0" baseline="0" noProof="0" dirty="0">
              <a:ln>
                <a:noFill/>
              </a:ln>
              <a:solidFill>
                <a:srgbClr val="000000"/>
              </a:solidFill>
              <a:effectLst/>
              <a:uLnTx/>
              <a:uFillTx/>
              <a:latin typeface="Cambria" pitchFamily="18" charset="0"/>
              <a:ea typeface="MS PGothic" pitchFamily="34" charset="-128"/>
              <a:cs typeface="+mn-cs"/>
            </a:endParaRPr>
          </a:p>
        </p:txBody>
      </p:sp>
    </p:spTree>
    <p:extLst>
      <p:ext uri="{BB962C8B-B14F-4D97-AF65-F5344CB8AC3E}">
        <p14:creationId xmlns:p14="http://schemas.microsoft.com/office/powerpoint/2010/main" val="135065541"/>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extLst>
              <a:ext uri="{28A0092B-C50C-407E-A947-70E740481C1C}">
                <a14:useLocalDpi xmlns:a14="http://schemas.microsoft.com/office/drawing/2010/main" val="0"/>
              </a:ext>
            </a:extLst>
          </a:blip>
          <a:srcRect l="15001" t="12726" r="35908" b="12728"/>
          <a:stretch/>
        </p:blipFill>
        <p:spPr>
          <a:xfrm rot="5400000">
            <a:off x="554436" y="2722164"/>
            <a:ext cx="3594763" cy="4094036"/>
          </a:xfrm>
          <a:prstGeom prst="rect">
            <a:avLst/>
          </a:prstGeom>
        </p:spPr>
      </p:pic>
      <p:pic>
        <p:nvPicPr>
          <p:cNvPr id="2" name="Picture 1"/>
          <p:cNvPicPr>
            <a:picLocks noChangeAspect="1"/>
          </p:cNvPicPr>
          <p:nvPr/>
        </p:nvPicPr>
        <p:blipFill rotWithShape="1">
          <a:blip r:embed="rId4">
            <a:extLst>
              <a:ext uri="{28A0092B-C50C-407E-A947-70E740481C1C}">
                <a14:useLocalDpi xmlns:a14="http://schemas.microsoft.com/office/drawing/2010/main" val="0"/>
              </a:ext>
            </a:extLst>
          </a:blip>
          <a:srcRect l="20000"/>
          <a:stretch/>
        </p:blipFill>
        <p:spPr>
          <a:xfrm rot="5400000">
            <a:off x="3006605" y="703081"/>
            <a:ext cx="6201440" cy="5813850"/>
          </a:xfrm>
          <a:prstGeom prst="rect">
            <a:avLst/>
          </a:prstGeom>
        </p:spPr>
      </p:pic>
      <p:sp>
        <p:nvSpPr>
          <p:cNvPr id="7" name="Text Box 5"/>
          <p:cNvSpPr txBox="1">
            <a:spLocks noChangeArrowheads="1"/>
          </p:cNvSpPr>
          <p:nvPr>
            <p:custDataLst>
              <p:tags r:id="rId1"/>
            </p:custDataLst>
          </p:nvPr>
        </p:nvSpPr>
        <p:spPr bwMode="auto">
          <a:xfrm>
            <a:off x="152400" y="130629"/>
            <a:ext cx="7391400" cy="707886"/>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000" b="0" i="0" u="none" strike="noStrike" kern="1200" cap="none" spc="0" normalizeH="0" baseline="0" noProof="0" dirty="0" smtClean="0">
                <a:ln>
                  <a:noFill/>
                </a:ln>
                <a:solidFill>
                  <a:srgbClr val="000000"/>
                </a:solidFill>
                <a:effectLst/>
                <a:uLnTx/>
                <a:uFillTx/>
                <a:latin typeface="Cambria" pitchFamily="18" charset="0"/>
                <a:ea typeface="MS PGothic" pitchFamily="34" charset="-128"/>
                <a:cs typeface="+mn-cs"/>
              </a:rPr>
              <a:t>Grading ~ </a:t>
            </a:r>
            <a:r>
              <a:rPr kumimoji="0" lang="en-US" sz="4000" b="0" i="1" u="none" strike="noStrike" kern="1200" cap="none" spc="0" normalizeH="0" baseline="0" noProof="0" dirty="0" smtClean="0">
                <a:ln>
                  <a:noFill/>
                </a:ln>
                <a:solidFill>
                  <a:srgbClr val="000000"/>
                </a:solidFill>
                <a:effectLst/>
                <a:uLnTx/>
                <a:uFillTx/>
                <a:latin typeface="Cambria" pitchFamily="18" charset="0"/>
                <a:ea typeface="MS PGothic" pitchFamily="34" charset="-128"/>
                <a:cs typeface="+mn-cs"/>
              </a:rPr>
              <a:t>"long ago"</a:t>
            </a:r>
            <a:endParaRPr kumimoji="0" lang="en-US" sz="4000" b="0" i="1" u="none" strike="noStrike" kern="1200" cap="none" spc="0" normalizeH="0" baseline="0" noProof="0" dirty="0">
              <a:ln>
                <a:noFill/>
              </a:ln>
              <a:solidFill>
                <a:srgbClr val="000000"/>
              </a:solidFill>
              <a:effectLst/>
              <a:uLnTx/>
              <a:uFillTx/>
              <a:latin typeface="Cambria" pitchFamily="18" charset="0"/>
              <a:ea typeface="MS PGothic" pitchFamily="34" charset="-128"/>
              <a:cs typeface="+mn-cs"/>
            </a:endParaRPr>
          </a:p>
        </p:txBody>
      </p:sp>
    </p:spTree>
    <p:extLst>
      <p:ext uri="{BB962C8B-B14F-4D97-AF65-F5344CB8AC3E}">
        <p14:creationId xmlns:p14="http://schemas.microsoft.com/office/powerpoint/2010/main" val="1647369139"/>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a:off x="507999" y="380999"/>
            <a:ext cx="8128000" cy="6096000"/>
          </a:xfrm>
          <a:prstGeom prst="rect">
            <a:avLst/>
          </a:prstGeom>
        </p:spPr>
      </p:pic>
      <p:sp>
        <p:nvSpPr>
          <p:cNvPr id="4" name="Text Box 5"/>
          <p:cNvSpPr txBox="1">
            <a:spLocks noChangeArrowheads="1"/>
          </p:cNvSpPr>
          <p:nvPr>
            <p:custDataLst>
              <p:tags r:id="rId1"/>
            </p:custDataLst>
          </p:nvPr>
        </p:nvSpPr>
        <p:spPr bwMode="auto">
          <a:xfrm>
            <a:off x="152400" y="130629"/>
            <a:ext cx="7543799" cy="707886"/>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4000" b="0" i="0" u="none" strike="noStrike" kern="1200" cap="none" spc="0" normalizeH="0" baseline="0" noProof="0" dirty="0" smtClean="0">
                <a:ln>
                  <a:noFill/>
                </a:ln>
                <a:solidFill>
                  <a:srgbClr val="000000"/>
                </a:solidFill>
                <a:effectLst/>
                <a:uLnTx/>
                <a:uFillTx/>
                <a:latin typeface="Cambria" pitchFamily="18" charset="0"/>
                <a:ea typeface="MS PGothic" pitchFamily="34" charset="-128"/>
                <a:cs typeface="+mn-cs"/>
              </a:rPr>
              <a:t>Career fair:  </a:t>
            </a:r>
            <a:r>
              <a:rPr kumimoji="0" lang="en-US" sz="4000" b="0" i="1" u="none" strike="noStrike" kern="1200" cap="none" spc="0" normalizeH="0" baseline="0" noProof="0" dirty="0" smtClean="0">
                <a:ln>
                  <a:noFill/>
                </a:ln>
                <a:solidFill>
                  <a:srgbClr val="000000"/>
                </a:solidFill>
                <a:effectLst/>
                <a:uLnTx/>
                <a:uFillTx/>
                <a:latin typeface="Cambria" pitchFamily="18" charset="0"/>
                <a:ea typeface="MS PGothic" pitchFamily="34" charset="-128"/>
                <a:cs typeface="+mn-cs"/>
              </a:rPr>
              <a:t>"longer ago!"</a:t>
            </a:r>
            <a:endParaRPr kumimoji="0" lang="en-US" sz="4000" b="0" i="1" u="none" strike="noStrike" kern="1200" cap="none" spc="0" normalizeH="0" baseline="0" noProof="0" dirty="0">
              <a:ln>
                <a:noFill/>
              </a:ln>
              <a:solidFill>
                <a:srgbClr val="000000"/>
              </a:solidFill>
              <a:effectLst/>
              <a:uLnTx/>
              <a:uFillTx/>
              <a:latin typeface="Cambria" pitchFamily="18" charset="0"/>
              <a:ea typeface="MS PGothic" pitchFamily="34" charset="-128"/>
              <a:cs typeface="+mn-cs"/>
            </a:endParaRPr>
          </a:p>
        </p:txBody>
      </p:sp>
    </p:spTree>
    <p:extLst>
      <p:ext uri="{BB962C8B-B14F-4D97-AF65-F5344CB8AC3E}">
        <p14:creationId xmlns:p14="http://schemas.microsoft.com/office/powerpoint/2010/main" val="1873415721"/>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a:off x="457200" y="488865"/>
            <a:ext cx="8128000" cy="6096000"/>
          </a:xfrm>
          <a:prstGeom prst="rect">
            <a:avLst/>
          </a:prstGeom>
        </p:spPr>
      </p:pic>
      <p:sp>
        <p:nvSpPr>
          <p:cNvPr id="4" name="Text Box 5"/>
          <p:cNvSpPr txBox="1">
            <a:spLocks noChangeArrowheads="1"/>
          </p:cNvSpPr>
          <p:nvPr>
            <p:custDataLst>
              <p:tags r:id="rId1"/>
            </p:custDataLst>
          </p:nvPr>
        </p:nvSpPr>
        <p:spPr bwMode="auto">
          <a:xfrm>
            <a:off x="152400" y="130629"/>
            <a:ext cx="7543799" cy="707886"/>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4000" b="0" i="0" u="none" strike="noStrike" kern="1200" cap="none" spc="0" normalizeH="0" baseline="0" noProof="0" dirty="0" smtClean="0">
                <a:ln>
                  <a:noFill/>
                </a:ln>
                <a:solidFill>
                  <a:srgbClr val="000000"/>
                </a:solidFill>
                <a:effectLst/>
                <a:uLnTx/>
                <a:uFillTx/>
                <a:latin typeface="Cambria" pitchFamily="18" charset="0"/>
                <a:ea typeface="MS PGothic" pitchFamily="34" charset="-128"/>
                <a:cs typeface="+mn-cs"/>
              </a:rPr>
              <a:t>Career fair:  </a:t>
            </a:r>
            <a:r>
              <a:rPr kumimoji="0" lang="en-US" sz="4000" b="0" i="1" u="none" strike="noStrike" kern="1200" cap="none" spc="0" normalizeH="0" baseline="0" noProof="0" dirty="0" smtClean="0">
                <a:ln>
                  <a:noFill/>
                </a:ln>
                <a:solidFill>
                  <a:srgbClr val="000000"/>
                </a:solidFill>
                <a:effectLst/>
                <a:uLnTx/>
                <a:uFillTx/>
                <a:latin typeface="Cambria" pitchFamily="18" charset="0"/>
                <a:ea typeface="MS PGothic" pitchFamily="34" charset="-128"/>
                <a:cs typeface="+mn-cs"/>
              </a:rPr>
              <a:t>"longer ago!"</a:t>
            </a:r>
            <a:endParaRPr kumimoji="0" lang="en-US" sz="4000" b="0" i="1" u="none" strike="noStrike" kern="1200" cap="none" spc="0" normalizeH="0" baseline="0" noProof="0" dirty="0">
              <a:ln>
                <a:noFill/>
              </a:ln>
              <a:solidFill>
                <a:srgbClr val="000000"/>
              </a:solidFill>
              <a:effectLst/>
              <a:uLnTx/>
              <a:uFillTx/>
              <a:latin typeface="Cambria" pitchFamily="18" charset="0"/>
              <a:ea typeface="MS PGothic" pitchFamily="34" charset="-128"/>
              <a:cs typeface="+mn-cs"/>
            </a:endParaRPr>
          </a:p>
        </p:txBody>
      </p:sp>
    </p:spTree>
    <p:extLst>
      <p:ext uri="{BB962C8B-B14F-4D97-AF65-F5344CB8AC3E}">
        <p14:creationId xmlns:p14="http://schemas.microsoft.com/office/powerpoint/2010/main" val="1569597422"/>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extLst>
              <a:ext uri="{28A0092B-C50C-407E-A947-70E740481C1C}">
                <a14:useLocalDpi xmlns:a14="http://schemas.microsoft.com/office/drawing/2010/main" val="0"/>
              </a:ext>
            </a:extLst>
          </a:blip>
          <a:srcRect l="27778"/>
          <a:stretch/>
        </p:blipFill>
        <p:spPr>
          <a:xfrm rot="5400000">
            <a:off x="1028700" y="571500"/>
            <a:ext cx="5943600" cy="6172200"/>
          </a:xfrm>
          <a:prstGeom prst="rect">
            <a:avLst/>
          </a:prstGeom>
        </p:spPr>
      </p:pic>
      <p:sp>
        <p:nvSpPr>
          <p:cNvPr id="4" name="Text Box 5"/>
          <p:cNvSpPr txBox="1">
            <a:spLocks noChangeArrowheads="1"/>
          </p:cNvSpPr>
          <p:nvPr>
            <p:custDataLst>
              <p:tags r:id="rId1"/>
            </p:custDataLst>
          </p:nvPr>
        </p:nvSpPr>
        <p:spPr bwMode="auto">
          <a:xfrm>
            <a:off x="152400" y="130629"/>
            <a:ext cx="7543799" cy="707886"/>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4000" b="0" i="0" u="none" strike="noStrike" kern="1200" cap="none" spc="0" normalizeH="0" baseline="0" noProof="0" dirty="0" smtClean="0">
                <a:ln>
                  <a:noFill/>
                </a:ln>
                <a:solidFill>
                  <a:srgbClr val="000000"/>
                </a:solidFill>
                <a:effectLst/>
                <a:uLnTx/>
                <a:uFillTx/>
                <a:latin typeface="Cambria" pitchFamily="18" charset="0"/>
                <a:ea typeface="MS PGothic" pitchFamily="34" charset="-128"/>
                <a:cs typeface="+mn-cs"/>
              </a:rPr>
              <a:t>Career fair:  </a:t>
            </a:r>
            <a:r>
              <a:rPr kumimoji="0" lang="en-US" sz="4000" b="0" i="1" u="none" strike="noStrike" kern="1200" cap="none" spc="0" normalizeH="0" baseline="0" noProof="0" dirty="0" smtClean="0">
                <a:ln>
                  <a:noFill/>
                </a:ln>
                <a:solidFill>
                  <a:srgbClr val="000000"/>
                </a:solidFill>
                <a:effectLst/>
                <a:uLnTx/>
                <a:uFillTx/>
                <a:latin typeface="Cambria" pitchFamily="18" charset="0"/>
                <a:ea typeface="MS PGothic" pitchFamily="34" charset="-128"/>
                <a:cs typeface="+mn-cs"/>
              </a:rPr>
              <a:t>"longer ago!"</a:t>
            </a:r>
            <a:endParaRPr kumimoji="0" lang="en-US" sz="4000" b="0" i="1" u="none" strike="noStrike" kern="1200" cap="none" spc="0" normalizeH="0" baseline="0" noProof="0" dirty="0">
              <a:ln>
                <a:noFill/>
              </a:ln>
              <a:solidFill>
                <a:srgbClr val="000000"/>
              </a:solidFill>
              <a:effectLst/>
              <a:uLnTx/>
              <a:uFillTx/>
              <a:latin typeface="Cambria" pitchFamily="18" charset="0"/>
              <a:ea typeface="MS PGothic" pitchFamily="34" charset="-128"/>
              <a:cs typeface="+mn-cs"/>
            </a:endParaRPr>
          </a:p>
        </p:txBody>
      </p:sp>
    </p:spTree>
    <p:extLst>
      <p:ext uri="{BB962C8B-B14F-4D97-AF65-F5344CB8AC3E}">
        <p14:creationId xmlns:p14="http://schemas.microsoft.com/office/powerpoint/2010/main" val="3705934952"/>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a:off x="507999" y="380999"/>
            <a:ext cx="8128000" cy="6096000"/>
          </a:xfrm>
          <a:prstGeom prst="rect">
            <a:avLst/>
          </a:prstGeom>
        </p:spPr>
      </p:pic>
      <p:sp>
        <p:nvSpPr>
          <p:cNvPr id="4" name="Text Box 5"/>
          <p:cNvSpPr txBox="1">
            <a:spLocks noChangeArrowheads="1"/>
          </p:cNvSpPr>
          <p:nvPr>
            <p:custDataLst>
              <p:tags r:id="rId1"/>
            </p:custDataLst>
          </p:nvPr>
        </p:nvSpPr>
        <p:spPr bwMode="auto">
          <a:xfrm>
            <a:off x="152400" y="130629"/>
            <a:ext cx="7543799" cy="707886"/>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4000" b="0" i="0" u="none" strike="noStrike" kern="1200" cap="none" spc="0" normalizeH="0" baseline="0" noProof="0" dirty="0" smtClean="0">
                <a:ln>
                  <a:noFill/>
                </a:ln>
                <a:solidFill>
                  <a:srgbClr val="000000"/>
                </a:solidFill>
                <a:effectLst/>
                <a:uLnTx/>
                <a:uFillTx/>
                <a:latin typeface="Cambria" pitchFamily="18" charset="0"/>
                <a:ea typeface="MS PGothic" pitchFamily="34" charset="-128"/>
                <a:cs typeface="+mn-cs"/>
              </a:rPr>
              <a:t>Career fair:  </a:t>
            </a:r>
            <a:r>
              <a:rPr kumimoji="0" lang="en-US" sz="4000" b="0" i="1" u="none" strike="noStrike" kern="1200" cap="none" spc="0" normalizeH="0" baseline="0" noProof="0" dirty="0" smtClean="0">
                <a:ln>
                  <a:noFill/>
                </a:ln>
                <a:solidFill>
                  <a:srgbClr val="000000"/>
                </a:solidFill>
                <a:effectLst/>
                <a:uLnTx/>
                <a:uFillTx/>
                <a:latin typeface="Cambria" pitchFamily="18" charset="0"/>
                <a:ea typeface="MS PGothic" pitchFamily="34" charset="-128"/>
                <a:cs typeface="+mn-cs"/>
              </a:rPr>
              <a:t>"longer ago!"</a:t>
            </a:r>
            <a:endParaRPr kumimoji="0" lang="en-US" sz="4000" b="0" i="1" u="none" strike="noStrike" kern="1200" cap="none" spc="0" normalizeH="0" baseline="0" noProof="0" dirty="0">
              <a:ln>
                <a:noFill/>
              </a:ln>
              <a:solidFill>
                <a:srgbClr val="000000"/>
              </a:solidFill>
              <a:effectLst/>
              <a:uLnTx/>
              <a:uFillTx/>
              <a:latin typeface="Cambria" pitchFamily="18" charset="0"/>
              <a:ea typeface="MS PGothic" pitchFamily="34" charset="-128"/>
              <a:cs typeface="+mn-cs"/>
            </a:endParaRPr>
          </a:p>
        </p:txBody>
      </p:sp>
    </p:spTree>
    <p:extLst>
      <p:ext uri="{BB962C8B-B14F-4D97-AF65-F5344CB8AC3E}">
        <p14:creationId xmlns:p14="http://schemas.microsoft.com/office/powerpoint/2010/main" val="4012050840"/>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64407"/>
            <a:ext cx="9220200" cy="6915150"/>
          </a:xfrm>
          <a:prstGeom prst="rect">
            <a:avLst/>
          </a:prstGeom>
        </p:spPr>
      </p:pic>
      <p:sp>
        <p:nvSpPr>
          <p:cNvPr id="4" name="Text Box 5"/>
          <p:cNvSpPr txBox="1">
            <a:spLocks noChangeArrowheads="1"/>
          </p:cNvSpPr>
          <p:nvPr>
            <p:custDataLst>
              <p:tags r:id="rId1"/>
            </p:custDataLst>
          </p:nvPr>
        </p:nvSpPr>
        <p:spPr bwMode="auto">
          <a:xfrm>
            <a:off x="381001" y="990600"/>
            <a:ext cx="6934200" cy="707886"/>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4000" b="0" i="0" u="none" strike="noStrike" kern="1200" cap="none" spc="0" normalizeH="0" baseline="0" noProof="0" dirty="0" smtClean="0">
                <a:ln>
                  <a:noFill/>
                </a:ln>
                <a:solidFill>
                  <a:srgbClr val="000000"/>
                </a:solidFill>
                <a:effectLst/>
                <a:uLnTx/>
                <a:uFillTx/>
                <a:latin typeface="Cambria" pitchFamily="18" charset="0"/>
                <a:ea typeface="MS PGothic" pitchFamily="34" charset="-128"/>
                <a:cs typeface="+mn-cs"/>
              </a:rPr>
              <a:t>Lam:  one of </a:t>
            </a:r>
            <a:r>
              <a:rPr kumimoji="0" lang="en-US" sz="4000" b="1" i="1" u="none" strike="noStrike" kern="1200" cap="none" spc="0" normalizeH="0" baseline="0" noProof="0" dirty="0" smtClean="0">
                <a:ln>
                  <a:noFill/>
                </a:ln>
                <a:solidFill>
                  <a:srgbClr val="CC3300"/>
                </a:solidFill>
                <a:effectLst/>
                <a:uLnTx/>
                <a:uFillTx/>
                <a:latin typeface="Cambria" pitchFamily="18" charset="0"/>
                <a:ea typeface="MS PGothic" pitchFamily="34" charset="-128"/>
                <a:cs typeface="+mn-cs"/>
              </a:rPr>
              <a:t>22</a:t>
            </a:r>
            <a:r>
              <a:rPr kumimoji="0" lang="en-US" sz="4000" b="0" i="0" u="none" strike="noStrike" kern="1200" cap="none" spc="0" normalizeH="0" baseline="0" noProof="0" dirty="0" smtClean="0">
                <a:ln>
                  <a:noFill/>
                </a:ln>
                <a:solidFill>
                  <a:srgbClr val="000000"/>
                </a:solidFill>
                <a:effectLst/>
                <a:uLnTx/>
                <a:uFillTx/>
                <a:latin typeface="Cambria" pitchFamily="18" charset="0"/>
                <a:ea typeface="MS PGothic" pitchFamily="34" charset="-128"/>
                <a:cs typeface="+mn-cs"/>
              </a:rPr>
              <a:t> c. fair t-shirts!</a:t>
            </a:r>
            <a:endParaRPr kumimoji="0" lang="en-US" sz="4000" b="0" i="0" u="none" strike="noStrike" kern="1200" cap="none" spc="0" normalizeH="0" baseline="0" noProof="0" dirty="0">
              <a:ln>
                <a:noFill/>
              </a:ln>
              <a:solidFill>
                <a:srgbClr val="000000"/>
              </a:solidFill>
              <a:effectLst/>
              <a:uLnTx/>
              <a:uFillTx/>
              <a:latin typeface="Cambria" pitchFamily="18" charset="0"/>
              <a:ea typeface="MS PGothic" pitchFamily="34" charset="-128"/>
              <a:cs typeface="+mn-cs"/>
            </a:endParaRPr>
          </a:p>
        </p:txBody>
      </p:sp>
      <p:sp>
        <p:nvSpPr>
          <p:cNvPr id="6" name="Text Box 5"/>
          <p:cNvSpPr txBox="1">
            <a:spLocks noChangeArrowheads="1"/>
          </p:cNvSpPr>
          <p:nvPr>
            <p:custDataLst>
              <p:tags r:id="rId2"/>
            </p:custDataLst>
          </p:nvPr>
        </p:nvSpPr>
        <p:spPr bwMode="auto">
          <a:xfrm>
            <a:off x="380463" y="54114"/>
            <a:ext cx="5486400" cy="707886"/>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4000" b="0" i="1" u="none" strike="noStrike" kern="1200" cap="none" spc="0" normalizeH="0" baseline="0" noProof="0" dirty="0" smtClean="0">
                <a:ln>
                  <a:noFill/>
                </a:ln>
                <a:solidFill>
                  <a:srgbClr val="000000"/>
                </a:solidFill>
                <a:effectLst/>
                <a:uLnTx/>
                <a:uFillTx/>
                <a:latin typeface="Cambria" pitchFamily="18" charset="0"/>
                <a:ea typeface="MS PGothic" pitchFamily="34" charset="-128"/>
                <a:cs typeface="+mn-cs"/>
              </a:rPr>
              <a:t>Grading + Career fair... !</a:t>
            </a:r>
            <a:endParaRPr kumimoji="0" lang="en-US" sz="4000" b="0" i="1" u="none" strike="noStrike" kern="1200" cap="none" spc="0" normalizeH="0" baseline="0" noProof="0" dirty="0">
              <a:ln>
                <a:noFill/>
              </a:ln>
              <a:solidFill>
                <a:srgbClr val="000000"/>
              </a:solidFill>
              <a:effectLst/>
              <a:uLnTx/>
              <a:uFillTx/>
              <a:latin typeface="Cambria" pitchFamily="18" charset="0"/>
              <a:ea typeface="MS PGothic" pitchFamily="34" charset="-128"/>
              <a:cs typeface="+mn-cs"/>
            </a:endParaRPr>
          </a:p>
        </p:txBody>
      </p:sp>
      <p:sp>
        <p:nvSpPr>
          <p:cNvPr id="7" name="Text Box 5"/>
          <p:cNvSpPr txBox="1">
            <a:spLocks noChangeArrowheads="1"/>
          </p:cNvSpPr>
          <p:nvPr>
            <p:custDataLst>
              <p:tags r:id="rId3"/>
            </p:custDataLst>
          </p:nvPr>
        </p:nvSpPr>
        <p:spPr bwMode="auto">
          <a:xfrm rot="21206233">
            <a:off x="6491873" y="6081665"/>
            <a:ext cx="2438937" cy="4001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1" u="none" strike="noStrike" kern="1200" cap="none" spc="0" normalizeH="0" baseline="0" noProof="0" dirty="0" smtClean="0">
                <a:ln>
                  <a:noFill/>
                </a:ln>
                <a:solidFill>
                  <a:srgbClr val="000000"/>
                </a:solidFill>
                <a:effectLst/>
                <a:uLnTx/>
                <a:uFillTx/>
                <a:latin typeface="Cambria" pitchFamily="18" charset="0"/>
                <a:ea typeface="MS PGothic" pitchFamily="34" charset="-128"/>
                <a:cs typeface="+mn-cs"/>
              </a:rPr>
              <a:t>where were we... ?</a:t>
            </a:r>
            <a:endParaRPr kumimoji="0" lang="en-US" sz="2000" b="0" i="1" u="none" strike="noStrike" kern="1200" cap="none" spc="0" normalizeH="0" baseline="0" noProof="0" dirty="0">
              <a:ln>
                <a:noFill/>
              </a:ln>
              <a:solidFill>
                <a:srgbClr val="000000"/>
              </a:solidFill>
              <a:effectLst/>
              <a:uLnTx/>
              <a:uFillTx/>
              <a:latin typeface="Cambria" pitchFamily="18" charset="0"/>
              <a:ea typeface="MS PGothic" pitchFamily="34" charset="-128"/>
              <a:cs typeface="+mn-cs"/>
            </a:endParaRPr>
          </a:p>
        </p:txBody>
      </p:sp>
    </p:spTree>
    <p:extLst>
      <p:ext uri="{BB962C8B-B14F-4D97-AF65-F5344CB8AC3E}">
        <p14:creationId xmlns:p14="http://schemas.microsoft.com/office/powerpoint/2010/main" val="2415743135"/>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27"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28"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29"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30"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31"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32"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33"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34"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35"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36"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37"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38"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39"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40"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41"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42"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43"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44"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45"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46"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omic Sans MS" pitchFamily="66" charset="0"/>
              </a:rPr>
              <a:t>PC</a:t>
            </a:r>
          </a:p>
        </p:txBody>
      </p:sp>
      <p:sp>
        <p:nvSpPr>
          <p:cNvPr id="52247"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omic Sans MS" pitchFamily="66" charset="0"/>
              </a:rPr>
              <a:t>IR</a:t>
            </a:r>
            <a:endParaRPr lang="en-US" sz="1400">
              <a:solidFill>
                <a:schemeClr val="bg2"/>
              </a:solidFill>
              <a:latin typeface="Comic Sans MS" pitchFamily="66" charset="0"/>
            </a:endParaRPr>
          </a:p>
        </p:txBody>
      </p:sp>
      <p:sp>
        <p:nvSpPr>
          <p:cNvPr id="52248"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solidFill>
                  <a:schemeClr val="bg2"/>
                </a:solidFill>
                <a:latin typeface="Comic Sans MS" pitchFamily="66" charset="0"/>
              </a:rPr>
              <a:t>Reg3</a:t>
            </a:r>
          </a:p>
        </p:txBody>
      </p:sp>
      <p:sp>
        <p:nvSpPr>
          <p:cNvPr id="52249"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50"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51"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52"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53"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54"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55"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56"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57"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58"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59"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60"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solidFill>
                  <a:schemeClr val="bg2"/>
                </a:solidFill>
                <a:latin typeface="Comic Sans MS" pitchFamily="66" charset="0"/>
              </a:rPr>
              <a:t>The instruction</a:t>
            </a:r>
          </a:p>
        </p:txBody>
      </p:sp>
      <p:sp>
        <p:nvSpPr>
          <p:cNvPr id="52261" name="Text Box 41"/>
          <p:cNvSpPr txBox="1">
            <a:spLocks noChangeArrowheads="1"/>
          </p:cNvSpPr>
          <p:nvPr>
            <p:custDataLst>
              <p:tags r:id="rId36"/>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solidFill>
                  <a:schemeClr val="bg2"/>
                </a:solidFill>
                <a:latin typeface="Comic Sans MS" pitchFamily="66" charset="0"/>
              </a:rPr>
              <a:t>Argument 1</a:t>
            </a:r>
          </a:p>
        </p:txBody>
      </p:sp>
      <p:sp>
        <p:nvSpPr>
          <p:cNvPr id="52262" name="Text Box 42"/>
          <p:cNvSpPr txBox="1">
            <a:spLocks noChangeArrowheads="1"/>
          </p:cNvSpPr>
          <p:nvPr>
            <p:custDataLst>
              <p:tags r:id="rId37"/>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solidFill>
                  <a:schemeClr val="bg2"/>
                </a:solidFill>
                <a:latin typeface="Comic Sans MS" pitchFamily="66" charset="0"/>
              </a:rPr>
              <a:t>Argument 2</a:t>
            </a:r>
          </a:p>
        </p:txBody>
      </p:sp>
      <p:sp>
        <p:nvSpPr>
          <p:cNvPr id="52263" name="Rectangle 43"/>
          <p:cNvSpPr>
            <a:spLocks noChangeArrowheads="1"/>
          </p:cNvSpPr>
          <p:nvPr>
            <p:custDataLst>
              <p:tags r:id="rId38"/>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64" name="Rectangle 44"/>
          <p:cNvSpPr>
            <a:spLocks noChangeArrowheads="1"/>
          </p:cNvSpPr>
          <p:nvPr>
            <p:custDataLst>
              <p:tags r:id="rId39"/>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65" name="Rectangle 45"/>
          <p:cNvSpPr>
            <a:spLocks noChangeArrowheads="1"/>
          </p:cNvSpPr>
          <p:nvPr>
            <p:custDataLst>
              <p:tags r:id="rId40"/>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66" name="Rectangle 46"/>
          <p:cNvSpPr>
            <a:spLocks noChangeArrowheads="1"/>
          </p:cNvSpPr>
          <p:nvPr>
            <p:custDataLst>
              <p:tags r:id="rId41"/>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67" name="Text Box 47"/>
          <p:cNvSpPr txBox="1">
            <a:spLocks noChangeArrowheads="1"/>
          </p:cNvSpPr>
          <p:nvPr>
            <p:custDataLst>
              <p:tags r:id="rId42"/>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solidFill>
                  <a:schemeClr val="bg2"/>
                </a:solidFill>
                <a:latin typeface="Comic Sans MS" pitchFamily="66" charset="0"/>
              </a:rPr>
              <a:t>the same Reg3</a:t>
            </a:r>
          </a:p>
        </p:txBody>
      </p:sp>
      <p:sp>
        <p:nvSpPr>
          <p:cNvPr id="52268" name="Rectangle 48"/>
          <p:cNvSpPr>
            <a:spLocks noChangeArrowheads="1"/>
          </p:cNvSpPr>
          <p:nvPr>
            <p:custDataLst>
              <p:tags r:id="rId43"/>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69" name="Rectangle 49"/>
          <p:cNvSpPr>
            <a:spLocks noChangeArrowheads="1"/>
          </p:cNvSpPr>
          <p:nvPr>
            <p:custDataLst>
              <p:tags r:id="rId44"/>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70" name="AutoShape 50"/>
          <p:cNvSpPr>
            <a:spLocks/>
          </p:cNvSpPr>
          <p:nvPr>
            <p:custDataLst>
              <p:tags r:id="rId45"/>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71" name="AutoShape 51"/>
          <p:cNvSpPr>
            <a:spLocks/>
          </p:cNvSpPr>
          <p:nvPr>
            <p:custDataLst>
              <p:tags r:id="rId46"/>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72" name="AutoShape 52"/>
          <p:cNvSpPr>
            <a:spLocks/>
          </p:cNvSpPr>
          <p:nvPr>
            <p:custDataLst>
              <p:tags r:id="rId47"/>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73" name="Rectangle 53"/>
          <p:cNvSpPr>
            <a:spLocks noChangeArrowheads="1"/>
          </p:cNvSpPr>
          <p:nvPr>
            <p:custDataLst>
              <p:tags r:id="rId48"/>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66" charset="0"/>
              </a:rPr>
              <a:t>the register</a:t>
            </a:r>
          </a:p>
        </p:txBody>
      </p:sp>
      <p:sp>
        <p:nvSpPr>
          <p:cNvPr id="52274" name="Rectangle 54"/>
          <p:cNvSpPr>
            <a:spLocks noChangeArrowheads="1"/>
          </p:cNvSpPr>
          <p:nvPr>
            <p:custDataLst>
              <p:tags r:id="rId49"/>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66" charset="0"/>
              </a:rPr>
              <a:t>the constant</a:t>
            </a:r>
          </a:p>
        </p:txBody>
      </p:sp>
      <p:sp>
        <p:nvSpPr>
          <p:cNvPr id="52275" name="Text Box 55"/>
          <p:cNvSpPr txBox="1">
            <a:spLocks noChangeArrowheads="1"/>
          </p:cNvSpPr>
          <p:nvPr>
            <p:custDataLst>
              <p:tags r:id="rId50"/>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76" name="Text Box 56"/>
          <p:cNvSpPr txBox="1">
            <a:spLocks noChangeArrowheads="1"/>
          </p:cNvSpPr>
          <p:nvPr>
            <p:custDataLst>
              <p:tags r:id="rId51"/>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77" name="Text Box 57"/>
          <p:cNvSpPr txBox="1">
            <a:spLocks noChangeArrowheads="1"/>
          </p:cNvSpPr>
          <p:nvPr>
            <p:custDataLst>
              <p:tags r:id="rId52"/>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78" name="Text Box 58"/>
          <p:cNvSpPr txBox="1">
            <a:spLocks noChangeArrowheads="1"/>
          </p:cNvSpPr>
          <p:nvPr>
            <p:custDataLst>
              <p:tags r:id="rId53"/>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79" name="Text Box 59"/>
          <p:cNvSpPr txBox="1">
            <a:spLocks noChangeArrowheads="1"/>
          </p:cNvSpPr>
          <p:nvPr>
            <p:custDataLst>
              <p:tags r:id="rId54"/>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80" name="Text Box 60"/>
          <p:cNvSpPr txBox="1">
            <a:spLocks noChangeArrowheads="1"/>
          </p:cNvSpPr>
          <p:nvPr>
            <p:custDataLst>
              <p:tags r:id="rId55"/>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81" name="Text Box 61"/>
          <p:cNvSpPr txBox="1">
            <a:spLocks noChangeArrowheads="1"/>
          </p:cNvSpPr>
          <p:nvPr>
            <p:custDataLst>
              <p:tags r:id="rId56"/>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82" name="Text Box 62"/>
          <p:cNvSpPr txBox="1">
            <a:spLocks noChangeArrowheads="1"/>
          </p:cNvSpPr>
          <p:nvPr>
            <p:custDataLst>
              <p:tags r:id="rId57"/>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283" name="Text Box 63"/>
          <p:cNvSpPr txBox="1">
            <a:spLocks noChangeArrowheads="1"/>
          </p:cNvSpPr>
          <p:nvPr>
            <p:custDataLst>
              <p:tags r:id="rId58"/>
            </p:custDataLst>
          </p:nvPr>
        </p:nvSpPr>
        <p:spPr bwMode="auto">
          <a:xfrm>
            <a:off x="2776538" y="6072188"/>
            <a:ext cx="5778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70000"/>
              </a:lnSpc>
              <a:spcBef>
                <a:spcPct val="50000"/>
              </a:spcBef>
            </a:pPr>
            <a:r>
              <a:rPr lang="en-US" sz="1800" b="1">
                <a:solidFill>
                  <a:schemeClr val="bg2"/>
                </a:solidFill>
                <a:latin typeface="Courier New" pitchFamily="49" charset="0"/>
              </a:rPr>
              <a:t>4</a:t>
            </a:r>
            <a:endParaRPr lang="en-US" sz="1400" b="1">
              <a:solidFill>
                <a:schemeClr val="bg2"/>
              </a:solidFill>
              <a:latin typeface="Courier New" pitchFamily="49" charset="0"/>
            </a:endParaRPr>
          </a:p>
        </p:txBody>
      </p:sp>
      <p:sp>
        <p:nvSpPr>
          <p:cNvPr id="52284" name="Text Box 64"/>
          <p:cNvSpPr txBox="1">
            <a:spLocks noChangeArrowheads="1"/>
          </p:cNvSpPr>
          <p:nvPr>
            <p:custDataLst>
              <p:tags r:id="rId59"/>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000">
                <a:solidFill>
                  <a:schemeClr val="bg2"/>
                </a:solidFill>
                <a:latin typeface="Comic Sans MS" pitchFamily="66" charset="0"/>
              </a:rPr>
              <a:t>old value of Reg3 = 7</a:t>
            </a:r>
          </a:p>
        </p:txBody>
      </p:sp>
      <p:sp>
        <p:nvSpPr>
          <p:cNvPr id="52285" name="Text Box 65"/>
          <p:cNvSpPr txBox="1">
            <a:spLocks noChangeArrowheads="1"/>
          </p:cNvSpPr>
          <p:nvPr>
            <p:custDataLst>
              <p:tags r:id="rId60"/>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000">
                <a:solidFill>
                  <a:schemeClr val="bg2"/>
                </a:solidFill>
                <a:latin typeface="Comic Sans MS" pitchFamily="66" charset="0"/>
              </a:rPr>
              <a:t>new value of Reg3 = 11</a:t>
            </a:r>
          </a:p>
        </p:txBody>
      </p:sp>
      <p:sp>
        <p:nvSpPr>
          <p:cNvPr id="52286" name="Rectangle 66"/>
          <p:cNvSpPr>
            <a:spLocks noChangeArrowheads="1"/>
          </p:cNvSpPr>
          <p:nvPr>
            <p:custDataLst>
              <p:tags r:id="rId6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287" name="Text Box 67"/>
          <p:cNvSpPr txBox="1">
            <a:spLocks noChangeArrowheads="1"/>
          </p:cNvSpPr>
          <p:nvPr>
            <p:custDataLst>
              <p:tags r:id="rId6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chemeClr val="bg2"/>
                </a:solidFill>
              </a:rPr>
              <a:t>clock</a:t>
            </a:r>
          </a:p>
        </p:txBody>
      </p:sp>
      <p:sp>
        <p:nvSpPr>
          <p:cNvPr id="52288" name="Line 68"/>
          <p:cNvSpPr>
            <a:spLocks noChangeShapeType="1"/>
          </p:cNvSpPr>
          <p:nvPr>
            <p:custDataLst>
              <p:tags r:id="rId6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289" name="Line 69"/>
          <p:cNvSpPr>
            <a:spLocks noChangeShapeType="1"/>
          </p:cNvSpPr>
          <p:nvPr>
            <p:custDataLst>
              <p:tags r:id="rId6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290" name="Line 70"/>
          <p:cNvSpPr>
            <a:spLocks noChangeShapeType="1"/>
          </p:cNvSpPr>
          <p:nvPr>
            <p:custDataLst>
              <p:tags r:id="rId6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291" name="Line 71"/>
          <p:cNvSpPr>
            <a:spLocks noChangeShapeType="1"/>
          </p:cNvSpPr>
          <p:nvPr>
            <p:custDataLst>
              <p:tags r:id="rId6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292" name="Line 72"/>
          <p:cNvSpPr>
            <a:spLocks noChangeShapeType="1"/>
          </p:cNvSpPr>
          <p:nvPr>
            <p:custDataLst>
              <p:tags r:id="rId6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293" name="Text Box 73"/>
          <p:cNvSpPr txBox="1">
            <a:spLocks noChangeArrowheads="1"/>
          </p:cNvSpPr>
          <p:nvPr>
            <p:custDataLst>
              <p:tags r:id="rId6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94" name="Text Box 74"/>
          <p:cNvSpPr txBox="1">
            <a:spLocks noChangeArrowheads="1"/>
          </p:cNvSpPr>
          <p:nvPr>
            <p:custDataLst>
              <p:tags r:id="rId6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95" name="Text Box 75"/>
          <p:cNvSpPr txBox="1">
            <a:spLocks noChangeArrowheads="1"/>
          </p:cNvSpPr>
          <p:nvPr>
            <p:custDataLst>
              <p:tags r:id="rId7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96" name="Text Box 76"/>
          <p:cNvSpPr txBox="1">
            <a:spLocks noChangeArrowheads="1"/>
          </p:cNvSpPr>
          <p:nvPr>
            <p:custDataLst>
              <p:tags r:id="rId7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97" name="Text Box 77"/>
          <p:cNvSpPr txBox="1">
            <a:spLocks noChangeArrowheads="1"/>
          </p:cNvSpPr>
          <p:nvPr>
            <p:custDataLst>
              <p:tags r:id="rId7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298" name="Rectangle 78"/>
          <p:cNvSpPr>
            <a:spLocks noChangeArrowheads="1"/>
          </p:cNvSpPr>
          <p:nvPr>
            <p:custDataLst>
              <p:tags r:id="rId7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chemeClr val="bg2"/>
              </a:solidFill>
            </a:endParaRPr>
          </a:p>
        </p:txBody>
      </p:sp>
      <p:sp>
        <p:nvSpPr>
          <p:cNvPr id="52299" name="Line 79"/>
          <p:cNvSpPr>
            <a:spLocks noChangeShapeType="1"/>
          </p:cNvSpPr>
          <p:nvPr>
            <p:custDataLst>
              <p:tags r:id="rId7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00" name="Line 80"/>
          <p:cNvSpPr>
            <a:spLocks noChangeShapeType="1"/>
          </p:cNvSpPr>
          <p:nvPr>
            <p:custDataLst>
              <p:tags r:id="rId7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01" name="Text Box 81"/>
          <p:cNvSpPr txBox="1">
            <a:spLocks noChangeArrowheads="1"/>
          </p:cNvSpPr>
          <p:nvPr>
            <p:custDataLst>
              <p:tags r:id="rId7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omic Sans MS" pitchFamily="66" charset="0"/>
              </a:rPr>
              <a:t>read enable</a:t>
            </a:r>
          </a:p>
        </p:txBody>
      </p:sp>
      <p:sp>
        <p:nvSpPr>
          <p:cNvPr id="52302" name="Text Box 82"/>
          <p:cNvSpPr txBox="1">
            <a:spLocks noChangeArrowheads="1"/>
          </p:cNvSpPr>
          <p:nvPr>
            <p:custDataLst>
              <p:tags r:id="rId7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chemeClr val="bg2"/>
                </a:solidFill>
              </a:rPr>
              <a:t>RAM</a:t>
            </a:r>
          </a:p>
        </p:txBody>
      </p:sp>
      <p:sp>
        <p:nvSpPr>
          <p:cNvPr id="52303" name="Rectangle 83"/>
          <p:cNvSpPr>
            <a:spLocks noChangeArrowheads="1"/>
          </p:cNvSpPr>
          <p:nvPr>
            <p:custDataLst>
              <p:tags r:id="rId7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304" name="Rectangle 84"/>
          <p:cNvSpPr>
            <a:spLocks noChangeArrowheads="1"/>
          </p:cNvSpPr>
          <p:nvPr>
            <p:custDataLst>
              <p:tags r:id="rId7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305" name="Rectangle 85"/>
          <p:cNvSpPr>
            <a:spLocks noChangeArrowheads="1"/>
          </p:cNvSpPr>
          <p:nvPr>
            <p:custDataLst>
              <p:tags r:id="rId8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306" name="Rectangle 86"/>
          <p:cNvSpPr>
            <a:spLocks noChangeArrowheads="1"/>
          </p:cNvSpPr>
          <p:nvPr>
            <p:custDataLst>
              <p:tags r:id="rId8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307" name="Rectangle 87"/>
          <p:cNvSpPr>
            <a:spLocks noChangeArrowheads="1"/>
          </p:cNvSpPr>
          <p:nvPr>
            <p:custDataLst>
              <p:tags r:id="rId8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308" name="Rectangle 88"/>
          <p:cNvSpPr>
            <a:spLocks noChangeArrowheads="1"/>
          </p:cNvSpPr>
          <p:nvPr>
            <p:custDataLst>
              <p:tags r:id="rId8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309" name="Rectangle 89"/>
          <p:cNvSpPr>
            <a:spLocks noChangeArrowheads="1"/>
          </p:cNvSpPr>
          <p:nvPr>
            <p:custDataLst>
              <p:tags r:id="rId8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310" name="Rectangle 90"/>
          <p:cNvSpPr>
            <a:spLocks noChangeArrowheads="1"/>
          </p:cNvSpPr>
          <p:nvPr>
            <p:custDataLst>
              <p:tags r:id="rId8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311" name="Text Box 91"/>
          <p:cNvSpPr txBox="1">
            <a:spLocks noChangeArrowheads="1"/>
          </p:cNvSpPr>
          <p:nvPr>
            <p:custDataLst>
              <p:tags r:id="rId8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omic Sans MS" pitchFamily="66" charset="0"/>
              </a:rPr>
              <a:t>IR</a:t>
            </a:r>
          </a:p>
        </p:txBody>
      </p:sp>
      <p:sp>
        <p:nvSpPr>
          <p:cNvPr id="52312" name="Line 92"/>
          <p:cNvSpPr>
            <a:spLocks noChangeShapeType="1"/>
          </p:cNvSpPr>
          <p:nvPr>
            <p:custDataLst>
              <p:tags r:id="rId8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13" name="Line 93"/>
          <p:cNvSpPr>
            <a:spLocks noChangeShapeType="1"/>
          </p:cNvSpPr>
          <p:nvPr>
            <p:custDataLst>
              <p:tags r:id="rId8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14" name="Line 94"/>
          <p:cNvSpPr>
            <a:spLocks noChangeShapeType="1"/>
          </p:cNvSpPr>
          <p:nvPr>
            <p:custDataLst>
              <p:tags r:id="rId8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15" name="Line 95"/>
          <p:cNvSpPr>
            <a:spLocks noChangeShapeType="1"/>
          </p:cNvSpPr>
          <p:nvPr>
            <p:custDataLst>
              <p:tags r:id="rId9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16" name="Line 96"/>
          <p:cNvSpPr>
            <a:spLocks noChangeShapeType="1"/>
          </p:cNvSpPr>
          <p:nvPr>
            <p:custDataLst>
              <p:tags r:id="rId9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17" name="Line 97"/>
          <p:cNvSpPr>
            <a:spLocks noChangeShapeType="1"/>
          </p:cNvSpPr>
          <p:nvPr>
            <p:custDataLst>
              <p:tags r:id="rId9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18" name="Line 98"/>
          <p:cNvSpPr>
            <a:spLocks noChangeShapeType="1"/>
          </p:cNvSpPr>
          <p:nvPr>
            <p:custDataLst>
              <p:tags r:id="rId9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19" name="Line 99"/>
          <p:cNvSpPr>
            <a:spLocks noChangeShapeType="1"/>
          </p:cNvSpPr>
          <p:nvPr>
            <p:custDataLst>
              <p:tags r:id="rId9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20" name="Line 100"/>
          <p:cNvSpPr>
            <a:spLocks noChangeShapeType="1"/>
          </p:cNvSpPr>
          <p:nvPr>
            <p:custDataLst>
              <p:tags r:id="rId9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21" name="Line 101"/>
          <p:cNvSpPr>
            <a:spLocks noChangeShapeType="1"/>
          </p:cNvSpPr>
          <p:nvPr>
            <p:custDataLst>
              <p:tags r:id="rId9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22" name="Line 102"/>
          <p:cNvSpPr>
            <a:spLocks noChangeShapeType="1"/>
          </p:cNvSpPr>
          <p:nvPr>
            <p:custDataLst>
              <p:tags r:id="rId9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23" name="Line 103"/>
          <p:cNvSpPr>
            <a:spLocks noChangeShapeType="1"/>
          </p:cNvSpPr>
          <p:nvPr>
            <p:custDataLst>
              <p:tags r:id="rId9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24" name="Text Box 104"/>
          <p:cNvSpPr txBox="1">
            <a:spLocks noChangeArrowheads="1"/>
          </p:cNvSpPr>
          <p:nvPr>
            <p:custDataLst>
              <p:tags r:id="rId9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omic Sans MS" pitchFamily="66" charset="0"/>
              </a:rPr>
              <a:t>8 bit instruction</a:t>
            </a:r>
          </a:p>
        </p:txBody>
      </p:sp>
      <p:sp>
        <p:nvSpPr>
          <p:cNvPr id="52325" name="Text Box 105"/>
          <p:cNvSpPr txBox="1">
            <a:spLocks noChangeArrowheads="1"/>
          </p:cNvSpPr>
          <p:nvPr>
            <p:custDataLst>
              <p:tags r:id="rId10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omic Sans MS" pitchFamily="66" charset="0"/>
              </a:rPr>
              <a:t>8 address bits</a:t>
            </a:r>
          </a:p>
        </p:txBody>
      </p:sp>
      <p:sp>
        <p:nvSpPr>
          <p:cNvPr id="52326" name="Line 106"/>
          <p:cNvSpPr>
            <a:spLocks noChangeShapeType="1"/>
          </p:cNvSpPr>
          <p:nvPr>
            <p:custDataLst>
              <p:tags r:id="rId10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27" name="Line 107"/>
          <p:cNvSpPr>
            <a:spLocks noChangeShapeType="1"/>
          </p:cNvSpPr>
          <p:nvPr>
            <p:custDataLst>
              <p:tags r:id="rId10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28" name="Line 108"/>
          <p:cNvSpPr>
            <a:spLocks noChangeShapeType="1"/>
          </p:cNvSpPr>
          <p:nvPr>
            <p:custDataLst>
              <p:tags r:id="rId10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29" name="Line 109"/>
          <p:cNvSpPr>
            <a:spLocks noChangeShapeType="1"/>
          </p:cNvSpPr>
          <p:nvPr>
            <p:custDataLst>
              <p:tags r:id="rId10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30" name="Line 110"/>
          <p:cNvSpPr>
            <a:spLocks noChangeShapeType="1"/>
          </p:cNvSpPr>
          <p:nvPr>
            <p:custDataLst>
              <p:tags r:id="rId10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31" name="Line 111"/>
          <p:cNvSpPr>
            <a:spLocks noChangeShapeType="1"/>
          </p:cNvSpPr>
          <p:nvPr>
            <p:custDataLst>
              <p:tags r:id="rId10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32" name="Line 112"/>
          <p:cNvSpPr>
            <a:spLocks noChangeShapeType="1"/>
          </p:cNvSpPr>
          <p:nvPr>
            <p:custDataLst>
              <p:tags r:id="rId10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33" name="Line 113"/>
          <p:cNvSpPr>
            <a:spLocks noChangeShapeType="1"/>
          </p:cNvSpPr>
          <p:nvPr>
            <p:custDataLst>
              <p:tags r:id="rId10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34" name="Line 114"/>
          <p:cNvSpPr>
            <a:spLocks noChangeShapeType="1"/>
          </p:cNvSpPr>
          <p:nvPr>
            <p:custDataLst>
              <p:tags r:id="rId10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35" name="Line 115"/>
          <p:cNvSpPr>
            <a:spLocks noChangeShapeType="1"/>
          </p:cNvSpPr>
          <p:nvPr>
            <p:custDataLst>
              <p:tags r:id="rId11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36" name="Line 116"/>
          <p:cNvSpPr>
            <a:spLocks noChangeShapeType="1"/>
          </p:cNvSpPr>
          <p:nvPr>
            <p:custDataLst>
              <p:tags r:id="rId11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52337" name="Group 117"/>
          <p:cNvGrpSpPr>
            <a:grpSpLocks/>
          </p:cNvGrpSpPr>
          <p:nvPr>
            <p:custDataLst>
              <p:tags r:id="rId112"/>
            </p:custDataLst>
          </p:nvPr>
        </p:nvGrpSpPr>
        <p:grpSpPr bwMode="auto">
          <a:xfrm rot="5400000">
            <a:off x="4803775" y="4422775"/>
            <a:ext cx="115888" cy="185738"/>
            <a:chOff x="4891" y="1600"/>
            <a:chExt cx="315" cy="408"/>
          </a:xfrm>
        </p:grpSpPr>
        <p:sp>
          <p:nvSpPr>
            <p:cNvPr id="52501"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502"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503"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52338" name="Line 121"/>
          <p:cNvSpPr>
            <a:spLocks noChangeShapeType="1"/>
          </p:cNvSpPr>
          <p:nvPr>
            <p:custDataLst>
              <p:tags r:id="rId11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39" name="Line 122"/>
          <p:cNvSpPr>
            <a:spLocks noChangeShapeType="1"/>
          </p:cNvSpPr>
          <p:nvPr>
            <p:custDataLst>
              <p:tags r:id="rId11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40" name="Line 123"/>
          <p:cNvSpPr>
            <a:spLocks noChangeShapeType="1"/>
          </p:cNvSpPr>
          <p:nvPr>
            <p:custDataLst>
              <p:tags r:id="rId11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41" name="Line 124"/>
          <p:cNvSpPr>
            <a:spLocks noChangeShapeType="1"/>
          </p:cNvSpPr>
          <p:nvPr>
            <p:custDataLst>
              <p:tags r:id="rId11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42" name="Line 125"/>
          <p:cNvSpPr>
            <a:spLocks noChangeShapeType="1"/>
          </p:cNvSpPr>
          <p:nvPr>
            <p:custDataLst>
              <p:tags r:id="rId11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43" name="Line 126"/>
          <p:cNvSpPr>
            <a:spLocks noChangeShapeType="1"/>
          </p:cNvSpPr>
          <p:nvPr>
            <p:custDataLst>
              <p:tags r:id="rId11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44" name="Line 127"/>
          <p:cNvSpPr>
            <a:spLocks noChangeShapeType="1"/>
          </p:cNvSpPr>
          <p:nvPr>
            <p:custDataLst>
              <p:tags r:id="rId11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45" name="Line 128"/>
          <p:cNvSpPr>
            <a:spLocks noChangeShapeType="1"/>
          </p:cNvSpPr>
          <p:nvPr>
            <p:custDataLst>
              <p:tags r:id="rId12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46" name="Line 129"/>
          <p:cNvSpPr>
            <a:spLocks noChangeShapeType="1"/>
          </p:cNvSpPr>
          <p:nvPr>
            <p:custDataLst>
              <p:tags r:id="rId12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47" name="Line 130"/>
          <p:cNvSpPr>
            <a:spLocks noChangeShapeType="1"/>
          </p:cNvSpPr>
          <p:nvPr>
            <p:custDataLst>
              <p:tags r:id="rId12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48" name="Line 131"/>
          <p:cNvSpPr>
            <a:spLocks noChangeShapeType="1"/>
          </p:cNvSpPr>
          <p:nvPr>
            <p:custDataLst>
              <p:tags r:id="rId12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52349" name="Group 132"/>
          <p:cNvGrpSpPr>
            <a:grpSpLocks/>
          </p:cNvGrpSpPr>
          <p:nvPr>
            <p:custDataLst>
              <p:tags r:id="rId124"/>
            </p:custDataLst>
          </p:nvPr>
        </p:nvGrpSpPr>
        <p:grpSpPr bwMode="auto">
          <a:xfrm rot="5400000">
            <a:off x="2729706" y="2483644"/>
            <a:ext cx="282575" cy="503238"/>
            <a:chOff x="4891" y="1600"/>
            <a:chExt cx="315" cy="408"/>
          </a:xfrm>
        </p:grpSpPr>
        <p:sp>
          <p:nvSpPr>
            <p:cNvPr id="52498"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99"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500"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52350" name="Oval 136"/>
          <p:cNvSpPr>
            <a:spLocks noChangeArrowheads="1"/>
          </p:cNvSpPr>
          <p:nvPr>
            <p:custDataLst>
              <p:tags r:id="rId12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351" name="Line 137"/>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52" name="Line 138"/>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53" name="Line 139"/>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54" name="Line 140"/>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55" name="Line 141"/>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52356" name="Group 142"/>
          <p:cNvGrpSpPr>
            <a:grpSpLocks/>
          </p:cNvGrpSpPr>
          <p:nvPr>
            <p:custDataLst>
              <p:tags r:id="rId131"/>
            </p:custDataLst>
          </p:nvPr>
        </p:nvGrpSpPr>
        <p:grpSpPr bwMode="auto">
          <a:xfrm rot="5400000">
            <a:off x="4378325" y="1997076"/>
            <a:ext cx="369887" cy="1122362"/>
            <a:chOff x="4891" y="1600"/>
            <a:chExt cx="315" cy="408"/>
          </a:xfrm>
        </p:grpSpPr>
        <p:sp>
          <p:nvSpPr>
            <p:cNvPr id="52495"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96"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97"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52357" name="Oval 146"/>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358" name="Line 147"/>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59" name="Line 148"/>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60" name="Line 149"/>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61" name="Freeform 150"/>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362" name="Freeform 151"/>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363" name="Freeform 152"/>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364" name="Freeform 153"/>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365" name="Freeform 154"/>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366" name="Freeform 155"/>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367" name="Freeform 156"/>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368" name="Freeform 157"/>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369" name="Text Box 158"/>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70000"/>
              </a:lnSpc>
              <a:spcBef>
                <a:spcPct val="50000"/>
              </a:spcBef>
            </a:pPr>
            <a:r>
              <a:rPr lang="en-US" sz="1200">
                <a:solidFill>
                  <a:schemeClr val="bg2"/>
                </a:solidFill>
                <a:latin typeface="Comic Sans MS" pitchFamily="66" charset="0"/>
              </a:rPr>
              <a:t>strobe for all IR bits</a:t>
            </a:r>
          </a:p>
        </p:txBody>
      </p:sp>
      <p:sp>
        <p:nvSpPr>
          <p:cNvPr id="52370" name="Line 159"/>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71" name="Line 160"/>
          <p:cNvSpPr>
            <a:spLocks noChangeShapeType="1"/>
          </p:cNvSpPr>
          <p:nvPr>
            <p:custDataLst>
              <p:tags r:id="rId14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72" name="Line 161"/>
          <p:cNvSpPr>
            <a:spLocks noChangeShapeType="1"/>
          </p:cNvSpPr>
          <p:nvPr>
            <p:custDataLst>
              <p:tags r:id="rId14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73" name="Line 162"/>
          <p:cNvSpPr>
            <a:spLocks noChangeShapeType="1"/>
          </p:cNvSpPr>
          <p:nvPr>
            <p:custDataLst>
              <p:tags r:id="rId14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74" name="Line 163"/>
          <p:cNvSpPr>
            <a:spLocks noChangeShapeType="1"/>
          </p:cNvSpPr>
          <p:nvPr>
            <p:custDataLst>
              <p:tags r:id="rId14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75" name="Line 164"/>
          <p:cNvSpPr>
            <a:spLocks noChangeShapeType="1"/>
          </p:cNvSpPr>
          <p:nvPr>
            <p:custDataLst>
              <p:tags r:id="rId15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76" name="Line 165"/>
          <p:cNvSpPr>
            <a:spLocks noChangeShapeType="1"/>
          </p:cNvSpPr>
          <p:nvPr>
            <p:custDataLst>
              <p:tags r:id="rId15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77" name="Line 166"/>
          <p:cNvSpPr>
            <a:spLocks noChangeShapeType="1"/>
          </p:cNvSpPr>
          <p:nvPr>
            <p:custDataLst>
              <p:tags r:id="rId15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78" name="Line 167"/>
          <p:cNvSpPr>
            <a:spLocks noChangeShapeType="1"/>
          </p:cNvSpPr>
          <p:nvPr>
            <p:custDataLst>
              <p:tags r:id="rId15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79" name="Line 168"/>
          <p:cNvSpPr>
            <a:spLocks noChangeShapeType="1"/>
          </p:cNvSpPr>
          <p:nvPr>
            <p:custDataLst>
              <p:tags r:id="rId15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80" name="Text Box 169"/>
          <p:cNvSpPr txBox="1">
            <a:spLocks noChangeArrowheads="1"/>
          </p:cNvSpPr>
          <p:nvPr>
            <p:custDataLst>
              <p:tags r:id="rId155"/>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381" name="Text Box 170"/>
          <p:cNvSpPr txBox="1">
            <a:spLocks noChangeArrowheads="1"/>
          </p:cNvSpPr>
          <p:nvPr>
            <p:custDataLst>
              <p:tags r:id="rId156"/>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382" name="Text Box 171"/>
          <p:cNvSpPr txBox="1">
            <a:spLocks noChangeArrowheads="1"/>
          </p:cNvSpPr>
          <p:nvPr>
            <p:custDataLst>
              <p:tags r:id="rId157"/>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383" name="Text Box 172"/>
          <p:cNvSpPr txBox="1">
            <a:spLocks noChangeArrowheads="1"/>
          </p:cNvSpPr>
          <p:nvPr>
            <p:custDataLst>
              <p:tags r:id="rId158"/>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384" name="Text Box 173"/>
          <p:cNvSpPr txBox="1">
            <a:spLocks noChangeArrowheads="1"/>
          </p:cNvSpPr>
          <p:nvPr>
            <p:custDataLst>
              <p:tags r:id="rId159"/>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385" name="Text Box 174"/>
          <p:cNvSpPr txBox="1">
            <a:spLocks noChangeArrowheads="1"/>
          </p:cNvSpPr>
          <p:nvPr>
            <p:custDataLst>
              <p:tags r:id="rId160"/>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1</a:t>
            </a:r>
          </a:p>
        </p:txBody>
      </p:sp>
      <p:sp>
        <p:nvSpPr>
          <p:cNvPr id="52386" name="Text Box 175"/>
          <p:cNvSpPr txBox="1">
            <a:spLocks noChangeArrowheads="1"/>
          </p:cNvSpPr>
          <p:nvPr>
            <p:custDataLst>
              <p:tags r:id="rId161"/>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387" name="Text Box 176"/>
          <p:cNvSpPr txBox="1">
            <a:spLocks noChangeArrowheads="1"/>
          </p:cNvSpPr>
          <p:nvPr>
            <p:custDataLst>
              <p:tags r:id="rId162"/>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chemeClr val="bg2"/>
                </a:solidFill>
                <a:latin typeface="Comic Sans MS" pitchFamily="66" charset="0"/>
              </a:rPr>
              <a:t>0</a:t>
            </a:r>
          </a:p>
        </p:txBody>
      </p:sp>
      <p:sp>
        <p:nvSpPr>
          <p:cNvPr id="52388" name="Rectangle 177"/>
          <p:cNvSpPr>
            <a:spLocks noChangeArrowheads="1"/>
          </p:cNvSpPr>
          <p:nvPr>
            <p:custDataLst>
              <p:tags r:id="rId163"/>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389" name="Freeform 178"/>
          <p:cNvSpPr>
            <a:spLocks/>
          </p:cNvSpPr>
          <p:nvPr>
            <p:custDataLst>
              <p:tags r:id="rId164"/>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390" name="Line 179"/>
          <p:cNvSpPr>
            <a:spLocks noChangeShapeType="1"/>
          </p:cNvSpPr>
          <p:nvPr>
            <p:custDataLst>
              <p:tags r:id="rId165"/>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91" name="Line 180"/>
          <p:cNvSpPr>
            <a:spLocks noChangeShapeType="1"/>
          </p:cNvSpPr>
          <p:nvPr>
            <p:custDataLst>
              <p:tags r:id="rId166"/>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92" name="Text Box 181"/>
          <p:cNvSpPr txBox="1">
            <a:spLocks noChangeArrowheads="1"/>
          </p:cNvSpPr>
          <p:nvPr>
            <p:custDataLst>
              <p:tags r:id="rId167"/>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000">
                <a:solidFill>
                  <a:schemeClr val="bg2"/>
                </a:solidFill>
                <a:latin typeface="Comic Sans MS" pitchFamily="66" charset="0"/>
              </a:rPr>
              <a:t>D in</a:t>
            </a:r>
          </a:p>
        </p:txBody>
      </p:sp>
      <p:sp>
        <p:nvSpPr>
          <p:cNvPr id="52393" name="Text Box 182"/>
          <p:cNvSpPr txBox="1">
            <a:spLocks noChangeArrowheads="1"/>
          </p:cNvSpPr>
          <p:nvPr>
            <p:custDataLst>
              <p:tags r:id="rId168"/>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000">
                <a:solidFill>
                  <a:schemeClr val="bg2"/>
                </a:solidFill>
                <a:latin typeface="Comic Sans MS" pitchFamily="66" charset="0"/>
              </a:rPr>
              <a:t>Q out</a:t>
            </a:r>
          </a:p>
        </p:txBody>
      </p:sp>
      <p:sp>
        <p:nvSpPr>
          <p:cNvPr id="52394" name="Text Box 183"/>
          <p:cNvSpPr txBox="1">
            <a:spLocks noChangeArrowheads="1"/>
          </p:cNvSpPr>
          <p:nvPr>
            <p:custDataLst>
              <p:tags r:id="rId169"/>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000">
                <a:solidFill>
                  <a:schemeClr val="bg2"/>
                </a:solidFill>
                <a:latin typeface="Comic Sans MS" pitchFamily="66" charset="0"/>
              </a:rPr>
              <a:t>strobe</a:t>
            </a:r>
          </a:p>
        </p:txBody>
      </p:sp>
      <p:sp>
        <p:nvSpPr>
          <p:cNvPr id="52395" name="Text Box 184"/>
          <p:cNvSpPr txBox="1">
            <a:spLocks noChangeArrowheads="1"/>
          </p:cNvSpPr>
          <p:nvPr>
            <p:custDataLst>
              <p:tags r:id="rId170"/>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70000"/>
              </a:lnSpc>
              <a:spcBef>
                <a:spcPct val="50000"/>
              </a:spcBef>
            </a:pPr>
            <a:r>
              <a:rPr lang="en-US" sz="1200">
                <a:solidFill>
                  <a:schemeClr val="bg2"/>
                </a:solidFill>
                <a:latin typeface="Comic Sans MS" pitchFamily="66" charset="0"/>
              </a:rPr>
              <a:t>decode instruction</a:t>
            </a:r>
          </a:p>
        </p:txBody>
      </p:sp>
      <p:sp>
        <p:nvSpPr>
          <p:cNvPr id="52396" name="Text Box 185"/>
          <p:cNvSpPr txBox="1">
            <a:spLocks noChangeArrowheads="1"/>
          </p:cNvSpPr>
          <p:nvPr>
            <p:custDataLst>
              <p:tags r:id="rId171"/>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lnSpc>
                <a:spcPct val="70000"/>
              </a:lnSpc>
              <a:spcBef>
                <a:spcPct val="50000"/>
              </a:spcBef>
            </a:pPr>
            <a:r>
              <a:rPr lang="en-US" sz="1200">
                <a:solidFill>
                  <a:schemeClr val="bg2"/>
                </a:solidFill>
                <a:latin typeface="Comic Sans MS" pitchFamily="66" charset="0"/>
              </a:rPr>
              <a:t>strobe to finish instruction            (to all bits)</a:t>
            </a:r>
          </a:p>
        </p:txBody>
      </p:sp>
      <p:sp>
        <p:nvSpPr>
          <p:cNvPr id="52397" name="Line 186"/>
          <p:cNvSpPr>
            <a:spLocks noChangeShapeType="1"/>
          </p:cNvSpPr>
          <p:nvPr>
            <p:custDataLst>
              <p:tags r:id="rId172"/>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98" name="Line 187"/>
          <p:cNvSpPr>
            <a:spLocks noChangeShapeType="1"/>
          </p:cNvSpPr>
          <p:nvPr>
            <p:custDataLst>
              <p:tags r:id="rId173"/>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399" name="Line 188"/>
          <p:cNvSpPr>
            <a:spLocks noChangeShapeType="1"/>
          </p:cNvSpPr>
          <p:nvPr>
            <p:custDataLst>
              <p:tags r:id="rId174"/>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00" name="Rectangle 189"/>
          <p:cNvSpPr>
            <a:spLocks noChangeArrowheads="1"/>
          </p:cNvSpPr>
          <p:nvPr>
            <p:custDataLst>
              <p:tags r:id="rId175"/>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chemeClr val="bg2"/>
              </a:solidFill>
            </a:endParaRPr>
          </a:p>
        </p:txBody>
      </p:sp>
      <p:sp>
        <p:nvSpPr>
          <p:cNvPr id="52401" name="Text Box 190"/>
          <p:cNvSpPr txBox="1">
            <a:spLocks noChangeArrowheads="1"/>
          </p:cNvSpPr>
          <p:nvPr>
            <p:custDataLst>
              <p:tags r:id="rId176"/>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chemeClr val="bg2"/>
                </a:solidFill>
              </a:rPr>
              <a:t>ripple4</a:t>
            </a:r>
          </a:p>
        </p:txBody>
      </p:sp>
      <p:sp>
        <p:nvSpPr>
          <p:cNvPr id="52402" name="Line 191"/>
          <p:cNvSpPr>
            <a:spLocks noChangeShapeType="1"/>
          </p:cNvSpPr>
          <p:nvPr>
            <p:custDataLst>
              <p:tags r:id="rId17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03" name="Line 192"/>
          <p:cNvSpPr>
            <a:spLocks noChangeShapeType="1"/>
          </p:cNvSpPr>
          <p:nvPr>
            <p:custDataLst>
              <p:tags r:id="rId17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04" name="Line 193"/>
          <p:cNvSpPr>
            <a:spLocks noChangeShapeType="1"/>
          </p:cNvSpPr>
          <p:nvPr>
            <p:custDataLst>
              <p:tags r:id="rId17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05" name="Line 194"/>
          <p:cNvSpPr>
            <a:spLocks noChangeShapeType="1"/>
          </p:cNvSpPr>
          <p:nvPr>
            <p:custDataLst>
              <p:tags r:id="rId18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06" name="Line 195"/>
          <p:cNvSpPr>
            <a:spLocks noChangeShapeType="1"/>
          </p:cNvSpPr>
          <p:nvPr>
            <p:custDataLst>
              <p:tags r:id="rId18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07" name="Line 196"/>
          <p:cNvSpPr>
            <a:spLocks noChangeShapeType="1"/>
          </p:cNvSpPr>
          <p:nvPr>
            <p:custDataLst>
              <p:tags r:id="rId18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08" name="Line 197"/>
          <p:cNvSpPr>
            <a:spLocks noChangeShapeType="1"/>
          </p:cNvSpPr>
          <p:nvPr>
            <p:custDataLst>
              <p:tags r:id="rId18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09" name="Line 198"/>
          <p:cNvSpPr>
            <a:spLocks noChangeShapeType="1"/>
          </p:cNvSpPr>
          <p:nvPr>
            <p:custDataLst>
              <p:tags r:id="rId18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10" name="Line 199"/>
          <p:cNvSpPr>
            <a:spLocks noChangeShapeType="1"/>
          </p:cNvSpPr>
          <p:nvPr>
            <p:custDataLst>
              <p:tags r:id="rId18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11" name="Line 200"/>
          <p:cNvSpPr>
            <a:spLocks noChangeShapeType="1"/>
          </p:cNvSpPr>
          <p:nvPr>
            <p:custDataLst>
              <p:tags r:id="rId18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52412" name="Group 201"/>
          <p:cNvGrpSpPr>
            <a:grpSpLocks/>
          </p:cNvGrpSpPr>
          <p:nvPr>
            <p:custDataLst>
              <p:tags r:id="rId187"/>
            </p:custDataLst>
          </p:nvPr>
        </p:nvGrpSpPr>
        <p:grpSpPr bwMode="auto">
          <a:xfrm rot="5400000">
            <a:off x="5146675" y="4422775"/>
            <a:ext cx="115888" cy="185738"/>
            <a:chOff x="4891" y="1600"/>
            <a:chExt cx="315" cy="408"/>
          </a:xfrm>
        </p:grpSpPr>
        <p:sp>
          <p:nvSpPr>
            <p:cNvPr id="52492"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93"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94"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52413" name="Group 205"/>
          <p:cNvGrpSpPr>
            <a:grpSpLocks/>
          </p:cNvGrpSpPr>
          <p:nvPr>
            <p:custDataLst>
              <p:tags r:id="rId188"/>
            </p:custDataLst>
          </p:nvPr>
        </p:nvGrpSpPr>
        <p:grpSpPr bwMode="auto">
          <a:xfrm rot="5400000">
            <a:off x="5513388" y="4422775"/>
            <a:ext cx="115888" cy="185737"/>
            <a:chOff x="4891" y="1600"/>
            <a:chExt cx="315" cy="408"/>
          </a:xfrm>
        </p:grpSpPr>
        <p:sp>
          <p:nvSpPr>
            <p:cNvPr id="52489"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90"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91"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52414" name="Group 209"/>
          <p:cNvGrpSpPr>
            <a:grpSpLocks/>
          </p:cNvGrpSpPr>
          <p:nvPr>
            <p:custDataLst>
              <p:tags r:id="rId189"/>
            </p:custDataLst>
          </p:nvPr>
        </p:nvGrpSpPr>
        <p:grpSpPr bwMode="auto">
          <a:xfrm rot="5400000">
            <a:off x="5870575" y="4422775"/>
            <a:ext cx="115888" cy="185738"/>
            <a:chOff x="4891" y="1600"/>
            <a:chExt cx="315" cy="408"/>
          </a:xfrm>
        </p:grpSpPr>
        <p:sp>
          <p:nvSpPr>
            <p:cNvPr id="52486"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87"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88"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52415" name="Line 213"/>
          <p:cNvSpPr>
            <a:spLocks noChangeShapeType="1"/>
          </p:cNvSpPr>
          <p:nvPr>
            <p:custDataLst>
              <p:tags r:id="rId19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16" name="Line 214"/>
          <p:cNvSpPr>
            <a:spLocks noChangeShapeType="1"/>
          </p:cNvSpPr>
          <p:nvPr>
            <p:custDataLst>
              <p:tags r:id="rId19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52417" name="Group 215"/>
          <p:cNvGrpSpPr>
            <a:grpSpLocks/>
          </p:cNvGrpSpPr>
          <p:nvPr>
            <p:custDataLst>
              <p:tags r:id="rId192"/>
            </p:custDataLst>
          </p:nvPr>
        </p:nvGrpSpPr>
        <p:grpSpPr bwMode="auto">
          <a:xfrm rot="5400000">
            <a:off x="8051800" y="4149725"/>
            <a:ext cx="115888" cy="185738"/>
            <a:chOff x="4891" y="1600"/>
            <a:chExt cx="315" cy="408"/>
          </a:xfrm>
        </p:grpSpPr>
        <p:sp>
          <p:nvSpPr>
            <p:cNvPr id="52483"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84"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85"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52418" name="Text Box 219"/>
          <p:cNvSpPr txBox="1">
            <a:spLocks noChangeArrowheads="1"/>
          </p:cNvSpPr>
          <p:nvPr>
            <p:custDataLst>
              <p:tags r:id="rId193"/>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chemeClr val="bg2"/>
                </a:solidFill>
                <a:latin typeface="Courier New" pitchFamily="49" charset="0"/>
              </a:rPr>
              <a:t>7+4</a:t>
            </a:r>
          </a:p>
        </p:txBody>
      </p:sp>
      <p:sp>
        <p:nvSpPr>
          <p:cNvPr id="52419" name="Line 220"/>
          <p:cNvSpPr>
            <a:spLocks noChangeShapeType="1"/>
          </p:cNvSpPr>
          <p:nvPr>
            <p:custDataLst>
              <p:tags r:id="rId19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20" name="Line 221"/>
          <p:cNvSpPr>
            <a:spLocks noChangeShapeType="1"/>
          </p:cNvSpPr>
          <p:nvPr>
            <p:custDataLst>
              <p:tags r:id="rId19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21" name="Line 222"/>
          <p:cNvSpPr>
            <a:spLocks noChangeShapeType="1"/>
          </p:cNvSpPr>
          <p:nvPr>
            <p:custDataLst>
              <p:tags r:id="rId19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22" name="Line 223"/>
          <p:cNvSpPr>
            <a:spLocks noChangeShapeType="1"/>
          </p:cNvSpPr>
          <p:nvPr>
            <p:custDataLst>
              <p:tags r:id="rId19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23" name="Line 224"/>
          <p:cNvSpPr>
            <a:spLocks noChangeShapeType="1"/>
          </p:cNvSpPr>
          <p:nvPr>
            <p:custDataLst>
              <p:tags r:id="rId19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52424" name="Group 225"/>
          <p:cNvGrpSpPr>
            <a:grpSpLocks/>
          </p:cNvGrpSpPr>
          <p:nvPr>
            <p:custDataLst>
              <p:tags r:id="rId199"/>
            </p:custDataLst>
          </p:nvPr>
        </p:nvGrpSpPr>
        <p:grpSpPr bwMode="auto">
          <a:xfrm rot="5400000">
            <a:off x="7539038" y="4148138"/>
            <a:ext cx="115887" cy="185737"/>
            <a:chOff x="4891" y="1600"/>
            <a:chExt cx="315" cy="408"/>
          </a:xfrm>
        </p:grpSpPr>
        <p:sp>
          <p:nvSpPr>
            <p:cNvPr id="52480"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81"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82"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52425" name="Line 229"/>
          <p:cNvSpPr>
            <a:spLocks noChangeShapeType="1"/>
          </p:cNvSpPr>
          <p:nvPr>
            <p:custDataLst>
              <p:tags r:id="rId20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52426" name="Group 230"/>
          <p:cNvGrpSpPr>
            <a:grpSpLocks/>
          </p:cNvGrpSpPr>
          <p:nvPr>
            <p:custDataLst>
              <p:tags r:id="rId201"/>
            </p:custDataLst>
          </p:nvPr>
        </p:nvGrpSpPr>
        <p:grpSpPr bwMode="auto">
          <a:xfrm rot="5400000">
            <a:off x="7181850" y="4148138"/>
            <a:ext cx="115887" cy="185738"/>
            <a:chOff x="4891" y="1600"/>
            <a:chExt cx="315" cy="408"/>
          </a:xfrm>
        </p:grpSpPr>
        <p:sp>
          <p:nvSpPr>
            <p:cNvPr id="52477"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78"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79"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52427" name="Line 234"/>
          <p:cNvSpPr>
            <a:spLocks noChangeShapeType="1"/>
          </p:cNvSpPr>
          <p:nvPr>
            <p:custDataLst>
              <p:tags r:id="rId20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28" name="Line 235"/>
          <p:cNvSpPr>
            <a:spLocks noChangeShapeType="1"/>
          </p:cNvSpPr>
          <p:nvPr>
            <p:custDataLst>
              <p:tags r:id="rId20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29" name="Line 236"/>
          <p:cNvSpPr>
            <a:spLocks noChangeShapeType="1"/>
          </p:cNvSpPr>
          <p:nvPr>
            <p:custDataLst>
              <p:tags r:id="rId20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30" name="Line 237"/>
          <p:cNvSpPr>
            <a:spLocks noChangeShapeType="1"/>
          </p:cNvSpPr>
          <p:nvPr>
            <p:custDataLst>
              <p:tags r:id="rId20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31" name="Line 238"/>
          <p:cNvSpPr>
            <a:spLocks noChangeShapeType="1"/>
          </p:cNvSpPr>
          <p:nvPr>
            <p:custDataLst>
              <p:tags r:id="rId20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32" name="Line 239"/>
          <p:cNvSpPr>
            <a:spLocks noChangeShapeType="1"/>
          </p:cNvSpPr>
          <p:nvPr>
            <p:custDataLst>
              <p:tags r:id="rId20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33" name="Line 240"/>
          <p:cNvSpPr>
            <a:spLocks noChangeShapeType="1"/>
          </p:cNvSpPr>
          <p:nvPr>
            <p:custDataLst>
              <p:tags r:id="rId20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34" name="Line 241"/>
          <p:cNvSpPr>
            <a:spLocks noChangeShapeType="1"/>
          </p:cNvSpPr>
          <p:nvPr>
            <p:custDataLst>
              <p:tags r:id="rId209"/>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35" name="Line 242"/>
          <p:cNvSpPr>
            <a:spLocks noChangeShapeType="1"/>
          </p:cNvSpPr>
          <p:nvPr>
            <p:custDataLst>
              <p:tags r:id="rId210"/>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36" name="Line 243"/>
          <p:cNvSpPr>
            <a:spLocks noChangeShapeType="1"/>
          </p:cNvSpPr>
          <p:nvPr>
            <p:custDataLst>
              <p:tags r:id="rId211"/>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52437" name="Group 244"/>
          <p:cNvGrpSpPr>
            <a:grpSpLocks/>
          </p:cNvGrpSpPr>
          <p:nvPr>
            <p:custDataLst>
              <p:tags r:id="rId212"/>
            </p:custDataLst>
          </p:nvPr>
        </p:nvGrpSpPr>
        <p:grpSpPr bwMode="auto">
          <a:xfrm rot="5400000">
            <a:off x="4419600" y="5233988"/>
            <a:ext cx="147638" cy="265112"/>
            <a:chOff x="4891" y="1600"/>
            <a:chExt cx="315" cy="408"/>
          </a:xfrm>
        </p:grpSpPr>
        <p:sp>
          <p:nvSpPr>
            <p:cNvPr id="52474"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75"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76"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52438" name="Freeform 248"/>
          <p:cNvSpPr>
            <a:spLocks/>
          </p:cNvSpPr>
          <p:nvPr>
            <p:custDataLst>
              <p:tags r:id="rId213"/>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39" name="Freeform 249"/>
          <p:cNvSpPr>
            <a:spLocks/>
          </p:cNvSpPr>
          <p:nvPr>
            <p:custDataLst>
              <p:tags r:id="rId214"/>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40" name="Freeform 250"/>
          <p:cNvSpPr>
            <a:spLocks/>
          </p:cNvSpPr>
          <p:nvPr>
            <p:custDataLst>
              <p:tags r:id="rId215"/>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41" name="Freeform 251"/>
          <p:cNvSpPr>
            <a:spLocks/>
          </p:cNvSpPr>
          <p:nvPr>
            <p:custDataLst>
              <p:tags r:id="rId216"/>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42" name="Line 252"/>
          <p:cNvSpPr>
            <a:spLocks noChangeShapeType="1"/>
          </p:cNvSpPr>
          <p:nvPr>
            <p:custDataLst>
              <p:tags r:id="rId217"/>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43" name="Line 253"/>
          <p:cNvSpPr>
            <a:spLocks noChangeShapeType="1"/>
          </p:cNvSpPr>
          <p:nvPr>
            <p:custDataLst>
              <p:tags r:id="rId218"/>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44" name="Line 254"/>
          <p:cNvSpPr>
            <a:spLocks noChangeShapeType="1"/>
          </p:cNvSpPr>
          <p:nvPr>
            <p:custDataLst>
              <p:tags r:id="rId219"/>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45" name="Text Box 255"/>
          <p:cNvSpPr txBox="1">
            <a:spLocks noChangeArrowheads="1"/>
          </p:cNvSpPr>
          <p:nvPr>
            <p:custDataLst>
              <p:tags r:id="rId220"/>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solidFill>
                  <a:schemeClr val="bg2"/>
                </a:solidFill>
                <a:latin typeface="Comic Sans MS" pitchFamily="66" charset="0"/>
              </a:rPr>
              <a:t>8 output bits</a:t>
            </a:r>
          </a:p>
        </p:txBody>
      </p:sp>
      <p:sp>
        <p:nvSpPr>
          <p:cNvPr id="52446" name="Line 256"/>
          <p:cNvSpPr>
            <a:spLocks noChangeShapeType="1"/>
          </p:cNvSpPr>
          <p:nvPr>
            <p:custDataLst>
              <p:tags r:id="rId221"/>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47" name="Line 257"/>
          <p:cNvSpPr>
            <a:spLocks noChangeShapeType="1"/>
          </p:cNvSpPr>
          <p:nvPr>
            <p:custDataLst>
              <p:tags r:id="rId222"/>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48" name="Line 258"/>
          <p:cNvSpPr>
            <a:spLocks noChangeShapeType="1"/>
          </p:cNvSpPr>
          <p:nvPr>
            <p:custDataLst>
              <p:tags r:id="rId223"/>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49" name="Line 259"/>
          <p:cNvSpPr>
            <a:spLocks noChangeShapeType="1"/>
          </p:cNvSpPr>
          <p:nvPr>
            <p:custDataLst>
              <p:tags r:id="rId224"/>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50" name="Line 260"/>
          <p:cNvSpPr>
            <a:spLocks noChangeShapeType="1"/>
          </p:cNvSpPr>
          <p:nvPr>
            <p:custDataLst>
              <p:tags r:id="rId225"/>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51" name="Line 261"/>
          <p:cNvSpPr>
            <a:spLocks noChangeShapeType="1"/>
          </p:cNvSpPr>
          <p:nvPr>
            <p:custDataLst>
              <p:tags r:id="rId226"/>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52" name="Line 262"/>
          <p:cNvSpPr>
            <a:spLocks noChangeShapeType="1"/>
          </p:cNvSpPr>
          <p:nvPr>
            <p:custDataLst>
              <p:tags r:id="rId227"/>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53" name="Line 263"/>
          <p:cNvSpPr>
            <a:spLocks noChangeShapeType="1"/>
          </p:cNvSpPr>
          <p:nvPr>
            <p:custDataLst>
              <p:tags r:id="rId228"/>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54" name="Line 264"/>
          <p:cNvSpPr>
            <a:spLocks noChangeShapeType="1"/>
          </p:cNvSpPr>
          <p:nvPr>
            <p:custDataLst>
              <p:tags r:id="rId229"/>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55" name="Line 265"/>
          <p:cNvSpPr>
            <a:spLocks noChangeShapeType="1"/>
          </p:cNvSpPr>
          <p:nvPr>
            <p:custDataLst>
              <p:tags r:id="rId230"/>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56" name="Line 266"/>
          <p:cNvSpPr>
            <a:spLocks noChangeShapeType="1"/>
          </p:cNvSpPr>
          <p:nvPr>
            <p:custDataLst>
              <p:tags r:id="rId231"/>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57" name="Text Box 267"/>
          <p:cNvSpPr txBox="1">
            <a:spLocks noChangeArrowheads="1"/>
          </p:cNvSpPr>
          <p:nvPr>
            <p:custDataLst>
              <p:tags r:id="rId232"/>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solidFill>
                  <a:schemeClr val="bg2"/>
                </a:solidFill>
                <a:latin typeface="Comic Sans MS" pitchFamily="66" charset="0"/>
              </a:rPr>
              <a:t>flip-flop</a:t>
            </a:r>
          </a:p>
        </p:txBody>
      </p:sp>
      <p:sp>
        <p:nvSpPr>
          <p:cNvPr id="52458" name="Line 268"/>
          <p:cNvSpPr>
            <a:spLocks noChangeShapeType="1"/>
          </p:cNvSpPr>
          <p:nvPr>
            <p:custDataLst>
              <p:tags r:id="rId233"/>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59" name="Line 269"/>
          <p:cNvSpPr>
            <a:spLocks noChangeShapeType="1"/>
          </p:cNvSpPr>
          <p:nvPr>
            <p:custDataLst>
              <p:tags r:id="rId234"/>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460" name="Freeform 270"/>
          <p:cNvSpPr>
            <a:spLocks/>
          </p:cNvSpPr>
          <p:nvPr>
            <p:custDataLst>
              <p:tags r:id="rId235"/>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461" name="Text Box 271"/>
          <p:cNvSpPr txBox="1">
            <a:spLocks noChangeArrowheads="1"/>
          </p:cNvSpPr>
          <p:nvPr>
            <p:custDataLst>
              <p:tags r:id="rId236"/>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chemeClr val="bg2"/>
                </a:solidFill>
                <a:latin typeface="Comic Sans MS" pitchFamily="66" charset="0"/>
              </a:rPr>
              <a:t>strobe for next instruction</a:t>
            </a:r>
          </a:p>
        </p:txBody>
      </p:sp>
      <p:sp>
        <p:nvSpPr>
          <p:cNvPr id="52462" name="Text Box 272"/>
          <p:cNvSpPr txBox="1">
            <a:spLocks noChangeArrowheads="1"/>
          </p:cNvSpPr>
          <p:nvPr>
            <p:custDataLst>
              <p:tags r:id="rId237"/>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solidFill>
                  <a:schemeClr val="bg2"/>
                </a:solidFill>
                <a:latin typeface="Comic Sans MS" pitchFamily="66" charset="0"/>
              </a:rPr>
              <a:t>Instruction Decoding Guide</a:t>
            </a:r>
          </a:p>
        </p:txBody>
      </p:sp>
      <p:sp>
        <p:nvSpPr>
          <p:cNvPr id="52463" name="Rectangle 273"/>
          <p:cNvSpPr>
            <a:spLocks noChangeArrowheads="1"/>
          </p:cNvSpPr>
          <p:nvPr>
            <p:custDataLst>
              <p:tags r:id="rId238"/>
            </p:custDataLst>
          </p:nvPr>
        </p:nvSpPr>
        <p:spPr bwMode="auto">
          <a:xfrm>
            <a:off x="1476375" y="5711825"/>
            <a:ext cx="1063625" cy="214313"/>
          </a:xfrm>
          <a:prstGeom prst="rect">
            <a:avLst/>
          </a:prstGeom>
          <a:noFill/>
          <a:ln w="9525">
            <a:solidFill>
              <a:srgbClr val="0AA31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52464" name="Text Box 274"/>
          <p:cNvSpPr txBox="1">
            <a:spLocks noChangeArrowheads="1"/>
          </p:cNvSpPr>
          <p:nvPr>
            <p:custDataLst>
              <p:tags r:id="rId239"/>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a:solidFill>
                  <a:schemeClr val="bg2"/>
                </a:solidFill>
              </a:rPr>
              <a:t>a Von Neumann machine</a:t>
            </a:r>
          </a:p>
        </p:txBody>
      </p:sp>
      <p:sp>
        <p:nvSpPr>
          <p:cNvPr id="52465" name="Text Box 275"/>
          <p:cNvSpPr txBox="1">
            <a:spLocks noChangeArrowheads="1"/>
          </p:cNvSpPr>
          <p:nvPr>
            <p:custDataLst>
              <p:tags r:id="rId240"/>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omic Sans MS" pitchFamily="66" charset="0"/>
              </a:rPr>
              <a:t>1</a:t>
            </a:r>
          </a:p>
        </p:txBody>
      </p:sp>
      <p:sp>
        <p:nvSpPr>
          <p:cNvPr id="52466" name="Text Box 276"/>
          <p:cNvSpPr txBox="1">
            <a:spLocks noChangeArrowheads="1"/>
          </p:cNvSpPr>
          <p:nvPr>
            <p:custDataLst>
              <p:tags r:id="rId241"/>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omic Sans MS" pitchFamily="66" charset="0"/>
              </a:rPr>
              <a:t>2</a:t>
            </a:r>
          </a:p>
        </p:txBody>
      </p:sp>
      <p:sp>
        <p:nvSpPr>
          <p:cNvPr id="52467" name="Text Box 277"/>
          <p:cNvSpPr txBox="1">
            <a:spLocks noChangeArrowheads="1"/>
          </p:cNvSpPr>
          <p:nvPr>
            <p:custDataLst>
              <p:tags r:id="rId242"/>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omic Sans MS" pitchFamily="66" charset="0"/>
              </a:rPr>
              <a:t>3</a:t>
            </a:r>
          </a:p>
        </p:txBody>
      </p:sp>
      <p:sp>
        <p:nvSpPr>
          <p:cNvPr id="52468" name="Text Box 278"/>
          <p:cNvSpPr txBox="1">
            <a:spLocks noChangeArrowheads="1"/>
          </p:cNvSpPr>
          <p:nvPr>
            <p:custDataLst>
              <p:tags r:id="rId243"/>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omic Sans MS" pitchFamily="66" charset="0"/>
              </a:rPr>
              <a:t>4</a:t>
            </a:r>
          </a:p>
        </p:txBody>
      </p:sp>
      <p:sp>
        <p:nvSpPr>
          <p:cNvPr id="52469" name="Text Box 279"/>
          <p:cNvSpPr txBox="1">
            <a:spLocks noChangeArrowheads="1"/>
          </p:cNvSpPr>
          <p:nvPr>
            <p:custDataLst>
              <p:tags r:id="rId244"/>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chemeClr val="bg2"/>
                </a:solidFill>
                <a:latin typeface="Comic Sans MS" pitchFamily="66" charset="0"/>
              </a:rPr>
              <a:t>5</a:t>
            </a:r>
          </a:p>
        </p:txBody>
      </p:sp>
      <p:sp>
        <p:nvSpPr>
          <p:cNvPr id="52470" name="Text Box 280"/>
          <p:cNvSpPr txBox="1">
            <a:spLocks noChangeArrowheads="1"/>
          </p:cNvSpPr>
          <p:nvPr>
            <p:custDataLst>
              <p:tags r:id="rId245"/>
            </p:custDataLst>
          </p:nvPr>
        </p:nvSpPr>
        <p:spPr bwMode="auto">
          <a:xfrm>
            <a:off x="1730375" y="60579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solidFill>
                  <a:schemeClr val="bg2"/>
                </a:solidFill>
                <a:latin typeface="Comic Sans MS" pitchFamily="66" charset="0"/>
              </a:rPr>
              <a:t>Reg3</a:t>
            </a:r>
          </a:p>
        </p:txBody>
      </p:sp>
      <p:sp>
        <p:nvSpPr>
          <p:cNvPr id="52471" name="Text Box 39"/>
          <p:cNvSpPr txBox="1">
            <a:spLocks noChangeArrowheads="1"/>
          </p:cNvSpPr>
          <p:nvPr>
            <p:custDataLst>
              <p:tags r:id="rId24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000">
                <a:solidFill>
                  <a:schemeClr val="bg2"/>
                </a:solidFill>
                <a:latin typeface="Comic Sans MS" pitchFamily="66" charset="0"/>
              </a:rPr>
              <a:t>10  =  add a constant (addn)  </a:t>
            </a:r>
          </a:p>
        </p:txBody>
      </p:sp>
      <p:sp>
        <p:nvSpPr>
          <p:cNvPr id="52472" name="Line 282"/>
          <p:cNvSpPr>
            <a:spLocks noChangeShapeType="1"/>
          </p:cNvSpPr>
          <p:nvPr/>
        </p:nvSpPr>
        <p:spPr bwMode="auto">
          <a:xfrm>
            <a:off x="914400" y="6019800"/>
            <a:ext cx="0" cy="381000"/>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2473" name="Text Box 285"/>
          <p:cNvSpPr txBox="1">
            <a:spLocks noChangeArrowheads="1"/>
          </p:cNvSpPr>
          <p:nvPr/>
        </p:nvSpPr>
        <p:spPr bwMode="auto">
          <a:xfrm rot="21039235">
            <a:off x="1238526" y="669633"/>
            <a:ext cx="5510114" cy="1372683"/>
          </a:xfrm>
          <a:prstGeom prst="rect">
            <a:avLst/>
          </a:prstGeom>
          <a:solidFill>
            <a:schemeClr val="bg1">
              <a:lumMod val="85000"/>
            </a:schemeClr>
          </a:solidFill>
          <a:ln w="19050">
            <a:solidFill>
              <a:schemeClr val="bg2"/>
            </a:solidFill>
            <a:prstDash val="dash"/>
            <a:miter lim="800000"/>
            <a:headEnd/>
            <a:tailEnd/>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130000"/>
              </a:lnSpc>
              <a:spcBef>
                <a:spcPct val="50000"/>
              </a:spcBef>
            </a:pPr>
            <a:r>
              <a:rPr lang="en-US" sz="3200" b="1" dirty="0" smtClean="0">
                <a:solidFill>
                  <a:schemeClr val="bg2"/>
                </a:solidFill>
                <a:latin typeface="Calibri" pitchFamily="34" charset="0"/>
              </a:rPr>
              <a:t>E85 </a:t>
            </a:r>
            <a:r>
              <a:rPr lang="en-US" sz="3200" b="1" u="sng" dirty="0" smtClean="0">
                <a:solidFill>
                  <a:schemeClr val="bg2"/>
                </a:solidFill>
                <a:latin typeface="Calibri" pitchFamily="34" charset="0"/>
              </a:rPr>
              <a:t>details</a:t>
            </a:r>
            <a:r>
              <a:rPr lang="en-US" sz="3200" b="1" dirty="0" smtClean="0">
                <a:solidFill>
                  <a:schemeClr val="bg2"/>
                </a:solidFill>
                <a:latin typeface="Calibri" pitchFamily="34" charset="0"/>
              </a:rPr>
              <a:t> the journey from circuits through assembly...</a:t>
            </a:r>
            <a:endParaRPr lang="en-US" sz="3200" b="1" dirty="0">
              <a:latin typeface="Calibri" pitchFamily="34" charset="0"/>
            </a:endParaRPr>
          </a:p>
        </p:txBody>
      </p:sp>
      <p:sp>
        <p:nvSpPr>
          <p:cNvPr id="2" name="Rectangle 1"/>
          <p:cNvSpPr/>
          <p:nvPr/>
        </p:nvSpPr>
        <p:spPr>
          <a:xfrm rot="20847837">
            <a:off x="8252769" y="2548863"/>
            <a:ext cx="747959" cy="646331"/>
          </a:xfrm>
          <a:prstGeom prst="rect">
            <a:avLst/>
          </a:prstGeom>
          <a:solidFill>
            <a:schemeClr val="bg1"/>
          </a:solidFill>
        </p:spPr>
        <p:txBody>
          <a:bodyPr wrap="square">
            <a:spAutoFit/>
          </a:bodyPr>
          <a:lstStyle/>
          <a:p>
            <a:r>
              <a:rPr lang="en-US" sz="1200" b="1" dirty="0" smtClean="0">
                <a:solidFill>
                  <a:schemeClr val="bg2"/>
                </a:solidFill>
                <a:latin typeface="Calibri" pitchFamily="34" charset="0"/>
              </a:rPr>
              <a:t>TA's machine...</a:t>
            </a:r>
            <a:endParaRPr lang="en-US" sz="1200" dirty="0"/>
          </a:p>
        </p:txBody>
      </p:sp>
    </p:spTree>
    <p:extLst>
      <p:ext uri="{BB962C8B-B14F-4D97-AF65-F5344CB8AC3E}">
        <p14:creationId xmlns:p14="http://schemas.microsoft.com/office/powerpoint/2010/main" val="2655981950"/>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ounded Rectangle 5"/>
          <p:cNvSpPr>
            <a:spLocks noChangeArrowheads="1"/>
          </p:cNvSpPr>
          <p:nvPr/>
        </p:nvSpPr>
        <p:spPr bwMode="auto">
          <a:xfrm>
            <a:off x="1066800" y="381000"/>
            <a:ext cx="7086600" cy="3429000"/>
          </a:xfrm>
          <a:prstGeom prst="roundRect">
            <a:avLst>
              <a:gd name="adj" fmla="val 16667"/>
            </a:avLst>
          </a:prstGeom>
          <a:solidFill>
            <a:srgbClr val="CCFFCC"/>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p>
        </p:txBody>
      </p:sp>
      <p:sp>
        <p:nvSpPr>
          <p:cNvPr id="41987" name="Text Box 2"/>
          <p:cNvSpPr txBox="1">
            <a:spLocks noChangeArrowheads="1"/>
          </p:cNvSpPr>
          <p:nvPr/>
        </p:nvSpPr>
        <p:spPr bwMode="auto">
          <a:xfrm rot="21034091">
            <a:off x="2311400" y="1089070"/>
            <a:ext cx="4597400" cy="2012859"/>
          </a:xfrm>
          <a:prstGeom prst="rect">
            <a:avLst/>
          </a:prstGeom>
          <a:solidFill>
            <a:schemeClr val="bg1"/>
          </a:solid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130000"/>
              </a:lnSpc>
              <a:spcBef>
                <a:spcPct val="50000"/>
              </a:spcBef>
            </a:pPr>
            <a:r>
              <a:rPr lang="en-US" sz="4800" dirty="0" smtClean="0">
                <a:latin typeface="Cambria" pitchFamily="18" charset="0"/>
              </a:rPr>
              <a:t>Happy spring break!</a:t>
            </a:r>
            <a:endParaRPr lang="en-US" sz="4800" dirty="0">
              <a:latin typeface="Cambria" pitchFamily="18" charset="0"/>
            </a:endParaRPr>
          </a:p>
        </p:txBody>
      </p:sp>
      <p:sp>
        <p:nvSpPr>
          <p:cNvPr id="6" name="TextBox 5"/>
          <p:cNvSpPr txBox="1"/>
          <p:nvPr/>
        </p:nvSpPr>
        <p:spPr>
          <a:xfrm>
            <a:off x="986700" y="4876800"/>
            <a:ext cx="1509558" cy="553998"/>
          </a:xfrm>
          <a:prstGeom prst="rect">
            <a:avLst/>
          </a:prstGeom>
          <a:noFill/>
        </p:spPr>
        <p:txBody>
          <a:bodyPr wrap="square" rtlCol="0">
            <a:spAutoFit/>
          </a:bodyPr>
          <a:lstStyle/>
          <a:p>
            <a:r>
              <a:rPr lang="en-US" sz="1500" dirty="0" smtClean="0">
                <a:latin typeface="Calibri" panose="020F0502020204030204" pitchFamily="34" charset="0"/>
              </a:rPr>
              <a:t>CS-inspired </a:t>
            </a:r>
            <a:r>
              <a:rPr lang="en-US" sz="1500" dirty="0" err="1" smtClean="0">
                <a:latin typeface="Calibri" panose="020F0502020204030204" pitchFamily="34" charset="0"/>
              </a:rPr>
              <a:t>Netflixes</a:t>
            </a:r>
            <a:r>
              <a:rPr lang="en-US" sz="1500" dirty="0" smtClean="0">
                <a:latin typeface="Calibri" panose="020F0502020204030204" pitchFamily="34" charset="0"/>
              </a:rPr>
              <a:t>:</a:t>
            </a:r>
            <a:endParaRPr lang="en-US" sz="1500" dirty="0">
              <a:latin typeface="Calibri" panose="020F0502020204030204" pitchFamily="34" charset="0"/>
            </a:endParaRPr>
          </a:p>
        </p:txBody>
      </p:sp>
      <p:grpSp>
        <p:nvGrpSpPr>
          <p:cNvPr id="7" name="Group 7"/>
          <p:cNvGrpSpPr>
            <a:grpSpLocks/>
          </p:cNvGrpSpPr>
          <p:nvPr/>
        </p:nvGrpSpPr>
        <p:grpSpPr bwMode="auto">
          <a:xfrm>
            <a:off x="593695" y="5288288"/>
            <a:ext cx="665552" cy="746683"/>
            <a:chOff x="3456" y="1784"/>
            <a:chExt cx="952" cy="1048"/>
          </a:xfrm>
        </p:grpSpPr>
        <p:sp>
          <p:nvSpPr>
            <p:cNvPr id="8"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9"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0"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1"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8"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9"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4"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5" name="TextBox 24"/>
          <p:cNvSpPr txBox="1"/>
          <p:nvPr/>
        </p:nvSpPr>
        <p:spPr>
          <a:xfrm>
            <a:off x="2514600" y="5391835"/>
            <a:ext cx="5137652" cy="323165"/>
          </a:xfrm>
          <a:prstGeom prst="rect">
            <a:avLst/>
          </a:prstGeom>
          <a:solidFill>
            <a:srgbClr val="00B050"/>
          </a:solidFill>
        </p:spPr>
        <p:txBody>
          <a:bodyPr wrap="square" rtlCol="0">
            <a:spAutoFit/>
          </a:bodyPr>
          <a:lstStyle/>
          <a:p>
            <a:pPr algn="l"/>
            <a:r>
              <a:rPr lang="en-US" sz="1500" dirty="0" smtClean="0">
                <a:solidFill>
                  <a:schemeClr val="bg1"/>
                </a:solidFill>
                <a:latin typeface="Calibri" panose="020F0502020204030204" pitchFamily="34" charset="0"/>
              </a:rPr>
              <a:t>Anything else with  </a:t>
            </a:r>
            <a:r>
              <a:rPr lang="en-US" sz="1500" strike="sngStrike" dirty="0" smtClean="0">
                <a:solidFill>
                  <a:schemeClr val="bg1"/>
                </a:solidFill>
                <a:latin typeface="Calibri" panose="020F0502020204030204" pitchFamily="34" charset="0"/>
              </a:rPr>
              <a:t>Benedict Cumberbatch</a:t>
            </a:r>
            <a:r>
              <a:rPr lang="en-US" sz="1500" dirty="0" smtClean="0">
                <a:solidFill>
                  <a:schemeClr val="bg1"/>
                </a:solidFill>
                <a:latin typeface="Calibri" panose="020F0502020204030204" pitchFamily="34" charset="0"/>
              </a:rPr>
              <a:t>  Alan Turing</a:t>
            </a:r>
            <a:endParaRPr lang="en-US" sz="1500" dirty="0">
              <a:solidFill>
                <a:schemeClr val="bg1"/>
              </a:solidFill>
              <a:latin typeface="Calibri" panose="020F0502020204030204" pitchFamily="34" charset="0"/>
            </a:endParaRPr>
          </a:p>
        </p:txBody>
      </p:sp>
      <p:sp>
        <p:nvSpPr>
          <p:cNvPr id="26" name="TextBox 25"/>
          <p:cNvSpPr txBox="1"/>
          <p:nvPr/>
        </p:nvSpPr>
        <p:spPr>
          <a:xfrm>
            <a:off x="2514600" y="4690277"/>
            <a:ext cx="5137652" cy="784830"/>
          </a:xfrm>
          <a:prstGeom prst="rect">
            <a:avLst/>
          </a:prstGeom>
          <a:solidFill>
            <a:srgbClr val="00B050"/>
          </a:solidFill>
        </p:spPr>
        <p:txBody>
          <a:bodyPr wrap="square" rtlCol="0">
            <a:spAutoFit/>
          </a:bodyPr>
          <a:lstStyle/>
          <a:p>
            <a:pPr algn="l"/>
            <a:r>
              <a:rPr lang="en-US" sz="1500" dirty="0">
                <a:solidFill>
                  <a:schemeClr val="bg1"/>
                </a:solidFill>
                <a:latin typeface="Calibri" panose="020F0502020204030204" pitchFamily="34" charset="0"/>
              </a:rPr>
              <a:t>Inception</a:t>
            </a:r>
          </a:p>
          <a:p>
            <a:pPr algn="l"/>
            <a:r>
              <a:rPr lang="en-US" sz="1500" dirty="0" smtClean="0">
                <a:solidFill>
                  <a:schemeClr val="bg1"/>
                </a:solidFill>
                <a:latin typeface="Calibri" panose="020F0502020204030204" pitchFamily="34" charset="0"/>
              </a:rPr>
              <a:t>The Social Network</a:t>
            </a:r>
          </a:p>
          <a:p>
            <a:pPr algn="l"/>
            <a:r>
              <a:rPr lang="en-US" sz="1500" dirty="0" smtClean="0">
                <a:solidFill>
                  <a:schemeClr val="bg1"/>
                </a:solidFill>
                <a:latin typeface="Calibri" panose="020F0502020204030204" pitchFamily="34" charset="0"/>
              </a:rPr>
              <a:t>The Imitation Game</a:t>
            </a:r>
            <a:endParaRPr lang="en-US" sz="1500" dirty="0">
              <a:solidFill>
                <a:schemeClr val="bg1"/>
              </a:solidFill>
              <a:latin typeface="Calibri" panose="020F0502020204030204" pitchFamily="34" charset="0"/>
            </a:endParaRPr>
          </a:p>
        </p:txBody>
      </p:sp>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5410200" y="1360942"/>
            <a:ext cx="3505200" cy="4887458"/>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4578" name="Text Box 2"/>
          <p:cNvSpPr txBox="1">
            <a:spLocks noChangeArrowheads="1"/>
          </p:cNvSpPr>
          <p:nvPr/>
        </p:nvSpPr>
        <p:spPr bwMode="auto">
          <a:xfrm>
            <a:off x="1295400" y="292100"/>
            <a:ext cx="7239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dirty="0" smtClean="0">
                <a:latin typeface="Cambria" pitchFamily="18" charset="0"/>
              </a:rPr>
              <a:t>Laddering</a:t>
            </a:r>
            <a:r>
              <a:rPr lang="en-US" sz="4200" dirty="0" smtClean="0"/>
              <a:t> </a:t>
            </a:r>
            <a:r>
              <a:rPr lang="en-US" sz="4200" b="1" dirty="0" smtClean="0">
                <a:latin typeface="Courier New" pitchFamily="49" charset="0"/>
              </a:rPr>
              <a:t>for</a:t>
            </a:r>
            <a:r>
              <a:rPr lang="en-US" sz="4200" dirty="0">
                <a:latin typeface="Cambria" pitchFamily="18" charset="0"/>
              </a:rPr>
              <a:t> </a:t>
            </a:r>
            <a:r>
              <a:rPr lang="en-US" sz="4200" dirty="0" smtClean="0">
                <a:latin typeface="Cambria" pitchFamily="18" charset="0"/>
              </a:rPr>
              <a:t>loops</a:t>
            </a:r>
            <a:endParaRPr lang="en-US" sz="4200" dirty="0"/>
          </a:p>
        </p:txBody>
      </p:sp>
      <p:sp>
        <p:nvSpPr>
          <p:cNvPr id="24579" name="Text Box 6"/>
          <p:cNvSpPr txBox="1">
            <a:spLocks noChangeArrowheads="1"/>
          </p:cNvSpPr>
          <p:nvPr/>
        </p:nvSpPr>
        <p:spPr bwMode="auto">
          <a:xfrm>
            <a:off x="308211" y="2362200"/>
            <a:ext cx="4927600"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dirty="0" err="1">
                <a:solidFill>
                  <a:srgbClr val="F68B09"/>
                </a:solidFill>
                <a:latin typeface="Courier New" pitchFamily="49" charset="0"/>
              </a:rPr>
              <a:t>def</a:t>
            </a:r>
            <a:r>
              <a:rPr lang="en-US" b="1" dirty="0">
                <a:solidFill>
                  <a:srgbClr val="F68B09"/>
                </a:solidFill>
                <a:latin typeface="Courier New" pitchFamily="49" charset="0"/>
              </a:rPr>
              <a:t> </a:t>
            </a:r>
            <a:r>
              <a:rPr lang="en-US" b="1" dirty="0" err="1">
                <a:solidFill>
                  <a:srgbClr val="0508FB"/>
                </a:solidFill>
                <a:latin typeface="Courier New" pitchFamily="49" charset="0"/>
              </a:rPr>
              <a:t>fac</a:t>
            </a:r>
            <a:r>
              <a:rPr lang="en-US" b="1" dirty="0">
                <a:latin typeface="Courier New" pitchFamily="49" charset="0"/>
              </a:rPr>
              <a:t>( </a:t>
            </a:r>
            <a:r>
              <a:rPr lang="en-US" b="1" dirty="0" smtClean="0">
                <a:latin typeface="Courier New" pitchFamily="49" charset="0"/>
              </a:rPr>
              <a:t>N </a:t>
            </a:r>
            <a:r>
              <a:rPr lang="en-US" b="1" dirty="0">
                <a:latin typeface="Courier New" pitchFamily="49" charset="0"/>
              </a:rPr>
              <a:t>):</a:t>
            </a:r>
          </a:p>
          <a:p>
            <a:pPr algn="l">
              <a:spcBef>
                <a:spcPct val="50000"/>
              </a:spcBef>
            </a:pPr>
            <a:r>
              <a:rPr lang="en-US" b="1" dirty="0">
                <a:solidFill>
                  <a:srgbClr val="F68B09"/>
                </a:solidFill>
                <a:latin typeface="Courier New" pitchFamily="49" charset="0"/>
              </a:rPr>
              <a:t>  </a:t>
            </a:r>
            <a:r>
              <a:rPr lang="en-US" b="1" dirty="0">
                <a:latin typeface="Courier New" pitchFamily="49" charset="0"/>
              </a:rPr>
              <a:t>result = 1</a:t>
            </a:r>
          </a:p>
          <a:p>
            <a:pPr algn="l">
              <a:spcBef>
                <a:spcPct val="50000"/>
              </a:spcBef>
            </a:pPr>
            <a:r>
              <a:rPr lang="en-US" b="1" dirty="0">
                <a:solidFill>
                  <a:srgbClr val="F68B09"/>
                </a:solidFill>
                <a:latin typeface="Courier New" pitchFamily="49" charset="0"/>
              </a:rPr>
              <a:t>  </a:t>
            </a:r>
            <a:r>
              <a:rPr lang="en-US" b="1" dirty="0">
                <a:solidFill>
                  <a:srgbClr val="F78B09"/>
                </a:solidFill>
                <a:latin typeface="Courier New" pitchFamily="49" charset="0"/>
              </a:rPr>
              <a:t>for </a:t>
            </a:r>
            <a:r>
              <a:rPr lang="en-US" b="1" dirty="0">
                <a:latin typeface="Courier New" pitchFamily="49" charset="0"/>
              </a:rPr>
              <a:t>x </a:t>
            </a:r>
            <a:r>
              <a:rPr lang="en-US" b="1" dirty="0">
                <a:solidFill>
                  <a:srgbClr val="F68B09"/>
                </a:solidFill>
                <a:latin typeface="Courier New" pitchFamily="49" charset="0"/>
              </a:rPr>
              <a:t>in</a:t>
            </a:r>
            <a:r>
              <a:rPr lang="en-US" b="1" dirty="0">
                <a:latin typeface="Courier New" pitchFamily="49" charset="0"/>
              </a:rPr>
              <a:t> </a:t>
            </a:r>
            <a:r>
              <a:rPr lang="en-US" b="1" dirty="0" smtClean="0">
                <a:latin typeface="Courier New" pitchFamily="49" charset="0"/>
              </a:rPr>
              <a:t>range(</a:t>
            </a:r>
            <a:r>
              <a:rPr lang="en-US" b="1" dirty="0" smtClean="0">
                <a:solidFill>
                  <a:srgbClr val="940913"/>
                </a:solidFill>
                <a:latin typeface="Courier New" pitchFamily="49" charset="0"/>
              </a:rPr>
              <a:t>1</a:t>
            </a:r>
            <a:r>
              <a:rPr lang="en-US" b="1" dirty="0" smtClean="0">
                <a:latin typeface="Courier New" pitchFamily="49" charset="0"/>
              </a:rPr>
              <a:t>,</a:t>
            </a:r>
            <a:r>
              <a:rPr lang="en-US" b="1" dirty="0">
                <a:solidFill>
                  <a:srgbClr val="940913"/>
                </a:solidFill>
                <a:latin typeface="Courier New" pitchFamily="49" charset="0"/>
              </a:rPr>
              <a:t>N</a:t>
            </a:r>
            <a:r>
              <a:rPr lang="en-US" b="1" dirty="0" smtClean="0">
                <a:solidFill>
                  <a:srgbClr val="940913"/>
                </a:solidFill>
                <a:latin typeface="Courier New" pitchFamily="49" charset="0"/>
              </a:rPr>
              <a:t>+1</a:t>
            </a:r>
            <a:r>
              <a:rPr lang="en-US" b="1" dirty="0">
                <a:latin typeface="Courier New" pitchFamily="49" charset="0"/>
              </a:rPr>
              <a:t>):</a:t>
            </a:r>
          </a:p>
          <a:p>
            <a:pPr algn="l">
              <a:spcBef>
                <a:spcPct val="50000"/>
              </a:spcBef>
            </a:pPr>
            <a:r>
              <a:rPr lang="en-US" b="1" dirty="0">
                <a:latin typeface="Courier New" pitchFamily="49" charset="0"/>
              </a:rPr>
              <a:t>    result = result * x</a:t>
            </a:r>
          </a:p>
          <a:p>
            <a:pPr algn="l">
              <a:spcBef>
                <a:spcPct val="50000"/>
              </a:spcBef>
            </a:pPr>
            <a:r>
              <a:rPr lang="en-US" b="1" dirty="0">
                <a:solidFill>
                  <a:srgbClr val="F68B09"/>
                </a:solidFill>
                <a:latin typeface="Courier New" pitchFamily="49" charset="0"/>
              </a:rPr>
              <a:t>  </a:t>
            </a:r>
            <a:r>
              <a:rPr lang="en-US" b="1" dirty="0">
                <a:solidFill>
                  <a:srgbClr val="F78B09"/>
                </a:solidFill>
                <a:latin typeface="Courier New" pitchFamily="49" charset="0"/>
              </a:rPr>
              <a:t>return </a:t>
            </a:r>
            <a:r>
              <a:rPr lang="en-US" b="1" dirty="0">
                <a:latin typeface="Courier New" pitchFamily="49" charset="0"/>
              </a:rPr>
              <a:t>result</a:t>
            </a:r>
          </a:p>
        </p:txBody>
      </p:sp>
      <p:grpSp>
        <p:nvGrpSpPr>
          <p:cNvPr id="24580" name="Group 27"/>
          <p:cNvGrpSpPr>
            <a:grpSpLocks/>
          </p:cNvGrpSpPr>
          <p:nvPr/>
        </p:nvGrpSpPr>
        <p:grpSpPr bwMode="auto">
          <a:xfrm>
            <a:off x="150018" y="897689"/>
            <a:ext cx="461963" cy="509968"/>
            <a:chOff x="3456" y="1784"/>
            <a:chExt cx="952" cy="1048"/>
          </a:xfrm>
        </p:grpSpPr>
        <p:sp>
          <p:nvSpPr>
            <p:cNvPr id="24583" name="Freeform 2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4584" name="Freeform 2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4585" name="Freeform 3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4586" name="Freeform 3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4587" name="Oval 3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4588" name="Oval 3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4589" name="Oval 3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4590" name="Oval 3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4591" name="Oval 3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4592" name="Oval 3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4593" name="Oval 3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4594" name="AutoShape 3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4595" name="Freeform 4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4596" name="Freeform 4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4597" name="Freeform 4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598" name="Freeform 4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4599" name="Freeform 4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4581" name="Text Box 45"/>
          <p:cNvSpPr txBox="1">
            <a:spLocks noChangeArrowheads="1"/>
          </p:cNvSpPr>
          <p:nvPr/>
        </p:nvSpPr>
        <p:spPr bwMode="auto">
          <a:xfrm>
            <a:off x="457200" y="419946"/>
            <a:ext cx="1524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smtClean="0">
                <a:solidFill>
                  <a:srgbClr val="067B0E"/>
                </a:solidFill>
                <a:latin typeface="Cambria" pitchFamily="18" charset="0"/>
              </a:rPr>
              <a:t>Warning:  </a:t>
            </a:r>
            <a:r>
              <a:rPr lang="en-US" sz="1200" b="1" dirty="0" smtClean="0">
                <a:solidFill>
                  <a:srgbClr val="067B0E"/>
                </a:solidFill>
                <a:latin typeface="Cambria" pitchFamily="18" charset="0"/>
              </a:rPr>
              <a:t>no one </a:t>
            </a:r>
            <a:r>
              <a:rPr lang="en-US" sz="1200" dirty="0" smtClean="0">
                <a:solidFill>
                  <a:srgbClr val="067B0E"/>
                </a:solidFill>
                <a:latin typeface="Cambria" pitchFamily="18" charset="0"/>
              </a:rPr>
              <a:t>else uses this term…</a:t>
            </a:r>
            <a:endParaRPr lang="en-US" sz="1200" dirty="0">
              <a:solidFill>
                <a:srgbClr val="067B0E"/>
              </a:solidFill>
              <a:latin typeface="Cambria" pitchFamily="18" charset="0"/>
            </a:endParaRPr>
          </a:p>
        </p:txBody>
      </p:sp>
      <p:sp>
        <p:nvSpPr>
          <p:cNvPr id="25" name="Rectangle 24"/>
          <p:cNvSpPr/>
          <p:nvPr/>
        </p:nvSpPr>
        <p:spPr>
          <a:xfrm>
            <a:off x="5855368" y="1752600"/>
            <a:ext cx="1290738" cy="461665"/>
          </a:xfrm>
          <a:prstGeom prst="rect">
            <a:avLst/>
          </a:prstGeom>
          <a:solidFill>
            <a:schemeClr val="bg1"/>
          </a:solidFill>
        </p:spPr>
        <p:txBody>
          <a:bodyPr wrap="none">
            <a:spAutoFit/>
          </a:bodyPr>
          <a:lstStyle/>
          <a:p>
            <a:r>
              <a:rPr lang="en-US" b="1" dirty="0" smtClean="0">
                <a:latin typeface="Courier New" pitchFamily="49" charset="0"/>
              </a:rPr>
              <a:t>result</a:t>
            </a:r>
            <a:endParaRPr lang="en-US" dirty="0"/>
          </a:p>
        </p:txBody>
      </p:sp>
      <p:sp>
        <p:nvSpPr>
          <p:cNvPr id="26" name="Rectangle 25"/>
          <p:cNvSpPr/>
          <p:nvPr/>
        </p:nvSpPr>
        <p:spPr>
          <a:xfrm>
            <a:off x="8077156" y="1752600"/>
            <a:ext cx="369012" cy="461665"/>
          </a:xfrm>
          <a:prstGeom prst="rect">
            <a:avLst/>
          </a:prstGeom>
          <a:solidFill>
            <a:schemeClr val="bg1"/>
          </a:solidFill>
        </p:spPr>
        <p:txBody>
          <a:bodyPr wrap="none">
            <a:spAutoFit/>
          </a:bodyPr>
          <a:lstStyle/>
          <a:p>
            <a:r>
              <a:rPr lang="en-US" b="1" dirty="0">
                <a:latin typeface="Courier New" pitchFamily="49" charset="0"/>
              </a:rPr>
              <a:t>x</a:t>
            </a:r>
            <a:endParaRPr lang="en-US" dirty="0"/>
          </a:p>
        </p:txBody>
      </p:sp>
      <p:sp>
        <p:nvSpPr>
          <p:cNvPr id="46" name="Text Box 45"/>
          <p:cNvSpPr txBox="1">
            <a:spLocks noChangeArrowheads="1"/>
          </p:cNvSpPr>
          <p:nvPr/>
        </p:nvSpPr>
        <p:spPr bwMode="auto">
          <a:xfrm>
            <a:off x="3848100" y="6308560"/>
            <a:ext cx="1524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smtClean="0">
                <a:solidFill>
                  <a:srgbClr val="0504FD"/>
                </a:solidFill>
                <a:latin typeface="Cambria" pitchFamily="18" charset="0"/>
              </a:rPr>
              <a:t>meets up with Jacob's ladder</a:t>
            </a:r>
            <a:endParaRPr lang="en-US" sz="1200" dirty="0">
              <a:solidFill>
                <a:srgbClr val="0504FD"/>
              </a:solidFill>
              <a:latin typeface="Cambria" pitchFamily="18" charset="0"/>
            </a:endParaRPr>
          </a:p>
        </p:txBody>
      </p:sp>
      <p:cxnSp>
        <p:nvCxnSpPr>
          <p:cNvPr id="5" name="Straight Arrow Connector 4"/>
          <p:cNvCxnSpPr/>
          <p:nvPr/>
        </p:nvCxnSpPr>
        <p:spPr bwMode="auto">
          <a:xfrm>
            <a:off x="5257800" y="6324600"/>
            <a:ext cx="0" cy="415864"/>
          </a:xfrm>
          <a:prstGeom prst="straightConnector1">
            <a:avLst/>
          </a:prstGeom>
          <a:noFill/>
          <a:ln w="12700" cap="flat" cmpd="sng" algn="ctr">
            <a:solidFill>
              <a:srgbClr val="0504FD"/>
            </a:solidFill>
            <a:prstDash val="solid"/>
            <a:round/>
            <a:headEnd type="none" w="med" len="med"/>
            <a:tailEnd type="arrow"/>
          </a:ln>
          <a:effectLst/>
        </p:spPr>
      </p:cxn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1857240" y="2500200"/>
              <a:ext cx="6474600" cy="4215240"/>
            </p14:xfrm>
          </p:contentPart>
        </mc:Choice>
        <mc:Fallback xmlns="">
          <p:pic>
            <p:nvPicPr>
              <p:cNvPr id="2" name="Ink 1"/>
              <p:cNvPicPr/>
              <p:nvPr/>
            </p:nvPicPr>
            <p:blipFill>
              <a:blip r:embed="rId4"/>
              <a:stretch>
                <a:fillRect/>
              </a:stretch>
            </p:blipFill>
            <p:spPr>
              <a:xfrm>
                <a:off x="1847880" y="2490840"/>
                <a:ext cx="6493320" cy="4233960"/>
              </a:xfrm>
              <a:prstGeom prst="rect">
                <a:avLst/>
              </a:prstGeom>
            </p:spPr>
          </p:pic>
        </mc:Fallback>
      </mc:AlternateContent>
    </p:spTree>
    <p:extLst>
      <p:ext uri="{BB962C8B-B14F-4D97-AF65-F5344CB8AC3E}">
        <p14:creationId xmlns:p14="http://schemas.microsoft.com/office/powerpoint/2010/main" val="2827509282"/>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Text Box 2"/>
          <p:cNvSpPr txBox="1">
            <a:spLocks noChangeArrowheads="1"/>
          </p:cNvSpPr>
          <p:nvPr/>
        </p:nvSpPr>
        <p:spPr bwMode="auto">
          <a:xfrm>
            <a:off x="228600" y="152400"/>
            <a:ext cx="14478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Quiz</a:t>
            </a:r>
            <a:endParaRPr lang="en-US" sz="4200" dirty="0">
              <a:latin typeface="Cambria" pitchFamily="18" charset="0"/>
            </a:endParaRPr>
          </a:p>
        </p:txBody>
      </p:sp>
      <p:grpSp>
        <p:nvGrpSpPr>
          <p:cNvPr id="25605" name="Group 7"/>
          <p:cNvGrpSpPr>
            <a:grpSpLocks/>
          </p:cNvGrpSpPr>
          <p:nvPr/>
        </p:nvGrpSpPr>
        <p:grpSpPr bwMode="auto">
          <a:xfrm>
            <a:off x="168328" y="6428830"/>
            <a:ext cx="365072" cy="366510"/>
            <a:chOff x="3456" y="1784"/>
            <a:chExt cx="952" cy="1048"/>
          </a:xfrm>
        </p:grpSpPr>
        <p:sp>
          <p:nvSpPr>
            <p:cNvPr id="25618"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5619"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5620"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5621"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5622"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5623"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5624"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5625"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5626"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5627"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5628"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5629"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5630"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5631"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5632"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33"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5634"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5606" name="Text Box 2"/>
          <p:cNvSpPr txBox="1">
            <a:spLocks noChangeArrowheads="1"/>
          </p:cNvSpPr>
          <p:nvPr/>
        </p:nvSpPr>
        <p:spPr bwMode="auto">
          <a:xfrm>
            <a:off x="469232" y="6452936"/>
            <a:ext cx="564642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100" dirty="0" smtClean="0">
                <a:solidFill>
                  <a:srgbClr val="0AA318"/>
                </a:solidFill>
                <a:latin typeface="Calibri" panose="020F0502020204030204" pitchFamily="34" charset="0"/>
              </a:rPr>
              <a:t>These answers seem unexpected, but still somehow familiar… !?</a:t>
            </a:r>
            <a:endParaRPr lang="en-US" sz="1100" dirty="0">
              <a:solidFill>
                <a:srgbClr val="0AA318"/>
              </a:solidFill>
              <a:latin typeface="Calibri" panose="020F0502020204030204" pitchFamily="34" charset="0"/>
            </a:endParaRPr>
          </a:p>
        </p:txBody>
      </p:sp>
      <p:sp>
        <p:nvSpPr>
          <p:cNvPr id="25607" name="Text Box 2"/>
          <p:cNvSpPr txBox="1">
            <a:spLocks noChangeArrowheads="1"/>
          </p:cNvSpPr>
          <p:nvPr/>
        </p:nvSpPr>
        <p:spPr bwMode="auto">
          <a:xfrm>
            <a:off x="4953000" y="314325"/>
            <a:ext cx="40386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dirty="0">
                <a:latin typeface="Cambria" pitchFamily="18" charset="0"/>
              </a:rPr>
              <a:t>Name(s):   </a:t>
            </a:r>
            <a:r>
              <a:rPr lang="en-US" sz="2100" dirty="0">
                <a:latin typeface="Cambria" pitchFamily="18" charset="0"/>
              </a:rPr>
              <a:t>__________________________</a:t>
            </a:r>
          </a:p>
        </p:txBody>
      </p:sp>
      <p:sp>
        <p:nvSpPr>
          <p:cNvPr id="25608" name="Text Box 6"/>
          <p:cNvSpPr txBox="1">
            <a:spLocks noChangeArrowheads="1"/>
          </p:cNvSpPr>
          <p:nvPr/>
        </p:nvSpPr>
        <p:spPr bwMode="auto">
          <a:xfrm>
            <a:off x="236537" y="1371600"/>
            <a:ext cx="3429000" cy="1250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dirty="0">
                <a:latin typeface="Courier New" pitchFamily="49" charset="0"/>
              </a:rPr>
              <a:t>result = 1</a:t>
            </a:r>
          </a:p>
          <a:p>
            <a:pPr algn="l">
              <a:lnSpc>
                <a:spcPts val="1400"/>
              </a:lnSpc>
              <a:spcBef>
                <a:spcPct val="50000"/>
              </a:spcBef>
            </a:pPr>
            <a:r>
              <a:rPr lang="en-US" sz="1800" b="1" dirty="0">
                <a:solidFill>
                  <a:srgbClr val="F68B09"/>
                </a:solidFill>
                <a:latin typeface="Courier New" pitchFamily="49" charset="0"/>
              </a:rPr>
              <a:t>for </a:t>
            </a:r>
            <a:r>
              <a:rPr lang="en-US" sz="1800" b="1" dirty="0">
                <a:latin typeface="Courier New" pitchFamily="49" charset="0"/>
              </a:rPr>
              <a:t>x </a:t>
            </a:r>
            <a:r>
              <a:rPr lang="en-US" sz="1800" b="1" dirty="0">
                <a:solidFill>
                  <a:srgbClr val="F78B09"/>
                </a:solidFill>
                <a:latin typeface="Courier New" pitchFamily="49" charset="0"/>
              </a:rPr>
              <a:t>in</a:t>
            </a:r>
            <a:r>
              <a:rPr lang="en-US" sz="1800" b="1" dirty="0">
                <a:latin typeface="Courier New" pitchFamily="49" charset="0"/>
              </a:rPr>
              <a:t> [2,5,1,4]:</a:t>
            </a:r>
          </a:p>
          <a:p>
            <a:pPr algn="l">
              <a:lnSpc>
                <a:spcPts val="1400"/>
              </a:lnSpc>
              <a:spcBef>
                <a:spcPct val="50000"/>
              </a:spcBef>
            </a:pPr>
            <a:r>
              <a:rPr lang="en-US" sz="1800" b="1" dirty="0">
                <a:solidFill>
                  <a:srgbClr val="F68B09"/>
                </a:solidFill>
                <a:latin typeface="Courier New" pitchFamily="49" charset="0"/>
              </a:rPr>
              <a:t>  </a:t>
            </a:r>
            <a:r>
              <a:rPr lang="en-US" sz="1800" b="1" dirty="0">
                <a:latin typeface="Courier New" pitchFamily="49" charset="0"/>
              </a:rPr>
              <a:t>result *= x</a:t>
            </a:r>
          </a:p>
          <a:p>
            <a:pPr algn="l">
              <a:lnSpc>
                <a:spcPts val="1400"/>
              </a:lnSpc>
              <a:spcBef>
                <a:spcPct val="50000"/>
              </a:spcBef>
            </a:pPr>
            <a:r>
              <a:rPr lang="en-US" sz="1800" b="1" dirty="0">
                <a:solidFill>
                  <a:srgbClr val="F78B09"/>
                </a:solidFill>
                <a:latin typeface="Courier New" pitchFamily="49" charset="0"/>
              </a:rPr>
              <a:t>print </a:t>
            </a:r>
            <a:r>
              <a:rPr lang="en-US" sz="1800" b="1" dirty="0">
                <a:latin typeface="Courier New" pitchFamily="49" charset="0"/>
              </a:rPr>
              <a:t>result</a:t>
            </a:r>
          </a:p>
        </p:txBody>
      </p:sp>
      <p:sp>
        <p:nvSpPr>
          <p:cNvPr id="25611" name="Text Box 6"/>
          <p:cNvSpPr txBox="1">
            <a:spLocks noChangeArrowheads="1"/>
          </p:cNvSpPr>
          <p:nvPr/>
        </p:nvSpPr>
        <p:spPr bwMode="auto">
          <a:xfrm>
            <a:off x="4876800" y="1371600"/>
            <a:ext cx="3135312" cy="1225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dirty="0">
                <a:latin typeface="Courier New" pitchFamily="49" charset="0"/>
              </a:rPr>
              <a:t>x = 0</a:t>
            </a:r>
          </a:p>
          <a:p>
            <a:pPr algn="l">
              <a:lnSpc>
                <a:spcPts val="1400"/>
              </a:lnSpc>
              <a:spcBef>
                <a:spcPct val="50000"/>
              </a:spcBef>
            </a:pPr>
            <a:r>
              <a:rPr lang="en-US" sz="1800" b="1" dirty="0">
                <a:solidFill>
                  <a:srgbClr val="F68B09"/>
                </a:solidFill>
                <a:latin typeface="Courier New" pitchFamily="49" charset="0"/>
              </a:rPr>
              <a:t>for </a:t>
            </a:r>
            <a:r>
              <a:rPr lang="en-US" sz="1800" b="1" dirty="0" err="1">
                <a:latin typeface="Courier New" pitchFamily="49" charset="0"/>
              </a:rPr>
              <a:t>i</a:t>
            </a:r>
            <a:r>
              <a:rPr lang="en-US" sz="1800" b="1" dirty="0">
                <a:latin typeface="Courier New" pitchFamily="49" charset="0"/>
              </a:rPr>
              <a:t> </a:t>
            </a:r>
            <a:r>
              <a:rPr lang="en-US" sz="1800" b="1" dirty="0">
                <a:solidFill>
                  <a:srgbClr val="F78B09"/>
                </a:solidFill>
                <a:latin typeface="Courier New" pitchFamily="49" charset="0"/>
              </a:rPr>
              <a:t>in</a:t>
            </a:r>
            <a:r>
              <a:rPr lang="en-US" sz="1800" b="1" dirty="0">
                <a:latin typeface="Courier New" pitchFamily="49" charset="0"/>
              </a:rPr>
              <a:t> range(4):</a:t>
            </a:r>
          </a:p>
          <a:p>
            <a:pPr algn="l">
              <a:lnSpc>
                <a:spcPts val="1400"/>
              </a:lnSpc>
              <a:spcBef>
                <a:spcPct val="50000"/>
              </a:spcBef>
            </a:pPr>
            <a:r>
              <a:rPr lang="en-US" sz="1800" b="1" dirty="0">
                <a:solidFill>
                  <a:srgbClr val="F68B09"/>
                </a:solidFill>
                <a:latin typeface="Courier New" pitchFamily="49" charset="0"/>
              </a:rPr>
              <a:t>  </a:t>
            </a:r>
            <a:r>
              <a:rPr lang="en-US" sz="1800" b="1" dirty="0">
                <a:latin typeface="Courier New" pitchFamily="49" charset="0"/>
              </a:rPr>
              <a:t>x += 10</a:t>
            </a:r>
          </a:p>
          <a:p>
            <a:pPr algn="l">
              <a:lnSpc>
                <a:spcPts val="1400"/>
              </a:lnSpc>
              <a:spcBef>
                <a:spcPct val="50000"/>
              </a:spcBef>
            </a:pPr>
            <a:r>
              <a:rPr lang="en-US" sz="1800" b="1" dirty="0">
                <a:solidFill>
                  <a:srgbClr val="F78B09"/>
                </a:solidFill>
                <a:latin typeface="Courier New" pitchFamily="49" charset="0"/>
              </a:rPr>
              <a:t>print </a:t>
            </a:r>
            <a:r>
              <a:rPr lang="en-US" sz="1800" b="1" dirty="0">
                <a:latin typeface="Courier New" pitchFamily="49" charset="0"/>
              </a:rPr>
              <a:t>x</a:t>
            </a:r>
          </a:p>
        </p:txBody>
      </p:sp>
      <p:sp>
        <p:nvSpPr>
          <p:cNvPr id="25612" name="Text Box 6"/>
          <p:cNvSpPr txBox="1">
            <a:spLocks noChangeArrowheads="1"/>
          </p:cNvSpPr>
          <p:nvPr/>
        </p:nvSpPr>
        <p:spPr bwMode="auto">
          <a:xfrm>
            <a:off x="236537" y="3352800"/>
            <a:ext cx="4030663"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500" b="1" dirty="0">
                <a:latin typeface="Courier New" pitchFamily="49" charset="0"/>
              </a:rPr>
              <a:t>L = [</a:t>
            </a:r>
            <a:r>
              <a:rPr lang="en-US" sz="1500" b="1" dirty="0">
                <a:solidFill>
                  <a:srgbClr val="0AA318"/>
                </a:solidFill>
                <a:latin typeface="Courier New" pitchFamily="49" charset="0"/>
              </a:rPr>
              <a:t>'</a:t>
            </a:r>
            <a:r>
              <a:rPr lang="en-US" sz="1500" b="1" dirty="0" err="1">
                <a:solidFill>
                  <a:srgbClr val="0AA318"/>
                </a:solidFill>
                <a:latin typeface="Courier New" pitchFamily="49" charset="0"/>
              </a:rPr>
              <a:t>golf'</a:t>
            </a:r>
            <a:r>
              <a:rPr lang="en-US" sz="1500" b="1" dirty="0" err="1">
                <a:latin typeface="Courier New" pitchFamily="49" charset="0"/>
              </a:rPr>
              <a:t>,</a:t>
            </a:r>
            <a:r>
              <a:rPr lang="en-US" sz="1500" b="1" dirty="0" err="1">
                <a:solidFill>
                  <a:srgbClr val="0AA318"/>
                </a:solidFill>
                <a:latin typeface="Courier New" pitchFamily="49" charset="0"/>
              </a:rPr>
              <a:t>'fore!'</a:t>
            </a:r>
            <a:r>
              <a:rPr lang="en-US" sz="1500" b="1" dirty="0" err="1">
                <a:latin typeface="Courier New" pitchFamily="49" charset="0"/>
              </a:rPr>
              <a:t>,</a:t>
            </a:r>
            <a:r>
              <a:rPr lang="en-US" sz="1500" b="1" dirty="0" err="1">
                <a:solidFill>
                  <a:srgbClr val="0AA318"/>
                </a:solidFill>
                <a:latin typeface="Courier New" pitchFamily="49" charset="0"/>
              </a:rPr>
              <a:t>'club'</a:t>
            </a:r>
            <a:r>
              <a:rPr lang="en-US" sz="1500" b="1" dirty="0" err="1">
                <a:latin typeface="Courier New" pitchFamily="49" charset="0"/>
              </a:rPr>
              <a:t>,</a:t>
            </a:r>
            <a:r>
              <a:rPr lang="en-US" sz="1500" b="1" dirty="0" err="1">
                <a:solidFill>
                  <a:srgbClr val="0AA318"/>
                </a:solidFill>
                <a:latin typeface="Courier New" pitchFamily="49" charset="0"/>
              </a:rPr>
              <a:t>'tee</a:t>
            </a:r>
            <a:r>
              <a:rPr lang="en-US" sz="1500" b="1" dirty="0">
                <a:solidFill>
                  <a:srgbClr val="0AA318"/>
                </a:solidFill>
                <a:latin typeface="Courier New" pitchFamily="49" charset="0"/>
              </a:rPr>
              <a:t>'</a:t>
            </a:r>
            <a:r>
              <a:rPr lang="en-US" sz="1500" b="1" dirty="0">
                <a:latin typeface="Courier New" pitchFamily="49" charset="0"/>
              </a:rPr>
              <a:t>]</a:t>
            </a:r>
          </a:p>
          <a:p>
            <a:pPr algn="l">
              <a:lnSpc>
                <a:spcPts val="1400"/>
              </a:lnSpc>
              <a:spcBef>
                <a:spcPct val="50000"/>
              </a:spcBef>
            </a:pPr>
            <a:r>
              <a:rPr lang="en-US" sz="1500" b="1" dirty="0">
                <a:solidFill>
                  <a:srgbClr val="F68B09"/>
                </a:solidFill>
                <a:latin typeface="Courier New" pitchFamily="49" charset="0"/>
              </a:rPr>
              <a:t>for </a:t>
            </a:r>
            <a:r>
              <a:rPr lang="en-US" sz="1500" b="1" dirty="0" err="1">
                <a:latin typeface="Courier New" pitchFamily="49" charset="0"/>
              </a:rPr>
              <a:t>i</a:t>
            </a:r>
            <a:r>
              <a:rPr lang="en-US" sz="1500" b="1" dirty="0">
                <a:latin typeface="Courier New" pitchFamily="49" charset="0"/>
              </a:rPr>
              <a:t> </a:t>
            </a:r>
            <a:r>
              <a:rPr lang="en-US" sz="1500" b="1" dirty="0">
                <a:solidFill>
                  <a:srgbClr val="F78B09"/>
                </a:solidFill>
                <a:latin typeface="Courier New" pitchFamily="49" charset="0"/>
              </a:rPr>
              <a:t>in</a:t>
            </a:r>
            <a:r>
              <a:rPr lang="en-US" sz="1500" b="1" dirty="0">
                <a:latin typeface="Courier New" pitchFamily="49" charset="0"/>
              </a:rPr>
              <a:t> range(</a:t>
            </a:r>
            <a:r>
              <a:rPr lang="en-US" sz="1500" b="1" dirty="0" err="1">
                <a:latin typeface="Courier New" pitchFamily="49" charset="0"/>
              </a:rPr>
              <a:t>len</a:t>
            </a:r>
            <a:r>
              <a:rPr lang="en-US" sz="1500" b="1" dirty="0">
                <a:latin typeface="Courier New" pitchFamily="49" charset="0"/>
              </a:rPr>
              <a:t>(L)):</a:t>
            </a:r>
          </a:p>
          <a:p>
            <a:pPr algn="l">
              <a:lnSpc>
                <a:spcPts val="1400"/>
              </a:lnSpc>
              <a:spcBef>
                <a:spcPct val="50000"/>
              </a:spcBef>
            </a:pPr>
            <a:r>
              <a:rPr lang="en-US" sz="1500" b="1" dirty="0">
                <a:solidFill>
                  <a:srgbClr val="F68B09"/>
                </a:solidFill>
                <a:latin typeface="Courier New" pitchFamily="49" charset="0"/>
              </a:rPr>
              <a:t>   </a:t>
            </a:r>
            <a:r>
              <a:rPr lang="en-US" sz="1500" b="1" dirty="0">
                <a:solidFill>
                  <a:srgbClr val="F78B09"/>
                </a:solidFill>
                <a:latin typeface="Courier New" pitchFamily="49" charset="0"/>
              </a:rPr>
              <a:t>if</a:t>
            </a:r>
            <a:r>
              <a:rPr lang="en-US" sz="1500" b="1" dirty="0">
                <a:latin typeface="Courier New" pitchFamily="49" charset="0"/>
              </a:rPr>
              <a:t> i%2 == 1:</a:t>
            </a:r>
          </a:p>
          <a:p>
            <a:pPr algn="l">
              <a:lnSpc>
                <a:spcPts val="1400"/>
              </a:lnSpc>
              <a:spcBef>
                <a:spcPct val="50000"/>
              </a:spcBef>
            </a:pPr>
            <a:r>
              <a:rPr lang="en-US" sz="1500" b="1" dirty="0">
                <a:solidFill>
                  <a:srgbClr val="F78B09"/>
                </a:solidFill>
                <a:latin typeface="Courier New" pitchFamily="49" charset="0"/>
              </a:rPr>
              <a:t>      print </a:t>
            </a:r>
            <a:r>
              <a:rPr lang="en-US" sz="1500" b="1" dirty="0">
                <a:latin typeface="Courier New" pitchFamily="49" charset="0"/>
              </a:rPr>
              <a:t>L[</a:t>
            </a:r>
            <a:r>
              <a:rPr lang="en-US" sz="1500" b="1" dirty="0" err="1">
                <a:latin typeface="Courier New" pitchFamily="49" charset="0"/>
              </a:rPr>
              <a:t>i</a:t>
            </a:r>
            <a:r>
              <a:rPr lang="en-US" sz="1500" b="1" dirty="0">
                <a:latin typeface="Courier New" pitchFamily="49" charset="0"/>
              </a:rPr>
              <a:t>]</a:t>
            </a:r>
          </a:p>
        </p:txBody>
      </p:sp>
      <p:sp>
        <p:nvSpPr>
          <p:cNvPr id="25613" name="Text Box 6"/>
          <p:cNvSpPr txBox="1">
            <a:spLocks noChangeArrowheads="1"/>
          </p:cNvSpPr>
          <p:nvPr/>
        </p:nvSpPr>
        <p:spPr bwMode="auto">
          <a:xfrm>
            <a:off x="4876800" y="3352800"/>
            <a:ext cx="3786187" cy="175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500" b="1" dirty="0">
                <a:latin typeface="Courier New" pitchFamily="49" charset="0"/>
              </a:rPr>
              <a:t>S = </a:t>
            </a:r>
            <a:r>
              <a:rPr lang="en-US" sz="1500" b="1" dirty="0">
                <a:solidFill>
                  <a:srgbClr val="0AA318"/>
                </a:solidFill>
                <a:latin typeface="Courier New" pitchFamily="49" charset="0"/>
              </a:rPr>
              <a:t>'time to think this over! '</a:t>
            </a:r>
          </a:p>
          <a:p>
            <a:pPr algn="l">
              <a:lnSpc>
                <a:spcPts val="1400"/>
              </a:lnSpc>
              <a:spcBef>
                <a:spcPct val="50000"/>
              </a:spcBef>
            </a:pPr>
            <a:r>
              <a:rPr lang="en-US" sz="1500" b="1" dirty="0">
                <a:latin typeface="Courier New" pitchFamily="49" charset="0"/>
              </a:rPr>
              <a:t>result = </a:t>
            </a:r>
            <a:r>
              <a:rPr lang="en-US" sz="1500" b="1" dirty="0">
                <a:solidFill>
                  <a:srgbClr val="0AA318"/>
                </a:solidFill>
                <a:latin typeface="Courier New" pitchFamily="49" charset="0"/>
              </a:rPr>
              <a:t>''</a:t>
            </a:r>
          </a:p>
          <a:p>
            <a:pPr algn="l">
              <a:lnSpc>
                <a:spcPts val="1400"/>
              </a:lnSpc>
              <a:spcBef>
                <a:spcPct val="50000"/>
              </a:spcBef>
            </a:pPr>
            <a:r>
              <a:rPr lang="en-US" sz="1500" b="1" dirty="0">
                <a:solidFill>
                  <a:srgbClr val="F68B09"/>
                </a:solidFill>
                <a:latin typeface="Courier New" pitchFamily="49" charset="0"/>
              </a:rPr>
              <a:t>for </a:t>
            </a:r>
            <a:r>
              <a:rPr lang="en-US" sz="1500" b="1" dirty="0" err="1">
                <a:latin typeface="Courier New" pitchFamily="49" charset="0"/>
              </a:rPr>
              <a:t>i</a:t>
            </a:r>
            <a:r>
              <a:rPr lang="en-US" sz="1500" b="1" dirty="0">
                <a:latin typeface="Courier New" pitchFamily="49" charset="0"/>
              </a:rPr>
              <a:t> </a:t>
            </a:r>
            <a:r>
              <a:rPr lang="en-US" sz="1500" b="1" dirty="0">
                <a:solidFill>
                  <a:srgbClr val="F78B09"/>
                </a:solidFill>
                <a:latin typeface="Courier New" pitchFamily="49" charset="0"/>
              </a:rPr>
              <a:t>in</a:t>
            </a:r>
            <a:r>
              <a:rPr lang="en-US" sz="1500" b="1" dirty="0">
                <a:latin typeface="Courier New" pitchFamily="49" charset="0"/>
              </a:rPr>
              <a:t> </a:t>
            </a:r>
            <a:r>
              <a:rPr lang="en-US" sz="1500" b="1" dirty="0">
                <a:solidFill>
                  <a:srgbClr val="7030A0"/>
                </a:solidFill>
                <a:latin typeface="Courier New" pitchFamily="49" charset="0"/>
              </a:rPr>
              <a:t>range</a:t>
            </a:r>
            <a:r>
              <a:rPr lang="en-US" sz="1500" b="1" dirty="0">
                <a:latin typeface="Courier New" pitchFamily="49" charset="0"/>
              </a:rPr>
              <a:t>(</a:t>
            </a:r>
            <a:r>
              <a:rPr lang="en-US" sz="1500" b="1" dirty="0" err="1">
                <a:latin typeface="Courier New" pitchFamily="49" charset="0"/>
              </a:rPr>
              <a:t>len</a:t>
            </a:r>
            <a:r>
              <a:rPr lang="en-US" sz="1500" b="1" dirty="0">
                <a:latin typeface="Courier New" pitchFamily="49" charset="0"/>
              </a:rPr>
              <a:t>(S)):</a:t>
            </a:r>
          </a:p>
          <a:p>
            <a:pPr algn="l">
              <a:lnSpc>
                <a:spcPts val="1400"/>
              </a:lnSpc>
              <a:spcBef>
                <a:spcPct val="50000"/>
              </a:spcBef>
            </a:pPr>
            <a:r>
              <a:rPr lang="en-US" sz="1500" b="1" dirty="0">
                <a:solidFill>
                  <a:srgbClr val="F68B09"/>
                </a:solidFill>
                <a:latin typeface="Courier New" pitchFamily="49" charset="0"/>
              </a:rPr>
              <a:t>   </a:t>
            </a:r>
            <a:r>
              <a:rPr lang="en-US" sz="1500" b="1" dirty="0">
                <a:solidFill>
                  <a:srgbClr val="F78B09"/>
                </a:solidFill>
                <a:latin typeface="Courier New" pitchFamily="49" charset="0"/>
              </a:rPr>
              <a:t>if</a:t>
            </a:r>
            <a:r>
              <a:rPr lang="en-US" sz="1500" b="1" dirty="0">
                <a:latin typeface="Courier New" pitchFamily="49" charset="0"/>
              </a:rPr>
              <a:t> S[i-1] == </a:t>
            </a:r>
            <a:r>
              <a:rPr lang="en-US" sz="1500" b="1" dirty="0">
                <a:solidFill>
                  <a:srgbClr val="0AA318"/>
                </a:solidFill>
                <a:latin typeface="Courier New" pitchFamily="49" charset="0"/>
              </a:rPr>
              <a:t>' '</a:t>
            </a:r>
            <a:r>
              <a:rPr lang="en-US" sz="1500" b="1" dirty="0">
                <a:latin typeface="Courier New" pitchFamily="49" charset="0"/>
              </a:rPr>
              <a:t>:</a:t>
            </a:r>
          </a:p>
          <a:p>
            <a:pPr algn="l">
              <a:lnSpc>
                <a:spcPts val="1400"/>
              </a:lnSpc>
              <a:spcBef>
                <a:spcPct val="50000"/>
              </a:spcBef>
            </a:pPr>
            <a:r>
              <a:rPr lang="en-US" sz="1500" b="1" dirty="0">
                <a:latin typeface="Courier New" pitchFamily="49" charset="0"/>
              </a:rPr>
              <a:t>	result += S[</a:t>
            </a:r>
            <a:r>
              <a:rPr lang="en-US" sz="1500" b="1" dirty="0" err="1">
                <a:latin typeface="Courier New" pitchFamily="49" charset="0"/>
              </a:rPr>
              <a:t>i</a:t>
            </a:r>
            <a:r>
              <a:rPr lang="en-US" sz="1500" b="1" dirty="0">
                <a:latin typeface="Courier New" pitchFamily="49" charset="0"/>
              </a:rPr>
              <a:t>]</a:t>
            </a:r>
          </a:p>
          <a:p>
            <a:pPr algn="l">
              <a:lnSpc>
                <a:spcPts val="1400"/>
              </a:lnSpc>
              <a:spcBef>
                <a:spcPct val="50000"/>
              </a:spcBef>
            </a:pPr>
            <a:r>
              <a:rPr lang="en-US" sz="1500" b="1" dirty="0">
                <a:solidFill>
                  <a:srgbClr val="F78B09"/>
                </a:solidFill>
                <a:latin typeface="Courier New" pitchFamily="49" charset="0"/>
              </a:rPr>
              <a:t>print </a:t>
            </a:r>
            <a:r>
              <a:rPr lang="en-US" sz="1500" b="1" dirty="0">
                <a:latin typeface="Courier New" pitchFamily="49" charset="0"/>
              </a:rPr>
              <a:t>result</a:t>
            </a:r>
          </a:p>
        </p:txBody>
      </p:sp>
      <p:cxnSp>
        <p:nvCxnSpPr>
          <p:cNvPr id="25615" name="Straight Connector 31"/>
          <p:cNvCxnSpPr>
            <a:cxnSpLocks noChangeShapeType="1"/>
          </p:cNvCxnSpPr>
          <p:nvPr/>
        </p:nvCxnSpPr>
        <p:spPr bwMode="auto">
          <a:xfrm>
            <a:off x="4572000" y="1143000"/>
            <a:ext cx="0" cy="17303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cxnSp>
      <p:cxnSp>
        <p:nvCxnSpPr>
          <p:cNvPr id="25616" name="Straight Connector 35"/>
          <p:cNvCxnSpPr>
            <a:cxnSpLocks noChangeShapeType="1"/>
          </p:cNvCxnSpPr>
          <p:nvPr/>
        </p:nvCxnSpPr>
        <p:spPr bwMode="auto">
          <a:xfrm>
            <a:off x="4572000" y="3381375"/>
            <a:ext cx="0" cy="311950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cxnSp>
      <p:cxnSp>
        <p:nvCxnSpPr>
          <p:cNvPr id="35" name="Straight Connector 31"/>
          <p:cNvCxnSpPr>
            <a:cxnSpLocks noChangeShapeType="1"/>
          </p:cNvCxnSpPr>
          <p:nvPr/>
        </p:nvCxnSpPr>
        <p:spPr bwMode="auto">
          <a:xfrm flipH="1">
            <a:off x="322262" y="3100136"/>
            <a:ext cx="851693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cxnSp>
      <p:sp>
        <p:nvSpPr>
          <p:cNvPr id="6" name="Rectangle 5"/>
          <p:cNvSpPr/>
          <p:nvPr/>
        </p:nvSpPr>
        <p:spPr>
          <a:xfrm>
            <a:off x="1905596" y="322232"/>
            <a:ext cx="2818207" cy="400110"/>
          </a:xfrm>
          <a:prstGeom prst="rect">
            <a:avLst/>
          </a:prstGeom>
        </p:spPr>
        <p:txBody>
          <a:bodyPr wrap="none">
            <a:spAutoFit/>
          </a:bodyPr>
          <a:lstStyle/>
          <a:p>
            <a:r>
              <a:rPr lang="en-US" sz="2000" i="1" dirty="0" smtClean="0">
                <a:latin typeface="Cambria" pitchFamily="18" charset="0"/>
              </a:rPr>
              <a:t>What does the loop say?</a:t>
            </a:r>
            <a:endParaRPr lang="en-US" sz="2000" i="1" dirty="0"/>
          </a:p>
        </p:txBody>
      </p:sp>
      <p:sp>
        <p:nvSpPr>
          <p:cNvPr id="3" name="Rectangle 2"/>
          <p:cNvSpPr/>
          <p:nvPr/>
        </p:nvSpPr>
        <p:spPr>
          <a:xfrm>
            <a:off x="3287848" y="939986"/>
            <a:ext cx="369012" cy="461665"/>
          </a:xfrm>
          <a:prstGeom prst="rect">
            <a:avLst/>
          </a:prstGeom>
          <a:solidFill>
            <a:srgbClr val="CCECFF"/>
          </a:solidFill>
        </p:spPr>
        <p:txBody>
          <a:bodyPr wrap="none">
            <a:spAutoFit/>
          </a:bodyPr>
          <a:lstStyle/>
          <a:p>
            <a:r>
              <a:rPr lang="en-US" b="1" dirty="0" smtClean="0">
                <a:latin typeface="Courier New" pitchFamily="49" charset="0"/>
              </a:rPr>
              <a:t>R</a:t>
            </a:r>
            <a:endParaRPr lang="en-US" dirty="0"/>
          </a:p>
        </p:txBody>
      </p:sp>
      <p:sp>
        <p:nvSpPr>
          <p:cNvPr id="36" name="Rectangle 35"/>
          <p:cNvSpPr/>
          <p:nvPr/>
        </p:nvSpPr>
        <p:spPr>
          <a:xfrm>
            <a:off x="3898188" y="939986"/>
            <a:ext cx="369012" cy="461665"/>
          </a:xfrm>
          <a:prstGeom prst="rect">
            <a:avLst/>
          </a:prstGeom>
          <a:solidFill>
            <a:srgbClr val="CCECFF"/>
          </a:solidFill>
        </p:spPr>
        <p:txBody>
          <a:bodyPr wrap="none">
            <a:spAutoFit/>
          </a:bodyPr>
          <a:lstStyle/>
          <a:p>
            <a:r>
              <a:rPr lang="en-US" b="1" dirty="0">
                <a:latin typeface="Courier New" pitchFamily="49" charset="0"/>
              </a:rPr>
              <a:t>x</a:t>
            </a:r>
            <a:endParaRPr lang="en-US" dirty="0"/>
          </a:p>
        </p:txBody>
      </p:sp>
      <p:sp>
        <p:nvSpPr>
          <p:cNvPr id="37" name="Rectangle 36"/>
          <p:cNvSpPr/>
          <p:nvPr/>
        </p:nvSpPr>
        <p:spPr>
          <a:xfrm>
            <a:off x="7859848" y="939986"/>
            <a:ext cx="369012" cy="461665"/>
          </a:xfrm>
          <a:prstGeom prst="rect">
            <a:avLst/>
          </a:prstGeom>
          <a:solidFill>
            <a:srgbClr val="CCECFF"/>
          </a:solidFill>
        </p:spPr>
        <p:txBody>
          <a:bodyPr wrap="none">
            <a:spAutoFit/>
          </a:bodyPr>
          <a:lstStyle/>
          <a:p>
            <a:r>
              <a:rPr lang="en-US" b="1" dirty="0">
                <a:latin typeface="Courier New" pitchFamily="49" charset="0"/>
              </a:rPr>
              <a:t>x</a:t>
            </a:r>
            <a:endParaRPr lang="en-US" dirty="0"/>
          </a:p>
        </p:txBody>
      </p:sp>
      <p:sp>
        <p:nvSpPr>
          <p:cNvPr id="38" name="Rectangle 37"/>
          <p:cNvSpPr/>
          <p:nvPr/>
        </p:nvSpPr>
        <p:spPr>
          <a:xfrm>
            <a:off x="8470188" y="939986"/>
            <a:ext cx="369012" cy="461665"/>
          </a:xfrm>
          <a:prstGeom prst="rect">
            <a:avLst/>
          </a:prstGeom>
          <a:solidFill>
            <a:srgbClr val="CCECFF"/>
          </a:solidFill>
        </p:spPr>
        <p:txBody>
          <a:bodyPr wrap="none">
            <a:spAutoFit/>
          </a:bodyPr>
          <a:lstStyle/>
          <a:p>
            <a:r>
              <a:rPr lang="en-US" b="1" dirty="0" smtClean="0">
                <a:latin typeface="Courier New" pitchFamily="49" charset="0"/>
              </a:rPr>
              <a:t>i</a:t>
            </a:r>
            <a:endParaRPr lang="en-US" dirty="0"/>
          </a:p>
        </p:txBody>
      </p:sp>
      <p:sp>
        <p:nvSpPr>
          <p:cNvPr id="40" name="Rectangle 39"/>
          <p:cNvSpPr/>
          <p:nvPr/>
        </p:nvSpPr>
        <p:spPr>
          <a:xfrm>
            <a:off x="3898188" y="4007461"/>
            <a:ext cx="369012" cy="461665"/>
          </a:xfrm>
          <a:prstGeom prst="rect">
            <a:avLst/>
          </a:prstGeom>
          <a:solidFill>
            <a:srgbClr val="CCECFF"/>
          </a:solidFill>
        </p:spPr>
        <p:txBody>
          <a:bodyPr wrap="none">
            <a:spAutoFit/>
          </a:bodyPr>
          <a:lstStyle/>
          <a:p>
            <a:r>
              <a:rPr lang="en-US" b="1" dirty="0" smtClean="0">
                <a:latin typeface="Courier New" pitchFamily="49" charset="0"/>
              </a:rPr>
              <a:t>i</a:t>
            </a:r>
            <a:endParaRPr lang="en-US" dirty="0"/>
          </a:p>
        </p:txBody>
      </p:sp>
      <p:sp>
        <p:nvSpPr>
          <p:cNvPr id="2" name="TextBox 1"/>
          <p:cNvSpPr txBox="1"/>
          <p:nvPr/>
        </p:nvSpPr>
        <p:spPr>
          <a:xfrm rot="20967485">
            <a:off x="8013858" y="4288790"/>
            <a:ext cx="939312" cy="400110"/>
          </a:xfrm>
          <a:prstGeom prst="rect">
            <a:avLst/>
          </a:prstGeom>
          <a:solidFill>
            <a:schemeClr val="bg1">
              <a:lumMod val="95000"/>
            </a:schemeClr>
          </a:solidFill>
          <a:ln>
            <a:noFill/>
          </a:ln>
        </p:spPr>
        <p:txBody>
          <a:bodyPr wrap="square" rtlCol="0">
            <a:spAutoFit/>
          </a:bodyPr>
          <a:lstStyle/>
          <a:p>
            <a:r>
              <a:rPr lang="en-US" sz="1000" dirty="0" smtClean="0">
                <a:latin typeface="Calibri" panose="020F0502020204030204" pitchFamily="34" charset="0"/>
              </a:rPr>
              <a:t>make a better ladder!</a:t>
            </a:r>
            <a:endParaRPr lang="en-US" sz="1000" dirty="0">
              <a:latin typeface="Calibri" panose="020F0502020204030204" pitchFamily="34" charset="0"/>
            </a:endParaRPr>
          </a:p>
        </p:txBody>
      </p:sp>
      <p:sp>
        <p:nvSpPr>
          <p:cNvPr id="39" name="Rectangle 38"/>
          <p:cNvSpPr/>
          <p:nvPr/>
        </p:nvSpPr>
        <p:spPr>
          <a:xfrm>
            <a:off x="3041540" y="4076710"/>
            <a:ext cx="530916" cy="323165"/>
          </a:xfrm>
          <a:prstGeom prst="rect">
            <a:avLst/>
          </a:prstGeom>
          <a:solidFill>
            <a:srgbClr val="CCECFF"/>
          </a:solidFill>
        </p:spPr>
        <p:txBody>
          <a:bodyPr wrap="none">
            <a:spAutoFit/>
          </a:bodyPr>
          <a:lstStyle/>
          <a:p>
            <a:r>
              <a:rPr lang="en-US" sz="1500" b="1" dirty="0" smtClean="0">
                <a:latin typeface="Courier New" pitchFamily="49" charset="0"/>
              </a:rPr>
              <a:t>i%2</a:t>
            </a:r>
            <a:endParaRPr lang="en-US" sz="1500" b="1" dirty="0"/>
          </a:p>
        </p:txBody>
      </p:sp>
      <mc:AlternateContent xmlns:mc="http://schemas.openxmlformats.org/markup-compatibility/2006" xmlns:p14="http://schemas.microsoft.com/office/powerpoint/2010/main">
        <mc:Choice Requires="p14">
          <p:contentPart p14:bwMode="auto" r:id="rId3">
            <p14:nvContentPartPr>
              <p14:cNvPr id="4" name="Ink 3"/>
              <p14:cNvContentPartPr/>
              <p14:nvPr/>
            </p14:nvContentPartPr>
            <p14:xfrm>
              <a:off x="1339560" y="1473480"/>
              <a:ext cx="7063560" cy="4723920"/>
            </p14:xfrm>
          </p:contentPart>
        </mc:Choice>
        <mc:Fallback xmlns="">
          <p:pic>
            <p:nvPicPr>
              <p:cNvPr id="4" name="Ink 3"/>
              <p:cNvPicPr/>
              <p:nvPr/>
            </p:nvPicPr>
            <p:blipFill>
              <a:blip r:embed="rId4"/>
              <a:stretch>
                <a:fillRect/>
              </a:stretch>
            </p:blipFill>
            <p:spPr>
              <a:xfrm>
                <a:off x="1330200" y="1464120"/>
                <a:ext cx="7082280" cy="4742640"/>
              </a:xfrm>
              <a:prstGeom prst="rect">
                <a:avLst/>
              </a:prstGeom>
            </p:spPr>
          </p:pic>
        </mc:Fallback>
      </mc:AlternateContent>
    </p:spTree>
    <p:extLst>
      <p:ext uri="{BB962C8B-B14F-4D97-AF65-F5344CB8AC3E}">
        <p14:creationId xmlns:p14="http://schemas.microsoft.com/office/powerpoint/2010/main" val="2467137001"/>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Text Box 2"/>
          <p:cNvSpPr txBox="1">
            <a:spLocks noChangeArrowheads="1"/>
          </p:cNvSpPr>
          <p:nvPr/>
        </p:nvSpPr>
        <p:spPr bwMode="auto">
          <a:xfrm>
            <a:off x="228600" y="152400"/>
            <a:ext cx="14478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Quiz</a:t>
            </a:r>
            <a:endParaRPr lang="en-US" sz="4200" dirty="0">
              <a:latin typeface="Cambria" pitchFamily="18" charset="0"/>
            </a:endParaRPr>
          </a:p>
        </p:txBody>
      </p:sp>
      <p:sp>
        <p:nvSpPr>
          <p:cNvPr id="6" name="Rectangle 5"/>
          <p:cNvSpPr/>
          <p:nvPr/>
        </p:nvSpPr>
        <p:spPr>
          <a:xfrm>
            <a:off x="1905596" y="322232"/>
            <a:ext cx="2818207" cy="400110"/>
          </a:xfrm>
          <a:prstGeom prst="rect">
            <a:avLst/>
          </a:prstGeom>
        </p:spPr>
        <p:txBody>
          <a:bodyPr wrap="none">
            <a:spAutoFit/>
          </a:bodyPr>
          <a:lstStyle/>
          <a:p>
            <a:r>
              <a:rPr lang="en-US" sz="2000" i="1" dirty="0" smtClean="0">
                <a:latin typeface="Cambria" pitchFamily="18" charset="0"/>
              </a:rPr>
              <a:t>What does the loop say?</a:t>
            </a:r>
            <a:endParaRPr lang="en-US" sz="2000" i="1" dirty="0"/>
          </a:p>
        </p:txBody>
      </p:sp>
      <p:sp>
        <p:nvSpPr>
          <p:cNvPr id="2" name="Rectangle 1"/>
          <p:cNvSpPr/>
          <p:nvPr/>
        </p:nvSpPr>
        <p:spPr>
          <a:xfrm>
            <a:off x="4849205" y="1140767"/>
            <a:ext cx="431528" cy="584775"/>
          </a:xfrm>
          <a:prstGeom prst="rect">
            <a:avLst/>
          </a:prstGeom>
          <a:solidFill>
            <a:srgbClr val="CCFFCC"/>
          </a:solidFill>
        </p:spPr>
        <p:txBody>
          <a:bodyPr wrap="none">
            <a:spAutoFit/>
          </a:bodyPr>
          <a:lstStyle/>
          <a:p>
            <a:r>
              <a:rPr lang="en-US" sz="3200" b="1" dirty="0" smtClean="0">
                <a:latin typeface="Courier New" pitchFamily="49" charset="0"/>
              </a:rPr>
              <a:t>x</a:t>
            </a:r>
            <a:endParaRPr lang="en-US" sz="3200" dirty="0"/>
          </a:p>
        </p:txBody>
      </p:sp>
      <p:sp>
        <p:nvSpPr>
          <p:cNvPr id="36" name="Rectangle 35"/>
          <p:cNvSpPr/>
          <p:nvPr/>
        </p:nvSpPr>
        <p:spPr>
          <a:xfrm>
            <a:off x="7211406" y="1140767"/>
            <a:ext cx="431528" cy="584775"/>
          </a:xfrm>
          <a:prstGeom prst="rect">
            <a:avLst/>
          </a:prstGeom>
          <a:solidFill>
            <a:srgbClr val="CCECFF"/>
          </a:solidFill>
        </p:spPr>
        <p:txBody>
          <a:bodyPr wrap="none">
            <a:spAutoFit/>
          </a:bodyPr>
          <a:lstStyle/>
          <a:p>
            <a:r>
              <a:rPr lang="en-US" sz="3200" b="1" dirty="0">
                <a:latin typeface="Courier New" pitchFamily="49" charset="0"/>
              </a:rPr>
              <a:t>i</a:t>
            </a:r>
            <a:endParaRPr lang="en-US" sz="3200" dirty="0"/>
          </a:p>
        </p:txBody>
      </p:sp>
      <p:sp>
        <p:nvSpPr>
          <p:cNvPr id="37" name="Rectangle 36"/>
          <p:cNvSpPr/>
          <p:nvPr/>
        </p:nvSpPr>
        <p:spPr>
          <a:xfrm>
            <a:off x="4849205" y="1984375"/>
            <a:ext cx="431528" cy="584775"/>
          </a:xfrm>
          <a:prstGeom prst="rect">
            <a:avLst/>
          </a:prstGeom>
          <a:noFill/>
        </p:spPr>
        <p:txBody>
          <a:bodyPr wrap="none">
            <a:spAutoFit/>
          </a:bodyPr>
          <a:lstStyle/>
          <a:p>
            <a:r>
              <a:rPr lang="en-US" sz="3200" b="1" dirty="0" smtClean="0">
                <a:solidFill>
                  <a:srgbClr val="FF0000"/>
                </a:solidFill>
                <a:latin typeface="Courier New" pitchFamily="49" charset="0"/>
              </a:rPr>
              <a:t>0</a:t>
            </a:r>
            <a:endParaRPr lang="en-US" sz="3200" dirty="0">
              <a:solidFill>
                <a:srgbClr val="FF0000"/>
              </a:solidFill>
            </a:endParaRPr>
          </a:p>
        </p:txBody>
      </p:sp>
      <p:sp>
        <p:nvSpPr>
          <p:cNvPr id="38" name="Rectangle 37"/>
          <p:cNvSpPr/>
          <p:nvPr/>
        </p:nvSpPr>
        <p:spPr>
          <a:xfrm>
            <a:off x="7206264" y="2267524"/>
            <a:ext cx="431528" cy="584775"/>
          </a:xfrm>
          <a:prstGeom prst="rect">
            <a:avLst/>
          </a:prstGeom>
          <a:noFill/>
        </p:spPr>
        <p:txBody>
          <a:bodyPr wrap="none">
            <a:spAutoFit/>
          </a:bodyPr>
          <a:lstStyle/>
          <a:p>
            <a:r>
              <a:rPr lang="en-US" sz="3200" b="1" dirty="0">
                <a:solidFill>
                  <a:srgbClr val="FF0000"/>
                </a:solidFill>
                <a:latin typeface="Courier New" pitchFamily="49" charset="0"/>
              </a:rPr>
              <a:t>0</a:t>
            </a:r>
            <a:endParaRPr lang="en-US" sz="3200" dirty="0">
              <a:solidFill>
                <a:srgbClr val="FF0000"/>
              </a:solidFill>
            </a:endParaRPr>
          </a:p>
        </p:txBody>
      </p:sp>
      <p:cxnSp>
        <p:nvCxnSpPr>
          <p:cNvPr id="4" name="Straight Connector 3"/>
          <p:cNvCxnSpPr/>
          <p:nvPr/>
        </p:nvCxnSpPr>
        <p:spPr bwMode="auto">
          <a:xfrm>
            <a:off x="5638800" y="2362200"/>
            <a:ext cx="1219200" cy="161638"/>
          </a:xfrm>
          <a:prstGeom prst="line">
            <a:avLst/>
          </a:prstGeom>
          <a:noFill/>
          <a:ln w="9525" cap="flat" cmpd="sng" algn="ctr">
            <a:solidFill>
              <a:schemeClr val="tx1"/>
            </a:solidFill>
            <a:prstDash val="solid"/>
            <a:round/>
            <a:headEnd type="none" w="med" len="med"/>
            <a:tailEnd type="none" w="med" len="med"/>
          </a:ln>
          <a:effectLst/>
        </p:spPr>
      </p:cxnSp>
      <p:cxnSp>
        <p:nvCxnSpPr>
          <p:cNvPr id="40" name="Straight Connector 39"/>
          <p:cNvCxnSpPr/>
          <p:nvPr/>
        </p:nvCxnSpPr>
        <p:spPr bwMode="auto">
          <a:xfrm flipV="1">
            <a:off x="5638800" y="2597150"/>
            <a:ext cx="1219200" cy="161638"/>
          </a:xfrm>
          <a:prstGeom prst="line">
            <a:avLst/>
          </a:prstGeom>
          <a:noFill/>
          <a:ln w="9525" cap="flat" cmpd="sng" algn="ctr">
            <a:solidFill>
              <a:schemeClr val="tx1"/>
            </a:solidFill>
            <a:prstDash val="solid"/>
            <a:round/>
            <a:headEnd type="none" w="med" len="med"/>
            <a:tailEnd type="none" w="med" len="med"/>
          </a:ln>
          <a:effectLst/>
        </p:spPr>
      </p:cxnSp>
      <p:sp>
        <p:nvSpPr>
          <p:cNvPr id="11" name="Text Box 6"/>
          <p:cNvSpPr txBox="1">
            <a:spLocks noChangeArrowheads="1"/>
          </p:cNvSpPr>
          <p:nvPr/>
        </p:nvSpPr>
        <p:spPr bwMode="auto">
          <a:xfrm>
            <a:off x="337940" y="1336675"/>
            <a:ext cx="3776860" cy="1862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dirty="0">
                <a:latin typeface="Courier New" pitchFamily="49" charset="0"/>
              </a:rPr>
              <a:t>x = </a:t>
            </a:r>
            <a:r>
              <a:rPr lang="en-US" sz="1800" b="1" dirty="0" smtClean="0">
                <a:latin typeface="Courier New" pitchFamily="49" charset="0"/>
              </a:rPr>
              <a:t>0</a:t>
            </a:r>
          </a:p>
          <a:p>
            <a:pPr algn="l">
              <a:lnSpc>
                <a:spcPts val="1400"/>
              </a:lnSpc>
              <a:spcBef>
                <a:spcPct val="50000"/>
              </a:spcBef>
            </a:pPr>
            <a:endParaRPr lang="en-US" sz="1800" b="1" dirty="0">
              <a:latin typeface="Courier New" pitchFamily="49" charset="0"/>
            </a:endParaRPr>
          </a:p>
          <a:p>
            <a:pPr algn="l">
              <a:lnSpc>
                <a:spcPts val="1400"/>
              </a:lnSpc>
              <a:spcBef>
                <a:spcPct val="50000"/>
              </a:spcBef>
            </a:pPr>
            <a:r>
              <a:rPr lang="en-US" sz="1800" b="1" dirty="0">
                <a:solidFill>
                  <a:srgbClr val="F68B09"/>
                </a:solidFill>
                <a:latin typeface="Courier New" pitchFamily="49" charset="0"/>
              </a:rPr>
              <a:t>for </a:t>
            </a:r>
            <a:r>
              <a:rPr lang="en-US" sz="1800" b="1" dirty="0" err="1">
                <a:latin typeface="Courier New" pitchFamily="49" charset="0"/>
              </a:rPr>
              <a:t>i</a:t>
            </a:r>
            <a:r>
              <a:rPr lang="en-US" sz="1800" b="1" dirty="0">
                <a:latin typeface="Courier New" pitchFamily="49" charset="0"/>
              </a:rPr>
              <a:t> </a:t>
            </a:r>
            <a:r>
              <a:rPr lang="en-US" sz="1800" b="1" dirty="0">
                <a:solidFill>
                  <a:srgbClr val="F78B09"/>
                </a:solidFill>
                <a:latin typeface="Courier New" pitchFamily="49" charset="0"/>
              </a:rPr>
              <a:t>in</a:t>
            </a:r>
            <a:r>
              <a:rPr lang="en-US" sz="1800" b="1" dirty="0">
                <a:latin typeface="Courier New" pitchFamily="49" charset="0"/>
              </a:rPr>
              <a:t> </a:t>
            </a:r>
            <a:r>
              <a:rPr lang="en-US" sz="1800" b="1" dirty="0" smtClean="0">
                <a:latin typeface="Courier New" pitchFamily="49" charset="0"/>
              </a:rPr>
              <a:t>list(range(4)):</a:t>
            </a:r>
            <a:endParaRPr lang="en-US" sz="1800" b="1" dirty="0">
              <a:latin typeface="Courier New" pitchFamily="49" charset="0"/>
            </a:endParaRPr>
          </a:p>
          <a:p>
            <a:pPr algn="l">
              <a:lnSpc>
                <a:spcPts val="1400"/>
              </a:lnSpc>
              <a:spcBef>
                <a:spcPct val="50000"/>
              </a:spcBef>
            </a:pPr>
            <a:r>
              <a:rPr lang="en-US" sz="1800" b="1" dirty="0">
                <a:solidFill>
                  <a:srgbClr val="F68B09"/>
                </a:solidFill>
                <a:latin typeface="Courier New" pitchFamily="49" charset="0"/>
              </a:rPr>
              <a:t>  </a:t>
            </a:r>
            <a:r>
              <a:rPr lang="en-US" sz="1800" b="1" dirty="0">
                <a:latin typeface="Courier New" pitchFamily="49" charset="0"/>
              </a:rPr>
              <a:t>x += 10</a:t>
            </a:r>
          </a:p>
          <a:p>
            <a:pPr algn="l">
              <a:lnSpc>
                <a:spcPts val="1400"/>
              </a:lnSpc>
              <a:spcBef>
                <a:spcPct val="50000"/>
              </a:spcBef>
            </a:pPr>
            <a:endParaRPr lang="en-US" sz="1800" b="1" dirty="0" smtClean="0">
              <a:solidFill>
                <a:srgbClr val="F78B09"/>
              </a:solidFill>
              <a:latin typeface="Courier New" pitchFamily="49" charset="0"/>
            </a:endParaRPr>
          </a:p>
          <a:p>
            <a:pPr algn="l">
              <a:lnSpc>
                <a:spcPts val="1400"/>
              </a:lnSpc>
              <a:spcBef>
                <a:spcPct val="50000"/>
              </a:spcBef>
            </a:pPr>
            <a:r>
              <a:rPr lang="en-US" sz="1800" b="1" dirty="0" smtClean="0">
                <a:solidFill>
                  <a:srgbClr val="F78B09"/>
                </a:solidFill>
                <a:latin typeface="Courier New" pitchFamily="49" charset="0"/>
              </a:rPr>
              <a:t>print</a:t>
            </a:r>
            <a:r>
              <a:rPr lang="en-US" sz="1800" b="1" dirty="0" smtClean="0">
                <a:latin typeface="Courier New" pitchFamily="49" charset="0"/>
              </a:rPr>
              <a:t>(x)</a:t>
            </a:r>
            <a:endParaRPr lang="en-US" sz="1800" b="1" dirty="0">
              <a:latin typeface="Courier New" pitchFamily="49" charset="0"/>
            </a:endParaRPr>
          </a:p>
        </p:txBody>
      </p:sp>
      <p:sp>
        <p:nvSpPr>
          <p:cNvPr id="12" name="TextBox 11"/>
          <p:cNvSpPr txBox="1"/>
          <p:nvPr/>
        </p:nvSpPr>
        <p:spPr>
          <a:xfrm>
            <a:off x="1992557" y="1064327"/>
            <a:ext cx="1245854" cy="461665"/>
          </a:xfrm>
          <a:prstGeom prst="rect">
            <a:avLst/>
          </a:prstGeom>
          <a:noFill/>
        </p:spPr>
        <p:txBody>
          <a:bodyPr wrap="none" rtlCol="0">
            <a:spAutoFit/>
          </a:bodyPr>
          <a:lstStyle/>
          <a:p>
            <a:r>
              <a:rPr lang="en-US" b="1" dirty="0" smtClean="0">
                <a:solidFill>
                  <a:srgbClr val="C00000"/>
                </a:solidFill>
                <a:latin typeface="Calibri" panose="020F0502020204030204" pitchFamily="34" charset="0"/>
                <a:cs typeface="Calibri" panose="020F0502020204030204" pitchFamily="34" charset="0"/>
              </a:rPr>
              <a:t>[0,1,2,3]</a:t>
            </a:r>
          </a:p>
        </p:txBody>
      </p:sp>
      <p:sp>
        <p:nvSpPr>
          <p:cNvPr id="13" name="Left Brace 12"/>
          <p:cNvSpPr/>
          <p:nvPr/>
        </p:nvSpPr>
        <p:spPr bwMode="auto">
          <a:xfrm rot="5400000">
            <a:off x="2387246" y="808861"/>
            <a:ext cx="404961" cy="1826654"/>
          </a:xfrm>
          <a:prstGeom prst="leftBrace">
            <a:avLst>
              <a:gd name="adj1" fmla="val 59878"/>
              <a:gd name="adj2" fmla="val 50000"/>
            </a:avLst>
          </a:prstGeom>
          <a:no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879840" y="492480"/>
              <a:ext cx="6531480" cy="6108120"/>
            </p14:xfrm>
          </p:contentPart>
        </mc:Choice>
        <mc:Fallback xmlns="">
          <p:pic>
            <p:nvPicPr>
              <p:cNvPr id="3" name="Ink 2"/>
              <p:cNvPicPr/>
              <p:nvPr/>
            </p:nvPicPr>
            <p:blipFill>
              <a:blip r:embed="rId4"/>
              <a:stretch>
                <a:fillRect/>
              </a:stretch>
            </p:blipFill>
            <p:spPr>
              <a:xfrm>
                <a:off x="869400" y="479160"/>
                <a:ext cx="6553800" cy="6134040"/>
              </a:xfrm>
              <a:prstGeom prst="rect">
                <a:avLst/>
              </a:prstGeom>
            </p:spPr>
          </p:pic>
        </mc:Fallback>
      </mc:AlternateContent>
    </p:spTree>
    <p:extLst>
      <p:ext uri="{BB962C8B-B14F-4D97-AF65-F5344CB8AC3E}">
        <p14:creationId xmlns:p14="http://schemas.microsoft.com/office/powerpoint/2010/main" val="470466017"/>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Text Box 2"/>
          <p:cNvSpPr txBox="1">
            <a:spLocks noChangeArrowheads="1"/>
          </p:cNvSpPr>
          <p:nvPr/>
        </p:nvSpPr>
        <p:spPr bwMode="auto">
          <a:xfrm>
            <a:off x="228600" y="152400"/>
            <a:ext cx="14478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Quiz</a:t>
            </a:r>
            <a:endParaRPr lang="en-US" sz="4200" dirty="0">
              <a:latin typeface="Cambria" pitchFamily="18" charset="0"/>
            </a:endParaRPr>
          </a:p>
        </p:txBody>
      </p:sp>
      <p:sp>
        <p:nvSpPr>
          <p:cNvPr id="6" name="Rectangle 5"/>
          <p:cNvSpPr/>
          <p:nvPr/>
        </p:nvSpPr>
        <p:spPr>
          <a:xfrm>
            <a:off x="1905596" y="322232"/>
            <a:ext cx="2818207" cy="400110"/>
          </a:xfrm>
          <a:prstGeom prst="rect">
            <a:avLst/>
          </a:prstGeom>
        </p:spPr>
        <p:txBody>
          <a:bodyPr wrap="none">
            <a:spAutoFit/>
          </a:bodyPr>
          <a:lstStyle/>
          <a:p>
            <a:r>
              <a:rPr lang="en-US" sz="2000" i="1" dirty="0" smtClean="0">
                <a:latin typeface="Cambria" pitchFamily="18" charset="0"/>
              </a:rPr>
              <a:t>What does the loop say?</a:t>
            </a:r>
            <a:endParaRPr lang="en-US" sz="2000" i="1" dirty="0"/>
          </a:p>
        </p:txBody>
      </p:sp>
      <p:sp>
        <p:nvSpPr>
          <p:cNvPr id="2" name="Rectangle 1"/>
          <p:cNvSpPr/>
          <p:nvPr/>
        </p:nvSpPr>
        <p:spPr>
          <a:xfrm>
            <a:off x="4849205" y="1140767"/>
            <a:ext cx="431528" cy="584775"/>
          </a:xfrm>
          <a:prstGeom prst="rect">
            <a:avLst/>
          </a:prstGeom>
          <a:solidFill>
            <a:srgbClr val="CCFFCC"/>
          </a:solidFill>
        </p:spPr>
        <p:txBody>
          <a:bodyPr wrap="none">
            <a:spAutoFit/>
          </a:bodyPr>
          <a:lstStyle/>
          <a:p>
            <a:r>
              <a:rPr lang="en-US" sz="3200" b="1" dirty="0" smtClean="0">
                <a:latin typeface="Courier New" pitchFamily="49" charset="0"/>
              </a:rPr>
              <a:t>x</a:t>
            </a:r>
            <a:endParaRPr lang="en-US" sz="3200" dirty="0"/>
          </a:p>
        </p:txBody>
      </p:sp>
      <p:sp>
        <p:nvSpPr>
          <p:cNvPr id="36" name="Rectangle 35"/>
          <p:cNvSpPr/>
          <p:nvPr/>
        </p:nvSpPr>
        <p:spPr>
          <a:xfrm>
            <a:off x="7211406" y="1140767"/>
            <a:ext cx="431528" cy="584775"/>
          </a:xfrm>
          <a:prstGeom prst="rect">
            <a:avLst/>
          </a:prstGeom>
          <a:solidFill>
            <a:srgbClr val="CCECFF"/>
          </a:solidFill>
        </p:spPr>
        <p:txBody>
          <a:bodyPr wrap="none">
            <a:spAutoFit/>
          </a:bodyPr>
          <a:lstStyle/>
          <a:p>
            <a:r>
              <a:rPr lang="en-US" sz="3200" b="1" dirty="0">
                <a:latin typeface="Courier New" pitchFamily="49" charset="0"/>
              </a:rPr>
              <a:t>i</a:t>
            </a:r>
            <a:endParaRPr lang="en-US" sz="3200" dirty="0"/>
          </a:p>
        </p:txBody>
      </p:sp>
      <p:sp>
        <p:nvSpPr>
          <p:cNvPr id="37" name="Rectangle 36"/>
          <p:cNvSpPr/>
          <p:nvPr/>
        </p:nvSpPr>
        <p:spPr>
          <a:xfrm>
            <a:off x="4849205" y="1984375"/>
            <a:ext cx="431528" cy="584775"/>
          </a:xfrm>
          <a:prstGeom prst="rect">
            <a:avLst/>
          </a:prstGeom>
          <a:noFill/>
        </p:spPr>
        <p:txBody>
          <a:bodyPr wrap="none">
            <a:spAutoFit/>
          </a:bodyPr>
          <a:lstStyle/>
          <a:p>
            <a:r>
              <a:rPr lang="en-US" sz="3200" b="1" dirty="0" smtClean="0">
                <a:solidFill>
                  <a:srgbClr val="FF0000"/>
                </a:solidFill>
                <a:latin typeface="Courier New" pitchFamily="49" charset="0"/>
              </a:rPr>
              <a:t>0</a:t>
            </a:r>
            <a:endParaRPr lang="en-US" sz="3200" dirty="0">
              <a:solidFill>
                <a:srgbClr val="FF0000"/>
              </a:solidFill>
            </a:endParaRPr>
          </a:p>
        </p:txBody>
      </p:sp>
      <p:sp>
        <p:nvSpPr>
          <p:cNvPr id="38" name="Rectangle 37"/>
          <p:cNvSpPr/>
          <p:nvPr/>
        </p:nvSpPr>
        <p:spPr>
          <a:xfrm>
            <a:off x="7206264" y="2267524"/>
            <a:ext cx="431528" cy="584775"/>
          </a:xfrm>
          <a:prstGeom prst="rect">
            <a:avLst/>
          </a:prstGeom>
          <a:noFill/>
        </p:spPr>
        <p:txBody>
          <a:bodyPr wrap="none">
            <a:spAutoFit/>
          </a:bodyPr>
          <a:lstStyle/>
          <a:p>
            <a:r>
              <a:rPr lang="en-US" sz="3200" b="1" dirty="0">
                <a:solidFill>
                  <a:srgbClr val="FF0000"/>
                </a:solidFill>
                <a:latin typeface="Courier New" pitchFamily="49" charset="0"/>
              </a:rPr>
              <a:t>0</a:t>
            </a:r>
            <a:endParaRPr lang="en-US" sz="3200" dirty="0">
              <a:solidFill>
                <a:srgbClr val="FF0000"/>
              </a:solidFill>
            </a:endParaRPr>
          </a:p>
        </p:txBody>
      </p:sp>
      <p:cxnSp>
        <p:nvCxnSpPr>
          <p:cNvPr id="4" name="Straight Connector 3"/>
          <p:cNvCxnSpPr/>
          <p:nvPr/>
        </p:nvCxnSpPr>
        <p:spPr bwMode="auto">
          <a:xfrm>
            <a:off x="5638800" y="2362200"/>
            <a:ext cx="1219200" cy="161638"/>
          </a:xfrm>
          <a:prstGeom prst="line">
            <a:avLst/>
          </a:prstGeom>
          <a:noFill/>
          <a:ln w="9525" cap="flat" cmpd="sng" algn="ctr">
            <a:solidFill>
              <a:schemeClr val="tx1"/>
            </a:solidFill>
            <a:prstDash val="solid"/>
            <a:round/>
            <a:headEnd type="none" w="med" len="med"/>
            <a:tailEnd type="none" w="med" len="med"/>
          </a:ln>
          <a:effectLst/>
        </p:spPr>
      </p:cxnSp>
      <p:cxnSp>
        <p:nvCxnSpPr>
          <p:cNvPr id="40" name="Straight Connector 39"/>
          <p:cNvCxnSpPr/>
          <p:nvPr/>
        </p:nvCxnSpPr>
        <p:spPr bwMode="auto">
          <a:xfrm flipV="1">
            <a:off x="5638800" y="2597150"/>
            <a:ext cx="1219200" cy="161638"/>
          </a:xfrm>
          <a:prstGeom prst="line">
            <a:avLst/>
          </a:prstGeom>
          <a:noFill/>
          <a:ln w="9525" cap="flat" cmpd="sng" algn="ctr">
            <a:solidFill>
              <a:schemeClr val="tx1"/>
            </a:solidFill>
            <a:prstDash val="solid"/>
            <a:round/>
            <a:headEnd type="none" w="med" len="med"/>
            <a:tailEnd type="none" w="med" len="med"/>
          </a:ln>
          <a:effectLst/>
        </p:spPr>
      </p:cxnSp>
      <p:sp>
        <p:nvSpPr>
          <p:cNvPr id="11" name="Text Box 6"/>
          <p:cNvSpPr txBox="1">
            <a:spLocks noChangeArrowheads="1"/>
          </p:cNvSpPr>
          <p:nvPr/>
        </p:nvSpPr>
        <p:spPr bwMode="auto">
          <a:xfrm>
            <a:off x="337940" y="1336675"/>
            <a:ext cx="3776860" cy="1225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dirty="0">
                <a:latin typeface="Courier New" pitchFamily="49" charset="0"/>
              </a:rPr>
              <a:t>x = 0</a:t>
            </a:r>
          </a:p>
          <a:p>
            <a:pPr algn="l">
              <a:lnSpc>
                <a:spcPts val="1400"/>
              </a:lnSpc>
              <a:spcBef>
                <a:spcPct val="50000"/>
              </a:spcBef>
            </a:pPr>
            <a:r>
              <a:rPr lang="en-US" sz="1800" b="1" dirty="0">
                <a:solidFill>
                  <a:srgbClr val="F68B09"/>
                </a:solidFill>
                <a:latin typeface="Courier New" pitchFamily="49" charset="0"/>
              </a:rPr>
              <a:t>for </a:t>
            </a:r>
            <a:r>
              <a:rPr lang="en-US" sz="1800" b="1" dirty="0" err="1">
                <a:latin typeface="Courier New" pitchFamily="49" charset="0"/>
              </a:rPr>
              <a:t>i</a:t>
            </a:r>
            <a:r>
              <a:rPr lang="en-US" sz="1800" b="1" dirty="0">
                <a:latin typeface="Courier New" pitchFamily="49" charset="0"/>
              </a:rPr>
              <a:t> </a:t>
            </a:r>
            <a:r>
              <a:rPr lang="en-US" sz="1800" b="1" dirty="0">
                <a:solidFill>
                  <a:srgbClr val="F78B09"/>
                </a:solidFill>
                <a:latin typeface="Courier New" pitchFamily="49" charset="0"/>
              </a:rPr>
              <a:t>in</a:t>
            </a:r>
            <a:r>
              <a:rPr lang="en-US" sz="1800" b="1" dirty="0">
                <a:latin typeface="Courier New" pitchFamily="49" charset="0"/>
              </a:rPr>
              <a:t> </a:t>
            </a:r>
            <a:r>
              <a:rPr lang="en-US" sz="1800" b="1" dirty="0" smtClean="0">
                <a:latin typeface="Courier New" pitchFamily="49" charset="0"/>
              </a:rPr>
              <a:t>list(range(4)):</a:t>
            </a:r>
            <a:endParaRPr lang="en-US" sz="1800" b="1" dirty="0">
              <a:latin typeface="Courier New" pitchFamily="49" charset="0"/>
            </a:endParaRPr>
          </a:p>
          <a:p>
            <a:pPr algn="l">
              <a:lnSpc>
                <a:spcPts val="1400"/>
              </a:lnSpc>
              <a:spcBef>
                <a:spcPct val="50000"/>
              </a:spcBef>
            </a:pPr>
            <a:r>
              <a:rPr lang="en-US" sz="1800" b="1" dirty="0">
                <a:solidFill>
                  <a:srgbClr val="F68B09"/>
                </a:solidFill>
                <a:latin typeface="Courier New" pitchFamily="49" charset="0"/>
              </a:rPr>
              <a:t>  </a:t>
            </a:r>
            <a:r>
              <a:rPr lang="en-US" sz="1800" b="1" dirty="0">
                <a:latin typeface="Courier New" pitchFamily="49" charset="0"/>
              </a:rPr>
              <a:t>x += 10</a:t>
            </a:r>
          </a:p>
          <a:p>
            <a:pPr algn="l">
              <a:lnSpc>
                <a:spcPts val="1400"/>
              </a:lnSpc>
              <a:spcBef>
                <a:spcPct val="50000"/>
              </a:spcBef>
            </a:pPr>
            <a:r>
              <a:rPr lang="en-US" sz="1800" b="1" dirty="0" smtClean="0">
                <a:solidFill>
                  <a:srgbClr val="F78B09"/>
                </a:solidFill>
                <a:latin typeface="Courier New" pitchFamily="49" charset="0"/>
              </a:rPr>
              <a:t>print</a:t>
            </a:r>
            <a:r>
              <a:rPr lang="en-US" sz="1800" b="1" dirty="0" smtClean="0">
                <a:latin typeface="Courier New" pitchFamily="49" charset="0"/>
              </a:rPr>
              <a:t>(x)</a:t>
            </a:r>
            <a:endParaRPr lang="en-US" sz="1800" b="1" dirty="0">
              <a:latin typeface="Courier New" pitchFamily="49" charset="0"/>
            </a:endParaRP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196560" y="375120"/>
              <a:ext cx="7885080" cy="6206400"/>
            </p14:xfrm>
          </p:contentPart>
        </mc:Choice>
        <mc:Fallback xmlns="">
          <p:pic>
            <p:nvPicPr>
              <p:cNvPr id="3" name="Ink 2"/>
              <p:cNvPicPr/>
              <p:nvPr/>
            </p:nvPicPr>
            <p:blipFill>
              <a:blip r:embed="rId4"/>
              <a:stretch>
                <a:fillRect/>
              </a:stretch>
            </p:blipFill>
            <p:spPr>
              <a:xfrm>
                <a:off x="187200" y="365760"/>
                <a:ext cx="7903800" cy="62251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5" name="Ink 4"/>
              <p14:cNvContentPartPr/>
              <p14:nvPr/>
            </p14:nvContentPartPr>
            <p14:xfrm>
              <a:off x="5913360" y="320040"/>
              <a:ext cx="2773800" cy="1826280"/>
            </p14:xfrm>
          </p:contentPart>
        </mc:Choice>
        <mc:Fallback xmlns="">
          <p:pic>
            <p:nvPicPr>
              <p:cNvPr id="5" name="Ink 4"/>
              <p:cNvPicPr/>
              <p:nvPr/>
            </p:nvPicPr>
            <p:blipFill>
              <a:blip r:embed="rId6"/>
              <a:stretch>
                <a:fillRect/>
              </a:stretch>
            </p:blipFill>
            <p:spPr>
              <a:xfrm>
                <a:off x="5901120" y="317520"/>
                <a:ext cx="2788560" cy="1838520"/>
              </a:xfrm>
              <a:prstGeom prst="rect">
                <a:avLst/>
              </a:prstGeom>
            </p:spPr>
          </p:pic>
        </mc:Fallback>
      </mc:AlternateContent>
    </p:spTree>
    <p:extLst>
      <p:ext uri="{BB962C8B-B14F-4D97-AF65-F5344CB8AC3E}">
        <p14:creationId xmlns:p14="http://schemas.microsoft.com/office/powerpoint/2010/main" val="2170038671"/>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4953000" y="722342"/>
            <a:ext cx="3962400" cy="5830858"/>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Rectangle 2"/>
          <p:cNvSpPr/>
          <p:nvPr/>
        </p:nvSpPr>
        <p:spPr bwMode="auto">
          <a:xfrm>
            <a:off x="4572000" y="3131695"/>
            <a:ext cx="4191597" cy="713474"/>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 name="Rectangle 24"/>
          <p:cNvSpPr/>
          <p:nvPr/>
        </p:nvSpPr>
        <p:spPr bwMode="auto">
          <a:xfrm>
            <a:off x="4572000" y="4894822"/>
            <a:ext cx="4191597" cy="713474"/>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603" name="Text Box 2"/>
          <p:cNvSpPr txBox="1">
            <a:spLocks noChangeArrowheads="1"/>
          </p:cNvSpPr>
          <p:nvPr/>
        </p:nvSpPr>
        <p:spPr bwMode="auto">
          <a:xfrm>
            <a:off x="228600" y="152400"/>
            <a:ext cx="14478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Quiz</a:t>
            </a:r>
            <a:endParaRPr lang="en-US" sz="4200" dirty="0">
              <a:latin typeface="Cambria" pitchFamily="18" charset="0"/>
            </a:endParaRPr>
          </a:p>
        </p:txBody>
      </p:sp>
      <p:sp>
        <p:nvSpPr>
          <p:cNvPr id="6" name="Rectangle 5"/>
          <p:cNvSpPr/>
          <p:nvPr/>
        </p:nvSpPr>
        <p:spPr>
          <a:xfrm>
            <a:off x="1905596" y="322232"/>
            <a:ext cx="2818207" cy="400110"/>
          </a:xfrm>
          <a:prstGeom prst="rect">
            <a:avLst/>
          </a:prstGeom>
        </p:spPr>
        <p:txBody>
          <a:bodyPr wrap="none">
            <a:spAutoFit/>
          </a:bodyPr>
          <a:lstStyle/>
          <a:p>
            <a:r>
              <a:rPr lang="en-US" sz="2000" i="1" dirty="0" smtClean="0">
                <a:latin typeface="Cambria" pitchFamily="18" charset="0"/>
              </a:rPr>
              <a:t>What does the loop say?</a:t>
            </a:r>
            <a:endParaRPr lang="en-US" sz="2000" i="1" dirty="0"/>
          </a:p>
        </p:txBody>
      </p:sp>
      <p:sp>
        <p:nvSpPr>
          <p:cNvPr id="36" name="Rectangle 35"/>
          <p:cNvSpPr/>
          <p:nvPr/>
        </p:nvSpPr>
        <p:spPr>
          <a:xfrm>
            <a:off x="8102872" y="1140767"/>
            <a:ext cx="431528" cy="584775"/>
          </a:xfrm>
          <a:prstGeom prst="rect">
            <a:avLst/>
          </a:prstGeom>
          <a:solidFill>
            <a:schemeClr val="bg1"/>
          </a:solidFill>
        </p:spPr>
        <p:txBody>
          <a:bodyPr wrap="none">
            <a:spAutoFit/>
          </a:bodyPr>
          <a:lstStyle/>
          <a:p>
            <a:r>
              <a:rPr lang="en-US" sz="3200" b="1" dirty="0">
                <a:latin typeface="Courier New" pitchFamily="49" charset="0"/>
              </a:rPr>
              <a:t>i</a:t>
            </a:r>
            <a:endParaRPr lang="en-US" sz="3200" dirty="0"/>
          </a:p>
        </p:txBody>
      </p:sp>
      <p:sp>
        <p:nvSpPr>
          <p:cNvPr id="38" name="Rectangle 37"/>
          <p:cNvSpPr/>
          <p:nvPr/>
        </p:nvSpPr>
        <p:spPr>
          <a:xfrm>
            <a:off x="8067273" y="2267524"/>
            <a:ext cx="492443" cy="707886"/>
          </a:xfrm>
          <a:prstGeom prst="rect">
            <a:avLst/>
          </a:prstGeom>
          <a:noFill/>
        </p:spPr>
        <p:txBody>
          <a:bodyPr wrap="none">
            <a:spAutoFit/>
          </a:bodyPr>
          <a:lstStyle/>
          <a:p>
            <a:r>
              <a:rPr lang="en-US" sz="4000" b="1" dirty="0">
                <a:solidFill>
                  <a:srgbClr val="CC3300"/>
                </a:solidFill>
                <a:latin typeface="Courier New" pitchFamily="49" charset="0"/>
              </a:rPr>
              <a:t>0</a:t>
            </a:r>
            <a:endParaRPr lang="en-US" sz="4000" dirty="0">
              <a:solidFill>
                <a:srgbClr val="CC3300"/>
              </a:solidFill>
            </a:endParaRPr>
          </a:p>
        </p:txBody>
      </p:sp>
      <p:sp>
        <p:nvSpPr>
          <p:cNvPr id="12" name="Text Box 6"/>
          <p:cNvSpPr txBox="1">
            <a:spLocks noChangeArrowheads="1"/>
          </p:cNvSpPr>
          <p:nvPr/>
        </p:nvSpPr>
        <p:spPr bwMode="auto">
          <a:xfrm>
            <a:off x="152400" y="1192212"/>
            <a:ext cx="5069389" cy="21800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dirty="0">
                <a:latin typeface="Courier New" pitchFamily="49" charset="0"/>
              </a:rPr>
              <a:t>L = [</a:t>
            </a:r>
            <a:r>
              <a:rPr lang="en-US" sz="1800" b="1" dirty="0">
                <a:solidFill>
                  <a:srgbClr val="008000"/>
                </a:solidFill>
                <a:latin typeface="Courier New" pitchFamily="49" charset="0"/>
              </a:rPr>
              <a:t>'</a:t>
            </a:r>
            <a:r>
              <a:rPr lang="en-US" sz="1800" b="1" dirty="0" err="1">
                <a:solidFill>
                  <a:srgbClr val="008000"/>
                </a:solidFill>
                <a:latin typeface="Courier New" pitchFamily="49" charset="0"/>
              </a:rPr>
              <a:t>golf','fore!','club','tee</a:t>
            </a:r>
            <a:r>
              <a:rPr lang="en-US" sz="1800" b="1" dirty="0" smtClean="0">
                <a:solidFill>
                  <a:srgbClr val="008000"/>
                </a:solidFill>
                <a:latin typeface="Courier New" pitchFamily="49" charset="0"/>
              </a:rPr>
              <a:t>'</a:t>
            </a:r>
            <a:r>
              <a:rPr lang="en-US" sz="1800" b="1" dirty="0" smtClean="0">
                <a:latin typeface="Courier New" pitchFamily="49" charset="0"/>
              </a:rPr>
              <a:t>]</a:t>
            </a:r>
          </a:p>
          <a:p>
            <a:pPr algn="l">
              <a:lnSpc>
                <a:spcPts val="1400"/>
              </a:lnSpc>
              <a:spcBef>
                <a:spcPct val="50000"/>
              </a:spcBef>
            </a:pPr>
            <a:endParaRPr lang="en-US" sz="1800" b="1" dirty="0" smtClean="0">
              <a:latin typeface="Courier New" pitchFamily="49" charset="0"/>
            </a:endParaRPr>
          </a:p>
          <a:p>
            <a:pPr algn="l">
              <a:lnSpc>
                <a:spcPts val="1400"/>
              </a:lnSpc>
              <a:spcBef>
                <a:spcPct val="50000"/>
              </a:spcBef>
            </a:pPr>
            <a:endParaRPr lang="en-US" sz="1800" b="1" dirty="0" smtClean="0">
              <a:latin typeface="Courier New" pitchFamily="49" charset="0"/>
            </a:endParaRPr>
          </a:p>
          <a:p>
            <a:pPr algn="l">
              <a:lnSpc>
                <a:spcPts val="1400"/>
              </a:lnSpc>
              <a:spcBef>
                <a:spcPct val="50000"/>
              </a:spcBef>
            </a:pPr>
            <a:endParaRPr lang="en-US" sz="1800" b="1" dirty="0">
              <a:latin typeface="Courier New" pitchFamily="49" charset="0"/>
            </a:endParaRPr>
          </a:p>
          <a:p>
            <a:pPr algn="l">
              <a:lnSpc>
                <a:spcPts val="1400"/>
              </a:lnSpc>
              <a:spcBef>
                <a:spcPct val="50000"/>
              </a:spcBef>
            </a:pPr>
            <a:r>
              <a:rPr lang="en-US" sz="1800" b="1" dirty="0">
                <a:solidFill>
                  <a:srgbClr val="F68B09"/>
                </a:solidFill>
                <a:latin typeface="Courier New" pitchFamily="49" charset="0"/>
              </a:rPr>
              <a:t>for </a:t>
            </a:r>
            <a:r>
              <a:rPr lang="en-US" sz="1800" b="1" dirty="0" err="1">
                <a:latin typeface="Courier New" pitchFamily="49" charset="0"/>
              </a:rPr>
              <a:t>i</a:t>
            </a:r>
            <a:r>
              <a:rPr lang="en-US" sz="1800" b="1" dirty="0">
                <a:latin typeface="Courier New" pitchFamily="49" charset="0"/>
              </a:rPr>
              <a:t> in </a:t>
            </a:r>
            <a:r>
              <a:rPr lang="en-US" sz="1800" b="1" dirty="0" smtClean="0">
                <a:latin typeface="Courier New" pitchFamily="49" charset="0"/>
              </a:rPr>
              <a:t>list(range(</a:t>
            </a:r>
            <a:r>
              <a:rPr lang="en-US" sz="1800" b="1" dirty="0" err="1" smtClean="0">
                <a:latin typeface="Courier New" pitchFamily="49" charset="0"/>
              </a:rPr>
              <a:t>len</a:t>
            </a:r>
            <a:r>
              <a:rPr lang="en-US" sz="1800" b="1" dirty="0" smtClean="0">
                <a:latin typeface="Courier New" pitchFamily="49" charset="0"/>
              </a:rPr>
              <a:t>(L))):</a:t>
            </a:r>
            <a:endParaRPr lang="en-US" sz="1800" b="1" dirty="0">
              <a:latin typeface="Courier New" pitchFamily="49" charset="0"/>
            </a:endParaRPr>
          </a:p>
          <a:p>
            <a:pPr algn="l">
              <a:lnSpc>
                <a:spcPts val="1400"/>
              </a:lnSpc>
              <a:spcBef>
                <a:spcPct val="50000"/>
              </a:spcBef>
            </a:pPr>
            <a:r>
              <a:rPr lang="en-US" sz="1800" b="1" dirty="0">
                <a:solidFill>
                  <a:srgbClr val="F68B09"/>
                </a:solidFill>
                <a:latin typeface="Courier New" pitchFamily="49" charset="0"/>
              </a:rPr>
              <a:t>   </a:t>
            </a:r>
            <a:r>
              <a:rPr lang="en-US" sz="1800" b="1" dirty="0">
                <a:solidFill>
                  <a:srgbClr val="F78B09"/>
                </a:solidFill>
                <a:latin typeface="Courier New" pitchFamily="49" charset="0"/>
              </a:rPr>
              <a:t>if</a:t>
            </a:r>
            <a:r>
              <a:rPr lang="en-US" sz="1800" b="1" dirty="0">
                <a:latin typeface="Courier New" pitchFamily="49" charset="0"/>
              </a:rPr>
              <a:t> i%2 == 1:</a:t>
            </a:r>
          </a:p>
          <a:p>
            <a:pPr algn="l">
              <a:lnSpc>
                <a:spcPts val="1400"/>
              </a:lnSpc>
              <a:spcBef>
                <a:spcPct val="50000"/>
              </a:spcBef>
            </a:pPr>
            <a:r>
              <a:rPr lang="en-US" sz="1800" b="1" dirty="0">
                <a:solidFill>
                  <a:srgbClr val="F78B09"/>
                </a:solidFill>
                <a:latin typeface="Courier New" pitchFamily="49" charset="0"/>
              </a:rPr>
              <a:t>      print </a:t>
            </a:r>
            <a:r>
              <a:rPr lang="en-US" sz="1800" b="1" dirty="0">
                <a:latin typeface="Courier New" pitchFamily="49" charset="0"/>
              </a:rPr>
              <a:t>L[</a:t>
            </a:r>
            <a:r>
              <a:rPr lang="en-US" sz="1800" b="1" dirty="0" err="1">
                <a:latin typeface="Courier New" pitchFamily="49" charset="0"/>
              </a:rPr>
              <a:t>i</a:t>
            </a:r>
            <a:r>
              <a:rPr lang="en-US" sz="1800" b="1" dirty="0">
                <a:latin typeface="Courier New" pitchFamily="49" charset="0"/>
              </a:rPr>
              <a:t>]</a:t>
            </a:r>
          </a:p>
        </p:txBody>
      </p:sp>
      <p:sp>
        <p:nvSpPr>
          <p:cNvPr id="13" name="Rectangle 12"/>
          <p:cNvSpPr/>
          <p:nvPr/>
        </p:nvSpPr>
        <p:spPr>
          <a:xfrm>
            <a:off x="8072415" y="3137283"/>
            <a:ext cx="492443" cy="707886"/>
          </a:xfrm>
          <a:prstGeom prst="rect">
            <a:avLst/>
          </a:prstGeom>
          <a:noFill/>
        </p:spPr>
        <p:txBody>
          <a:bodyPr wrap="none">
            <a:spAutoFit/>
          </a:bodyPr>
          <a:lstStyle/>
          <a:p>
            <a:r>
              <a:rPr lang="en-US" sz="4000" b="1" dirty="0" smtClean="0">
                <a:solidFill>
                  <a:srgbClr val="CC3300"/>
                </a:solidFill>
                <a:latin typeface="Courier New" pitchFamily="49" charset="0"/>
              </a:rPr>
              <a:t>1</a:t>
            </a:r>
            <a:endParaRPr lang="en-US" sz="4000" dirty="0">
              <a:solidFill>
                <a:srgbClr val="CC3300"/>
              </a:solidFill>
            </a:endParaRPr>
          </a:p>
        </p:txBody>
      </p:sp>
      <p:sp>
        <p:nvSpPr>
          <p:cNvPr id="14" name="Rectangle 13"/>
          <p:cNvSpPr/>
          <p:nvPr/>
        </p:nvSpPr>
        <p:spPr>
          <a:xfrm>
            <a:off x="8070807" y="4007042"/>
            <a:ext cx="492443" cy="707886"/>
          </a:xfrm>
          <a:prstGeom prst="rect">
            <a:avLst/>
          </a:prstGeom>
          <a:noFill/>
        </p:spPr>
        <p:txBody>
          <a:bodyPr wrap="none">
            <a:spAutoFit/>
          </a:bodyPr>
          <a:lstStyle/>
          <a:p>
            <a:r>
              <a:rPr lang="en-US" sz="4000" b="1" dirty="0" smtClean="0">
                <a:solidFill>
                  <a:srgbClr val="CC3300"/>
                </a:solidFill>
                <a:latin typeface="Courier New" pitchFamily="49" charset="0"/>
              </a:rPr>
              <a:t>2</a:t>
            </a:r>
            <a:endParaRPr lang="en-US" sz="4000" dirty="0">
              <a:solidFill>
                <a:srgbClr val="CC3300"/>
              </a:solidFill>
            </a:endParaRPr>
          </a:p>
        </p:txBody>
      </p:sp>
      <p:sp>
        <p:nvSpPr>
          <p:cNvPr id="15" name="Rectangle 14"/>
          <p:cNvSpPr/>
          <p:nvPr/>
        </p:nvSpPr>
        <p:spPr>
          <a:xfrm>
            <a:off x="8072415" y="4876800"/>
            <a:ext cx="492443" cy="707886"/>
          </a:xfrm>
          <a:prstGeom prst="rect">
            <a:avLst/>
          </a:prstGeom>
          <a:noFill/>
        </p:spPr>
        <p:txBody>
          <a:bodyPr wrap="none">
            <a:spAutoFit/>
          </a:bodyPr>
          <a:lstStyle/>
          <a:p>
            <a:r>
              <a:rPr lang="en-US" sz="4000" b="1" dirty="0" smtClean="0">
                <a:solidFill>
                  <a:srgbClr val="CC3300"/>
                </a:solidFill>
                <a:latin typeface="Courier New" pitchFamily="49" charset="0"/>
              </a:rPr>
              <a:t>3</a:t>
            </a:r>
            <a:endParaRPr lang="en-US" sz="4000" dirty="0">
              <a:solidFill>
                <a:srgbClr val="CC3300"/>
              </a:solidFill>
            </a:endParaRPr>
          </a:p>
        </p:txBody>
      </p:sp>
      <p:sp>
        <p:nvSpPr>
          <p:cNvPr id="11" name="Rectangle 10"/>
          <p:cNvSpPr/>
          <p:nvPr/>
        </p:nvSpPr>
        <p:spPr>
          <a:xfrm>
            <a:off x="6781114" y="1202322"/>
            <a:ext cx="737701" cy="461665"/>
          </a:xfrm>
          <a:prstGeom prst="rect">
            <a:avLst/>
          </a:prstGeom>
          <a:solidFill>
            <a:schemeClr val="bg1"/>
          </a:solidFill>
        </p:spPr>
        <p:txBody>
          <a:bodyPr wrap="none">
            <a:spAutoFit/>
          </a:bodyPr>
          <a:lstStyle/>
          <a:p>
            <a:r>
              <a:rPr lang="en-US" b="1" dirty="0" smtClean="0">
                <a:latin typeface="Courier New" pitchFamily="49" charset="0"/>
              </a:rPr>
              <a:t>i%2</a:t>
            </a:r>
            <a:endParaRPr lang="en-US" dirty="0"/>
          </a:p>
        </p:txBody>
      </p:sp>
      <p:sp>
        <p:nvSpPr>
          <p:cNvPr id="16" name="Rectangle 15"/>
          <p:cNvSpPr/>
          <p:nvPr/>
        </p:nvSpPr>
        <p:spPr>
          <a:xfrm>
            <a:off x="5392363" y="1202322"/>
            <a:ext cx="922047" cy="461665"/>
          </a:xfrm>
          <a:prstGeom prst="rect">
            <a:avLst/>
          </a:prstGeom>
          <a:solidFill>
            <a:schemeClr val="bg1"/>
          </a:solidFill>
        </p:spPr>
        <p:txBody>
          <a:bodyPr wrap="none">
            <a:spAutoFit/>
          </a:bodyPr>
          <a:lstStyle/>
          <a:p>
            <a:r>
              <a:rPr lang="en-US" b="1" dirty="0" smtClean="0">
                <a:latin typeface="Courier New" pitchFamily="49" charset="0"/>
              </a:rPr>
              <a:t>L[</a:t>
            </a:r>
            <a:r>
              <a:rPr lang="en-US" b="1" dirty="0" err="1" smtClean="0">
                <a:latin typeface="Courier New" pitchFamily="49" charset="0"/>
              </a:rPr>
              <a:t>i</a:t>
            </a:r>
            <a:r>
              <a:rPr lang="en-US" b="1" dirty="0" smtClean="0">
                <a:latin typeface="Courier New" pitchFamily="49" charset="0"/>
              </a:rPr>
              <a:t>]</a:t>
            </a:r>
            <a:endParaRPr lang="en-US" dirty="0"/>
          </a:p>
        </p:txBody>
      </p:sp>
      <p:sp>
        <p:nvSpPr>
          <p:cNvPr id="17" name="Rectangle 16"/>
          <p:cNvSpPr/>
          <p:nvPr/>
        </p:nvSpPr>
        <p:spPr>
          <a:xfrm>
            <a:off x="6945951" y="2261936"/>
            <a:ext cx="492443" cy="707886"/>
          </a:xfrm>
          <a:prstGeom prst="rect">
            <a:avLst/>
          </a:prstGeom>
          <a:noFill/>
        </p:spPr>
        <p:txBody>
          <a:bodyPr wrap="none">
            <a:spAutoFit/>
          </a:bodyPr>
          <a:lstStyle/>
          <a:p>
            <a:r>
              <a:rPr lang="en-US" sz="4000" b="1" dirty="0">
                <a:solidFill>
                  <a:schemeClr val="tx1">
                    <a:lumMod val="50000"/>
                    <a:lumOff val="50000"/>
                  </a:schemeClr>
                </a:solidFill>
                <a:latin typeface="Courier New" pitchFamily="49" charset="0"/>
              </a:rPr>
              <a:t>0</a:t>
            </a:r>
            <a:endParaRPr lang="en-US" sz="4000" dirty="0">
              <a:solidFill>
                <a:schemeClr val="tx1">
                  <a:lumMod val="50000"/>
                  <a:lumOff val="50000"/>
                </a:schemeClr>
              </a:solidFill>
            </a:endParaRPr>
          </a:p>
        </p:txBody>
      </p:sp>
      <p:sp>
        <p:nvSpPr>
          <p:cNvPr id="18" name="Rectangle 17"/>
          <p:cNvSpPr/>
          <p:nvPr/>
        </p:nvSpPr>
        <p:spPr>
          <a:xfrm>
            <a:off x="6951093" y="3131695"/>
            <a:ext cx="492443" cy="707886"/>
          </a:xfrm>
          <a:prstGeom prst="rect">
            <a:avLst/>
          </a:prstGeom>
          <a:noFill/>
        </p:spPr>
        <p:txBody>
          <a:bodyPr wrap="none">
            <a:spAutoFit/>
          </a:bodyPr>
          <a:lstStyle/>
          <a:p>
            <a:r>
              <a:rPr lang="en-US" sz="4000" b="1" dirty="0" smtClean="0">
                <a:solidFill>
                  <a:schemeClr val="tx1">
                    <a:lumMod val="50000"/>
                    <a:lumOff val="50000"/>
                  </a:schemeClr>
                </a:solidFill>
                <a:latin typeface="Courier New" pitchFamily="49" charset="0"/>
              </a:rPr>
              <a:t>1</a:t>
            </a:r>
            <a:endParaRPr lang="en-US" sz="4000" dirty="0">
              <a:solidFill>
                <a:schemeClr val="tx1">
                  <a:lumMod val="50000"/>
                  <a:lumOff val="50000"/>
                </a:schemeClr>
              </a:solidFill>
            </a:endParaRPr>
          </a:p>
        </p:txBody>
      </p:sp>
      <p:sp>
        <p:nvSpPr>
          <p:cNvPr id="19" name="Rectangle 18"/>
          <p:cNvSpPr/>
          <p:nvPr/>
        </p:nvSpPr>
        <p:spPr>
          <a:xfrm>
            <a:off x="6949485" y="4001454"/>
            <a:ext cx="492443" cy="707886"/>
          </a:xfrm>
          <a:prstGeom prst="rect">
            <a:avLst/>
          </a:prstGeom>
          <a:noFill/>
        </p:spPr>
        <p:txBody>
          <a:bodyPr wrap="none">
            <a:spAutoFit/>
          </a:bodyPr>
          <a:lstStyle/>
          <a:p>
            <a:r>
              <a:rPr lang="en-US" sz="4000" b="1" dirty="0" smtClean="0">
                <a:solidFill>
                  <a:schemeClr val="tx1">
                    <a:lumMod val="50000"/>
                    <a:lumOff val="50000"/>
                  </a:schemeClr>
                </a:solidFill>
                <a:latin typeface="Courier New" pitchFamily="49" charset="0"/>
              </a:rPr>
              <a:t>0</a:t>
            </a:r>
            <a:endParaRPr lang="en-US" sz="4000" dirty="0">
              <a:solidFill>
                <a:schemeClr val="tx1">
                  <a:lumMod val="50000"/>
                  <a:lumOff val="50000"/>
                </a:schemeClr>
              </a:solidFill>
            </a:endParaRPr>
          </a:p>
        </p:txBody>
      </p:sp>
      <p:sp>
        <p:nvSpPr>
          <p:cNvPr id="20" name="Rectangle 19"/>
          <p:cNvSpPr/>
          <p:nvPr/>
        </p:nvSpPr>
        <p:spPr>
          <a:xfrm>
            <a:off x="6951093" y="4871212"/>
            <a:ext cx="492443" cy="707886"/>
          </a:xfrm>
          <a:prstGeom prst="rect">
            <a:avLst/>
          </a:prstGeom>
          <a:noFill/>
        </p:spPr>
        <p:txBody>
          <a:bodyPr wrap="none">
            <a:spAutoFit/>
          </a:bodyPr>
          <a:lstStyle/>
          <a:p>
            <a:r>
              <a:rPr lang="en-US" sz="4000" b="1" dirty="0" smtClean="0">
                <a:solidFill>
                  <a:schemeClr val="tx1">
                    <a:lumMod val="50000"/>
                    <a:lumOff val="50000"/>
                  </a:schemeClr>
                </a:solidFill>
                <a:latin typeface="Courier New" pitchFamily="49" charset="0"/>
              </a:rPr>
              <a:t>1</a:t>
            </a:r>
            <a:endParaRPr lang="en-US" sz="4000" dirty="0">
              <a:solidFill>
                <a:schemeClr val="tx1">
                  <a:lumMod val="50000"/>
                  <a:lumOff val="50000"/>
                </a:schemeClr>
              </a:solidFill>
            </a:endParaRPr>
          </a:p>
        </p:txBody>
      </p:sp>
      <p:sp>
        <p:nvSpPr>
          <p:cNvPr id="21" name="Rectangle 20"/>
          <p:cNvSpPr/>
          <p:nvPr/>
        </p:nvSpPr>
        <p:spPr>
          <a:xfrm>
            <a:off x="5268179" y="2411451"/>
            <a:ext cx="1290738" cy="461665"/>
          </a:xfrm>
          <a:prstGeom prst="rect">
            <a:avLst/>
          </a:prstGeom>
          <a:noFill/>
        </p:spPr>
        <p:txBody>
          <a:bodyPr wrap="none">
            <a:spAutoFit/>
          </a:bodyPr>
          <a:lstStyle/>
          <a:p>
            <a:r>
              <a:rPr lang="en-US" b="1" dirty="0" smtClean="0">
                <a:solidFill>
                  <a:srgbClr val="008000"/>
                </a:solidFill>
                <a:latin typeface="Courier New" pitchFamily="49" charset="0"/>
              </a:rPr>
              <a:t>'golf'</a:t>
            </a:r>
            <a:endParaRPr lang="en-US" dirty="0">
              <a:solidFill>
                <a:srgbClr val="008000"/>
              </a:solidFill>
            </a:endParaRPr>
          </a:p>
        </p:txBody>
      </p:sp>
      <p:sp>
        <p:nvSpPr>
          <p:cNvPr id="22" name="Rectangle 21"/>
          <p:cNvSpPr/>
          <p:nvPr/>
        </p:nvSpPr>
        <p:spPr>
          <a:xfrm>
            <a:off x="5181145" y="3281210"/>
            <a:ext cx="1475084" cy="461665"/>
          </a:xfrm>
          <a:prstGeom prst="rect">
            <a:avLst/>
          </a:prstGeom>
          <a:noFill/>
        </p:spPr>
        <p:txBody>
          <a:bodyPr wrap="none">
            <a:spAutoFit/>
          </a:bodyPr>
          <a:lstStyle/>
          <a:p>
            <a:r>
              <a:rPr lang="en-US" b="1" dirty="0" smtClean="0">
                <a:solidFill>
                  <a:srgbClr val="008000"/>
                </a:solidFill>
                <a:latin typeface="Courier New" pitchFamily="49" charset="0"/>
              </a:rPr>
              <a:t>'fore!'</a:t>
            </a:r>
            <a:endParaRPr lang="en-US" dirty="0">
              <a:solidFill>
                <a:srgbClr val="008000"/>
              </a:solidFill>
            </a:endParaRPr>
          </a:p>
        </p:txBody>
      </p:sp>
      <p:sp>
        <p:nvSpPr>
          <p:cNvPr id="23" name="Rectangle 22"/>
          <p:cNvSpPr/>
          <p:nvPr/>
        </p:nvSpPr>
        <p:spPr>
          <a:xfrm>
            <a:off x="5271710" y="4150969"/>
            <a:ext cx="1290738" cy="461665"/>
          </a:xfrm>
          <a:prstGeom prst="rect">
            <a:avLst/>
          </a:prstGeom>
          <a:noFill/>
        </p:spPr>
        <p:txBody>
          <a:bodyPr wrap="none">
            <a:spAutoFit/>
          </a:bodyPr>
          <a:lstStyle/>
          <a:p>
            <a:r>
              <a:rPr lang="en-US" b="1" dirty="0" smtClean="0">
                <a:solidFill>
                  <a:srgbClr val="008000"/>
                </a:solidFill>
                <a:latin typeface="Courier New" pitchFamily="49" charset="0"/>
              </a:rPr>
              <a:t>'club'</a:t>
            </a:r>
            <a:endParaRPr lang="en-US" dirty="0">
              <a:solidFill>
                <a:srgbClr val="008000"/>
              </a:solidFill>
            </a:endParaRPr>
          </a:p>
        </p:txBody>
      </p:sp>
      <p:sp>
        <p:nvSpPr>
          <p:cNvPr id="24" name="Rectangle 23"/>
          <p:cNvSpPr/>
          <p:nvPr/>
        </p:nvSpPr>
        <p:spPr>
          <a:xfrm>
            <a:off x="5365490" y="5020727"/>
            <a:ext cx="1106393" cy="461665"/>
          </a:xfrm>
          <a:prstGeom prst="rect">
            <a:avLst/>
          </a:prstGeom>
          <a:noFill/>
        </p:spPr>
        <p:txBody>
          <a:bodyPr wrap="none">
            <a:spAutoFit/>
          </a:bodyPr>
          <a:lstStyle/>
          <a:p>
            <a:r>
              <a:rPr lang="en-US" b="1" dirty="0" smtClean="0">
                <a:solidFill>
                  <a:srgbClr val="008000"/>
                </a:solidFill>
                <a:latin typeface="Courier New" pitchFamily="49" charset="0"/>
              </a:rPr>
              <a:t>'tee'</a:t>
            </a:r>
            <a:endParaRPr lang="en-US" dirty="0">
              <a:solidFill>
                <a:srgbClr val="008000"/>
              </a:solidFill>
            </a:endParaRPr>
          </a:p>
        </p:txBody>
      </p:sp>
      <p:sp>
        <p:nvSpPr>
          <p:cNvPr id="26" name="TextBox 25"/>
          <p:cNvSpPr txBox="1"/>
          <p:nvPr/>
        </p:nvSpPr>
        <p:spPr>
          <a:xfrm>
            <a:off x="3194061" y="2192179"/>
            <a:ext cx="255198" cy="246221"/>
          </a:xfrm>
          <a:prstGeom prst="rect">
            <a:avLst/>
          </a:prstGeom>
          <a:noFill/>
        </p:spPr>
        <p:txBody>
          <a:bodyPr wrap="none" rtlCol="0">
            <a:spAutoFit/>
          </a:bodyPr>
          <a:lstStyle/>
          <a:p>
            <a:r>
              <a:rPr lang="en-US" sz="1000" dirty="0" smtClean="0">
                <a:solidFill>
                  <a:srgbClr val="0000FF"/>
                </a:solidFill>
                <a:latin typeface="Cambria" panose="02040503050406030204" pitchFamily="18" charset="0"/>
              </a:rPr>
              <a:t>4</a:t>
            </a:r>
          </a:p>
        </p:txBody>
      </p:sp>
      <p:cxnSp>
        <p:nvCxnSpPr>
          <p:cNvPr id="27" name="Straight Connector 26"/>
          <p:cNvCxnSpPr/>
          <p:nvPr/>
        </p:nvCxnSpPr>
        <p:spPr bwMode="auto">
          <a:xfrm>
            <a:off x="3000778" y="2404386"/>
            <a:ext cx="693828" cy="0"/>
          </a:xfrm>
          <a:prstGeom prst="line">
            <a:avLst/>
          </a:prstGeom>
          <a:noFill/>
          <a:ln w="19050" cap="flat" cmpd="sng" algn="ctr">
            <a:solidFill>
              <a:srgbClr val="0000FF"/>
            </a:solidFill>
            <a:prstDash val="solid"/>
            <a:round/>
            <a:headEnd type="none" w="med" len="med"/>
            <a:tailEnd type="none" w="med" len="med"/>
          </a:ln>
          <a:effectLst/>
        </p:spPr>
      </p:cxnSp>
      <p:sp>
        <p:nvSpPr>
          <p:cNvPr id="28" name="TextBox 27"/>
          <p:cNvSpPr txBox="1"/>
          <p:nvPr/>
        </p:nvSpPr>
        <p:spPr>
          <a:xfrm>
            <a:off x="2155630" y="1631647"/>
            <a:ext cx="1245854" cy="461665"/>
          </a:xfrm>
          <a:prstGeom prst="rect">
            <a:avLst/>
          </a:prstGeom>
          <a:noFill/>
        </p:spPr>
        <p:txBody>
          <a:bodyPr wrap="none" rtlCol="0">
            <a:spAutoFit/>
          </a:bodyPr>
          <a:lstStyle/>
          <a:p>
            <a:r>
              <a:rPr lang="en-US" b="1" dirty="0" smtClean="0">
                <a:solidFill>
                  <a:srgbClr val="C00000"/>
                </a:solidFill>
                <a:latin typeface="Calibri" panose="020F0502020204030204" pitchFamily="34" charset="0"/>
                <a:cs typeface="Calibri" panose="020F0502020204030204" pitchFamily="34" charset="0"/>
              </a:rPr>
              <a:t>[0,1,2,3]</a:t>
            </a:r>
          </a:p>
        </p:txBody>
      </p:sp>
      <p:sp>
        <p:nvSpPr>
          <p:cNvPr id="7" name="Left Brace 6"/>
          <p:cNvSpPr/>
          <p:nvPr/>
        </p:nvSpPr>
        <p:spPr bwMode="auto">
          <a:xfrm rot="5400000">
            <a:off x="2559955" y="948872"/>
            <a:ext cx="423775" cy="2570003"/>
          </a:xfrm>
          <a:prstGeom prst="leftBrace">
            <a:avLst>
              <a:gd name="adj1" fmla="val 59878"/>
              <a:gd name="adj2" fmla="val 50000"/>
            </a:avLst>
          </a:prstGeom>
          <a:no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mc:AlternateContent xmlns:mc="http://schemas.openxmlformats.org/markup-compatibility/2006" xmlns:p14="http://schemas.microsoft.com/office/powerpoint/2010/main">
        <mc:Choice Requires="p14">
          <p:contentPart p14:bwMode="auto" r:id="rId3">
            <p14:nvContentPartPr>
              <p14:cNvPr id="4" name="Ink 3"/>
              <p14:cNvContentPartPr/>
              <p14:nvPr/>
            </p14:nvContentPartPr>
            <p14:xfrm>
              <a:off x="-106200" y="796680"/>
              <a:ext cx="9017280" cy="5163840"/>
            </p14:xfrm>
          </p:contentPart>
        </mc:Choice>
        <mc:Fallback xmlns="">
          <p:pic>
            <p:nvPicPr>
              <p:cNvPr id="4" name="Ink 3"/>
              <p:cNvPicPr/>
              <p:nvPr/>
            </p:nvPicPr>
            <p:blipFill>
              <a:blip r:embed="rId4"/>
              <a:stretch>
                <a:fillRect/>
              </a:stretch>
            </p:blipFill>
            <p:spPr>
              <a:xfrm>
                <a:off x="-117000" y="794160"/>
                <a:ext cx="9032040" cy="5177880"/>
              </a:xfrm>
              <a:prstGeom prst="rect">
                <a:avLst/>
              </a:prstGeom>
            </p:spPr>
          </p:pic>
        </mc:Fallback>
      </mc:AlternateContent>
    </p:spTree>
    <p:extLst>
      <p:ext uri="{BB962C8B-B14F-4D97-AF65-F5344CB8AC3E}">
        <p14:creationId xmlns:p14="http://schemas.microsoft.com/office/powerpoint/2010/main" val="914491985"/>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4876800" y="322232"/>
            <a:ext cx="4106779" cy="6415452"/>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603" name="Text Box 2"/>
          <p:cNvSpPr txBox="1">
            <a:spLocks noChangeArrowheads="1"/>
          </p:cNvSpPr>
          <p:nvPr/>
        </p:nvSpPr>
        <p:spPr bwMode="auto">
          <a:xfrm>
            <a:off x="228600" y="152400"/>
            <a:ext cx="14478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Quiz</a:t>
            </a:r>
            <a:endParaRPr lang="en-US" sz="4200" dirty="0">
              <a:latin typeface="Cambria" pitchFamily="18" charset="0"/>
            </a:endParaRPr>
          </a:p>
        </p:txBody>
      </p:sp>
      <p:sp>
        <p:nvSpPr>
          <p:cNvPr id="6" name="Rectangle 5"/>
          <p:cNvSpPr/>
          <p:nvPr/>
        </p:nvSpPr>
        <p:spPr>
          <a:xfrm>
            <a:off x="1905596" y="322232"/>
            <a:ext cx="2818207" cy="400110"/>
          </a:xfrm>
          <a:prstGeom prst="rect">
            <a:avLst/>
          </a:prstGeom>
        </p:spPr>
        <p:txBody>
          <a:bodyPr wrap="none">
            <a:spAutoFit/>
          </a:bodyPr>
          <a:lstStyle/>
          <a:p>
            <a:r>
              <a:rPr lang="en-US" sz="2000" i="1" dirty="0" smtClean="0">
                <a:latin typeface="Cambria" pitchFamily="18" charset="0"/>
              </a:rPr>
              <a:t>What does the loop say?</a:t>
            </a:r>
            <a:endParaRPr lang="en-US" sz="2000" i="1" dirty="0"/>
          </a:p>
        </p:txBody>
      </p:sp>
      <p:sp>
        <p:nvSpPr>
          <p:cNvPr id="36" name="Rectangle 35"/>
          <p:cNvSpPr/>
          <p:nvPr/>
        </p:nvSpPr>
        <p:spPr>
          <a:xfrm>
            <a:off x="8233988" y="786825"/>
            <a:ext cx="431528" cy="584775"/>
          </a:xfrm>
          <a:prstGeom prst="rect">
            <a:avLst/>
          </a:prstGeom>
          <a:solidFill>
            <a:schemeClr val="bg1"/>
          </a:solidFill>
        </p:spPr>
        <p:txBody>
          <a:bodyPr wrap="none">
            <a:spAutoFit/>
          </a:bodyPr>
          <a:lstStyle/>
          <a:p>
            <a:r>
              <a:rPr lang="en-US" sz="3200" b="1" dirty="0">
                <a:latin typeface="Courier New" pitchFamily="49" charset="0"/>
              </a:rPr>
              <a:t>i</a:t>
            </a:r>
            <a:endParaRPr lang="en-US" sz="3200" dirty="0"/>
          </a:p>
        </p:txBody>
      </p:sp>
      <p:sp>
        <p:nvSpPr>
          <p:cNvPr id="38" name="Rectangle 37"/>
          <p:cNvSpPr/>
          <p:nvPr/>
        </p:nvSpPr>
        <p:spPr>
          <a:xfrm>
            <a:off x="8223942" y="1662133"/>
            <a:ext cx="431528" cy="584775"/>
          </a:xfrm>
          <a:prstGeom prst="rect">
            <a:avLst/>
          </a:prstGeom>
          <a:noFill/>
        </p:spPr>
        <p:txBody>
          <a:bodyPr wrap="none">
            <a:spAutoFit/>
          </a:bodyPr>
          <a:lstStyle/>
          <a:p>
            <a:r>
              <a:rPr lang="en-US" sz="3200" b="1" dirty="0">
                <a:solidFill>
                  <a:srgbClr val="CC3300"/>
                </a:solidFill>
                <a:latin typeface="Courier New" pitchFamily="49" charset="0"/>
              </a:rPr>
              <a:t>0</a:t>
            </a:r>
            <a:endParaRPr lang="en-US" sz="3200" dirty="0">
              <a:solidFill>
                <a:srgbClr val="CC3300"/>
              </a:solidFill>
            </a:endParaRPr>
          </a:p>
        </p:txBody>
      </p:sp>
      <p:sp>
        <p:nvSpPr>
          <p:cNvPr id="13" name="Rectangle 12"/>
          <p:cNvSpPr/>
          <p:nvPr/>
        </p:nvSpPr>
        <p:spPr>
          <a:xfrm>
            <a:off x="8229084" y="2188832"/>
            <a:ext cx="431528" cy="584775"/>
          </a:xfrm>
          <a:prstGeom prst="rect">
            <a:avLst/>
          </a:prstGeom>
          <a:noFill/>
        </p:spPr>
        <p:txBody>
          <a:bodyPr wrap="none">
            <a:spAutoFit/>
          </a:bodyPr>
          <a:lstStyle/>
          <a:p>
            <a:r>
              <a:rPr lang="en-US" sz="3200" b="1" dirty="0" smtClean="0">
                <a:solidFill>
                  <a:srgbClr val="CC3300"/>
                </a:solidFill>
                <a:latin typeface="Courier New" pitchFamily="49" charset="0"/>
              </a:rPr>
              <a:t>1</a:t>
            </a:r>
            <a:endParaRPr lang="en-US" sz="3200" dirty="0">
              <a:solidFill>
                <a:srgbClr val="CC3300"/>
              </a:solidFill>
            </a:endParaRPr>
          </a:p>
        </p:txBody>
      </p:sp>
      <p:sp>
        <p:nvSpPr>
          <p:cNvPr id="14" name="Rectangle 13"/>
          <p:cNvSpPr/>
          <p:nvPr/>
        </p:nvSpPr>
        <p:spPr>
          <a:xfrm>
            <a:off x="8227476" y="2715531"/>
            <a:ext cx="431528" cy="584775"/>
          </a:xfrm>
          <a:prstGeom prst="rect">
            <a:avLst/>
          </a:prstGeom>
          <a:noFill/>
        </p:spPr>
        <p:txBody>
          <a:bodyPr wrap="none">
            <a:spAutoFit/>
          </a:bodyPr>
          <a:lstStyle/>
          <a:p>
            <a:r>
              <a:rPr lang="en-US" sz="3200" b="1" dirty="0" smtClean="0">
                <a:solidFill>
                  <a:srgbClr val="CC3300"/>
                </a:solidFill>
                <a:latin typeface="Courier New" pitchFamily="49" charset="0"/>
              </a:rPr>
              <a:t>2</a:t>
            </a:r>
            <a:endParaRPr lang="en-US" sz="3200" dirty="0">
              <a:solidFill>
                <a:srgbClr val="CC3300"/>
              </a:solidFill>
            </a:endParaRPr>
          </a:p>
        </p:txBody>
      </p:sp>
      <p:sp>
        <p:nvSpPr>
          <p:cNvPr id="11" name="Rectangle 10"/>
          <p:cNvSpPr/>
          <p:nvPr/>
        </p:nvSpPr>
        <p:spPr>
          <a:xfrm>
            <a:off x="7147271" y="848380"/>
            <a:ext cx="922047" cy="461665"/>
          </a:xfrm>
          <a:prstGeom prst="rect">
            <a:avLst/>
          </a:prstGeom>
          <a:solidFill>
            <a:schemeClr val="bg1"/>
          </a:solidFill>
        </p:spPr>
        <p:txBody>
          <a:bodyPr wrap="none">
            <a:spAutoFit/>
          </a:bodyPr>
          <a:lstStyle/>
          <a:p>
            <a:r>
              <a:rPr lang="en-US" b="1" dirty="0" smtClean="0">
                <a:latin typeface="Courier New" pitchFamily="49" charset="0"/>
              </a:rPr>
              <a:t>S[</a:t>
            </a:r>
            <a:r>
              <a:rPr lang="en-US" b="1" dirty="0" err="1" smtClean="0">
                <a:latin typeface="Courier New" pitchFamily="49" charset="0"/>
              </a:rPr>
              <a:t>i</a:t>
            </a:r>
            <a:r>
              <a:rPr lang="en-US" b="1" dirty="0" smtClean="0">
                <a:latin typeface="Courier New" pitchFamily="49" charset="0"/>
              </a:rPr>
              <a:t>]</a:t>
            </a:r>
            <a:endParaRPr lang="en-US" dirty="0"/>
          </a:p>
        </p:txBody>
      </p:sp>
      <p:sp>
        <p:nvSpPr>
          <p:cNvPr id="17" name="Rectangle 16"/>
          <p:cNvSpPr/>
          <p:nvPr/>
        </p:nvSpPr>
        <p:spPr>
          <a:xfrm>
            <a:off x="7088824" y="1662133"/>
            <a:ext cx="925254" cy="584775"/>
          </a:xfrm>
          <a:prstGeom prst="rect">
            <a:avLst/>
          </a:prstGeom>
          <a:noFill/>
        </p:spPr>
        <p:txBody>
          <a:bodyPr wrap="none">
            <a:spAutoFit/>
          </a:bodyPr>
          <a:lstStyle/>
          <a:p>
            <a:r>
              <a:rPr lang="en-US" sz="3200" b="1" dirty="0" smtClean="0">
                <a:solidFill>
                  <a:srgbClr val="0AA318"/>
                </a:solidFill>
                <a:latin typeface="Courier New" pitchFamily="49" charset="0"/>
              </a:rPr>
              <a:t>'t'</a:t>
            </a:r>
            <a:endParaRPr lang="en-US" sz="3200" dirty="0">
              <a:solidFill>
                <a:srgbClr val="0AA318"/>
              </a:solidFill>
            </a:endParaRPr>
          </a:p>
        </p:txBody>
      </p:sp>
      <p:sp>
        <p:nvSpPr>
          <p:cNvPr id="18" name="Rectangle 17"/>
          <p:cNvSpPr/>
          <p:nvPr/>
        </p:nvSpPr>
        <p:spPr>
          <a:xfrm>
            <a:off x="7094906" y="2188832"/>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err="1" smtClean="0">
                <a:solidFill>
                  <a:srgbClr val="0AA318"/>
                </a:solidFill>
                <a:latin typeface="Courier New" pitchFamily="49" charset="0"/>
              </a:rPr>
              <a:t>i</a:t>
            </a:r>
            <a:r>
              <a:rPr lang="en-US" sz="3200" b="1" dirty="0" smtClean="0">
                <a:solidFill>
                  <a:srgbClr val="0AA318"/>
                </a:solidFill>
                <a:latin typeface="Courier New" pitchFamily="49" charset="0"/>
              </a:rPr>
              <a:t>'</a:t>
            </a:r>
            <a:endParaRPr lang="en-US" sz="3200" dirty="0">
              <a:solidFill>
                <a:srgbClr val="0AA318"/>
              </a:solidFill>
            </a:endParaRPr>
          </a:p>
        </p:txBody>
      </p:sp>
      <p:sp>
        <p:nvSpPr>
          <p:cNvPr id="19" name="Rectangle 18"/>
          <p:cNvSpPr/>
          <p:nvPr/>
        </p:nvSpPr>
        <p:spPr>
          <a:xfrm>
            <a:off x="7093728" y="2715531"/>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m</a:t>
            </a:r>
            <a:r>
              <a:rPr lang="en-US" sz="3200" b="1" dirty="0" smtClean="0">
                <a:solidFill>
                  <a:srgbClr val="0AA318"/>
                </a:solidFill>
                <a:latin typeface="Courier New" pitchFamily="49" charset="0"/>
              </a:rPr>
              <a:t>'</a:t>
            </a:r>
            <a:endParaRPr lang="en-US" sz="3200" dirty="0">
              <a:solidFill>
                <a:srgbClr val="0AA318"/>
              </a:solidFill>
            </a:endParaRPr>
          </a:p>
        </p:txBody>
      </p:sp>
      <p:sp>
        <p:nvSpPr>
          <p:cNvPr id="21" name="Rectangle 20"/>
          <p:cNvSpPr/>
          <p:nvPr/>
        </p:nvSpPr>
        <p:spPr>
          <a:xfrm>
            <a:off x="6066541" y="917630"/>
            <a:ext cx="877163" cy="323165"/>
          </a:xfrm>
          <a:prstGeom prst="rect">
            <a:avLst/>
          </a:prstGeom>
          <a:solidFill>
            <a:schemeClr val="bg1"/>
          </a:solidFill>
        </p:spPr>
        <p:txBody>
          <a:bodyPr wrap="none">
            <a:spAutoFit/>
          </a:bodyPr>
          <a:lstStyle/>
          <a:p>
            <a:r>
              <a:rPr lang="en-US" sz="1500" b="1" dirty="0" smtClean="0">
                <a:latin typeface="Courier New" pitchFamily="49" charset="0"/>
              </a:rPr>
              <a:t>S[i-1]</a:t>
            </a:r>
            <a:endParaRPr lang="en-US" sz="1500" b="1" dirty="0"/>
          </a:p>
        </p:txBody>
      </p:sp>
      <p:sp>
        <p:nvSpPr>
          <p:cNvPr id="22" name="Rectangle 21"/>
          <p:cNvSpPr/>
          <p:nvPr/>
        </p:nvSpPr>
        <p:spPr>
          <a:xfrm>
            <a:off x="8228846" y="3242230"/>
            <a:ext cx="431528" cy="584775"/>
          </a:xfrm>
          <a:prstGeom prst="rect">
            <a:avLst/>
          </a:prstGeom>
          <a:noFill/>
        </p:spPr>
        <p:txBody>
          <a:bodyPr wrap="none">
            <a:spAutoFit/>
          </a:bodyPr>
          <a:lstStyle/>
          <a:p>
            <a:r>
              <a:rPr lang="en-US" sz="3200" b="1" dirty="0">
                <a:solidFill>
                  <a:srgbClr val="CC3300"/>
                </a:solidFill>
                <a:latin typeface="Courier New" pitchFamily="49" charset="0"/>
              </a:rPr>
              <a:t>3</a:t>
            </a:r>
            <a:endParaRPr lang="en-US" sz="3200" dirty="0">
              <a:solidFill>
                <a:srgbClr val="CC3300"/>
              </a:solidFill>
            </a:endParaRPr>
          </a:p>
        </p:txBody>
      </p:sp>
      <p:sp>
        <p:nvSpPr>
          <p:cNvPr id="23" name="Rectangle 22"/>
          <p:cNvSpPr/>
          <p:nvPr/>
        </p:nvSpPr>
        <p:spPr>
          <a:xfrm>
            <a:off x="8233988" y="3768929"/>
            <a:ext cx="431528" cy="584775"/>
          </a:xfrm>
          <a:prstGeom prst="rect">
            <a:avLst/>
          </a:prstGeom>
          <a:noFill/>
        </p:spPr>
        <p:txBody>
          <a:bodyPr wrap="none">
            <a:spAutoFit/>
          </a:bodyPr>
          <a:lstStyle/>
          <a:p>
            <a:r>
              <a:rPr lang="en-US" sz="3200" b="1" dirty="0">
                <a:solidFill>
                  <a:srgbClr val="CC3300"/>
                </a:solidFill>
                <a:latin typeface="Courier New" pitchFamily="49" charset="0"/>
              </a:rPr>
              <a:t>4</a:t>
            </a:r>
            <a:endParaRPr lang="en-US" sz="3200" dirty="0">
              <a:solidFill>
                <a:srgbClr val="CC3300"/>
              </a:solidFill>
            </a:endParaRPr>
          </a:p>
        </p:txBody>
      </p:sp>
      <p:sp>
        <p:nvSpPr>
          <p:cNvPr id="24" name="Rectangle 23"/>
          <p:cNvSpPr/>
          <p:nvPr/>
        </p:nvSpPr>
        <p:spPr>
          <a:xfrm>
            <a:off x="8232380" y="4295628"/>
            <a:ext cx="431528" cy="584775"/>
          </a:xfrm>
          <a:prstGeom prst="rect">
            <a:avLst/>
          </a:prstGeom>
          <a:noFill/>
        </p:spPr>
        <p:txBody>
          <a:bodyPr wrap="none">
            <a:spAutoFit/>
          </a:bodyPr>
          <a:lstStyle/>
          <a:p>
            <a:r>
              <a:rPr lang="en-US" sz="3200" b="1" dirty="0">
                <a:solidFill>
                  <a:srgbClr val="CC3300"/>
                </a:solidFill>
                <a:latin typeface="Courier New" pitchFamily="49" charset="0"/>
              </a:rPr>
              <a:t>5</a:t>
            </a:r>
            <a:endParaRPr lang="en-US" sz="3200" dirty="0">
              <a:solidFill>
                <a:srgbClr val="CC3300"/>
              </a:solidFill>
            </a:endParaRPr>
          </a:p>
        </p:txBody>
      </p:sp>
      <p:sp>
        <p:nvSpPr>
          <p:cNvPr id="25" name="Rectangle 24"/>
          <p:cNvSpPr/>
          <p:nvPr/>
        </p:nvSpPr>
        <p:spPr>
          <a:xfrm>
            <a:off x="7093728" y="3242230"/>
            <a:ext cx="925254" cy="584775"/>
          </a:xfrm>
          <a:prstGeom prst="rect">
            <a:avLst/>
          </a:prstGeom>
          <a:noFill/>
        </p:spPr>
        <p:txBody>
          <a:bodyPr wrap="none">
            <a:spAutoFit/>
          </a:bodyPr>
          <a:lstStyle/>
          <a:p>
            <a:r>
              <a:rPr lang="en-US" sz="3200" b="1" dirty="0" smtClean="0">
                <a:solidFill>
                  <a:srgbClr val="0AA318"/>
                </a:solidFill>
                <a:latin typeface="Courier New" pitchFamily="49" charset="0"/>
              </a:rPr>
              <a:t>'e'</a:t>
            </a:r>
            <a:endParaRPr lang="en-US" sz="3200" dirty="0">
              <a:solidFill>
                <a:srgbClr val="0AA318"/>
              </a:solidFill>
            </a:endParaRPr>
          </a:p>
        </p:txBody>
      </p:sp>
      <p:sp>
        <p:nvSpPr>
          <p:cNvPr id="26" name="Rectangle 25"/>
          <p:cNvSpPr/>
          <p:nvPr/>
        </p:nvSpPr>
        <p:spPr>
          <a:xfrm>
            <a:off x="7099810" y="3768929"/>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 </a:t>
            </a:r>
            <a:r>
              <a:rPr lang="en-US" sz="3200" b="1" dirty="0" smtClean="0">
                <a:solidFill>
                  <a:srgbClr val="0AA318"/>
                </a:solidFill>
                <a:latin typeface="Courier New" pitchFamily="49" charset="0"/>
              </a:rPr>
              <a:t>'</a:t>
            </a:r>
            <a:endParaRPr lang="en-US" sz="3200" dirty="0">
              <a:solidFill>
                <a:srgbClr val="0AA318"/>
              </a:solidFill>
            </a:endParaRPr>
          </a:p>
        </p:txBody>
      </p:sp>
      <p:sp>
        <p:nvSpPr>
          <p:cNvPr id="27" name="Rectangle 26"/>
          <p:cNvSpPr/>
          <p:nvPr/>
        </p:nvSpPr>
        <p:spPr>
          <a:xfrm>
            <a:off x="7098632" y="4295628"/>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t</a:t>
            </a:r>
            <a:r>
              <a:rPr lang="en-US" sz="3200" b="1" dirty="0" smtClean="0">
                <a:solidFill>
                  <a:srgbClr val="0AA318"/>
                </a:solidFill>
                <a:latin typeface="Courier New" pitchFamily="49" charset="0"/>
              </a:rPr>
              <a:t>'</a:t>
            </a:r>
            <a:endParaRPr lang="en-US" sz="3200" dirty="0">
              <a:solidFill>
                <a:srgbClr val="0AA318"/>
              </a:solidFill>
            </a:endParaRPr>
          </a:p>
        </p:txBody>
      </p:sp>
      <p:sp>
        <p:nvSpPr>
          <p:cNvPr id="29" name="Rectangle 28"/>
          <p:cNvSpPr/>
          <p:nvPr/>
        </p:nvSpPr>
        <p:spPr>
          <a:xfrm>
            <a:off x="6029906" y="2205332"/>
            <a:ext cx="925254" cy="584775"/>
          </a:xfrm>
          <a:prstGeom prst="rect">
            <a:avLst/>
          </a:prstGeom>
          <a:noFill/>
        </p:spPr>
        <p:txBody>
          <a:bodyPr wrap="none">
            <a:spAutoFit/>
          </a:bodyPr>
          <a:lstStyle/>
          <a:p>
            <a:r>
              <a:rPr lang="en-US" sz="3200" b="1" dirty="0" smtClean="0">
                <a:solidFill>
                  <a:srgbClr val="0AA318"/>
                </a:solidFill>
                <a:latin typeface="Courier New" pitchFamily="49" charset="0"/>
              </a:rPr>
              <a:t>'t'</a:t>
            </a:r>
            <a:endParaRPr lang="en-US" sz="3200" dirty="0">
              <a:solidFill>
                <a:srgbClr val="0AA318"/>
              </a:solidFill>
            </a:endParaRPr>
          </a:p>
        </p:txBody>
      </p:sp>
      <p:sp>
        <p:nvSpPr>
          <p:cNvPr id="30" name="Rectangle 29"/>
          <p:cNvSpPr/>
          <p:nvPr/>
        </p:nvSpPr>
        <p:spPr>
          <a:xfrm>
            <a:off x="6035988" y="2732031"/>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err="1" smtClean="0">
                <a:solidFill>
                  <a:srgbClr val="0AA318"/>
                </a:solidFill>
                <a:latin typeface="Courier New" pitchFamily="49" charset="0"/>
              </a:rPr>
              <a:t>i</a:t>
            </a:r>
            <a:r>
              <a:rPr lang="en-US" sz="3200" b="1" dirty="0" smtClean="0">
                <a:solidFill>
                  <a:srgbClr val="0AA318"/>
                </a:solidFill>
                <a:latin typeface="Courier New" pitchFamily="49" charset="0"/>
              </a:rPr>
              <a:t>'</a:t>
            </a:r>
            <a:endParaRPr lang="en-US" sz="3200" dirty="0">
              <a:solidFill>
                <a:srgbClr val="0AA318"/>
              </a:solidFill>
            </a:endParaRPr>
          </a:p>
        </p:txBody>
      </p:sp>
      <p:sp>
        <p:nvSpPr>
          <p:cNvPr id="31" name="Rectangle 30"/>
          <p:cNvSpPr/>
          <p:nvPr/>
        </p:nvSpPr>
        <p:spPr>
          <a:xfrm>
            <a:off x="6034810" y="3258730"/>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m</a:t>
            </a:r>
            <a:r>
              <a:rPr lang="en-US" sz="3200" b="1" dirty="0" smtClean="0">
                <a:solidFill>
                  <a:srgbClr val="0AA318"/>
                </a:solidFill>
                <a:latin typeface="Courier New" pitchFamily="49" charset="0"/>
              </a:rPr>
              <a:t>'</a:t>
            </a:r>
            <a:endParaRPr lang="en-US" sz="3200" dirty="0">
              <a:solidFill>
                <a:srgbClr val="0AA318"/>
              </a:solidFill>
            </a:endParaRPr>
          </a:p>
        </p:txBody>
      </p:sp>
      <p:sp>
        <p:nvSpPr>
          <p:cNvPr id="33" name="Rectangle 32"/>
          <p:cNvSpPr/>
          <p:nvPr/>
        </p:nvSpPr>
        <p:spPr>
          <a:xfrm>
            <a:off x="6034810" y="3785429"/>
            <a:ext cx="925254" cy="584775"/>
          </a:xfrm>
          <a:prstGeom prst="rect">
            <a:avLst/>
          </a:prstGeom>
          <a:noFill/>
        </p:spPr>
        <p:txBody>
          <a:bodyPr wrap="none">
            <a:spAutoFit/>
          </a:bodyPr>
          <a:lstStyle/>
          <a:p>
            <a:r>
              <a:rPr lang="en-US" sz="3200" b="1" dirty="0" smtClean="0">
                <a:solidFill>
                  <a:srgbClr val="0AA318"/>
                </a:solidFill>
                <a:latin typeface="Courier New" pitchFamily="49" charset="0"/>
              </a:rPr>
              <a:t>'e'</a:t>
            </a:r>
            <a:endParaRPr lang="en-US" sz="3200" dirty="0">
              <a:solidFill>
                <a:srgbClr val="0AA318"/>
              </a:solidFill>
            </a:endParaRPr>
          </a:p>
        </p:txBody>
      </p:sp>
      <p:sp>
        <p:nvSpPr>
          <p:cNvPr id="34" name="Rectangle 33"/>
          <p:cNvSpPr/>
          <p:nvPr/>
        </p:nvSpPr>
        <p:spPr>
          <a:xfrm>
            <a:off x="6040892" y="4312128"/>
            <a:ext cx="925254" cy="584775"/>
          </a:xfrm>
          <a:prstGeom prst="rect">
            <a:avLst/>
          </a:prstGeom>
          <a:solidFill>
            <a:schemeClr val="bg1">
              <a:lumMod val="95000"/>
            </a:schemeClr>
          </a:solidFill>
          <a:ln w="3175">
            <a:solidFill>
              <a:srgbClr val="008000"/>
            </a:solidFill>
          </a:ln>
        </p:spPr>
        <p:txBody>
          <a:bodyPr wrap="none">
            <a:spAutoFit/>
          </a:bodyPr>
          <a:lstStyle/>
          <a:p>
            <a:r>
              <a:rPr lang="en-US" sz="3200" b="1" dirty="0" smtClean="0">
                <a:solidFill>
                  <a:srgbClr val="008000"/>
                </a:solidFill>
                <a:latin typeface="Courier New" pitchFamily="49" charset="0"/>
              </a:rPr>
              <a:t>'</a:t>
            </a:r>
            <a:r>
              <a:rPr lang="en-US" sz="3200" b="1" dirty="0">
                <a:solidFill>
                  <a:srgbClr val="008000"/>
                </a:solidFill>
                <a:latin typeface="Courier New" pitchFamily="49" charset="0"/>
              </a:rPr>
              <a:t> </a:t>
            </a:r>
            <a:r>
              <a:rPr lang="en-US" sz="3200" b="1" dirty="0" smtClean="0">
                <a:solidFill>
                  <a:srgbClr val="008000"/>
                </a:solidFill>
                <a:latin typeface="Courier New" pitchFamily="49" charset="0"/>
              </a:rPr>
              <a:t>'</a:t>
            </a:r>
            <a:endParaRPr lang="en-US" sz="3200" b="1" dirty="0">
              <a:solidFill>
                <a:srgbClr val="008000"/>
              </a:solidFill>
            </a:endParaRPr>
          </a:p>
        </p:txBody>
      </p:sp>
      <p:sp>
        <p:nvSpPr>
          <p:cNvPr id="35" name="Rectangle 34"/>
          <p:cNvSpPr/>
          <p:nvPr/>
        </p:nvSpPr>
        <p:spPr>
          <a:xfrm>
            <a:off x="6039714" y="4838827"/>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t</a:t>
            </a:r>
            <a:r>
              <a:rPr lang="en-US" sz="3200" b="1" dirty="0" smtClean="0">
                <a:solidFill>
                  <a:srgbClr val="0AA318"/>
                </a:solidFill>
                <a:latin typeface="Courier New" pitchFamily="49" charset="0"/>
              </a:rPr>
              <a:t>'</a:t>
            </a:r>
            <a:endParaRPr lang="en-US" sz="3200" dirty="0">
              <a:solidFill>
                <a:srgbClr val="0AA318"/>
              </a:solidFill>
            </a:endParaRPr>
          </a:p>
        </p:txBody>
      </p:sp>
      <p:sp>
        <p:nvSpPr>
          <p:cNvPr id="37" name="Rectangle 36"/>
          <p:cNvSpPr/>
          <p:nvPr/>
        </p:nvSpPr>
        <p:spPr>
          <a:xfrm>
            <a:off x="8221718" y="4822327"/>
            <a:ext cx="431528" cy="584775"/>
          </a:xfrm>
          <a:prstGeom prst="rect">
            <a:avLst/>
          </a:prstGeom>
          <a:noFill/>
        </p:spPr>
        <p:txBody>
          <a:bodyPr wrap="none">
            <a:spAutoFit/>
          </a:bodyPr>
          <a:lstStyle/>
          <a:p>
            <a:r>
              <a:rPr lang="en-US" sz="3200" b="1" dirty="0">
                <a:solidFill>
                  <a:srgbClr val="CC3300"/>
                </a:solidFill>
                <a:latin typeface="Courier New" pitchFamily="49" charset="0"/>
              </a:rPr>
              <a:t>6</a:t>
            </a:r>
            <a:endParaRPr lang="en-US" sz="3200" dirty="0">
              <a:solidFill>
                <a:srgbClr val="CC3300"/>
              </a:solidFill>
            </a:endParaRPr>
          </a:p>
        </p:txBody>
      </p:sp>
      <p:sp>
        <p:nvSpPr>
          <p:cNvPr id="39" name="Rectangle 38"/>
          <p:cNvSpPr/>
          <p:nvPr/>
        </p:nvSpPr>
        <p:spPr>
          <a:xfrm>
            <a:off x="8226860" y="5349026"/>
            <a:ext cx="431528" cy="584775"/>
          </a:xfrm>
          <a:prstGeom prst="rect">
            <a:avLst/>
          </a:prstGeom>
          <a:noFill/>
        </p:spPr>
        <p:txBody>
          <a:bodyPr wrap="none">
            <a:spAutoFit/>
          </a:bodyPr>
          <a:lstStyle/>
          <a:p>
            <a:r>
              <a:rPr lang="en-US" sz="3200" b="1" dirty="0" smtClean="0">
                <a:solidFill>
                  <a:srgbClr val="CC3300"/>
                </a:solidFill>
                <a:latin typeface="Courier New" pitchFamily="49" charset="0"/>
              </a:rPr>
              <a:t>7</a:t>
            </a:r>
            <a:endParaRPr lang="en-US" sz="3200" dirty="0">
              <a:solidFill>
                <a:srgbClr val="CC3300"/>
              </a:solidFill>
            </a:endParaRPr>
          </a:p>
        </p:txBody>
      </p:sp>
      <p:sp>
        <p:nvSpPr>
          <p:cNvPr id="40" name="Rectangle 39"/>
          <p:cNvSpPr/>
          <p:nvPr/>
        </p:nvSpPr>
        <p:spPr>
          <a:xfrm>
            <a:off x="8225252" y="5875725"/>
            <a:ext cx="431528" cy="584775"/>
          </a:xfrm>
          <a:prstGeom prst="rect">
            <a:avLst/>
          </a:prstGeom>
          <a:noFill/>
        </p:spPr>
        <p:txBody>
          <a:bodyPr wrap="none">
            <a:spAutoFit/>
          </a:bodyPr>
          <a:lstStyle/>
          <a:p>
            <a:r>
              <a:rPr lang="en-US" sz="3200" b="1" dirty="0">
                <a:solidFill>
                  <a:srgbClr val="CC3300"/>
                </a:solidFill>
                <a:latin typeface="Courier New" pitchFamily="49" charset="0"/>
              </a:rPr>
              <a:t>8</a:t>
            </a:r>
            <a:endParaRPr lang="en-US" sz="3200" dirty="0">
              <a:solidFill>
                <a:srgbClr val="CC3300"/>
              </a:solidFill>
            </a:endParaRPr>
          </a:p>
        </p:txBody>
      </p:sp>
      <p:sp>
        <p:nvSpPr>
          <p:cNvPr id="41" name="Rectangle 40"/>
          <p:cNvSpPr/>
          <p:nvPr/>
        </p:nvSpPr>
        <p:spPr>
          <a:xfrm>
            <a:off x="7086600" y="4822327"/>
            <a:ext cx="925254" cy="584775"/>
          </a:xfrm>
          <a:prstGeom prst="rect">
            <a:avLst/>
          </a:prstGeom>
          <a:noFill/>
        </p:spPr>
        <p:txBody>
          <a:bodyPr wrap="none">
            <a:spAutoFit/>
          </a:bodyPr>
          <a:lstStyle/>
          <a:p>
            <a:r>
              <a:rPr lang="en-US" sz="3200" b="1" dirty="0" smtClean="0">
                <a:solidFill>
                  <a:srgbClr val="0AA318"/>
                </a:solidFill>
                <a:latin typeface="Courier New" pitchFamily="49" charset="0"/>
              </a:rPr>
              <a:t>'o'</a:t>
            </a:r>
            <a:endParaRPr lang="en-US" sz="3200" dirty="0">
              <a:solidFill>
                <a:srgbClr val="0AA318"/>
              </a:solidFill>
            </a:endParaRPr>
          </a:p>
        </p:txBody>
      </p:sp>
      <p:sp>
        <p:nvSpPr>
          <p:cNvPr id="42" name="Rectangle 41"/>
          <p:cNvSpPr/>
          <p:nvPr/>
        </p:nvSpPr>
        <p:spPr>
          <a:xfrm>
            <a:off x="7092682" y="5349026"/>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 </a:t>
            </a:r>
            <a:r>
              <a:rPr lang="en-US" sz="3200" b="1" dirty="0" smtClean="0">
                <a:solidFill>
                  <a:srgbClr val="0AA318"/>
                </a:solidFill>
                <a:latin typeface="Courier New" pitchFamily="49" charset="0"/>
              </a:rPr>
              <a:t>'</a:t>
            </a:r>
            <a:endParaRPr lang="en-US" sz="3200" dirty="0">
              <a:solidFill>
                <a:srgbClr val="0AA318"/>
              </a:solidFill>
            </a:endParaRPr>
          </a:p>
        </p:txBody>
      </p:sp>
      <p:sp>
        <p:nvSpPr>
          <p:cNvPr id="43" name="Rectangle 42"/>
          <p:cNvSpPr/>
          <p:nvPr/>
        </p:nvSpPr>
        <p:spPr>
          <a:xfrm>
            <a:off x="7091504" y="5875725"/>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t</a:t>
            </a:r>
            <a:r>
              <a:rPr lang="en-US" sz="3200" b="1" dirty="0" smtClean="0">
                <a:solidFill>
                  <a:srgbClr val="0AA318"/>
                </a:solidFill>
                <a:latin typeface="Courier New" pitchFamily="49" charset="0"/>
              </a:rPr>
              <a:t>'</a:t>
            </a:r>
            <a:endParaRPr lang="en-US" sz="3200" dirty="0">
              <a:solidFill>
                <a:srgbClr val="0AA318"/>
              </a:solidFill>
            </a:endParaRPr>
          </a:p>
        </p:txBody>
      </p:sp>
      <p:sp>
        <p:nvSpPr>
          <p:cNvPr id="44" name="Rectangle 43"/>
          <p:cNvSpPr/>
          <p:nvPr/>
        </p:nvSpPr>
        <p:spPr>
          <a:xfrm>
            <a:off x="6027682" y="5365526"/>
            <a:ext cx="925254" cy="584775"/>
          </a:xfrm>
          <a:prstGeom prst="rect">
            <a:avLst/>
          </a:prstGeom>
          <a:noFill/>
        </p:spPr>
        <p:txBody>
          <a:bodyPr wrap="none">
            <a:spAutoFit/>
          </a:bodyPr>
          <a:lstStyle/>
          <a:p>
            <a:r>
              <a:rPr lang="en-US" sz="3200" b="1" dirty="0" smtClean="0">
                <a:solidFill>
                  <a:srgbClr val="0AA318"/>
                </a:solidFill>
                <a:latin typeface="Courier New" pitchFamily="49" charset="0"/>
              </a:rPr>
              <a:t>'o'</a:t>
            </a:r>
            <a:endParaRPr lang="en-US" sz="3200" dirty="0">
              <a:solidFill>
                <a:srgbClr val="0AA318"/>
              </a:solidFill>
            </a:endParaRPr>
          </a:p>
        </p:txBody>
      </p:sp>
      <p:sp>
        <p:nvSpPr>
          <p:cNvPr id="45" name="Rectangle 44"/>
          <p:cNvSpPr/>
          <p:nvPr/>
        </p:nvSpPr>
        <p:spPr>
          <a:xfrm>
            <a:off x="6033764" y="5892225"/>
            <a:ext cx="925254" cy="584775"/>
          </a:xfrm>
          <a:prstGeom prst="rect">
            <a:avLst/>
          </a:prstGeom>
          <a:solidFill>
            <a:schemeClr val="bg1">
              <a:lumMod val="95000"/>
            </a:schemeClr>
          </a:solidFill>
          <a:ln w="3175">
            <a:solidFill>
              <a:srgbClr val="008000"/>
            </a:solidFill>
          </a:ln>
        </p:spPr>
        <p:txBody>
          <a:bodyPr wrap="none">
            <a:spAutoFit/>
          </a:bodyPr>
          <a:lstStyle/>
          <a:p>
            <a:r>
              <a:rPr lang="en-US" sz="3200" b="1" dirty="0" smtClean="0">
                <a:solidFill>
                  <a:srgbClr val="008000"/>
                </a:solidFill>
                <a:latin typeface="Courier New" pitchFamily="49" charset="0"/>
              </a:rPr>
              <a:t>'</a:t>
            </a:r>
            <a:r>
              <a:rPr lang="en-US" sz="3200" b="1" dirty="0">
                <a:solidFill>
                  <a:srgbClr val="008000"/>
                </a:solidFill>
                <a:latin typeface="Courier New" pitchFamily="49" charset="0"/>
              </a:rPr>
              <a:t> </a:t>
            </a:r>
            <a:r>
              <a:rPr lang="en-US" sz="3200" b="1" dirty="0" smtClean="0">
                <a:solidFill>
                  <a:srgbClr val="008000"/>
                </a:solidFill>
                <a:latin typeface="Courier New" pitchFamily="49" charset="0"/>
              </a:rPr>
              <a:t>'</a:t>
            </a:r>
            <a:endParaRPr lang="en-US" sz="3200" dirty="0">
              <a:solidFill>
                <a:srgbClr val="008000"/>
              </a:solidFill>
            </a:endParaRPr>
          </a:p>
        </p:txBody>
      </p:sp>
      <p:sp>
        <p:nvSpPr>
          <p:cNvPr id="46" name="Rectangle 45"/>
          <p:cNvSpPr/>
          <p:nvPr/>
        </p:nvSpPr>
        <p:spPr>
          <a:xfrm>
            <a:off x="6040892" y="1662133"/>
            <a:ext cx="925254" cy="584775"/>
          </a:xfrm>
          <a:prstGeom prst="rect">
            <a:avLst/>
          </a:prstGeom>
          <a:solidFill>
            <a:schemeClr val="bg1">
              <a:lumMod val="95000"/>
            </a:schemeClr>
          </a:solidFill>
          <a:ln w="3175">
            <a:solidFill>
              <a:srgbClr val="008000"/>
            </a:solidFill>
          </a:ln>
        </p:spPr>
        <p:txBody>
          <a:bodyPr wrap="none">
            <a:spAutoFit/>
          </a:bodyPr>
          <a:lstStyle/>
          <a:p>
            <a:r>
              <a:rPr lang="en-US" sz="3200" b="1" dirty="0" smtClean="0">
                <a:solidFill>
                  <a:srgbClr val="008000"/>
                </a:solidFill>
                <a:latin typeface="Courier New" pitchFamily="49" charset="0"/>
              </a:rPr>
              <a:t>'</a:t>
            </a:r>
            <a:r>
              <a:rPr lang="en-US" sz="3200" b="1" dirty="0">
                <a:solidFill>
                  <a:srgbClr val="008000"/>
                </a:solidFill>
                <a:latin typeface="Courier New" pitchFamily="49" charset="0"/>
              </a:rPr>
              <a:t> </a:t>
            </a:r>
            <a:r>
              <a:rPr lang="en-US" sz="3200" b="1" dirty="0" smtClean="0">
                <a:solidFill>
                  <a:srgbClr val="008000"/>
                </a:solidFill>
                <a:latin typeface="Courier New" pitchFamily="49" charset="0"/>
              </a:rPr>
              <a:t>'</a:t>
            </a:r>
            <a:endParaRPr lang="en-US" sz="3200" b="1" dirty="0">
              <a:solidFill>
                <a:srgbClr val="008000"/>
              </a:solidFill>
            </a:endParaRPr>
          </a:p>
        </p:txBody>
      </p:sp>
      <p:sp>
        <p:nvSpPr>
          <p:cNvPr id="47" name="Rectangle 46"/>
          <p:cNvSpPr/>
          <p:nvPr/>
        </p:nvSpPr>
        <p:spPr>
          <a:xfrm>
            <a:off x="5106726" y="896508"/>
            <a:ext cx="736099" cy="369332"/>
          </a:xfrm>
          <a:prstGeom prst="rect">
            <a:avLst/>
          </a:prstGeom>
          <a:solidFill>
            <a:srgbClr val="CCFFCC"/>
          </a:solidFill>
        </p:spPr>
        <p:txBody>
          <a:bodyPr wrap="none">
            <a:spAutoFit/>
          </a:bodyPr>
          <a:lstStyle/>
          <a:p>
            <a:r>
              <a:rPr lang="en-US" sz="1800" b="1" dirty="0" smtClean="0">
                <a:latin typeface="Courier New" pitchFamily="49" charset="0"/>
              </a:rPr>
              <a:t>res.</a:t>
            </a:r>
            <a:endParaRPr lang="en-US" sz="1800" dirty="0"/>
          </a:p>
        </p:txBody>
      </p:sp>
      <p:sp>
        <p:nvSpPr>
          <p:cNvPr id="52" name="Text Box 6"/>
          <p:cNvSpPr txBox="1">
            <a:spLocks noChangeArrowheads="1"/>
          </p:cNvSpPr>
          <p:nvPr/>
        </p:nvSpPr>
        <p:spPr bwMode="auto">
          <a:xfrm>
            <a:off x="328613" y="1259193"/>
            <a:ext cx="5462587" cy="3134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dirty="0">
                <a:latin typeface="Courier New" pitchFamily="49" charset="0"/>
              </a:rPr>
              <a:t>S = </a:t>
            </a:r>
            <a:r>
              <a:rPr lang="en-US" sz="1800" b="1" dirty="0">
                <a:solidFill>
                  <a:srgbClr val="0AA318"/>
                </a:solidFill>
                <a:latin typeface="Courier New" pitchFamily="49" charset="0"/>
              </a:rPr>
              <a:t>'</a:t>
            </a:r>
            <a:r>
              <a:rPr lang="en-US" sz="1800" b="1" u="sng" dirty="0">
                <a:solidFill>
                  <a:srgbClr val="0AA318"/>
                </a:solidFill>
                <a:latin typeface="Courier New" pitchFamily="49" charset="0"/>
              </a:rPr>
              <a:t>t</a:t>
            </a:r>
            <a:r>
              <a:rPr lang="en-US" sz="1800" b="1" dirty="0">
                <a:solidFill>
                  <a:srgbClr val="0AA318"/>
                </a:solidFill>
                <a:latin typeface="Courier New" pitchFamily="49" charset="0"/>
              </a:rPr>
              <a:t>ime </a:t>
            </a:r>
            <a:r>
              <a:rPr lang="en-US" sz="1800" b="1" u="sng" dirty="0">
                <a:solidFill>
                  <a:srgbClr val="0AA318"/>
                </a:solidFill>
                <a:latin typeface="Courier New" pitchFamily="49" charset="0"/>
              </a:rPr>
              <a:t>t</a:t>
            </a:r>
            <a:r>
              <a:rPr lang="en-US" sz="1800" b="1" dirty="0">
                <a:solidFill>
                  <a:srgbClr val="0AA318"/>
                </a:solidFill>
                <a:latin typeface="Courier New" pitchFamily="49" charset="0"/>
              </a:rPr>
              <a:t>o </a:t>
            </a:r>
            <a:r>
              <a:rPr lang="en-US" sz="1800" b="1" u="sng" dirty="0">
                <a:solidFill>
                  <a:srgbClr val="0AA318"/>
                </a:solidFill>
                <a:latin typeface="Courier New" pitchFamily="49" charset="0"/>
              </a:rPr>
              <a:t>t</a:t>
            </a:r>
            <a:r>
              <a:rPr lang="en-US" sz="1800" b="1" dirty="0">
                <a:solidFill>
                  <a:srgbClr val="0AA318"/>
                </a:solidFill>
                <a:latin typeface="Courier New" pitchFamily="49" charset="0"/>
              </a:rPr>
              <a:t>hink </a:t>
            </a:r>
            <a:r>
              <a:rPr lang="en-US" sz="1800" b="1" u="sng" dirty="0">
                <a:solidFill>
                  <a:srgbClr val="0AA318"/>
                </a:solidFill>
                <a:latin typeface="Courier New" pitchFamily="49" charset="0"/>
              </a:rPr>
              <a:t>t</a:t>
            </a:r>
            <a:r>
              <a:rPr lang="en-US" sz="1800" b="1" dirty="0">
                <a:solidFill>
                  <a:srgbClr val="0AA318"/>
                </a:solidFill>
                <a:latin typeface="Courier New" pitchFamily="49" charset="0"/>
              </a:rPr>
              <a:t>his </a:t>
            </a:r>
            <a:r>
              <a:rPr lang="en-US" sz="1800" b="1" u="sng" dirty="0">
                <a:solidFill>
                  <a:srgbClr val="0AA318"/>
                </a:solidFill>
                <a:latin typeface="Courier New" pitchFamily="49" charset="0"/>
              </a:rPr>
              <a:t>o</a:t>
            </a:r>
            <a:r>
              <a:rPr lang="en-US" sz="1800" b="1" dirty="0">
                <a:solidFill>
                  <a:srgbClr val="0AA318"/>
                </a:solidFill>
                <a:latin typeface="Courier New" pitchFamily="49" charset="0"/>
              </a:rPr>
              <a:t>ver! '</a:t>
            </a:r>
          </a:p>
          <a:p>
            <a:pPr algn="l">
              <a:lnSpc>
                <a:spcPts val="1400"/>
              </a:lnSpc>
              <a:spcBef>
                <a:spcPct val="50000"/>
              </a:spcBef>
            </a:pPr>
            <a:endParaRPr lang="en-US" sz="1800" b="1" dirty="0" smtClean="0">
              <a:latin typeface="Courier New" pitchFamily="49" charset="0"/>
            </a:endParaRPr>
          </a:p>
          <a:p>
            <a:pPr algn="l">
              <a:lnSpc>
                <a:spcPts val="1400"/>
              </a:lnSpc>
              <a:spcBef>
                <a:spcPct val="50000"/>
              </a:spcBef>
            </a:pPr>
            <a:endParaRPr lang="en-US" sz="1800" b="1" dirty="0" smtClean="0">
              <a:latin typeface="Courier New" pitchFamily="49" charset="0"/>
            </a:endParaRPr>
          </a:p>
          <a:p>
            <a:pPr algn="l">
              <a:lnSpc>
                <a:spcPts val="1400"/>
              </a:lnSpc>
              <a:spcBef>
                <a:spcPct val="50000"/>
              </a:spcBef>
            </a:pPr>
            <a:r>
              <a:rPr lang="en-US" sz="1800" b="1" dirty="0" smtClean="0">
                <a:latin typeface="Courier New" pitchFamily="49" charset="0"/>
              </a:rPr>
              <a:t>result </a:t>
            </a:r>
            <a:r>
              <a:rPr lang="en-US" sz="1800" b="1" dirty="0">
                <a:latin typeface="Courier New" pitchFamily="49" charset="0"/>
              </a:rPr>
              <a:t>= </a:t>
            </a:r>
            <a:r>
              <a:rPr lang="en-US" sz="1800" b="1" dirty="0" smtClean="0">
                <a:solidFill>
                  <a:srgbClr val="0AA318"/>
                </a:solidFill>
                <a:latin typeface="Courier New" pitchFamily="49" charset="0"/>
              </a:rPr>
              <a:t>''</a:t>
            </a:r>
          </a:p>
          <a:p>
            <a:pPr algn="l">
              <a:lnSpc>
                <a:spcPts val="1400"/>
              </a:lnSpc>
              <a:spcBef>
                <a:spcPct val="50000"/>
              </a:spcBef>
            </a:pPr>
            <a:endParaRPr lang="en-US" sz="1800" b="1" dirty="0">
              <a:solidFill>
                <a:srgbClr val="0AA318"/>
              </a:solidFill>
              <a:latin typeface="Courier New" pitchFamily="49" charset="0"/>
            </a:endParaRPr>
          </a:p>
          <a:p>
            <a:pPr algn="l">
              <a:lnSpc>
                <a:spcPts val="1400"/>
              </a:lnSpc>
              <a:spcBef>
                <a:spcPct val="50000"/>
              </a:spcBef>
            </a:pPr>
            <a:r>
              <a:rPr lang="en-US" sz="1800" b="1" dirty="0">
                <a:solidFill>
                  <a:srgbClr val="F68B09"/>
                </a:solidFill>
                <a:latin typeface="Courier New" pitchFamily="49" charset="0"/>
              </a:rPr>
              <a:t>for </a:t>
            </a:r>
            <a:r>
              <a:rPr lang="en-US" sz="1800" b="1" dirty="0" err="1">
                <a:latin typeface="Courier New" pitchFamily="49" charset="0"/>
              </a:rPr>
              <a:t>i</a:t>
            </a:r>
            <a:r>
              <a:rPr lang="en-US" sz="1800" b="1" dirty="0">
                <a:latin typeface="Courier New" pitchFamily="49" charset="0"/>
              </a:rPr>
              <a:t> </a:t>
            </a:r>
            <a:r>
              <a:rPr lang="en-US" sz="1800" b="1" dirty="0">
                <a:solidFill>
                  <a:srgbClr val="F78B09"/>
                </a:solidFill>
                <a:latin typeface="Courier New" pitchFamily="49" charset="0"/>
              </a:rPr>
              <a:t>in</a:t>
            </a:r>
            <a:r>
              <a:rPr lang="en-US" sz="1800" b="1" dirty="0">
                <a:latin typeface="Courier New" pitchFamily="49" charset="0"/>
              </a:rPr>
              <a:t> </a:t>
            </a:r>
            <a:r>
              <a:rPr lang="en-US" sz="1800" b="1" dirty="0" smtClean="0">
                <a:latin typeface="Courier New" pitchFamily="49" charset="0"/>
              </a:rPr>
              <a:t>list(range(</a:t>
            </a:r>
            <a:r>
              <a:rPr lang="en-US" sz="1800" b="1" dirty="0" err="1" smtClean="0">
                <a:latin typeface="Courier New" pitchFamily="49" charset="0"/>
              </a:rPr>
              <a:t>len</a:t>
            </a:r>
            <a:r>
              <a:rPr lang="en-US" sz="1800" b="1" dirty="0" smtClean="0">
                <a:latin typeface="Courier New" pitchFamily="49" charset="0"/>
              </a:rPr>
              <a:t>(S))):</a:t>
            </a:r>
            <a:endParaRPr lang="en-US" sz="1800" b="1" dirty="0">
              <a:latin typeface="Courier New" pitchFamily="49" charset="0"/>
            </a:endParaRPr>
          </a:p>
          <a:p>
            <a:pPr algn="l">
              <a:lnSpc>
                <a:spcPts val="1400"/>
              </a:lnSpc>
              <a:spcBef>
                <a:spcPct val="50000"/>
              </a:spcBef>
            </a:pPr>
            <a:r>
              <a:rPr lang="en-US" sz="1800" b="1" dirty="0">
                <a:solidFill>
                  <a:srgbClr val="F68B09"/>
                </a:solidFill>
                <a:latin typeface="Courier New" pitchFamily="49" charset="0"/>
              </a:rPr>
              <a:t>   </a:t>
            </a:r>
            <a:r>
              <a:rPr lang="en-US" sz="1800" b="1" dirty="0">
                <a:solidFill>
                  <a:srgbClr val="F78B09"/>
                </a:solidFill>
                <a:latin typeface="Courier New" pitchFamily="49" charset="0"/>
              </a:rPr>
              <a:t>if</a:t>
            </a:r>
            <a:r>
              <a:rPr lang="en-US" sz="1800" b="1" dirty="0">
                <a:latin typeface="Courier New" pitchFamily="49" charset="0"/>
              </a:rPr>
              <a:t> S[i-1] == </a:t>
            </a:r>
            <a:r>
              <a:rPr lang="en-US" sz="1800" b="1" dirty="0">
                <a:solidFill>
                  <a:srgbClr val="0AA318"/>
                </a:solidFill>
                <a:latin typeface="Courier New" pitchFamily="49" charset="0"/>
              </a:rPr>
              <a:t>' '</a:t>
            </a:r>
            <a:r>
              <a:rPr lang="en-US" sz="1800" b="1" dirty="0">
                <a:latin typeface="Courier New" pitchFamily="49" charset="0"/>
              </a:rPr>
              <a:t>:</a:t>
            </a:r>
          </a:p>
          <a:p>
            <a:pPr algn="l">
              <a:lnSpc>
                <a:spcPts val="1400"/>
              </a:lnSpc>
              <a:spcBef>
                <a:spcPct val="50000"/>
              </a:spcBef>
            </a:pPr>
            <a:r>
              <a:rPr lang="en-US" sz="1800" b="1" dirty="0">
                <a:latin typeface="Courier New" pitchFamily="49" charset="0"/>
              </a:rPr>
              <a:t>	result += S[</a:t>
            </a:r>
            <a:r>
              <a:rPr lang="en-US" sz="1800" b="1" dirty="0" err="1">
                <a:latin typeface="Courier New" pitchFamily="49" charset="0"/>
              </a:rPr>
              <a:t>i</a:t>
            </a:r>
            <a:r>
              <a:rPr lang="en-US" sz="1800" b="1" dirty="0" smtClean="0">
                <a:latin typeface="Courier New" pitchFamily="49" charset="0"/>
              </a:rPr>
              <a:t>]</a:t>
            </a:r>
          </a:p>
          <a:p>
            <a:pPr algn="l">
              <a:lnSpc>
                <a:spcPts val="1400"/>
              </a:lnSpc>
              <a:spcBef>
                <a:spcPct val="50000"/>
              </a:spcBef>
            </a:pPr>
            <a:endParaRPr lang="en-US" sz="1800" b="1" dirty="0">
              <a:latin typeface="Courier New" pitchFamily="49" charset="0"/>
            </a:endParaRPr>
          </a:p>
          <a:p>
            <a:pPr algn="l">
              <a:lnSpc>
                <a:spcPts val="1400"/>
              </a:lnSpc>
              <a:spcBef>
                <a:spcPct val="50000"/>
              </a:spcBef>
            </a:pPr>
            <a:r>
              <a:rPr lang="en-US" sz="1800" b="1" dirty="0">
                <a:solidFill>
                  <a:srgbClr val="F78B09"/>
                </a:solidFill>
                <a:latin typeface="Courier New" pitchFamily="49" charset="0"/>
              </a:rPr>
              <a:t>print </a:t>
            </a:r>
            <a:r>
              <a:rPr lang="en-US" sz="1800" b="1" dirty="0">
                <a:latin typeface="Courier New" pitchFamily="49" charset="0"/>
              </a:rPr>
              <a:t>result</a:t>
            </a:r>
          </a:p>
        </p:txBody>
      </p:sp>
      <p:sp>
        <p:nvSpPr>
          <p:cNvPr id="53" name="TextBox 52"/>
          <p:cNvSpPr txBox="1"/>
          <p:nvPr/>
        </p:nvSpPr>
        <p:spPr>
          <a:xfrm>
            <a:off x="3312826" y="2573179"/>
            <a:ext cx="325731" cy="246221"/>
          </a:xfrm>
          <a:prstGeom prst="rect">
            <a:avLst/>
          </a:prstGeom>
          <a:noFill/>
        </p:spPr>
        <p:txBody>
          <a:bodyPr wrap="none" rtlCol="0">
            <a:spAutoFit/>
          </a:bodyPr>
          <a:lstStyle/>
          <a:p>
            <a:r>
              <a:rPr lang="en-US" sz="1000" dirty="0" smtClean="0">
                <a:solidFill>
                  <a:srgbClr val="0000FF"/>
                </a:solidFill>
                <a:latin typeface="Cambria" panose="02040503050406030204" pitchFamily="18" charset="0"/>
              </a:rPr>
              <a:t>25</a:t>
            </a:r>
          </a:p>
        </p:txBody>
      </p:sp>
      <p:cxnSp>
        <p:nvCxnSpPr>
          <p:cNvPr id="54" name="Straight Connector 53"/>
          <p:cNvCxnSpPr/>
          <p:nvPr/>
        </p:nvCxnSpPr>
        <p:spPr bwMode="auto">
          <a:xfrm>
            <a:off x="3239594" y="2780644"/>
            <a:ext cx="544648" cy="0"/>
          </a:xfrm>
          <a:prstGeom prst="line">
            <a:avLst/>
          </a:prstGeom>
          <a:noFill/>
          <a:ln w="19050" cap="flat" cmpd="sng" algn="ctr">
            <a:solidFill>
              <a:srgbClr val="0000FF"/>
            </a:solidFill>
            <a:prstDash val="solid"/>
            <a:round/>
            <a:headEnd type="none" w="med" len="med"/>
            <a:tailEnd type="none" w="med" len="med"/>
          </a:ln>
          <a:effectLst/>
        </p:spPr>
      </p:cxnSp>
      <p:sp>
        <p:nvSpPr>
          <p:cNvPr id="55" name="TextBox 54"/>
          <p:cNvSpPr txBox="1"/>
          <p:nvPr/>
        </p:nvSpPr>
        <p:spPr>
          <a:xfrm>
            <a:off x="2350482" y="1936447"/>
            <a:ext cx="1726755" cy="461665"/>
          </a:xfrm>
          <a:prstGeom prst="rect">
            <a:avLst/>
          </a:prstGeom>
          <a:noFill/>
        </p:spPr>
        <p:txBody>
          <a:bodyPr wrap="none" rtlCol="0">
            <a:spAutoFit/>
          </a:bodyPr>
          <a:lstStyle/>
          <a:p>
            <a:r>
              <a:rPr lang="en-US" b="1" dirty="0" smtClean="0">
                <a:solidFill>
                  <a:srgbClr val="C00000"/>
                </a:solidFill>
                <a:latin typeface="Calibri" panose="020F0502020204030204" pitchFamily="34" charset="0"/>
                <a:cs typeface="Calibri" panose="020F0502020204030204" pitchFamily="34" charset="0"/>
              </a:rPr>
              <a:t>[0,1,2,...,24]</a:t>
            </a:r>
          </a:p>
        </p:txBody>
      </p:sp>
      <p:sp>
        <p:nvSpPr>
          <p:cNvPr id="56" name="Left Brace 55"/>
          <p:cNvSpPr/>
          <p:nvPr/>
        </p:nvSpPr>
        <p:spPr bwMode="auto">
          <a:xfrm rot="5400000">
            <a:off x="2716647" y="1307333"/>
            <a:ext cx="449536" cy="2514195"/>
          </a:xfrm>
          <a:prstGeom prst="leftBrace">
            <a:avLst>
              <a:gd name="adj1" fmla="val 59878"/>
              <a:gd name="adj2" fmla="val 50000"/>
            </a:avLst>
          </a:prstGeom>
          <a:no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713160" y="351000"/>
              <a:ext cx="8080560" cy="6249240"/>
            </p14:xfrm>
          </p:contentPart>
        </mc:Choice>
        <mc:Fallback xmlns="">
          <p:pic>
            <p:nvPicPr>
              <p:cNvPr id="3" name="Ink 2"/>
              <p:cNvPicPr/>
              <p:nvPr/>
            </p:nvPicPr>
            <p:blipFill>
              <a:blip r:embed="rId4"/>
              <a:stretch>
                <a:fillRect/>
              </a:stretch>
            </p:blipFill>
            <p:spPr>
              <a:xfrm>
                <a:off x="700560" y="339840"/>
                <a:ext cx="8100720" cy="6273360"/>
              </a:xfrm>
              <a:prstGeom prst="rect">
                <a:avLst/>
              </a:prstGeom>
            </p:spPr>
          </p:pic>
        </mc:Fallback>
      </mc:AlternateContent>
    </p:spTree>
    <p:extLst>
      <p:ext uri="{BB962C8B-B14F-4D97-AF65-F5344CB8AC3E}">
        <p14:creationId xmlns:p14="http://schemas.microsoft.com/office/powerpoint/2010/main" val="2533413009"/>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4876800" y="322232"/>
            <a:ext cx="4106779" cy="6415452"/>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603" name="Text Box 2"/>
          <p:cNvSpPr txBox="1">
            <a:spLocks noChangeArrowheads="1"/>
          </p:cNvSpPr>
          <p:nvPr/>
        </p:nvSpPr>
        <p:spPr bwMode="auto">
          <a:xfrm>
            <a:off x="228600" y="152400"/>
            <a:ext cx="14478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Quiz</a:t>
            </a:r>
            <a:endParaRPr lang="en-US" sz="4200" dirty="0">
              <a:latin typeface="Cambria" pitchFamily="18" charset="0"/>
            </a:endParaRPr>
          </a:p>
        </p:txBody>
      </p:sp>
      <p:sp>
        <p:nvSpPr>
          <p:cNvPr id="6" name="Rectangle 5"/>
          <p:cNvSpPr/>
          <p:nvPr/>
        </p:nvSpPr>
        <p:spPr>
          <a:xfrm>
            <a:off x="1905596" y="322232"/>
            <a:ext cx="2818207" cy="400110"/>
          </a:xfrm>
          <a:prstGeom prst="rect">
            <a:avLst/>
          </a:prstGeom>
        </p:spPr>
        <p:txBody>
          <a:bodyPr wrap="none">
            <a:spAutoFit/>
          </a:bodyPr>
          <a:lstStyle/>
          <a:p>
            <a:r>
              <a:rPr lang="en-US" sz="2000" i="1" dirty="0" smtClean="0">
                <a:latin typeface="Cambria" pitchFamily="18" charset="0"/>
              </a:rPr>
              <a:t>What does the loop say?</a:t>
            </a:r>
            <a:endParaRPr lang="en-US" sz="2000" i="1" dirty="0"/>
          </a:p>
        </p:txBody>
      </p:sp>
      <p:sp>
        <p:nvSpPr>
          <p:cNvPr id="36" name="Rectangle 35"/>
          <p:cNvSpPr/>
          <p:nvPr/>
        </p:nvSpPr>
        <p:spPr>
          <a:xfrm>
            <a:off x="8233988" y="786825"/>
            <a:ext cx="431528" cy="584775"/>
          </a:xfrm>
          <a:prstGeom prst="rect">
            <a:avLst/>
          </a:prstGeom>
          <a:solidFill>
            <a:schemeClr val="bg1"/>
          </a:solidFill>
        </p:spPr>
        <p:txBody>
          <a:bodyPr wrap="none">
            <a:spAutoFit/>
          </a:bodyPr>
          <a:lstStyle/>
          <a:p>
            <a:r>
              <a:rPr lang="en-US" sz="3200" b="1" dirty="0">
                <a:latin typeface="Courier New" pitchFamily="49" charset="0"/>
              </a:rPr>
              <a:t>i</a:t>
            </a:r>
            <a:endParaRPr lang="en-US" sz="3200" dirty="0"/>
          </a:p>
        </p:txBody>
      </p:sp>
      <p:sp>
        <p:nvSpPr>
          <p:cNvPr id="38" name="Rectangle 37"/>
          <p:cNvSpPr/>
          <p:nvPr/>
        </p:nvSpPr>
        <p:spPr>
          <a:xfrm>
            <a:off x="8223942" y="1662133"/>
            <a:ext cx="431528" cy="584775"/>
          </a:xfrm>
          <a:prstGeom prst="rect">
            <a:avLst/>
          </a:prstGeom>
          <a:noFill/>
        </p:spPr>
        <p:txBody>
          <a:bodyPr wrap="none">
            <a:spAutoFit/>
          </a:bodyPr>
          <a:lstStyle/>
          <a:p>
            <a:r>
              <a:rPr lang="en-US" sz="3200" b="1" dirty="0">
                <a:solidFill>
                  <a:srgbClr val="CC3300"/>
                </a:solidFill>
                <a:latin typeface="Courier New" pitchFamily="49" charset="0"/>
              </a:rPr>
              <a:t>0</a:t>
            </a:r>
            <a:endParaRPr lang="en-US" sz="3200" dirty="0">
              <a:solidFill>
                <a:srgbClr val="CC3300"/>
              </a:solidFill>
            </a:endParaRPr>
          </a:p>
        </p:txBody>
      </p:sp>
      <p:sp>
        <p:nvSpPr>
          <p:cNvPr id="13" name="Rectangle 12"/>
          <p:cNvSpPr/>
          <p:nvPr/>
        </p:nvSpPr>
        <p:spPr>
          <a:xfrm>
            <a:off x="8229084" y="2188832"/>
            <a:ext cx="431528" cy="584775"/>
          </a:xfrm>
          <a:prstGeom prst="rect">
            <a:avLst/>
          </a:prstGeom>
          <a:noFill/>
        </p:spPr>
        <p:txBody>
          <a:bodyPr wrap="none">
            <a:spAutoFit/>
          </a:bodyPr>
          <a:lstStyle/>
          <a:p>
            <a:r>
              <a:rPr lang="en-US" sz="3200" b="1" dirty="0" smtClean="0">
                <a:solidFill>
                  <a:srgbClr val="CC3300"/>
                </a:solidFill>
                <a:latin typeface="Courier New" pitchFamily="49" charset="0"/>
              </a:rPr>
              <a:t>1</a:t>
            </a:r>
            <a:endParaRPr lang="en-US" sz="3200" dirty="0">
              <a:solidFill>
                <a:srgbClr val="CC3300"/>
              </a:solidFill>
            </a:endParaRPr>
          </a:p>
        </p:txBody>
      </p:sp>
      <p:sp>
        <p:nvSpPr>
          <p:cNvPr id="14" name="Rectangle 13"/>
          <p:cNvSpPr/>
          <p:nvPr/>
        </p:nvSpPr>
        <p:spPr>
          <a:xfrm>
            <a:off x="8227476" y="2715531"/>
            <a:ext cx="431528" cy="584775"/>
          </a:xfrm>
          <a:prstGeom prst="rect">
            <a:avLst/>
          </a:prstGeom>
          <a:noFill/>
        </p:spPr>
        <p:txBody>
          <a:bodyPr wrap="none">
            <a:spAutoFit/>
          </a:bodyPr>
          <a:lstStyle/>
          <a:p>
            <a:r>
              <a:rPr lang="en-US" sz="3200" b="1" dirty="0" smtClean="0">
                <a:solidFill>
                  <a:srgbClr val="CC3300"/>
                </a:solidFill>
                <a:latin typeface="Courier New" pitchFamily="49" charset="0"/>
              </a:rPr>
              <a:t>2</a:t>
            </a:r>
            <a:endParaRPr lang="en-US" sz="3200" dirty="0">
              <a:solidFill>
                <a:srgbClr val="CC3300"/>
              </a:solidFill>
            </a:endParaRPr>
          </a:p>
        </p:txBody>
      </p:sp>
      <p:sp>
        <p:nvSpPr>
          <p:cNvPr id="11" name="Rectangle 10"/>
          <p:cNvSpPr/>
          <p:nvPr/>
        </p:nvSpPr>
        <p:spPr>
          <a:xfrm>
            <a:off x="7147271" y="848380"/>
            <a:ext cx="922047" cy="461665"/>
          </a:xfrm>
          <a:prstGeom prst="rect">
            <a:avLst/>
          </a:prstGeom>
          <a:solidFill>
            <a:schemeClr val="bg1"/>
          </a:solidFill>
        </p:spPr>
        <p:txBody>
          <a:bodyPr wrap="none">
            <a:spAutoFit/>
          </a:bodyPr>
          <a:lstStyle/>
          <a:p>
            <a:r>
              <a:rPr lang="en-US" b="1" dirty="0" smtClean="0">
                <a:latin typeface="Courier New" pitchFamily="49" charset="0"/>
              </a:rPr>
              <a:t>S[</a:t>
            </a:r>
            <a:r>
              <a:rPr lang="en-US" b="1" dirty="0" err="1" smtClean="0">
                <a:latin typeface="Courier New" pitchFamily="49" charset="0"/>
              </a:rPr>
              <a:t>i</a:t>
            </a:r>
            <a:r>
              <a:rPr lang="en-US" b="1" dirty="0" smtClean="0">
                <a:latin typeface="Courier New" pitchFamily="49" charset="0"/>
              </a:rPr>
              <a:t>]</a:t>
            </a:r>
            <a:endParaRPr lang="en-US" dirty="0"/>
          </a:p>
        </p:txBody>
      </p:sp>
      <p:sp>
        <p:nvSpPr>
          <p:cNvPr id="17" name="Rectangle 16"/>
          <p:cNvSpPr/>
          <p:nvPr/>
        </p:nvSpPr>
        <p:spPr>
          <a:xfrm>
            <a:off x="7088824" y="1662133"/>
            <a:ext cx="925254" cy="584775"/>
          </a:xfrm>
          <a:prstGeom prst="rect">
            <a:avLst/>
          </a:prstGeom>
          <a:noFill/>
        </p:spPr>
        <p:txBody>
          <a:bodyPr wrap="none">
            <a:spAutoFit/>
          </a:bodyPr>
          <a:lstStyle/>
          <a:p>
            <a:r>
              <a:rPr lang="en-US" sz="3200" b="1" dirty="0" smtClean="0">
                <a:solidFill>
                  <a:srgbClr val="0AA318"/>
                </a:solidFill>
                <a:latin typeface="Courier New" pitchFamily="49" charset="0"/>
              </a:rPr>
              <a:t>'t'</a:t>
            </a:r>
            <a:endParaRPr lang="en-US" sz="3200" dirty="0">
              <a:solidFill>
                <a:srgbClr val="0AA318"/>
              </a:solidFill>
            </a:endParaRPr>
          </a:p>
        </p:txBody>
      </p:sp>
      <p:sp>
        <p:nvSpPr>
          <p:cNvPr id="18" name="Rectangle 17"/>
          <p:cNvSpPr/>
          <p:nvPr/>
        </p:nvSpPr>
        <p:spPr>
          <a:xfrm>
            <a:off x="7094906" y="2188832"/>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err="1" smtClean="0">
                <a:solidFill>
                  <a:srgbClr val="0AA318"/>
                </a:solidFill>
                <a:latin typeface="Courier New" pitchFamily="49" charset="0"/>
              </a:rPr>
              <a:t>i</a:t>
            </a:r>
            <a:r>
              <a:rPr lang="en-US" sz="3200" b="1" dirty="0" smtClean="0">
                <a:solidFill>
                  <a:srgbClr val="0AA318"/>
                </a:solidFill>
                <a:latin typeface="Courier New" pitchFamily="49" charset="0"/>
              </a:rPr>
              <a:t>'</a:t>
            </a:r>
            <a:endParaRPr lang="en-US" sz="3200" dirty="0">
              <a:solidFill>
                <a:srgbClr val="0AA318"/>
              </a:solidFill>
            </a:endParaRPr>
          </a:p>
        </p:txBody>
      </p:sp>
      <p:sp>
        <p:nvSpPr>
          <p:cNvPr id="19" name="Rectangle 18"/>
          <p:cNvSpPr/>
          <p:nvPr/>
        </p:nvSpPr>
        <p:spPr>
          <a:xfrm>
            <a:off x="7093728" y="2715531"/>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m</a:t>
            </a:r>
            <a:r>
              <a:rPr lang="en-US" sz="3200" b="1" dirty="0" smtClean="0">
                <a:solidFill>
                  <a:srgbClr val="0AA318"/>
                </a:solidFill>
                <a:latin typeface="Courier New" pitchFamily="49" charset="0"/>
              </a:rPr>
              <a:t>'</a:t>
            </a:r>
            <a:endParaRPr lang="en-US" sz="3200" dirty="0">
              <a:solidFill>
                <a:srgbClr val="0AA318"/>
              </a:solidFill>
            </a:endParaRPr>
          </a:p>
        </p:txBody>
      </p:sp>
      <p:sp>
        <p:nvSpPr>
          <p:cNvPr id="21" name="Rectangle 20"/>
          <p:cNvSpPr/>
          <p:nvPr/>
        </p:nvSpPr>
        <p:spPr>
          <a:xfrm>
            <a:off x="6066541" y="917630"/>
            <a:ext cx="877163" cy="323165"/>
          </a:xfrm>
          <a:prstGeom prst="rect">
            <a:avLst/>
          </a:prstGeom>
          <a:solidFill>
            <a:schemeClr val="bg1"/>
          </a:solidFill>
        </p:spPr>
        <p:txBody>
          <a:bodyPr wrap="none">
            <a:spAutoFit/>
          </a:bodyPr>
          <a:lstStyle/>
          <a:p>
            <a:r>
              <a:rPr lang="en-US" sz="1500" b="1" dirty="0" smtClean="0">
                <a:latin typeface="Courier New" pitchFamily="49" charset="0"/>
              </a:rPr>
              <a:t>S[i-1]</a:t>
            </a:r>
            <a:endParaRPr lang="en-US" sz="1500" b="1" dirty="0"/>
          </a:p>
        </p:txBody>
      </p:sp>
      <p:sp>
        <p:nvSpPr>
          <p:cNvPr id="22" name="Rectangle 21"/>
          <p:cNvSpPr/>
          <p:nvPr/>
        </p:nvSpPr>
        <p:spPr>
          <a:xfrm>
            <a:off x="8228846" y="3242230"/>
            <a:ext cx="431528" cy="584775"/>
          </a:xfrm>
          <a:prstGeom prst="rect">
            <a:avLst/>
          </a:prstGeom>
          <a:noFill/>
        </p:spPr>
        <p:txBody>
          <a:bodyPr wrap="none">
            <a:spAutoFit/>
          </a:bodyPr>
          <a:lstStyle/>
          <a:p>
            <a:r>
              <a:rPr lang="en-US" sz="3200" b="1" dirty="0">
                <a:solidFill>
                  <a:srgbClr val="CC3300"/>
                </a:solidFill>
                <a:latin typeface="Courier New" pitchFamily="49" charset="0"/>
              </a:rPr>
              <a:t>3</a:t>
            </a:r>
            <a:endParaRPr lang="en-US" sz="3200" dirty="0">
              <a:solidFill>
                <a:srgbClr val="CC3300"/>
              </a:solidFill>
            </a:endParaRPr>
          </a:p>
        </p:txBody>
      </p:sp>
      <p:sp>
        <p:nvSpPr>
          <p:cNvPr id="23" name="Rectangle 22"/>
          <p:cNvSpPr/>
          <p:nvPr/>
        </p:nvSpPr>
        <p:spPr>
          <a:xfrm>
            <a:off x="8233988" y="3768929"/>
            <a:ext cx="431528" cy="584775"/>
          </a:xfrm>
          <a:prstGeom prst="rect">
            <a:avLst/>
          </a:prstGeom>
          <a:noFill/>
        </p:spPr>
        <p:txBody>
          <a:bodyPr wrap="none">
            <a:spAutoFit/>
          </a:bodyPr>
          <a:lstStyle/>
          <a:p>
            <a:r>
              <a:rPr lang="en-US" sz="3200" b="1" dirty="0">
                <a:solidFill>
                  <a:srgbClr val="CC3300"/>
                </a:solidFill>
                <a:latin typeface="Courier New" pitchFamily="49" charset="0"/>
              </a:rPr>
              <a:t>4</a:t>
            </a:r>
            <a:endParaRPr lang="en-US" sz="3200" dirty="0">
              <a:solidFill>
                <a:srgbClr val="CC3300"/>
              </a:solidFill>
            </a:endParaRPr>
          </a:p>
        </p:txBody>
      </p:sp>
      <p:sp>
        <p:nvSpPr>
          <p:cNvPr id="24" name="Rectangle 23"/>
          <p:cNvSpPr/>
          <p:nvPr/>
        </p:nvSpPr>
        <p:spPr>
          <a:xfrm>
            <a:off x="8232380" y="4295628"/>
            <a:ext cx="431528" cy="584775"/>
          </a:xfrm>
          <a:prstGeom prst="rect">
            <a:avLst/>
          </a:prstGeom>
          <a:noFill/>
        </p:spPr>
        <p:txBody>
          <a:bodyPr wrap="none">
            <a:spAutoFit/>
          </a:bodyPr>
          <a:lstStyle/>
          <a:p>
            <a:r>
              <a:rPr lang="en-US" sz="3200" b="1" dirty="0">
                <a:solidFill>
                  <a:srgbClr val="CC3300"/>
                </a:solidFill>
                <a:latin typeface="Courier New" pitchFamily="49" charset="0"/>
              </a:rPr>
              <a:t>5</a:t>
            </a:r>
            <a:endParaRPr lang="en-US" sz="3200" dirty="0">
              <a:solidFill>
                <a:srgbClr val="CC3300"/>
              </a:solidFill>
            </a:endParaRPr>
          </a:p>
        </p:txBody>
      </p:sp>
      <p:sp>
        <p:nvSpPr>
          <p:cNvPr id="25" name="Rectangle 24"/>
          <p:cNvSpPr/>
          <p:nvPr/>
        </p:nvSpPr>
        <p:spPr>
          <a:xfrm>
            <a:off x="7093728" y="3242230"/>
            <a:ext cx="925254" cy="584775"/>
          </a:xfrm>
          <a:prstGeom prst="rect">
            <a:avLst/>
          </a:prstGeom>
          <a:noFill/>
        </p:spPr>
        <p:txBody>
          <a:bodyPr wrap="none">
            <a:spAutoFit/>
          </a:bodyPr>
          <a:lstStyle/>
          <a:p>
            <a:r>
              <a:rPr lang="en-US" sz="3200" b="1" dirty="0" smtClean="0">
                <a:solidFill>
                  <a:srgbClr val="0AA318"/>
                </a:solidFill>
                <a:latin typeface="Courier New" pitchFamily="49" charset="0"/>
              </a:rPr>
              <a:t>'e'</a:t>
            </a:r>
            <a:endParaRPr lang="en-US" sz="3200" dirty="0">
              <a:solidFill>
                <a:srgbClr val="0AA318"/>
              </a:solidFill>
            </a:endParaRPr>
          </a:p>
        </p:txBody>
      </p:sp>
      <p:sp>
        <p:nvSpPr>
          <p:cNvPr id="26" name="Rectangle 25"/>
          <p:cNvSpPr/>
          <p:nvPr/>
        </p:nvSpPr>
        <p:spPr>
          <a:xfrm>
            <a:off x="7099810" y="3768929"/>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 </a:t>
            </a:r>
            <a:r>
              <a:rPr lang="en-US" sz="3200" b="1" dirty="0" smtClean="0">
                <a:solidFill>
                  <a:srgbClr val="0AA318"/>
                </a:solidFill>
                <a:latin typeface="Courier New" pitchFamily="49" charset="0"/>
              </a:rPr>
              <a:t>'</a:t>
            </a:r>
            <a:endParaRPr lang="en-US" sz="3200" dirty="0">
              <a:solidFill>
                <a:srgbClr val="0AA318"/>
              </a:solidFill>
            </a:endParaRPr>
          </a:p>
        </p:txBody>
      </p:sp>
      <p:sp>
        <p:nvSpPr>
          <p:cNvPr id="27" name="Rectangle 26"/>
          <p:cNvSpPr/>
          <p:nvPr/>
        </p:nvSpPr>
        <p:spPr>
          <a:xfrm>
            <a:off x="7098632" y="4295628"/>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t</a:t>
            </a:r>
            <a:r>
              <a:rPr lang="en-US" sz="3200" b="1" dirty="0" smtClean="0">
                <a:solidFill>
                  <a:srgbClr val="0AA318"/>
                </a:solidFill>
                <a:latin typeface="Courier New" pitchFamily="49" charset="0"/>
              </a:rPr>
              <a:t>'</a:t>
            </a:r>
            <a:endParaRPr lang="en-US" sz="3200" dirty="0">
              <a:solidFill>
                <a:srgbClr val="0AA318"/>
              </a:solidFill>
            </a:endParaRPr>
          </a:p>
        </p:txBody>
      </p:sp>
      <p:sp>
        <p:nvSpPr>
          <p:cNvPr id="29" name="Rectangle 28"/>
          <p:cNvSpPr/>
          <p:nvPr/>
        </p:nvSpPr>
        <p:spPr>
          <a:xfrm>
            <a:off x="6029906" y="2205332"/>
            <a:ext cx="925254" cy="584775"/>
          </a:xfrm>
          <a:prstGeom prst="rect">
            <a:avLst/>
          </a:prstGeom>
          <a:noFill/>
        </p:spPr>
        <p:txBody>
          <a:bodyPr wrap="none">
            <a:spAutoFit/>
          </a:bodyPr>
          <a:lstStyle/>
          <a:p>
            <a:r>
              <a:rPr lang="en-US" sz="3200" b="1" dirty="0" smtClean="0">
                <a:solidFill>
                  <a:srgbClr val="0AA318"/>
                </a:solidFill>
                <a:latin typeface="Courier New" pitchFamily="49" charset="0"/>
              </a:rPr>
              <a:t>'t'</a:t>
            </a:r>
            <a:endParaRPr lang="en-US" sz="3200" dirty="0">
              <a:solidFill>
                <a:srgbClr val="0AA318"/>
              </a:solidFill>
            </a:endParaRPr>
          </a:p>
        </p:txBody>
      </p:sp>
      <p:sp>
        <p:nvSpPr>
          <p:cNvPr id="30" name="Rectangle 29"/>
          <p:cNvSpPr/>
          <p:nvPr/>
        </p:nvSpPr>
        <p:spPr>
          <a:xfrm>
            <a:off x="6035988" y="2732031"/>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err="1" smtClean="0">
                <a:solidFill>
                  <a:srgbClr val="0AA318"/>
                </a:solidFill>
                <a:latin typeface="Courier New" pitchFamily="49" charset="0"/>
              </a:rPr>
              <a:t>i</a:t>
            </a:r>
            <a:r>
              <a:rPr lang="en-US" sz="3200" b="1" dirty="0" smtClean="0">
                <a:solidFill>
                  <a:srgbClr val="0AA318"/>
                </a:solidFill>
                <a:latin typeface="Courier New" pitchFamily="49" charset="0"/>
              </a:rPr>
              <a:t>'</a:t>
            </a:r>
            <a:endParaRPr lang="en-US" sz="3200" dirty="0">
              <a:solidFill>
                <a:srgbClr val="0AA318"/>
              </a:solidFill>
            </a:endParaRPr>
          </a:p>
        </p:txBody>
      </p:sp>
      <p:sp>
        <p:nvSpPr>
          <p:cNvPr id="31" name="Rectangle 30"/>
          <p:cNvSpPr/>
          <p:nvPr/>
        </p:nvSpPr>
        <p:spPr>
          <a:xfrm>
            <a:off x="6034810" y="3258730"/>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m</a:t>
            </a:r>
            <a:r>
              <a:rPr lang="en-US" sz="3200" b="1" dirty="0" smtClean="0">
                <a:solidFill>
                  <a:srgbClr val="0AA318"/>
                </a:solidFill>
                <a:latin typeface="Courier New" pitchFamily="49" charset="0"/>
              </a:rPr>
              <a:t>'</a:t>
            </a:r>
            <a:endParaRPr lang="en-US" sz="3200" dirty="0">
              <a:solidFill>
                <a:srgbClr val="0AA318"/>
              </a:solidFill>
            </a:endParaRPr>
          </a:p>
        </p:txBody>
      </p:sp>
      <p:sp>
        <p:nvSpPr>
          <p:cNvPr id="33" name="Rectangle 32"/>
          <p:cNvSpPr/>
          <p:nvPr/>
        </p:nvSpPr>
        <p:spPr>
          <a:xfrm>
            <a:off x="6034810" y="3785429"/>
            <a:ext cx="925254" cy="584775"/>
          </a:xfrm>
          <a:prstGeom prst="rect">
            <a:avLst/>
          </a:prstGeom>
          <a:noFill/>
        </p:spPr>
        <p:txBody>
          <a:bodyPr wrap="none">
            <a:spAutoFit/>
          </a:bodyPr>
          <a:lstStyle/>
          <a:p>
            <a:r>
              <a:rPr lang="en-US" sz="3200" b="1" dirty="0" smtClean="0">
                <a:solidFill>
                  <a:srgbClr val="0AA318"/>
                </a:solidFill>
                <a:latin typeface="Courier New" pitchFamily="49" charset="0"/>
              </a:rPr>
              <a:t>'e'</a:t>
            </a:r>
            <a:endParaRPr lang="en-US" sz="3200" dirty="0">
              <a:solidFill>
                <a:srgbClr val="0AA318"/>
              </a:solidFill>
            </a:endParaRPr>
          </a:p>
        </p:txBody>
      </p:sp>
      <p:sp>
        <p:nvSpPr>
          <p:cNvPr id="34" name="Rectangle 33"/>
          <p:cNvSpPr/>
          <p:nvPr/>
        </p:nvSpPr>
        <p:spPr>
          <a:xfrm>
            <a:off x="6040892" y="4312128"/>
            <a:ext cx="925254" cy="584775"/>
          </a:xfrm>
          <a:prstGeom prst="rect">
            <a:avLst/>
          </a:prstGeom>
          <a:solidFill>
            <a:schemeClr val="bg1">
              <a:lumMod val="95000"/>
            </a:schemeClr>
          </a:solidFill>
          <a:ln w="3175">
            <a:solidFill>
              <a:srgbClr val="008000"/>
            </a:solidFill>
          </a:ln>
        </p:spPr>
        <p:txBody>
          <a:bodyPr wrap="none">
            <a:spAutoFit/>
          </a:bodyPr>
          <a:lstStyle/>
          <a:p>
            <a:r>
              <a:rPr lang="en-US" sz="3200" b="1" dirty="0" smtClean="0">
                <a:solidFill>
                  <a:srgbClr val="008000"/>
                </a:solidFill>
                <a:latin typeface="Courier New" pitchFamily="49" charset="0"/>
              </a:rPr>
              <a:t>'</a:t>
            </a:r>
            <a:r>
              <a:rPr lang="en-US" sz="3200" b="1" dirty="0">
                <a:solidFill>
                  <a:srgbClr val="008000"/>
                </a:solidFill>
                <a:latin typeface="Courier New" pitchFamily="49" charset="0"/>
              </a:rPr>
              <a:t> </a:t>
            </a:r>
            <a:r>
              <a:rPr lang="en-US" sz="3200" b="1" dirty="0" smtClean="0">
                <a:solidFill>
                  <a:srgbClr val="008000"/>
                </a:solidFill>
                <a:latin typeface="Courier New" pitchFamily="49" charset="0"/>
              </a:rPr>
              <a:t>'</a:t>
            </a:r>
            <a:endParaRPr lang="en-US" sz="3200" b="1" dirty="0">
              <a:solidFill>
                <a:srgbClr val="008000"/>
              </a:solidFill>
            </a:endParaRPr>
          </a:p>
        </p:txBody>
      </p:sp>
      <p:sp>
        <p:nvSpPr>
          <p:cNvPr id="35" name="Rectangle 34"/>
          <p:cNvSpPr/>
          <p:nvPr/>
        </p:nvSpPr>
        <p:spPr>
          <a:xfrm>
            <a:off x="6039714" y="4838827"/>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t</a:t>
            </a:r>
            <a:r>
              <a:rPr lang="en-US" sz="3200" b="1" dirty="0" smtClean="0">
                <a:solidFill>
                  <a:srgbClr val="0AA318"/>
                </a:solidFill>
                <a:latin typeface="Courier New" pitchFamily="49" charset="0"/>
              </a:rPr>
              <a:t>'</a:t>
            </a:r>
            <a:endParaRPr lang="en-US" sz="3200" dirty="0">
              <a:solidFill>
                <a:srgbClr val="0AA318"/>
              </a:solidFill>
            </a:endParaRPr>
          </a:p>
        </p:txBody>
      </p:sp>
      <p:sp>
        <p:nvSpPr>
          <p:cNvPr id="37" name="Rectangle 36"/>
          <p:cNvSpPr/>
          <p:nvPr/>
        </p:nvSpPr>
        <p:spPr>
          <a:xfrm>
            <a:off x="8221718" y="4822327"/>
            <a:ext cx="431528" cy="584775"/>
          </a:xfrm>
          <a:prstGeom prst="rect">
            <a:avLst/>
          </a:prstGeom>
          <a:noFill/>
        </p:spPr>
        <p:txBody>
          <a:bodyPr wrap="none">
            <a:spAutoFit/>
          </a:bodyPr>
          <a:lstStyle/>
          <a:p>
            <a:r>
              <a:rPr lang="en-US" sz="3200" b="1" dirty="0">
                <a:solidFill>
                  <a:srgbClr val="CC3300"/>
                </a:solidFill>
                <a:latin typeface="Courier New" pitchFamily="49" charset="0"/>
              </a:rPr>
              <a:t>6</a:t>
            </a:r>
            <a:endParaRPr lang="en-US" sz="3200" dirty="0">
              <a:solidFill>
                <a:srgbClr val="CC3300"/>
              </a:solidFill>
            </a:endParaRPr>
          </a:p>
        </p:txBody>
      </p:sp>
      <p:sp>
        <p:nvSpPr>
          <p:cNvPr id="39" name="Rectangle 38"/>
          <p:cNvSpPr/>
          <p:nvPr/>
        </p:nvSpPr>
        <p:spPr>
          <a:xfrm>
            <a:off x="8226860" y="5349026"/>
            <a:ext cx="431528" cy="584775"/>
          </a:xfrm>
          <a:prstGeom prst="rect">
            <a:avLst/>
          </a:prstGeom>
          <a:noFill/>
        </p:spPr>
        <p:txBody>
          <a:bodyPr wrap="none">
            <a:spAutoFit/>
          </a:bodyPr>
          <a:lstStyle/>
          <a:p>
            <a:r>
              <a:rPr lang="en-US" sz="3200" b="1" dirty="0" smtClean="0">
                <a:solidFill>
                  <a:srgbClr val="CC3300"/>
                </a:solidFill>
                <a:latin typeface="Courier New" pitchFamily="49" charset="0"/>
              </a:rPr>
              <a:t>7</a:t>
            </a:r>
            <a:endParaRPr lang="en-US" sz="3200" dirty="0">
              <a:solidFill>
                <a:srgbClr val="CC3300"/>
              </a:solidFill>
            </a:endParaRPr>
          </a:p>
        </p:txBody>
      </p:sp>
      <p:sp>
        <p:nvSpPr>
          <p:cNvPr id="40" name="Rectangle 39"/>
          <p:cNvSpPr/>
          <p:nvPr/>
        </p:nvSpPr>
        <p:spPr>
          <a:xfrm>
            <a:off x="8225252" y="5875725"/>
            <a:ext cx="431528" cy="584775"/>
          </a:xfrm>
          <a:prstGeom prst="rect">
            <a:avLst/>
          </a:prstGeom>
          <a:noFill/>
        </p:spPr>
        <p:txBody>
          <a:bodyPr wrap="none">
            <a:spAutoFit/>
          </a:bodyPr>
          <a:lstStyle/>
          <a:p>
            <a:r>
              <a:rPr lang="en-US" sz="3200" b="1" dirty="0">
                <a:solidFill>
                  <a:srgbClr val="CC3300"/>
                </a:solidFill>
                <a:latin typeface="Courier New" pitchFamily="49" charset="0"/>
              </a:rPr>
              <a:t>8</a:t>
            </a:r>
            <a:endParaRPr lang="en-US" sz="3200" dirty="0">
              <a:solidFill>
                <a:srgbClr val="CC3300"/>
              </a:solidFill>
            </a:endParaRPr>
          </a:p>
        </p:txBody>
      </p:sp>
      <p:sp>
        <p:nvSpPr>
          <p:cNvPr id="41" name="Rectangle 40"/>
          <p:cNvSpPr/>
          <p:nvPr/>
        </p:nvSpPr>
        <p:spPr>
          <a:xfrm>
            <a:off x="7086600" y="4822327"/>
            <a:ext cx="925254" cy="584775"/>
          </a:xfrm>
          <a:prstGeom prst="rect">
            <a:avLst/>
          </a:prstGeom>
          <a:noFill/>
        </p:spPr>
        <p:txBody>
          <a:bodyPr wrap="none">
            <a:spAutoFit/>
          </a:bodyPr>
          <a:lstStyle/>
          <a:p>
            <a:r>
              <a:rPr lang="en-US" sz="3200" b="1" dirty="0" smtClean="0">
                <a:solidFill>
                  <a:srgbClr val="0AA318"/>
                </a:solidFill>
                <a:latin typeface="Courier New" pitchFamily="49" charset="0"/>
              </a:rPr>
              <a:t>'o'</a:t>
            </a:r>
            <a:endParaRPr lang="en-US" sz="3200" dirty="0">
              <a:solidFill>
                <a:srgbClr val="0AA318"/>
              </a:solidFill>
            </a:endParaRPr>
          </a:p>
        </p:txBody>
      </p:sp>
      <p:sp>
        <p:nvSpPr>
          <p:cNvPr id="42" name="Rectangle 41"/>
          <p:cNvSpPr/>
          <p:nvPr/>
        </p:nvSpPr>
        <p:spPr>
          <a:xfrm>
            <a:off x="7092682" y="5349026"/>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 </a:t>
            </a:r>
            <a:r>
              <a:rPr lang="en-US" sz="3200" b="1" dirty="0" smtClean="0">
                <a:solidFill>
                  <a:srgbClr val="0AA318"/>
                </a:solidFill>
                <a:latin typeface="Courier New" pitchFamily="49" charset="0"/>
              </a:rPr>
              <a:t>'</a:t>
            </a:r>
            <a:endParaRPr lang="en-US" sz="3200" dirty="0">
              <a:solidFill>
                <a:srgbClr val="0AA318"/>
              </a:solidFill>
            </a:endParaRPr>
          </a:p>
        </p:txBody>
      </p:sp>
      <p:sp>
        <p:nvSpPr>
          <p:cNvPr id="43" name="Rectangle 42"/>
          <p:cNvSpPr/>
          <p:nvPr/>
        </p:nvSpPr>
        <p:spPr>
          <a:xfrm>
            <a:off x="7091504" y="5875725"/>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t</a:t>
            </a:r>
            <a:r>
              <a:rPr lang="en-US" sz="3200" b="1" dirty="0" smtClean="0">
                <a:solidFill>
                  <a:srgbClr val="0AA318"/>
                </a:solidFill>
                <a:latin typeface="Courier New" pitchFamily="49" charset="0"/>
              </a:rPr>
              <a:t>'</a:t>
            </a:r>
            <a:endParaRPr lang="en-US" sz="3200" dirty="0">
              <a:solidFill>
                <a:srgbClr val="0AA318"/>
              </a:solidFill>
            </a:endParaRPr>
          </a:p>
        </p:txBody>
      </p:sp>
      <p:sp>
        <p:nvSpPr>
          <p:cNvPr id="44" name="Rectangle 43"/>
          <p:cNvSpPr/>
          <p:nvPr/>
        </p:nvSpPr>
        <p:spPr>
          <a:xfrm>
            <a:off x="6027682" y="5365526"/>
            <a:ext cx="925254" cy="584775"/>
          </a:xfrm>
          <a:prstGeom prst="rect">
            <a:avLst/>
          </a:prstGeom>
          <a:noFill/>
        </p:spPr>
        <p:txBody>
          <a:bodyPr wrap="none">
            <a:spAutoFit/>
          </a:bodyPr>
          <a:lstStyle/>
          <a:p>
            <a:r>
              <a:rPr lang="en-US" sz="3200" b="1" dirty="0" smtClean="0">
                <a:solidFill>
                  <a:srgbClr val="0AA318"/>
                </a:solidFill>
                <a:latin typeface="Courier New" pitchFamily="49" charset="0"/>
              </a:rPr>
              <a:t>'o'</a:t>
            </a:r>
            <a:endParaRPr lang="en-US" sz="3200" dirty="0">
              <a:solidFill>
                <a:srgbClr val="0AA318"/>
              </a:solidFill>
            </a:endParaRPr>
          </a:p>
        </p:txBody>
      </p:sp>
      <p:sp>
        <p:nvSpPr>
          <p:cNvPr id="45" name="Rectangle 44"/>
          <p:cNvSpPr/>
          <p:nvPr/>
        </p:nvSpPr>
        <p:spPr>
          <a:xfrm>
            <a:off x="6033764" y="5892225"/>
            <a:ext cx="925254" cy="584775"/>
          </a:xfrm>
          <a:prstGeom prst="rect">
            <a:avLst/>
          </a:prstGeom>
          <a:solidFill>
            <a:schemeClr val="bg1">
              <a:lumMod val="95000"/>
            </a:schemeClr>
          </a:solidFill>
          <a:ln w="3175">
            <a:solidFill>
              <a:srgbClr val="008000"/>
            </a:solidFill>
          </a:ln>
        </p:spPr>
        <p:txBody>
          <a:bodyPr wrap="none">
            <a:spAutoFit/>
          </a:bodyPr>
          <a:lstStyle/>
          <a:p>
            <a:r>
              <a:rPr lang="en-US" sz="3200" b="1" dirty="0" smtClean="0">
                <a:solidFill>
                  <a:srgbClr val="008000"/>
                </a:solidFill>
                <a:latin typeface="Courier New" pitchFamily="49" charset="0"/>
              </a:rPr>
              <a:t>'</a:t>
            </a:r>
            <a:r>
              <a:rPr lang="en-US" sz="3200" b="1" dirty="0">
                <a:solidFill>
                  <a:srgbClr val="008000"/>
                </a:solidFill>
                <a:latin typeface="Courier New" pitchFamily="49" charset="0"/>
              </a:rPr>
              <a:t> </a:t>
            </a:r>
            <a:r>
              <a:rPr lang="en-US" sz="3200" b="1" dirty="0" smtClean="0">
                <a:solidFill>
                  <a:srgbClr val="008000"/>
                </a:solidFill>
                <a:latin typeface="Courier New" pitchFamily="49" charset="0"/>
              </a:rPr>
              <a:t>'</a:t>
            </a:r>
            <a:endParaRPr lang="en-US" sz="3200" dirty="0">
              <a:solidFill>
                <a:srgbClr val="008000"/>
              </a:solidFill>
            </a:endParaRPr>
          </a:p>
        </p:txBody>
      </p:sp>
      <p:sp>
        <p:nvSpPr>
          <p:cNvPr id="46" name="Rectangle 45"/>
          <p:cNvSpPr/>
          <p:nvPr/>
        </p:nvSpPr>
        <p:spPr>
          <a:xfrm>
            <a:off x="6040892" y="1662133"/>
            <a:ext cx="925254" cy="584775"/>
          </a:xfrm>
          <a:prstGeom prst="rect">
            <a:avLst/>
          </a:prstGeom>
          <a:solidFill>
            <a:schemeClr val="bg1">
              <a:lumMod val="95000"/>
            </a:schemeClr>
          </a:solidFill>
          <a:ln w="3175">
            <a:solidFill>
              <a:srgbClr val="008000"/>
            </a:solidFill>
          </a:ln>
        </p:spPr>
        <p:txBody>
          <a:bodyPr wrap="none">
            <a:spAutoFit/>
          </a:bodyPr>
          <a:lstStyle/>
          <a:p>
            <a:r>
              <a:rPr lang="en-US" sz="3200" b="1" dirty="0" smtClean="0">
                <a:solidFill>
                  <a:srgbClr val="008000"/>
                </a:solidFill>
                <a:latin typeface="Courier New" pitchFamily="49" charset="0"/>
              </a:rPr>
              <a:t>'</a:t>
            </a:r>
            <a:r>
              <a:rPr lang="en-US" sz="3200" b="1" dirty="0">
                <a:solidFill>
                  <a:srgbClr val="008000"/>
                </a:solidFill>
                <a:latin typeface="Courier New" pitchFamily="49" charset="0"/>
              </a:rPr>
              <a:t> </a:t>
            </a:r>
            <a:r>
              <a:rPr lang="en-US" sz="3200" b="1" dirty="0" smtClean="0">
                <a:solidFill>
                  <a:srgbClr val="008000"/>
                </a:solidFill>
                <a:latin typeface="Courier New" pitchFamily="49" charset="0"/>
              </a:rPr>
              <a:t>'</a:t>
            </a:r>
            <a:endParaRPr lang="en-US" sz="3200" b="1" dirty="0">
              <a:solidFill>
                <a:srgbClr val="008000"/>
              </a:solidFill>
            </a:endParaRPr>
          </a:p>
        </p:txBody>
      </p:sp>
      <p:sp>
        <p:nvSpPr>
          <p:cNvPr id="47" name="Rectangle 46"/>
          <p:cNvSpPr/>
          <p:nvPr/>
        </p:nvSpPr>
        <p:spPr>
          <a:xfrm>
            <a:off x="5106726" y="896508"/>
            <a:ext cx="736099" cy="369332"/>
          </a:xfrm>
          <a:prstGeom prst="rect">
            <a:avLst/>
          </a:prstGeom>
          <a:solidFill>
            <a:srgbClr val="CCFFCC"/>
          </a:solidFill>
        </p:spPr>
        <p:txBody>
          <a:bodyPr wrap="none">
            <a:spAutoFit/>
          </a:bodyPr>
          <a:lstStyle/>
          <a:p>
            <a:r>
              <a:rPr lang="en-US" sz="1800" b="1" dirty="0" smtClean="0">
                <a:latin typeface="Courier New" pitchFamily="49" charset="0"/>
              </a:rPr>
              <a:t>res.</a:t>
            </a:r>
            <a:endParaRPr lang="en-US" sz="1800" dirty="0"/>
          </a:p>
        </p:txBody>
      </p:sp>
      <p:sp>
        <p:nvSpPr>
          <p:cNvPr id="48" name="Rectangle 47"/>
          <p:cNvSpPr/>
          <p:nvPr/>
        </p:nvSpPr>
        <p:spPr>
          <a:xfrm>
            <a:off x="5105124" y="1671929"/>
            <a:ext cx="737701" cy="461665"/>
          </a:xfrm>
          <a:prstGeom prst="rect">
            <a:avLst/>
          </a:prstGeom>
          <a:solidFill>
            <a:srgbClr val="CCFFCC"/>
          </a:solidFill>
        </p:spPr>
        <p:txBody>
          <a:bodyPr wrap="none">
            <a:spAutoFit/>
          </a:bodyPr>
          <a:lstStyle/>
          <a:p>
            <a:r>
              <a:rPr lang="en-US" b="1" dirty="0" smtClean="0">
                <a:solidFill>
                  <a:srgbClr val="0AA318"/>
                </a:solidFill>
                <a:latin typeface="Courier New" pitchFamily="49" charset="0"/>
              </a:rPr>
              <a:t>'t'</a:t>
            </a:r>
            <a:endParaRPr lang="en-US" dirty="0">
              <a:solidFill>
                <a:srgbClr val="0AA318"/>
              </a:solidFill>
            </a:endParaRPr>
          </a:p>
        </p:txBody>
      </p:sp>
      <p:sp>
        <p:nvSpPr>
          <p:cNvPr id="49" name="Rectangle 48"/>
          <p:cNvSpPr/>
          <p:nvPr/>
        </p:nvSpPr>
        <p:spPr>
          <a:xfrm>
            <a:off x="4920777" y="4295625"/>
            <a:ext cx="922048" cy="461665"/>
          </a:xfrm>
          <a:prstGeom prst="rect">
            <a:avLst/>
          </a:prstGeom>
          <a:solidFill>
            <a:srgbClr val="CCFFCC"/>
          </a:solidFill>
        </p:spPr>
        <p:txBody>
          <a:bodyPr wrap="none">
            <a:spAutoFit/>
          </a:bodyPr>
          <a:lstStyle/>
          <a:p>
            <a:r>
              <a:rPr lang="en-US" b="1" dirty="0" smtClean="0">
                <a:solidFill>
                  <a:srgbClr val="0AA318"/>
                </a:solidFill>
                <a:latin typeface="Courier New" pitchFamily="49" charset="0"/>
              </a:rPr>
              <a:t>'</a:t>
            </a:r>
            <a:r>
              <a:rPr lang="en-US" b="1" dirty="0" err="1" smtClean="0">
                <a:solidFill>
                  <a:srgbClr val="0AA318"/>
                </a:solidFill>
                <a:latin typeface="Courier New" pitchFamily="49" charset="0"/>
              </a:rPr>
              <a:t>tt</a:t>
            </a:r>
            <a:r>
              <a:rPr lang="en-US" b="1" dirty="0" smtClean="0">
                <a:solidFill>
                  <a:srgbClr val="0AA318"/>
                </a:solidFill>
                <a:latin typeface="Courier New" pitchFamily="49" charset="0"/>
              </a:rPr>
              <a:t>'</a:t>
            </a:r>
            <a:endParaRPr lang="en-US" dirty="0">
              <a:solidFill>
                <a:srgbClr val="0AA318"/>
              </a:solidFill>
            </a:endParaRPr>
          </a:p>
        </p:txBody>
      </p:sp>
      <p:sp>
        <p:nvSpPr>
          <p:cNvPr id="50" name="Rectangle 49"/>
          <p:cNvSpPr/>
          <p:nvPr/>
        </p:nvSpPr>
        <p:spPr>
          <a:xfrm>
            <a:off x="4736432" y="5950301"/>
            <a:ext cx="1106393" cy="461665"/>
          </a:xfrm>
          <a:prstGeom prst="rect">
            <a:avLst/>
          </a:prstGeom>
          <a:solidFill>
            <a:srgbClr val="CCFFCC"/>
          </a:solidFill>
        </p:spPr>
        <p:txBody>
          <a:bodyPr wrap="none">
            <a:spAutoFit/>
          </a:bodyPr>
          <a:lstStyle/>
          <a:p>
            <a:r>
              <a:rPr lang="en-US" b="1" dirty="0" smtClean="0">
                <a:solidFill>
                  <a:srgbClr val="0AA318"/>
                </a:solidFill>
                <a:latin typeface="Courier New" pitchFamily="49" charset="0"/>
              </a:rPr>
              <a:t>'</a:t>
            </a:r>
            <a:r>
              <a:rPr lang="en-US" b="1" dirty="0" err="1" smtClean="0">
                <a:solidFill>
                  <a:srgbClr val="0AA318"/>
                </a:solidFill>
                <a:latin typeface="Courier New" pitchFamily="49" charset="0"/>
              </a:rPr>
              <a:t>ttt</a:t>
            </a:r>
            <a:r>
              <a:rPr lang="en-US" b="1" dirty="0" smtClean="0">
                <a:solidFill>
                  <a:srgbClr val="0AA318"/>
                </a:solidFill>
                <a:latin typeface="Courier New" pitchFamily="49" charset="0"/>
              </a:rPr>
              <a:t>'</a:t>
            </a:r>
            <a:endParaRPr lang="en-US" dirty="0">
              <a:solidFill>
                <a:srgbClr val="0AA318"/>
              </a:solidFill>
            </a:endParaRPr>
          </a:p>
        </p:txBody>
      </p:sp>
      <p:cxnSp>
        <p:nvCxnSpPr>
          <p:cNvPr id="4" name="Straight Arrow Connector 3"/>
          <p:cNvCxnSpPr/>
          <p:nvPr/>
        </p:nvCxnSpPr>
        <p:spPr bwMode="auto">
          <a:xfrm>
            <a:off x="5462336" y="2246908"/>
            <a:ext cx="0" cy="1944092"/>
          </a:xfrm>
          <a:prstGeom prst="straightConnector1">
            <a:avLst/>
          </a:prstGeom>
          <a:noFill/>
          <a:ln w="19050" cap="flat" cmpd="sng" algn="ctr">
            <a:solidFill>
              <a:srgbClr val="008000"/>
            </a:solidFill>
            <a:prstDash val="solid"/>
            <a:round/>
            <a:headEnd type="none" w="med" len="med"/>
            <a:tailEnd type="arrow"/>
          </a:ln>
          <a:effectLst/>
        </p:spPr>
      </p:cxnSp>
      <p:cxnSp>
        <p:nvCxnSpPr>
          <p:cNvPr id="51" name="Straight Arrow Connector 50"/>
          <p:cNvCxnSpPr/>
          <p:nvPr/>
        </p:nvCxnSpPr>
        <p:spPr bwMode="auto">
          <a:xfrm>
            <a:off x="5462011" y="4992547"/>
            <a:ext cx="0" cy="745958"/>
          </a:xfrm>
          <a:prstGeom prst="straightConnector1">
            <a:avLst/>
          </a:prstGeom>
          <a:noFill/>
          <a:ln w="19050" cap="flat" cmpd="sng" algn="ctr">
            <a:solidFill>
              <a:srgbClr val="008000"/>
            </a:solidFill>
            <a:prstDash val="solid"/>
            <a:round/>
            <a:headEnd type="none" w="med" len="med"/>
            <a:tailEnd type="arrow"/>
          </a:ln>
          <a:effectLst/>
        </p:spPr>
      </p:cxnSp>
      <p:sp>
        <p:nvSpPr>
          <p:cNvPr id="52" name="Text Box 6"/>
          <p:cNvSpPr txBox="1">
            <a:spLocks noChangeArrowheads="1"/>
          </p:cNvSpPr>
          <p:nvPr/>
        </p:nvSpPr>
        <p:spPr bwMode="auto">
          <a:xfrm>
            <a:off x="328613" y="1259193"/>
            <a:ext cx="5462587" cy="3134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dirty="0">
                <a:latin typeface="Courier New" pitchFamily="49" charset="0"/>
              </a:rPr>
              <a:t>S = </a:t>
            </a:r>
            <a:r>
              <a:rPr lang="en-US" sz="1800" b="1" dirty="0">
                <a:solidFill>
                  <a:srgbClr val="0AA318"/>
                </a:solidFill>
                <a:latin typeface="Courier New" pitchFamily="49" charset="0"/>
              </a:rPr>
              <a:t>'</a:t>
            </a:r>
            <a:r>
              <a:rPr lang="en-US" sz="1800" b="1" u="sng" dirty="0">
                <a:solidFill>
                  <a:srgbClr val="0AA318"/>
                </a:solidFill>
                <a:latin typeface="Courier New" pitchFamily="49" charset="0"/>
              </a:rPr>
              <a:t>t</a:t>
            </a:r>
            <a:r>
              <a:rPr lang="en-US" sz="1800" b="1" dirty="0">
                <a:solidFill>
                  <a:srgbClr val="0AA318"/>
                </a:solidFill>
                <a:latin typeface="Courier New" pitchFamily="49" charset="0"/>
              </a:rPr>
              <a:t>ime </a:t>
            </a:r>
            <a:r>
              <a:rPr lang="en-US" sz="1800" b="1" u="sng" dirty="0">
                <a:solidFill>
                  <a:srgbClr val="0AA318"/>
                </a:solidFill>
                <a:latin typeface="Courier New" pitchFamily="49" charset="0"/>
              </a:rPr>
              <a:t>t</a:t>
            </a:r>
            <a:r>
              <a:rPr lang="en-US" sz="1800" b="1" dirty="0">
                <a:solidFill>
                  <a:srgbClr val="0AA318"/>
                </a:solidFill>
                <a:latin typeface="Courier New" pitchFamily="49" charset="0"/>
              </a:rPr>
              <a:t>o </a:t>
            </a:r>
            <a:r>
              <a:rPr lang="en-US" sz="1800" b="1" u="sng" dirty="0">
                <a:solidFill>
                  <a:srgbClr val="0AA318"/>
                </a:solidFill>
                <a:latin typeface="Courier New" pitchFamily="49" charset="0"/>
              </a:rPr>
              <a:t>t</a:t>
            </a:r>
            <a:r>
              <a:rPr lang="en-US" sz="1800" b="1" dirty="0">
                <a:solidFill>
                  <a:srgbClr val="0AA318"/>
                </a:solidFill>
                <a:latin typeface="Courier New" pitchFamily="49" charset="0"/>
              </a:rPr>
              <a:t>hink </a:t>
            </a:r>
            <a:r>
              <a:rPr lang="en-US" sz="1800" b="1" u="sng" dirty="0">
                <a:solidFill>
                  <a:srgbClr val="0AA318"/>
                </a:solidFill>
                <a:latin typeface="Courier New" pitchFamily="49" charset="0"/>
              </a:rPr>
              <a:t>t</a:t>
            </a:r>
            <a:r>
              <a:rPr lang="en-US" sz="1800" b="1" dirty="0">
                <a:solidFill>
                  <a:srgbClr val="0AA318"/>
                </a:solidFill>
                <a:latin typeface="Courier New" pitchFamily="49" charset="0"/>
              </a:rPr>
              <a:t>his </a:t>
            </a:r>
            <a:r>
              <a:rPr lang="en-US" sz="1800" b="1" u="sng" dirty="0">
                <a:solidFill>
                  <a:srgbClr val="0AA318"/>
                </a:solidFill>
                <a:latin typeface="Courier New" pitchFamily="49" charset="0"/>
              </a:rPr>
              <a:t>o</a:t>
            </a:r>
            <a:r>
              <a:rPr lang="en-US" sz="1800" b="1" dirty="0">
                <a:solidFill>
                  <a:srgbClr val="0AA318"/>
                </a:solidFill>
                <a:latin typeface="Courier New" pitchFamily="49" charset="0"/>
              </a:rPr>
              <a:t>ver! '</a:t>
            </a:r>
          </a:p>
          <a:p>
            <a:pPr algn="l">
              <a:lnSpc>
                <a:spcPts val="1400"/>
              </a:lnSpc>
              <a:spcBef>
                <a:spcPct val="50000"/>
              </a:spcBef>
            </a:pPr>
            <a:endParaRPr lang="en-US" sz="1800" b="1" dirty="0" smtClean="0">
              <a:latin typeface="Courier New" pitchFamily="49" charset="0"/>
            </a:endParaRPr>
          </a:p>
          <a:p>
            <a:pPr algn="l">
              <a:lnSpc>
                <a:spcPts val="1400"/>
              </a:lnSpc>
              <a:spcBef>
                <a:spcPct val="50000"/>
              </a:spcBef>
            </a:pPr>
            <a:endParaRPr lang="en-US" sz="1800" b="1" dirty="0" smtClean="0">
              <a:latin typeface="Courier New" pitchFamily="49" charset="0"/>
            </a:endParaRPr>
          </a:p>
          <a:p>
            <a:pPr algn="l">
              <a:lnSpc>
                <a:spcPts val="1400"/>
              </a:lnSpc>
              <a:spcBef>
                <a:spcPct val="50000"/>
              </a:spcBef>
            </a:pPr>
            <a:r>
              <a:rPr lang="en-US" sz="1800" b="1" dirty="0" smtClean="0">
                <a:latin typeface="Courier New" pitchFamily="49" charset="0"/>
              </a:rPr>
              <a:t>result </a:t>
            </a:r>
            <a:r>
              <a:rPr lang="en-US" sz="1800" b="1" dirty="0">
                <a:latin typeface="Courier New" pitchFamily="49" charset="0"/>
              </a:rPr>
              <a:t>= </a:t>
            </a:r>
            <a:r>
              <a:rPr lang="en-US" sz="1800" b="1" dirty="0" smtClean="0">
                <a:solidFill>
                  <a:srgbClr val="0AA318"/>
                </a:solidFill>
                <a:latin typeface="Courier New" pitchFamily="49" charset="0"/>
              </a:rPr>
              <a:t>''</a:t>
            </a:r>
          </a:p>
          <a:p>
            <a:pPr algn="l">
              <a:lnSpc>
                <a:spcPts val="1400"/>
              </a:lnSpc>
              <a:spcBef>
                <a:spcPct val="50000"/>
              </a:spcBef>
            </a:pPr>
            <a:endParaRPr lang="en-US" sz="1800" b="1" dirty="0">
              <a:solidFill>
                <a:srgbClr val="0AA318"/>
              </a:solidFill>
              <a:latin typeface="Courier New" pitchFamily="49" charset="0"/>
            </a:endParaRPr>
          </a:p>
          <a:p>
            <a:pPr algn="l">
              <a:lnSpc>
                <a:spcPts val="1400"/>
              </a:lnSpc>
              <a:spcBef>
                <a:spcPct val="50000"/>
              </a:spcBef>
            </a:pPr>
            <a:r>
              <a:rPr lang="en-US" sz="1800" b="1" dirty="0">
                <a:solidFill>
                  <a:srgbClr val="F68B09"/>
                </a:solidFill>
                <a:latin typeface="Courier New" pitchFamily="49" charset="0"/>
              </a:rPr>
              <a:t>for </a:t>
            </a:r>
            <a:r>
              <a:rPr lang="en-US" sz="1800" b="1" dirty="0" err="1">
                <a:latin typeface="Courier New" pitchFamily="49" charset="0"/>
              </a:rPr>
              <a:t>i</a:t>
            </a:r>
            <a:r>
              <a:rPr lang="en-US" sz="1800" b="1" dirty="0">
                <a:latin typeface="Courier New" pitchFamily="49" charset="0"/>
              </a:rPr>
              <a:t> </a:t>
            </a:r>
            <a:r>
              <a:rPr lang="en-US" sz="1800" b="1" dirty="0">
                <a:solidFill>
                  <a:srgbClr val="F78B09"/>
                </a:solidFill>
                <a:latin typeface="Courier New" pitchFamily="49" charset="0"/>
              </a:rPr>
              <a:t>in</a:t>
            </a:r>
            <a:r>
              <a:rPr lang="en-US" sz="1800" b="1" dirty="0">
                <a:latin typeface="Courier New" pitchFamily="49" charset="0"/>
              </a:rPr>
              <a:t> </a:t>
            </a:r>
            <a:r>
              <a:rPr lang="en-US" sz="1800" b="1" dirty="0" smtClean="0">
                <a:latin typeface="Courier New" pitchFamily="49" charset="0"/>
              </a:rPr>
              <a:t>list(range(</a:t>
            </a:r>
            <a:r>
              <a:rPr lang="en-US" sz="1800" b="1" dirty="0" err="1" smtClean="0">
                <a:latin typeface="Courier New" pitchFamily="49" charset="0"/>
              </a:rPr>
              <a:t>len</a:t>
            </a:r>
            <a:r>
              <a:rPr lang="en-US" sz="1800" b="1" dirty="0" smtClean="0">
                <a:latin typeface="Courier New" pitchFamily="49" charset="0"/>
              </a:rPr>
              <a:t>(S))):</a:t>
            </a:r>
            <a:endParaRPr lang="en-US" sz="1800" b="1" dirty="0">
              <a:latin typeface="Courier New" pitchFamily="49" charset="0"/>
            </a:endParaRPr>
          </a:p>
          <a:p>
            <a:pPr algn="l">
              <a:lnSpc>
                <a:spcPts val="1400"/>
              </a:lnSpc>
              <a:spcBef>
                <a:spcPct val="50000"/>
              </a:spcBef>
            </a:pPr>
            <a:r>
              <a:rPr lang="en-US" sz="1800" b="1" dirty="0">
                <a:solidFill>
                  <a:srgbClr val="F68B09"/>
                </a:solidFill>
                <a:latin typeface="Courier New" pitchFamily="49" charset="0"/>
              </a:rPr>
              <a:t>   </a:t>
            </a:r>
            <a:r>
              <a:rPr lang="en-US" sz="1800" b="1" dirty="0">
                <a:solidFill>
                  <a:srgbClr val="F78B09"/>
                </a:solidFill>
                <a:latin typeface="Courier New" pitchFamily="49" charset="0"/>
              </a:rPr>
              <a:t>if</a:t>
            </a:r>
            <a:r>
              <a:rPr lang="en-US" sz="1800" b="1" dirty="0">
                <a:latin typeface="Courier New" pitchFamily="49" charset="0"/>
              </a:rPr>
              <a:t> S[i-1] == </a:t>
            </a:r>
            <a:r>
              <a:rPr lang="en-US" sz="1800" b="1" dirty="0">
                <a:solidFill>
                  <a:srgbClr val="0AA318"/>
                </a:solidFill>
                <a:latin typeface="Courier New" pitchFamily="49" charset="0"/>
              </a:rPr>
              <a:t>' '</a:t>
            </a:r>
            <a:r>
              <a:rPr lang="en-US" sz="1800" b="1" dirty="0">
                <a:latin typeface="Courier New" pitchFamily="49" charset="0"/>
              </a:rPr>
              <a:t>:</a:t>
            </a:r>
          </a:p>
          <a:p>
            <a:pPr algn="l">
              <a:lnSpc>
                <a:spcPts val="1400"/>
              </a:lnSpc>
              <a:spcBef>
                <a:spcPct val="50000"/>
              </a:spcBef>
            </a:pPr>
            <a:r>
              <a:rPr lang="en-US" sz="1800" b="1" dirty="0">
                <a:latin typeface="Courier New" pitchFamily="49" charset="0"/>
              </a:rPr>
              <a:t>	result += S[</a:t>
            </a:r>
            <a:r>
              <a:rPr lang="en-US" sz="1800" b="1" dirty="0" err="1">
                <a:latin typeface="Courier New" pitchFamily="49" charset="0"/>
              </a:rPr>
              <a:t>i</a:t>
            </a:r>
            <a:r>
              <a:rPr lang="en-US" sz="1800" b="1" dirty="0" smtClean="0">
                <a:latin typeface="Courier New" pitchFamily="49" charset="0"/>
              </a:rPr>
              <a:t>]</a:t>
            </a:r>
          </a:p>
          <a:p>
            <a:pPr algn="l">
              <a:lnSpc>
                <a:spcPts val="1400"/>
              </a:lnSpc>
              <a:spcBef>
                <a:spcPct val="50000"/>
              </a:spcBef>
            </a:pPr>
            <a:endParaRPr lang="en-US" sz="1800" b="1" dirty="0">
              <a:latin typeface="Courier New" pitchFamily="49" charset="0"/>
            </a:endParaRPr>
          </a:p>
          <a:p>
            <a:pPr algn="l">
              <a:lnSpc>
                <a:spcPts val="1400"/>
              </a:lnSpc>
              <a:spcBef>
                <a:spcPct val="50000"/>
              </a:spcBef>
            </a:pPr>
            <a:r>
              <a:rPr lang="en-US" sz="1800" b="1" dirty="0">
                <a:solidFill>
                  <a:srgbClr val="F78B09"/>
                </a:solidFill>
                <a:latin typeface="Courier New" pitchFamily="49" charset="0"/>
              </a:rPr>
              <a:t>print </a:t>
            </a:r>
            <a:r>
              <a:rPr lang="en-US" sz="1800" b="1" dirty="0">
                <a:latin typeface="Courier New" pitchFamily="49" charset="0"/>
              </a:rPr>
              <a:t>result</a:t>
            </a:r>
          </a:p>
        </p:txBody>
      </p:sp>
      <p:sp>
        <p:nvSpPr>
          <p:cNvPr id="53" name="TextBox 52"/>
          <p:cNvSpPr txBox="1"/>
          <p:nvPr/>
        </p:nvSpPr>
        <p:spPr>
          <a:xfrm>
            <a:off x="3312826" y="2573179"/>
            <a:ext cx="325731" cy="246221"/>
          </a:xfrm>
          <a:prstGeom prst="rect">
            <a:avLst/>
          </a:prstGeom>
          <a:noFill/>
        </p:spPr>
        <p:txBody>
          <a:bodyPr wrap="none" rtlCol="0">
            <a:spAutoFit/>
          </a:bodyPr>
          <a:lstStyle/>
          <a:p>
            <a:r>
              <a:rPr lang="en-US" sz="1000" dirty="0" smtClean="0">
                <a:solidFill>
                  <a:srgbClr val="0000FF"/>
                </a:solidFill>
                <a:latin typeface="Cambria" panose="02040503050406030204" pitchFamily="18" charset="0"/>
              </a:rPr>
              <a:t>25</a:t>
            </a:r>
          </a:p>
        </p:txBody>
      </p:sp>
      <p:cxnSp>
        <p:nvCxnSpPr>
          <p:cNvPr id="54" name="Straight Connector 53"/>
          <p:cNvCxnSpPr/>
          <p:nvPr/>
        </p:nvCxnSpPr>
        <p:spPr bwMode="auto">
          <a:xfrm>
            <a:off x="3239594" y="2780644"/>
            <a:ext cx="544648" cy="0"/>
          </a:xfrm>
          <a:prstGeom prst="line">
            <a:avLst/>
          </a:prstGeom>
          <a:noFill/>
          <a:ln w="19050" cap="flat" cmpd="sng" algn="ctr">
            <a:solidFill>
              <a:srgbClr val="0000FF"/>
            </a:solidFill>
            <a:prstDash val="solid"/>
            <a:round/>
            <a:headEnd type="none" w="med" len="med"/>
            <a:tailEnd type="none" w="med" len="med"/>
          </a:ln>
          <a:effectLst/>
        </p:spPr>
      </p:cxnSp>
      <p:sp>
        <p:nvSpPr>
          <p:cNvPr id="55" name="TextBox 54"/>
          <p:cNvSpPr txBox="1"/>
          <p:nvPr/>
        </p:nvSpPr>
        <p:spPr>
          <a:xfrm>
            <a:off x="2350482" y="1936447"/>
            <a:ext cx="1726755" cy="461665"/>
          </a:xfrm>
          <a:prstGeom prst="rect">
            <a:avLst/>
          </a:prstGeom>
          <a:noFill/>
        </p:spPr>
        <p:txBody>
          <a:bodyPr wrap="none" rtlCol="0">
            <a:spAutoFit/>
          </a:bodyPr>
          <a:lstStyle/>
          <a:p>
            <a:r>
              <a:rPr lang="en-US" b="1" dirty="0" smtClean="0">
                <a:solidFill>
                  <a:srgbClr val="C00000"/>
                </a:solidFill>
                <a:latin typeface="Calibri" panose="020F0502020204030204" pitchFamily="34" charset="0"/>
                <a:cs typeface="Calibri" panose="020F0502020204030204" pitchFamily="34" charset="0"/>
              </a:rPr>
              <a:t>[0,1,2,...,24]</a:t>
            </a:r>
          </a:p>
        </p:txBody>
      </p:sp>
      <p:sp>
        <p:nvSpPr>
          <p:cNvPr id="56" name="Left Brace 55"/>
          <p:cNvSpPr/>
          <p:nvPr/>
        </p:nvSpPr>
        <p:spPr bwMode="auto">
          <a:xfrm rot="5400000">
            <a:off x="2716647" y="1307333"/>
            <a:ext cx="449536" cy="2514195"/>
          </a:xfrm>
          <a:prstGeom prst="leftBrace">
            <a:avLst>
              <a:gd name="adj1" fmla="val 59878"/>
              <a:gd name="adj2" fmla="val 50000"/>
            </a:avLst>
          </a:prstGeom>
          <a:no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7" name="Text Box 2"/>
          <p:cNvSpPr txBox="1">
            <a:spLocks noChangeArrowheads="1"/>
          </p:cNvSpPr>
          <p:nvPr/>
        </p:nvSpPr>
        <p:spPr bwMode="auto">
          <a:xfrm>
            <a:off x="117138" y="6276945"/>
            <a:ext cx="193333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000" dirty="0" smtClean="0">
                <a:latin typeface="Candara" panose="020E0502030303020204" pitchFamily="34" charset="0"/>
              </a:rPr>
              <a:t>Extra!  How could you change </a:t>
            </a:r>
            <a:r>
              <a:rPr lang="en-US" sz="1000" u="sng" dirty="0" smtClean="0">
                <a:latin typeface="Candara" panose="020E0502030303020204" pitchFamily="34" charset="0"/>
              </a:rPr>
              <a:t>one character</a:t>
            </a:r>
            <a:r>
              <a:rPr lang="en-US" sz="1000" dirty="0" smtClean="0">
                <a:latin typeface="Candara" panose="020E0502030303020204" pitchFamily="34" charset="0"/>
              </a:rPr>
              <a:t> above to yield</a:t>
            </a:r>
          </a:p>
        </p:txBody>
      </p:sp>
      <p:sp>
        <p:nvSpPr>
          <p:cNvPr id="58" name="Rectangle 57"/>
          <p:cNvSpPr/>
          <p:nvPr/>
        </p:nvSpPr>
        <p:spPr>
          <a:xfrm>
            <a:off x="3954753" y="6338501"/>
            <a:ext cx="699422" cy="276999"/>
          </a:xfrm>
          <a:prstGeom prst="rect">
            <a:avLst/>
          </a:prstGeom>
        </p:spPr>
        <p:txBody>
          <a:bodyPr wrap="none">
            <a:spAutoFit/>
          </a:bodyPr>
          <a:lstStyle/>
          <a:p>
            <a:r>
              <a:rPr lang="en-US" sz="1200" dirty="0">
                <a:latin typeface="Calibri" panose="020F0502020204030204" pitchFamily="34" charset="0"/>
                <a:cs typeface="Calibri" panose="020F0502020204030204" pitchFamily="34" charset="0"/>
              </a:rPr>
              <a:t> </a:t>
            </a:r>
            <a:r>
              <a:rPr lang="en-US" sz="1200" dirty="0" err="1">
                <a:latin typeface="Calibri" panose="020F0502020204030204" pitchFamily="34" charset="0"/>
                <a:cs typeface="Calibri" panose="020F0502020204030204" pitchFamily="34" charset="0"/>
              </a:rPr>
              <a:t>eoks</a:t>
            </a:r>
            <a:r>
              <a:rPr lang="en-US" sz="1200" dirty="0">
                <a:latin typeface="Calibri" panose="020F0502020204030204" pitchFamily="34" charset="0"/>
                <a:cs typeface="Calibri" panose="020F0502020204030204" pitchFamily="34" charset="0"/>
              </a:rPr>
              <a:t>!    </a:t>
            </a:r>
          </a:p>
        </p:txBody>
      </p:sp>
      <p:sp>
        <p:nvSpPr>
          <p:cNvPr id="59" name="Rectangle 58"/>
          <p:cNvSpPr/>
          <p:nvPr/>
        </p:nvSpPr>
        <p:spPr>
          <a:xfrm>
            <a:off x="1816251" y="6338501"/>
            <a:ext cx="449162" cy="276999"/>
          </a:xfrm>
          <a:prstGeom prst="rect">
            <a:avLst/>
          </a:prstGeom>
        </p:spPr>
        <p:txBody>
          <a:bodyPr wrap="none">
            <a:spAutoFit/>
          </a:bodyPr>
          <a:lstStyle/>
          <a:p>
            <a:r>
              <a:rPr lang="en-US" sz="1200" dirty="0" err="1" smtClean="0">
                <a:latin typeface="Calibri" panose="020F0502020204030204" pitchFamily="34" charset="0"/>
                <a:cs typeface="Calibri" panose="020F0502020204030204" pitchFamily="34" charset="0"/>
              </a:rPr>
              <a:t>mns</a:t>
            </a:r>
            <a:endParaRPr lang="en-US" sz="1200" dirty="0">
              <a:latin typeface="Calibri" panose="020F0502020204030204" pitchFamily="34" charset="0"/>
              <a:cs typeface="Calibri" panose="020F0502020204030204" pitchFamily="34" charset="0"/>
            </a:endParaRPr>
          </a:p>
        </p:txBody>
      </p:sp>
      <p:sp>
        <p:nvSpPr>
          <p:cNvPr id="60" name="Rectangle 59"/>
          <p:cNvSpPr/>
          <p:nvPr/>
        </p:nvSpPr>
        <p:spPr>
          <a:xfrm>
            <a:off x="2907287" y="6338501"/>
            <a:ext cx="502830" cy="276999"/>
          </a:xfrm>
          <a:prstGeom prst="rect">
            <a:avLst/>
          </a:prstGeom>
        </p:spPr>
        <p:txBody>
          <a:bodyPr wrap="none">
            <a:spAutoFit/>
          </a:bodyPr>
          <a:lstStyle/>
          <a:p>
            <a:r>
              <a:rPr lang="en-US" sz="1200" dirty="0" err="1" smtClean="0">
                <a:latin typeface="Calibri" panose="020F0502020204030204" pitchFamily="34" charset="0"/>
                <a:cs typeface="Calibri" panose="020F0502020204030204" pitchFamily="34" charset="0"/>
              </a:rPr>
              <a:t>etns</a:t>
            </a:r>
            <a:r>
              <a:rPr lang="en-US" sz="1200" dirty="0" smtClean="0">
                <a:latin typeface="Calibri" panose="020F0502020204030204" pitchFamily="34" charset="0"/>
                <a:cs typeface="Calibri" panose="020F0502020204030204" pitchFamily="34" charset="0"/>
              </a:rPr>
              <a:t>!</a:t>
            </a:r>
            <a:endParaRPr lang="en-US" sz="1200" dirty="0">
              <a:latin typeface="Calibri" panose="020F0502020204030204" pitchFamily="34" charset="0"/>
              <a:cs typeface="Calibri" panose="020F0502020204030204" pitchFamily="34" charset="0"/>
            </a:endParaRPr>
          </a:p>
        </p:txBody>
      </p:sp>
      <p:sp>
        <p:nvSpPr>
          <p:cNvPr id="61" name="Text Box 2"/>
          <p:cNvSpPr txBox="1">
            <a:spLocks noChangeArrowheads="1"/>
          </p:cNvSpPr>
          <p:nvPr/>
        </p:nvSpPr>
        <p:spPr bwMode="auto">
          <a:xfrm>
            <a:off x="2184372" y="6276945"/>
            <a:ext cx="8515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dirty="0" smtClean="0">
                <a:latin typeface="Candara" panose="020E0502030303020204" pitchFamily="34" charset="0"/>
              </a:rPr>
              <a:t>or another to yield </a:t>
            </a:r>
          </a:p>
        </p:txBody>
      </p:sp>
      <p:sp>
        <p:nvSpPr>
          <p:cNvPr id="62" name="Text Box 2"/>
          <p:cNvSpPr txBox="1">
            <a:spLocks noChangeArrowheads="1"/>
          </p:cNvSpPr>
          <p:nvPr/>
        </p:nvSpPr>
        <p:spPr bwMode="auto">
          <a:xfrm>
            <a:off x="3286137" y="6276945"/>
            <a:ext cx="8515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dirty="0" smtClean="0">
                <a:latin typeface="Candara" panose="020E0502030303020204" pitchFamily="34" charset="0"/>
              </a:rPr>
              <a:t>or another to yield </a:t>
            </a:r>
          </a:p>
        </p:txBody>
      </p:sp>
      <p:sp>
        <p:nvSpPr>
          <p:cNvPr id="63" name="Rectangle 62"/>
          <p:cNvSpPr/>
          <p:nvPr/>
        </p:nvSpPr>
        <p:spPr>
          <a:xfrm>
            <a:off x="2583562" y="3960644"/>
            <a:ext cx="1475084" cy="461665"/>
          </a:xfrm>
          <a:prstGeom prst="rect">
            <a:avLst/>
          </a:prstGeom>
          <a:solidFill>
            <a:srgbClr val="CCFFCC"/>
          </a:solidFill>
        </p:spPr>
        <p:txBody>
          <a:bodyPr wrap="none">
            <a:spAutoFit/>
          </a:bodyPr>
          <a:lstStyle/>
          <a:p>
            <a:r>
              <a:rPr lang="en-US" b="1" dirty="0" smtClean="0">
                <a:solidFill>
                  <a:srgbClr val="0AA318"/>
                </a:solidFill>
                <a:latin typeface="Courier New" pitchFamily="49" charset="0"/>
              </a:rPr>
              <a:t>'</a:t>
            </a:r>
            <a:r>
              <a:rPr lang="en-US" b="1" dirty="0" err="1" smtClean="0">
                <a:solidFill>
                  <a:srgbClr val="0AA318"/>
                </a:solidFill>
                <a:latin typeface="Courier New" pitchFamily="49" charset="0"/>
              </a:rPr>
              <a:t>tttto</a:t>
            </a:r>
            <a:r>
              <a:rPr lang="en-US" b="1" dirty="0" smtClean="0">
                <a:solidFill>
                  <a:srgbClr val="0AA318"/>
                </a:solidFill>
                <a:latin typeface="Courier New" pitchFamily="49" charset="0"/>
              </a:rPr>
              <a:t>'</a:t>
            </a:r>
            <a:endParaRPr lang="en-US" dirty="0">
              <a:solidFill>
                <a:srgbClr val="0AA318"/>
              </a:solidFill>
            </a:endParaRPr>
          </a:p>
        </p:txBody>
      </p:sp>
      <p:grpSp>
        <p:nvGrpSpPr>
          <p:cNvPr id="64" name="Group 7"/>
          <p:cNvGrpSpPr>
            <a:grpSpLocks/>
          </p:cNvGrpSpPr>
          <p:nvPr/>
        </p:nvGrpSpPr>
        <p:grpSpPr bwMode="auto">
          <a:xfrm>
            <a:off x="4089042" y="4547056"/>
            <a:ext cx="365072" cy="366510"/>
            <a:chOff x="3456" y="1784"/>
            <a:chExt cx="952" cy="1048"/>
          </a:xfrm>
        </p:grpSpPr>
        <p:sp>
          <p:nvSpPr>
            <p:cNvPr id="65"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6"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7"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8"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0"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1"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4"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5"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7"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8"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9"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1"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82" name="Text Box 2"/>
          <p:cNvSpPr txBox="1">
            <a:spLocks noChangeArrowheads="1"/>
          </p:cNvSpPr>
          <p:nvPr/>
        </p:nvSpPr>
        <p:spPr bwMode="auto">
          <a:xfrm>
            <a:off x="2459254" y="4496793"/>
            <a:ext cx="197631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000" dirty="0" smtClean="0">
                <a:latin typeface="Calibri" panose="020F0502020204030204" pitchFamily="34" charset="0"/>
                <a:cs typeface="Calibri" panose="020F0502020204030204" pitchFamily="34" charset="0"/>
              </a:rPr>
              <a:t>Looks like a four-'t' 'to' to me!</a:t>
            </a:r>
            <a:endParaRPr lang="en-US" sz="1000" dirty="0">
              <a:latin typeface="Calibri" panose="020F0502020204030204" pitchFamily="34" charset="0"/>
              <a:cs typeface="Calibri" panose="020F0502020204030204" pitchFamily="34" charset="0"/>
            </a:endParaRPr>
          </a:p>
        </p:txBody>
      </p:sp>
      <p:sp>
        <p:nvSpPr>
          <p:cNvPr id="83" name="Text Box 2"/>
          <p:cNvSpPr txBox="1">
            <a:spLocks noChangeArrowheads="1"/>
          </p:cNvSpPr>
          <p:nvPr/>
        </p:nvSpPr>
        <p:spPr bwMode="auto">
          <a:xfrm>
            <a:off x="808988" y="5614115"/>
            <a:ext cx="1096012" cy="523220"/>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cs typeface="Calibri" panose="020F0502020204030204" pitchFamily="34" charset="0"/>
              </a:rPr>
              <a:t>change          </a:t>
            </a:r>
            <a:r>
              <a:rPr lang="en-US" sz="1400" b="1" dirty="0" smtClean="0">
                <a:latin typeface="Courier New" panose="02070309020205020404" pitchFamily="49" charset="0"/>
                <a:cs typeface="Courier New" panose="02070309020205020404" pitchFamily="49" charset="0"/>
              </a:rPr>
              <a:t>' '</a:t>
            </a:r>
            <a:r>
              <a:rPr lang="en-US" sz="1400" dirty="0">
                <a:latin typeface="Calibri" panose="020F0502020204030204" pitchFamily="34" charset="0"/>
                <a:cs typeface="Calibri" panose="020F0502020204030204" pitchFamily="34" charset="0"/>
              </a:rPr>
              <a:t> </a:t>
            </a:r>
            <a:r>
              <a:rPr lang="en-US" sz="1400" dirty="0" smtClean="0">
                <a:latin typeface="Calibri" panose="020F0502020204030204" pitchFamily="34" charset="0"/>
                <a:cs typeface="Calibri" panose="020F0502020204030204" pitchFamily="34" charset="0"/>
              </a:rPr>
              <a:t>to </a:t>
            </a:r>
            <a:r>
              <a:rPr lang="en-US" sz="1400" b="1" dirty="0" smtClean="0">
                <a:latin typeface="Courier New" panose="02070309020205020404" pitchFamily="49" charset="0"/>
                <a:cs typeface="Courier New" panose="02070309020205020404" pitchFamily="49" charset="0"/>
              </a:rPr>
              <a:t>'</a:t>
            </a:r>
            <a:r>
              <a:rPr lang="en-US" sz="1400" b="1" dirty="0" err="1" smtClean="0">
                <a:latin typeface="Courier New" panose="02070309020205020404" pitchFamily="49" charset="0"/>
                <a:cs typeface="Courier New" panose="02070309020205020404" pitchFamily="49" charset="0"/>
              </a:rPr>
              <a:t>i</a:t>
            </a:r>
            <a:r>
              <a:rPr lang="en-US" sz="1400" b="1" dirty="0" smtClean="0">
                <a:latin typeface="Courier New" panose="02070309020205020404" pitchFamily="49" charset="0"/>
                <a:cs typeface="Courier New" panose="02070309020205020404" pitchFamily="49" charset="0"/>
              </a:rPr>
              <a:t>'</a:t>
            </a:r>
            <a:endParaRPr lang="en-US" sz="1400" b="1" dirty="0">
              <a:latin typeface="Courier New" panose="02070309020205020404" pitchFamily="49" charset="0"/>
              <a:cs typeface="Courier New" panose="02070309020205020404" pitchFamily="49" charset="0"/>
            </a:endParaRPr>
          </a:p>
        </p:txBody>
      </p:sp>
      <p:sp>
        <p:nvSpPr>
          <p:cNvPr id="84" name="Text Box 2"/>
          <p:cNvSpPr txBox="1">
            <a:spLocks noChangeArrowheads="1"/>
          </p:cNvSpPr>
          <p:nvPr/>
        </p:nvSpPr>
        <p:spPr bwMode="auto">
          <a:xfrm>
            <a:off x="2304233" y="5644892"/>
            <a:ext cx="935361" cy="523220"/>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cs typeface="Calibri" panose="020F0502020204030204" pitchFamily="34" charset="0"/>
              </a:rPr>
              <a:t>change          </a:t>
            </a:r>
            <a:r>
              <a:rPr lang="en-US" sz="1400" b="1" dirty="0" smtClean="0">
                <a:latin typeface="Courier New" panose="02070309020205020404" pitchFamily="49" charset="0"/>
                <a:cs typeface="Courier New" panose="02070309020205020404" pitchFamily="49" charset="0"/>
              </a:rPr>
              <a:t>1</a:t>
            </a:r>
            <a:r>
              <a:rPr lang="en-US" sz="1400" dirty="0" smtClean="0">
                <a:latin typeface="Calibri" panose="020F0502020204030204" pitchFamily="34" charset="0"/>
                <a:cs typeface="Calibri" panose="020F0502020204030204" pitchFamily="34" charset="0"/>
              </a:rPr>
              <a:t> to </a:t>
            </a:r>
            <a:r>
              <a:rPr lang="en-US" sz="1400" b="1" dirty="0" smtClean="0">
                <a:latin typeface="Courier New" panose="02070309020205020404" pitchFamily="49" charset="0"/>
                <a:cs typeface="Courier New" panose="02070309020205020404" pitchFamily="49" charset="0"/>
              </a:rPr>
              <a:t>4</a:t>
            </a:r>
            <a:endParaRPr lang="en-US" sz="1400" b="1" dirty="0">
              <a:latin typeface="Courier New" panose="02070309020205020404" pitchFamily="49" charset="0"/>
              <a:cs typeface="Courier New" panose="02070309020205020404" pitchFamily="49" charset="0"/>
            </a:endParaRPr>
          </a:p>
        </p:txBody>
      </p:sp>
      <p:sp>
        <p:nvSpPr>
          <p:cNvPr id="85" name="Text Box 2"/>
          <p:cNvSpPr txBox="1">
            <a:spLocks noChangeArrowheads="1"/>
          </p:cNvSpPr>
          <p:nvPr/>
        </p:nvSpPr>
        <p:spPr bwMode="auto">
          <a:xfrm>
            <a:off x="3487072" y="5643903"/>
            <a:ext cx="935361" cy="523220"/>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cs typeface="Calibri" panose="020F0502020204030204" pitchFamily="34" charset="0"/>
              </a:rPr>
              <a:t>change          </a:t>
            </a:r>
            <a:r>
              <a:rPr lang="en-US" sz="1400" b="1" dirty="0" smtClean="0">
                <a:latin typeface="Courier New" panose="02070309020205020404" pitchFamily="49" charset="0"/>
                <a:cs typeface="Courier New" panose="02070309020205020404" pitchFamily="49" charset="0"/>
              </a:rPr>
              <a:t>-</a:t>
            </a:r>
            <a:r>
              <a:rPr lang="en-US" sz="1400" dirty="0" smtClean="0">
                <a:latin typeface="Calibri" panose="020F0502020204030204" pitchFamily="34" charset="0"/>
                <a:cs typeface="Calibri" panose="020F0502020204030204" pitchFamily="34" charset="0"/>
              </a:rPr>
              <a:t> to </a:t>
            </a:r>
            <a:r>
              <a:rPr lang="en-US" sz="1400" b="1" dirty="0">
                <a:latin typeface="Courier New" panose="02070309020205020404" pitchFamily="49" charset="0"/>
                <a:cs typeface="Courier New" panose="02070309020205020404" pitchFamily="49" charset="0"/>
              </a:rPr>
              <a:t>+</a:t>
            </a:r>
          </a:p>
        </p:txBody>
      </p:sp>
      <p:cxnSp>
        <p:nvCxnSpPr>
          <p:cNvPr id="5" name="Straight Arrow Connector 4"/>
          <p:cNvCxnSpPr/>
          <p:nvPr/>
        </p:nvCxnSpPr>
        <p:spPr bwMode="auto">
          <a:xfrm>
            <a:off x="1753186" y="6107112"/>
            <a:ext cx="224248" cy="231389"/>
          </a:xfrm>
          <a:prstGeom prst="straightConnector1">
            <a:avLst/>
          </a:prstGeom>
          <a:noFill/>
          <a:ln w="19050" cap="flat" cmpd="sng" algn="ctr">
            <a:solidFill>
              <a:srgbClr val="CC3300"/>
            </a:solidFill>
            <a:prstDash val="solid"/>
            <a:round/>
            <a:headEnd type="none" w="med" len="med"/>
            <a:tailEnd type="triangle"/>
          </a:ln>
          <a:effectLst/>
        </p:spPr>
      </p:cxnSp>
      <p:cxnSp>
        <p:nvCxnSpPr>
          <p:cNvPr id="86" name="Straight Arrow Connector 85"/>
          <p:cNvCxnSpPr/>
          <p:nvPr/>
        </p:nvCxnSpPr>
        <p:spPr bwMode="auto">
          <a:xfrm>
            <a:off x="3051863" y="6137335"/>
            <a:ext cx="90582" cy="211950"/>
          </a:xfrm>
          <a:prstGeom prst="straightConnector1">
            <a:avLst/>
          </a:prstGeom>
          <a:noFill/>
          <a:ln w="19050" cap="flat" cmpd="sng" algn="ctr">
            <a:solidFill>
              <a:srgbClr val="CC3300"/>
            </a:solidFill>
            <a:prstDash val="solid"/>
            <a:round/>
            <a:headEnd type="none" w="med" len="med"/>
            <a:tailEnd type="triangle"/>
          </a:ln>
          <a:effectLst/>
        </p:spPr>
      </p:cxnSp>
      <p:cxnSp>
        <p:nvCxnSpPr>
          <p:cNvPr id="87" name="Straight Arrow Connector 86"/>
          <p:cNvCxnSpPr/>
          <p:nvPr/>
        </p:nvCxnSpPr>
        <p:spPr bwMode="auto">
          <a:xfrm>
            <a:off x="4118115" y="6137265"/>
            <a:ext cx="90582" cy="211950"/>
          </a:xfrm>
          <a:prstGeom prst="straightConnector1">
            <a:avLst/>
          </a:prstGeom>
          <a:noFill/>
          <a:ln w="19050" cap="flat" cmpd="sng" algn="ctr">
            <a:solidFill>
              <a:srgbClr val="CC3300"/>
            </a:solidFill>
            <a:prstDash val="solid"/>
            <a:round/>
            <a:headEnd type="none" w="med" len="med"/>
            <a:tailEnd type="triangle"/>
          </a:ln>
          <a:effectLst/>
        </p:spPr>
      </p:cxnSp>
    </p:spTree>
    <p:extLst>
      <p:ext uri="{BB962C8B-B14F-4D97-AF65-F5344CB8AC3E}">
        <p14:creationId xmlns:p14="http://schemas.microsoft.com/office/powerpoint/2010/main" val="3129865667"/>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4876800" y="322232"/>
            <a:ext cx="4106779" cy="6415452"/>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603" name="Text Box 2"/>
          <p:cNvSpPr txBox="1">
            <a:spLocks noChangeArrowheads="1"/>
          </p:cNvSpPr>
          <p:nvPr/>
        </p:nvSpPr>
        <p:spPr bwMode="auto">
          <a:xfrm>
            <a:off x="228600" y="152400"/>
            <a:ext cx="14478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Quiz</a:t>
            </a:r>
            <a:endParaRPr lang="en-US" sz="4200" dirty="0">
              <a:latin typeface="Cambria" pitchFamily="18" charset="0"/>
            </a:endParaRPr>
          </a:p>
        </p:txBody>
      </p:sp>
      <p:sp>
        <p:nvSpPr>
          <p:cNvPr id="6" name="Rectangle 5"/>
          <p:cNvSpPr/>
          <p:nvPr/>
        </p:nvSpPr>
        <p:spPr>
          <a:xfrm>
            <a:off x="1905596" y="322232"/>
            <a:ext cx="2818207" cy="400110"/>
          </a:xfrm>
          <a:prstGeom prst="rect">
            <a:avLst/>
          </a:prstGeom>
        </p:spPr>
        <p:txBody>
          <a:bodyPr wrap="none">
            <a:spAutoFit/>
          </a:bodyPr>
          <a:lstStyle/>
          <a:p>
            <a:r>
              <a:rPr lang="en-US" sz="2000" i="1" dirty="0" smtClean="0">
                <a:latin typeface="Cambria" pitchFamily="18" charset="0"/>
              </a:rPr>
              <a:t>What does the loop say?</a:t>
            </a:r>
            <a:endParaRPr lang="en-US" sz="2000" i="1" dirty="0"/>
          </a:p>
        </p:txBody>
      </p:sp>
      <p:sp>
        <p:nvSpPr>
          <p:cNvPr id="36" name="Rectangle 35"/>
          <p:cNvSpPr/>
          <p:nvPr/>
        </p:nvSpPr>
        <p:spPr>
          <a:xfrm>
            <a:off x="8233988" y="786825"/>
            <a:ext cx="431528" cy="584775"/>
          </a:xfrm>
          <a:prstGeom prst="rect">
            <a:avLst/>
          </a:prstGeom>
          <a:solidFill>
            <a:schemeClr val="bg1"/>
          </a:solidFill>
        </p:spPr>
        <p:txBody>
          <a:bodyPr wrap="none">
            <a:spAutoFit/>
          </a:bodyPr>
          <a:lstStyle/>
          <a:p>
            <a:r>
              <a:rPr lang="en-US" sz="3200" b="1" dirty="0">
                <a:latin typeface="Courier New" pitchFamily="49" charset="0"/>
              </a:rPr>
              <a:t>i</a:t>
            </a:r>
            <a:endParaRPr lang="en-US" sz="3200" dirty="0"/>
          </a:p>
        </p:txBody>
      </p:sp>
      <p:sp>
        <p:nvSpPr>
          <p:cNvPr id="38" name="Rectangle 37"/>
          <p:cNvSpPr/>
          <p:nvPr/>
        </p:nvSpPr>
        <p:spPr>
          <a:xfrm>
            <a:off x="8223942" y="1662133"/>
            <a:ext cx="431528" cy="584775"/>
          </a:xfrm>
          <a:prstGeom prst="rect">
            <a:avLst/>
          </a:prstGeom>
          <a:noFill/>
        </p:spPr>
        <p:txBody>
          <a:bodyPr wrap="none">
            <a:spAutoFit/>
          </a:bodyPr>
          <a:lstStyle/>
          <a:p>
            <a:r>
              <a:rPr lang="en-US" sz="3200" b="1" dirty="0">
                <a:solidFill>
                  <a:srgbClr val="CC3300"/>
                </a:solidFill>
                <a:latin typeface="Courier New" pitchFamily="49" charset="0"/>
              </a:rPr>
              <a:t>0</a:t>
            </a:r>
            <a:endParaRPr lang="en-US" sz="3200" dirty="0">
              <a:solidFill>
                <a:srgbClr val="CC3300"/>
              </a:solidFill>
            </a:endParaRPr>
          </a:p>
        </p:txBody>
      </p:sp>
      <p:sp>
        <p:nvSpPr>
          <p:cNvPr id="13" name="Rectangle 12"/>
          <p:cNvSpPr/>
          <p:nvPr/>
        </p:nvSpPr>
        <p:spPr>
          <a:xfrm>
            <a:off x="8229084" y="2188832"/>
            <a:ext cx="431528" cy="584775"/>
          </a:xfrm>
          <a:prstGeom prst="rect">
            <a:avLst/>
          </a:prstGeom>
          <a:noFill/>
        </p:spPr>
        <p:txBody>
          <a:bodyPr wrap="none">
            <a:spAutoFit/>
          </a:bodyPr>
          <a:lstStyle/>
          <a:p>
            <a:r>
              <a:rPr lang="en-US" sz="3200" b="1" dirty="0" smtClean="0">
                <a:solidFill>
                  <a:srgbClr val="CC3300"/>
                </a:solidFill>
                <a:latin typeface="Courier New" pitchFamily="49" charset="0"/>
              </a:rPr>
              <a:t>1</a:t>
            </a:r>
            <a:endParaRPr lang="en-US" sz="3200" dirty="0">
              <a:solidFill>
                <a:srgbClr val="CC3300"/>
              </a:solidFill>
            </a:endParaRPr>
          </a:p>
        </p:txBody>
      </p:sp>
      <p:sp>
        <p:nvSpPr>
          <p:cNvPr id="14" name="Rectangle 13"/>
          <p:cNvSpPr/>
          <p:nvPr/>
        </p:nvSpPr>
        <p:spPr>
          <a:xfrm>
            <a:off x="8227476" y="2715531"/>
            <a:ext cx="431528" cy="584775"/>
          </a:xfrm>
          <a:prstGeom prst="rect">
            <a:avLst/>
          </a:prstGeom>
          <a:noFill/>
        </p:spPr>
        <p:txBody>
          <a:bodyPr wrap="none">
            <a:spAutoFit/>
          </a:bodyPr>
          <a:lstStyle/>
          <a:p>
            <a:r>
              <a:rPr lang="en-US" sz="3200" b="1" dirty="0" smtClean="0">
                <a:solidFill>
                  <a:srgbClr val="CC3300"/>
                </a:solidFill>
                <a:latin typeface="Courier New" pitchFamily="49" charset="0"/>
              </a:rPr>
              <a:t>2</a:t>
            </a:r>
            <a:endParaRPr lang="en-US" sz="3200" dirty="0">
              <a:solidFill>
                <a:srgbClr val="CC3300"/>
              </a:solidFill>
            </a:endParaRPr>
          </a:p>
        </p:txBody>
      </p:sp>
      <p:sp>
        <p:nvSpPr>
          <p:cNvPr id="16" name="Text Box 6"/>
          <p:cNvSpPr txBox="1">
            <a:spLocks noChangeArrowheads="1"/>
          </p:cNvSpPr>
          <p:nvPr/>
        </p:nvSpPr>
        <p:spPr bwMode="auto">
          <a:xfrm>
            <a:off x="328613" y="1259193"/>
            <a:ext cx="5462587" cy="2498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dirty="0">
                <a:latin typeface="Courier New" pitchFamily="49" charset="0"/>
              </a:rPr>
              <a:t>S = </a:t>
            </a:r>
            <a:r>
              <a:rPr lang="en-US" sz="1800" b="1" dirty="0">
                <a:solidFill>
                  <a:srgbClr val="0AA318"/>
                </a:solidFill>
                <a:latin typeface="Courier New" pitchFamily="49" charset="0"/>
              </a:rPr>
              <a:t>'time to think this over! '</a:t>
            </a:r>
          </a:p>
          <a:p>
            <a:pPr algn="l">
              <a:lnSpc>
                <a:spcPts val="1400"/>
              </a:lnSpc>
              <a:spcBef>
                <a:spcPct val="50000"/>
              </a:spcBef>
            </a:pPr>
            <a:endParaRPr lang="en-US" sz="1800" b="1" dirty="0">
              <a:latin typeface="Courier New" pitchFamily="49" charset="0"/>
            </a:endParaRPr>
          </a:p>
          <a:p>
            <a:pPr algn="l">
              <a:lnSpc>
                <a:spcPts val="1400"/>
              </a:lnSpc>
              <a:spcBef>
                <a:spcPct val="50000"/>
              </a:spcBef>
            </a:pPr>
            <a:r>
              <a:rPr lang="en-US" sz="1800" b="1" dirty="0">
                <a:latin typeface="Courier New" pitchFamily="49" charset="0"/>
              </a:rPr>
              <a:t>result = </a:t>
            </a:r>
            <a:r>
              <a:rPr lang="en-US" sz="1800" b="1" dirty="0">
                <a:solidFill>
                  <a:srgbClr val="0AA318"/>
                </a:solidFill>
                <a:latin typeface="Courier New" pitchFamily="49" charset="0"/>
              </a:rPr>
              <a:t>''</a:t>
            </a:r>
          </a:p>
          <a:p>
            <a:pPr algn="l">
              <a:lnSpc>
                <a:spcPts val="1400"/>
              </a:lnSpc>
              <a:spcBef>
                <a:spcPct val="50000"/>
              </a:spcBef>
            </a:pPr>
            <a:r>
              <a:rPr lang="en-US" sz="1800" b="1" dirty="0">
                <a:solidFill>
                  <a:srgbClr val="F68B09"/>
                </a:solidFill>
                <a:latin typeface="Courier New" pitchFamily="49" charset="0"/>
              </a:rPr>
              <a:t>for </a:t>
            </a:r>
            <a:r>
              <a:rPr lang="en-US" sz="1800" b="1" dirty="0" err="1">
                <a:latin typeface="Courier New" pitchFamily="49" charset="0"/>
              </a:rPr>
              <a:t>i</a:t>
            </a:r>
            <a:r>
              <a:rPr lang="en-US" sz="1800" b="1" dirty="0">
                <a:latin typeface="Courier New" pitchFamily="49" charset="0"/>
              </a:rPr>
              <a:t> </a:t>
            </a:r>
            <a:r>
              <a:rPr lang="en-US" sz="1800" b="1" dirty="0">
                <a:solidFill>
                  <a:srgbClr val="F78B09"/>
                </a:solidFill>
                <a:latin typeface="Courier New" pitchFamily="49" charset="0"/>
              </a:rPr>
              <a:t>in</a:t>
            </a:r>
            <a:r>
              <a:rPr lang="en-US" sz="1800" b="1" dirty="0">
                <a:latin typeface="Courier New" pitchFamily="49" charset="0"/>
              </a:rPr>
              <a:t> list(range(</a:t>
            </a:r>
            <a:r>
              <a:rPr lang="en-US" sz="1800" b="1" dirty="0" err="1">
                <a:latin typeface="Courier New" pitchFamily="49" charset="0"/>
              </a:rPr>
              <a:t>len</a:t>
            </a:r>
            <a:r>
              <a:rPr lang="en-US" sz="1800" b="1" dirty="0">
                <a:latin typeface="Courier New" pitchFamily="49" charset="0"/>
              </a:rPr>
              <a:t>(S))):</a:t>
            </a:r>
          </a:p>
          <a:p>
            <a:pPr algn="l">
              <a:lnSpc>
                <a:spcPts val="1400"/>
              </a:lnSpc>
              <a:spcBef>
                <a:spcPct val="50000"/>
              </a:spcBef>
            </a:pPr>
            <a:r>
              <a:rPr lang="en-US" sz="1800" b="1" dirty="0">
                <a:solidFill>
                  <a:srgbClr val="F68B09"/>
                </a:solidFill>
                <a:latin typeface="Courier New" pitchFamily="49" charset="0"/>
              </a:rPr>
              <a:t>   </a:t>
            </a:r>
            <a:r>
              <a:rPr lang="en-US" sz="1800" b="1" dirty="0">
                <a:solidFill>
                  <a:srgbClr val="F78B09"/>
                </a:solidFill>
                <a:latin typeface="Courier New" pitchFamily="49" charset="0"/>
              </a:rPr>
              <a:t>if</a:t>
            </a:r>
            <a:r>
              <a:rPr lang="en-US" sz="1800" b="1" dirty="0">
                <a:latin typeface="Courier New" pitchFamily="49" charset="0"/>
              </a:rPr>
              <a:t> S[i-1] == </a:t>
            </a:r>
            <a:r>
              <a:rPr lang="en-US" sz="1800" b="1" dirty="0">
                <a:solidFill>
                  <a:srgbClr val="0AA318"/>
                </a:solidFill>
                <a:latin typeface="Courier New" pitchFamily="49" charset="0"/>
              </a:rPr>
              <a:t>' '</a:t>
            </a:r>
            <a:r>
              <a:rPr lang="en-US" sz="1800" b="1" dirty="0">
                <a:latin typeface="Courier New" pitchFamily="49" charset="0"/>
              </a:rPr>
              <a:t>:</a:t>
            </a:r>
          </a:p>
          <a:p>
            <a:pPr algn="l">
              <a:lnSpc>
                <a:spcPts val="1400"/>
              </a:lnSpc>
              <a:spcBef>
                <a:spcPct val="50000"/>
              </a:spcBef>
            </a:pPr>
            <a:r>
              <a:rPr lang="en-US" sz="1800" b="1" dirty="0">
                <a:latin typeface="Courier New" pitchFamily="49" charset="0"/>
              </a:rPr>
              <a:t>	result += S[</a:t>
            </a:r>
            <a:r>
              <a:rPr lang="en-US" sz="1800" b="1" dirty="0" err="1">
                <a:latin typeface="Courier New" pitchFamily="49" charset="0"/>
              </a:rPr>
              <a:t>i</a:t>
            </a:r>
            <a:r>
              <a:rPr lang="en-US" sz="1800" b="1" dirty="0">
                <a:latin typeface="Courier New" pitchFamily="49" charset="0"/>
              </a:rPr>
              <a:t>]</a:t>
            </a:r>
          </a:p>
          <a:p>
            <a:pPr algn="l">
              <a:lnSpc>
                <a:spcPts val="1400"/>
              </a:lnSpc>
              <a:spcBef>
                <a:spcPct val="50000"/>
              </a:spcBef>
            </a:pPr>
            <a:endParaRPr lang="en-US" sz="1800" b="1" dirty="0">
              <a:latin typeface="Courier New" pitchFamily="49" charset="0"/>
            </a:endParaRPr>
          </a:p>
          <a:p>
            <a:pPr algn="l">
              <a:lnSpc>
                <a:spcPts val="1400"/>
              </a:lnSpc>
              <a:spcBef>
                <a:spcPct val="50000"/>
              </a:spcBef>
            </a:pPr>
            <a:r>
              <a:rPr lang="en-US" sz="1800" b="1" dirty="0">
                <a:solidFill>
                  <a:srgbClr val="F78B09"/>
                </a:solidFill>
                <a:latin typeface="Courier New" pitchFamily="49" charset="0"/>
              </a:rPr>
              <a:t>print </a:t>
            </a:r>
            <a:r>
              <a:rPr lang="en-US" sz="1800" b="1" dirty="0">
                <a:latin typeface="Courier New" pitchFamily="49" charset="0"/>
              </a:rPr>
              <a:t>result</a:t>
            </a:r>
          </a:p>
        </p:txBody>
      </p:sp>
      <p:sp>
        <p:nvSpPr>
          <p:cNvPr id="11" name="Rectangle 10"/>
          <p:cNvSpPr/>
          <p:nvPr/>
        </p:nvSpPr>
        <p:spPr>
          <a:xfrm>
            <a:off x="7147271" y="848380"/>
            <a:ext cx="922047" cy="461665"/>
          </a:xfrm>
          <a:prstGeom prst="rect">
            <a:avLst/>
          </a:prstGeom>
          <a:solidFill>
            <a:schemeClr val="bg1"/>
          </a:solidFill>
        </p:spPr>
        <p:txBody>
          <a:bodyPr wrap="none">
            <a:spAutoFit/>
          </a:bodyPr>
          <a:lstStyle/>
          <a:p>
            <a:r>
              <a:rPr lang="en-US" b="1" dirty="0" smtClean="0">
                <a:latin typeface="Courier New" pitchFamily="49" charset="0"/>
              </a:rPr>
              <a:t>S[</a:t>
            </a:r>
            <a:r>
              <a:rPr lang="en-US" b="1" dirty="0" err="1" smtClean="0">
                <a:latin typeface="Courier New" pitchFamily="49" charset="0"/>
              </a:rPr>
              <a:t>i</a:t>
            </a:r>
            <a:r>
              <a:rPr lang="en-US" b="1" dirty="0" smtClean="0">
                <a:latin typeface="Courier New" pitchFamily="49" charset="0"/>
              </a:rPr>
              <a:t>]</a:t>
            </a:r>
            <a:endParaRPr lang="en-US" dirty="0"/>
          </a:p>
        </p:txBody>
      </p:sp>
      <p:sp>
        <p:nvSpPr>
          <p:cNvPr id="17" name="Rectangle 16"/>
          <p:cNvSpPr/>
          <p:nvPr/>
        </p:nvSpPr>
        <p:spPr>
          <a:xfrm>
            <a:off x="7088824" y="1662133"/>
            <a:ext cx="925254" cy="584775"/>
          </a:xfrm>
          <a:prstGeom prst="rect">
            <a:avLst/>
          </a:prstGeom>
          <a:noFill/>
        </p:spPr>
        <p:txBody>
          <a:bodyPr wrap="none">
            <a:spAutoFit/>
          </a:bodyPr>
          <a:lstStyle/>
          <a:p>
            <a:r>
              <a:rPr lang="en-US" sz="3200" b="1" dirty="0" smtClean="0">
                <a:solidFill>
                  <a:srgbClr val="0AA318"/>
                </a:solidFill>
                <a:latin typeface="Courier New" pitchFamily="49" charset="0"/>
              </a:rPr>
              <a:t>'t'</a:t>
            </a:r>
            <a:endParaRPr lang="en-US" sz="3200" dirty="0">
              <a:solidFill>
                <a:srgbClr val="0AA318"/>
              </a:solidFill>
            </a:endParaRPr>
          </a:p>
        </p:txBody>
      </p:sp>
      <p:sp>
        <p:nvSpPr>
          <p:cNvPr id="18" name="Rectangle 17"/>
          <p:cNvSpPr/>
          <p:nvPr/>
        </p:nvSpPr>
        <p:spPr>
          <a:xfrm>
            <a:off x="7094906" y="2188832"/>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err="1" smtClean="0">
                <a:solidFill>
                  <a:srgbClr val="0AA318"/>
                </a:solidFill>
                <a:latin typeface="Courier New" pitchFamily="49" charset="0"/>
              </a:rPr>
              <a:t>i</a:t>
            </a:r>
            <a:r>
              <a:rPr lang="en-US" sz="3200" b="1" dirty="0" smtClean="0">
                <a:solidFill>
                  <a:srgbClr val="0AA318"/>
                </a:solidFill>
                <a:latin typeface="Courier New" pitchFamily="49" charset="0"/>
              </a:rPr>
              <a:t>'</a:t>
            </a:r>
            <a:endParaRPr lang="en-US" sz="3200" dirty="0">
              <a:solidFill>
                <a:srgbClr val="0AA318"/>
              </a:solidFill>
            </a:endParaRPr>
          </a:p>
        </p:txBody>
      </p:sp>
      <p:sp>
        <p:nvSpPr>
          <p:cNvPr id="19" name="Rectangle 18"/>
          <p:cNvSpPr/>
          <p:nvPr/>
        </p:nvSpPr>
        <p:spPr>
          <a:xfrm>
            <a:off x="7093728" y="2715531"/>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m</a:t>
            </a:r>
            <a:r>
              <a:rPr lang="en-US" sz="3200" b="1" dirty="0" smtClean="0">
                <a:solidFill>
                  <a:srgbClr val="0AA318"/>
                </a:solidFill>
                <a:latin typeface="Courier New" pitchFamily="49" charset="0"/>
              </a:rPr>
              <a:t>'</a:t>
            </a:r>
            <a:endParaRPr lang="en-US" sz="3200" dirty="0">
              <a:solidFill>
                <a:srgbClr val="0AA318"/>
              </a:solidFill>
            </a:endParaRPr>
          </a:p>
        </p:txBody>
      </p:sp>
      <p:sp>
        <p:nvSpPr>
          <p:cNvPr id="21" name="Rectangle 20"/>
          <p:cNvSpPr/>
          <p:nvPr/>
        </p:nvSpPr>
        <p:spPr>
          <a:xfrm>
            <a:off x="6066541" y="917630"/>
            <a:ext cx="877163" cy="323165"/>
          </a:xfrm>
          <a:prstGeom prst="rect">
            <a:avLst/>
          </a:prstGeom>
          <a:solidFill>
            <a:schemeClr val="bg1"/>
          </a:solidFill>
        </p:spPr>
        <p:txBody>
          <a:bodyPr wrap="none">
            <a:spAutoFit/>
          </a:bodyPr>
          <a:lstStyle/>
          <a:p>
            <a:r>
              <a:rPr lang="en-US" sz="1500" b="1" dirty="0" smtClean="0">
                <a:latin typeface="Courier New" pitchFamily="49" charset="0"/>
              </a:rPr>
              <a:t>S[i-1]</a:t>
            </a:r>
            <a:endParaRPr lang="en-US" sz="1500" b="1" dirty="0"/>
          </a:p>
        </p:txBody>
      </p:sp>
      <p:sp>
        <p:nvSpPr>
          <p:cNvPr id="22" name="Rectangle 21"/>
          <p:cNvSpPr/>
          <p:nvPr/>
        </p:nvSpPr>
        <p:spPr>
          <a:xfrm>
            <a:off x="8228846" y="3242230"/>
            <a:ext cx="431528" cy="584775"/>
          </a:xfrm>
          <a:prstGeom prst="rect">
            <a:avLst/>
          </a:prstGeom>
          <a:noFill/>
        </p:spPr>
        <p:txBody>
          <a:bodyPr wrap="none">
            <a:spAutoFit/>
          </a:bodyPr>
          <a:lstStyle/>
          <a:p>
            <a:r>
              <a:rPr lang="en-US" sz="3200" b="1" dirty="0">
                <a:solidFill>
                  <a:srgbClr val="CC3300"/>
                </a:solidFill>
                <a:latin typeface="Courier New" pitchFamily="49" charset="0"/>
              </a:rPr>
              <a:t>3</a:t>
            </a:r>
            <a:endParaRPr lang="en-US" sz="3200" dirty="0">
              <a:solidFill>
                <a:srgbClr val="CC3300"/>
              </a:solidFill>
            </a:endParaRPr>
          </a:p>
        </p:txBody>
      </p:sp>
      <p:sp>
        <p:nvSpPr>
          <p:cNvPr id="23" name="Rectangle 22"/>
          <p:cNvSpPr/>
          <p:nvPr/>
        </p:nvSpPr>
        <p:spPr>
          <a:xfrm>
            <a:off x="8233988" y="3768929"/>
            <a:ext cx="431528" cy="584775"/>
          </a:xfrm>
          <a:prstGeom prst="rect">
            <a:avLst/>
          </a:prstGeom>
          <a:noFill/>
        </p:spPr>
        <p:txBody>
          <a:bodyPr wrap="none">
            <a:spAutoFit/>
          </a:bodyPr>
          <a:lstStyle/>
          <a:p>
            <a:r>
              <a:rPr lang="en-US" sz="3200" b="1" dirty="0">
                <a:solidFill>
                  <a:srgbClr val="CC3300"/>
                </a:solidFill>
                <a:latin typeface="Courier New" pitchFamily="49" charset="0"/>
              </a:rPr>
              <a:t>4</a:t>
            </a:r>
            <a:endParaRPr lang="en-US" sz="3200" dirty="0">
              <a:solidFill>
                <a:srgbClr val="CC3300"/>
              </a:solidFill>
            </a:endParaRPr>
          </a:p>
        </p:txBody>
      </p:sp>
      <p:sp>
        <p:nvSpPr>
          <p:cNvPr id="24" name="Rectangle 23"/>
          <p:cNvSpPr/>
          <p:nvPr/>
        </p:nvSpPr>
        <p:spPr>
          <a:xfrm>
            <a:off x="8232380" y="4295628"/>
            <a:ext cx="431528" cy="584775"/>
          </a:xfrm>
          <a:prstGeom prst="rect">
            <a:avLst/>
          </a:prstGeom>
          <a:noFill/>
        </p:spPr>
        <p:txBody>
          <a:bodyPr wrap="none">
            <a:spAutoFit/>
          </a:bodyPr>
          <a:lstStyle/>
          <a:p>
            <a:r>
              <a:rPr lang="en-US" sz="3200" b="1" dirty="0">
                <a:solidFill>
                  <a:srgbClr val="CC3300"/>
                </a:solidFill>
                <a:latin typeface="Courier New" pitchFamily="49" charset="0"/>
              </a:rPr>
              <a:t>5</a:t>
            </a:r>
            <a:endParaRPr lang="en-US" sz="3200" dirty="0">
              <a:solidFill>
                <a:srgbClr val="CC3300"/>
              </a:solidFill>
            </a:endParaRPr>
          </a:p>
        </p:txBody>
      </p:sp>
      <p:sp>
        <p:nvSpPr>
          <p:cNvPr id="25" name="Rectangle 24"/>
          <p:cNvSpPr/>
          <p:nvPr/>
        </p:nvSpPr>
        <p:spPr>
          <a:xfrm>
            <a:off x="7093728" y="3242230"/>
            <a:ext cx="925254" cy="584775"/>
          </a:xfrm>
          <a:prstGeom prst="rect">
            <a:avLst/>
          </a:prstGeom>
          <a:noFill/>
        </p:spPr>
        <p:txBody>
          <a:bodyPr wrap="none">
            <a:spAutoFit/>
          </a:bodyPr>
          <a:lstStyle/>
          <a:p>
            <a:r>
              <a:rPr lang="en-US" sz="3200" b="1" dirty="0" smtClean="0">
                <a:solidFill>
                  <a:srgbClr val="0AA318"/>
                </a:solidFill>
                <a:latin typeface="Courier New" pitchFamily="49" charset="0"/>
              </a:rPr>
              <a:t>'e'</a:t>
            </a:r>
            <a:endParaRPr lang="en-US" sz="3200" dirty="0">
              <a:solidFill>
                <a:srgbClr val="0AA318"/>
              </a:solidFill>
            </a:endParaRPr>
          </a:p>
        </p:txBody>
      </p:sp>
      <p:sp>
        <p:nvSpPr>
          <p:cNvPr id="26" name="Rectangle 25"/>
          <p:cNvSpPr/>
          <p:nvPr/>
        </p:nvSpPr>
        <p:spPr>
          <a:xfrm>
            <a:off x="7099810" y="3768929"/>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 </a:t>
            </a:r>
            <a:r>
              <a:rPr lang="en-US" sz="3200" b="1" dirty="0" smtClean="0">
                <a:solidFill>
                  <a:srgbClr val="0AA318"/>
                </a:solidFill>
                <a:latin typeface="Courier New" pitchFamily="49" charset="0"/>
              </a:rPr>
              <a:t>'</a:t>
            </a:r>
            <a:endParaRPr lang="en-US" sz="3200" dirty="0">
              <a:solidFill>
                <a:srgbClr val="0AA318"/>
              </a:solidFill>
            </a:endParaRPr>
          </a:p>
        </p:txBody>
      </p:sp>
      <p:sp>
        <p:nvSpPr>
          <p:cNvPr id="27" name="Rectangle 26"/>
          <p:cNvSpPr/>
          <p:nvPr/>
        </p:nvSpPr>
        <p:spPr>
          <a:xfrm>
            <a:off x="7098632" y="4295628"/>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t</a:t>
            </a:r>
            <a:r>
              <a:rPr lang="en-US" sz="3200" b="1" dirty="0" smtClean="0">
                <a:solidFill>
                  <a:srgbClr val="0AA318"/>
                </a:solidFill>
                <a:latin typeface="Courier New" pitchFamily="49" charset="0"/>
              </a:rPr>
              <a:t>'</a:t>
            </a:r>
            <a:endParaRPr lang="en-US" sz="3200" dirty="0">
              <a:solidFill>
                <a:srgbClr val="0AA318"/>
              </a:solidFill>
            </a:endParaRPr>
          </a:p>
        </p:txBody>
      </p:sp>
      <p:sp>
        <p:nvSpPr>
          <p:cNvPr id="29" name="Rectangle 28"/>
          <p:cNvSpPr/>
          <p:nvPr/>
        </p:nvSpPr>
        <p:spPr>
          <a:xfrm>
            <a:off x="6029906" y="2205332"/>
            <a:ext cx="925254" cy="584775"/>
          </a:xfrm>
          <a:prstGeom prst="rect">
            <a:avLst/>
          </a:prstGeom>
          <a:noFill/>
        </p:spPr>
        <p:txBody>
          <a:bodyPr wrap="none">
            <a:spAutoFit/>
          </a:bodyPr>
          <a:lstStyle/>
          <a:p>
            <a:r>
              <a:rPr lang="en-US" sz="3200" b="1" dirty="0" smtClean="0">
                <a:solidFill>
                  <a:srgbClr val="0AA318"/>
                </a:solidFill>
                <a:latin typeface="Courier New" pitchFamily="49" charset="0"/>
              </a:rPr>
              <a:t>'t'</a:t>
            </a:r>
            <a:endParaRPr lang="en-US" sz="3200" dirty="0">
              <a:solidFill>
                <a:srgbClr val="0AA318"/>
              </a:solidFill>
            </a:endParaRPr>
          </a:p>
        </p:txBody>
      </p:sp>
      <p:sp>
        <p:nvSpPr>
          <p:cNvPr id="30" name="Rectangle 29"/>
          <p:cNvSpPr/>
          <p:nvPr/>
        </p:nvSpPr>
        <p:spPr>
          <a:xfrm>
            <a:off x="6035988" y="2732031"/>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err="1" smtClean="0">
                <a:solidFill>
                  <a:srgbClr val="0AA318"/>
                </a:solidFill>
                <a:latin typeface="Courier New" pitchFamily="49" charset="0"/>
              </a:rPr>
              <a:t>i</a:t>
            </a:r>
            <a:r>
              <a:rPr lang="en-US" sz="3200" b="1" dirty="0" smtClean="0">
                <a:solidFill>
                  <a:srgbClr val="0AA318"/>
                </a:solidFill>
                <a:latin typeface="Courier New" pitchFamily="49" charset="0"/>
              </a:rPr>
              <a:t>'</a:t>
            </a:r>
            <a:endParaRPr lang="en-US" sz="3200" dirty="0">
              <a:solidFill>
                <a:srgbClr val="0AA318"/>
              </a:solidFill>
            </a:endParaRPr>
          </a:p>
        </p:txBody>
      </p:sp>
      <p:sp>
        <p:nvSpPr>
          <p:cNvPr id="31" name="Rectangle 30"/>
          <p:cNvSpPr/>
          <p:nvPr/>
        </p:nvSpPr>
        <p:spPr>
          <a:xfrm>
            <a:off x="6034810" y="3258730"/>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m</a:t>
            </a:r>
            <a:r>
              <a:rPr lang="en-US" sz="3200" b="1" dirty="0" smtClean="0">
                <a:solidFill>
                  <a:srgbClr val="0AA318"/>
                </a:solidFill>
                <a:latin typeface="Courier New" pitchFamily="49" charset="0"/>
              </a:rPr>
              <a:t>'</a:t>
            </a:r>
            <a:endParaRPr lang="en-US" sz="3200" dirty="0">
              <a:solidFill>
                <a:srgbClr val="0AA318"/>
              </a:solidFill>
            </a:endParaRPr>
          </a:p>
        </p:txBody>
      </p:sp>
      <p:sp>
        <p:nvSpPr>
          <p:cNvPr id="33" name="Rectangle 32"/>
          <p:cNvSpPr/>
          <p:nvPr/>
        </p:nvSpPr>
        <p:spPr>
          <a:xfrm>
            <a:off x="6034810" y="3785429"/>
            <a:ext cx="925254" cy="584775"/>
          </a:xfrm>
          <a:prstGeom prst="rect">
            <a:avLst/>
          </a:prstGeom>
          <a:noFill/>
        </p:spPr>
        <p:txBody>
          <a:bodyPr wrap="none">
            <a:spAutoFit/>
          </a:bodyPr>
          <a:lstStyle/>
          <a:p>
            <a:r>
              <a:rPr lang="en-US" sz="3200" b="1" dirty="0" smtClean="0">
                <a:solidFill>
                  <a:srgbClr val="0AA318"/>
                </a:solidFill>
                <a:latin typeface="Courier New" pitchFamily="49" charset="0"/>
              </a:rPr>
              <a:t>'e'</a:t>
            </a:r>
            <a:endParaRPr lang="en-US" sz="3200" dirty="0">
              <a:solidFill>
                <a:srgbClr val="0AA318"/>
              </a:solidFill>
            </a:endParaRPr>
          </a:p>
        </p:txBody>
      </p:sp>
      <p:sp>
        <p:nvSpPr>
          <p:cNvPr id="34" name="Rectangle 33"/>
          <p:cNvSpPr/>
          <p:nvPr/>
        </p:nvSpPr>
        <p:spPr>
          <a:xfrm>
            <a:off x="6040892" y="4312128"/>
            <a:ext cx="925254" cy="584775"/>
          </a:xfrm>
          <a:prstGeom prst="rect">
            <a:avLst/>
          </a:prstGeom>
          <a:solidFill>
            <a:schemeClr val="bg1">
              <a:lumMod val="95000"/>
            </a:schemeClr>
          </a:solidFill>
          <a:ln w="3175">
            <a:solidFill>
              <a:srgbClr val="008000"/>
            </a:solidFill>
          </a:ln>
        </p:spPr>
        <p:txBody>
          <a:bodyPr wrap="none">
            <a:spAutoFit/>
          </a:bodyPr>
          <a:lstStyle/>
          <a:p>
            <a:r>
              <a:rPr lang="en-US" sz="3200" b="1" dirty="0" smtClean="0">
                <a:solidFill>
                  <a:srgbClr val="008000"/>
                </a:solidFill>
                <a:latin typeface="Courier New" pitchFamily="49" charset="0"/>
              </a:rPr>
              <a:t>'</a:t>
            </a:r>
            <a:r>
              <a:rPr lang="en-US" sz="3200" b="1" dirty="0">
                <a:solidFill>
                  <a:srgbClr val="008000"/>
                </a:solidFill>
                <a:latin typeface="Courier New" pitchFamily="49" charset="0"/>
              </a:rPr>
              <a:t> </a:t>
            </a:r>
            <a:r>
              <a:rPr lang="en-US" sz="3200" b="1" dirty="0" smtClean="0">
                <a:solidFill>
                  <a:srgbClr val="008000"/>
                </a:solidFill>
                <a:latin typeface="Courier New" pitchFamily="49" charset="0"/>
              </a:rPr>
              <a:t>'</a:t>
            </a:r>
            <a:endParaRPr lang="en-US" sz="3200" b="1" dirty="0">
              <a:solidFill>
                <a:srgbClr val="008000"/>
              </a:solidFill>
            </a:endParaRPr>
          </a:p>
        </p:txBody>
      </p:sp>
      <p:sp>
        <p:nvSpPr>
          <p:cNvPr id="35" name="Rectangle 34"/>
          <p:cNvSpPr/>
          <p:nvPr/>
        </p:nvSpPr>
        <p:spPr>
          <a:xfrm>
            <a:off x="6039714" y="4838827"/>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t</a:t>
            </a:r>
            <a:r>
              <a:rPr lang="en-US" sz="3200" b="1" dirty="0" smtClean="0">
                <a:solidFill>
                  <a:srgbClr val="0AA318"/>
                </a:solidFill>
                <a:latin typeface="Courier New" pitchFamily="49" charset="0"/>
              </a:rPr>
              <a:t>'</a:t>
            </a:r>
            <a:endParaRPr lang="en-US" sz="3200" dirty="0">
              <a:solidFill>
                <a:srgbClr val="0AA318"/>
              </a:solidFill>
            </a:endParaRPr>
          </a:p>
        </p:txBody>
      </p:sp>
      <p:sp>
        <p:nvSpPr>
          <p:cNvPr id="37" name="Rectangle 36"/>
          <p:cNvSpPr/>
          <p:nvPr/>
        </p:nvSpPr>
        <p:spPr>
          <a:xfrm>
            <a:off x="8221718" y="4822327"/>
            <a:ext cx="431528" cy="584775"/>
          </a:xfrm>
          <a:prstGeom prst="rect">
            <a:avLst/>
          </a:prstGeom>
          <a:noFill/>
        </p:spPr>
        <p:txBody>
          <a:bodyPr wrap="none">
            <a:spAutoFit/>
          </a:bodyPr>
          <a:lstStyle/>
          <a:p>
            <a:r>
              <a:rPr lang="en-US" sz="3200" b="1" dirty="0">
                <a:solidFill>
                  <a:srgbClr val="CC3300"/>
                </a:solidFill>
                <a:latin typeface="Courier New" pitchFamily="49" charset="0"/>
              </a:rPr>
              <a:t>6</a:t>
            </a:r>
            <a:endParaRPr lang="en-US" sz="3200" dirty="0">
              <a:solidFill>
                <a:srgbClr val="CC3300"/>
              </a:solidFill>
            </a:endParaRPr>
          </a:p>
        </p:txBody>
      </p:sp>
      <p:sp>
        <p:nvSpPr>
          <p:cNvPr id="39" name="Rectangle 38"/>
          <p:cNvSpPr/>
          <p:nvPr/>
        </p:nvSpPr>
        <p:spPr>
          <a:xfrm>
            <a:off x="8226860" y="5349026"/>
            <a:ext cx="431528" cy="584775"/>
          </a:xfrm>
          <a:prstGeom prst="rect">
            <a:avLst/>
          </a:prstGeom>
          <a:noFill/>
        </p:spPr>
        <p:txBody>
          <a:bodyPr wrap="none">
            <a:spAutoFit/>
          </a:bodyPr>
          <a:lstStyle/>
          <a:p>
            <a:r>
              <a:rPr lang="en-US" sz="3200" b="1" dirty="0" smtClean="0">
                <a:solidFill>
                  <a:srgbClr val="CC3300"/>
                </a:solidFill>
                <a:latin typeface="Courier New" pitchFamily="49" charset="0"/>
              </a:rPr>
              <a:t>7</a:t>
            </a:r>
            <a:endParaRPr lang="en-US" sz="3200" dirty="0">
              <a:solidFill>
                <a:srgbClr val="CC3300"/>
              </a:solidFill>
            </a:endParaRPr>
          </a:p>
        </p:txBody>
      </p:sp>
      <p:sp>
        <p:nvSpPr>
          <p:cNvPr id="40" name="Rectangle 39"/>
          <p:cNvSpPr/>
          <p:nvPr/>
        </p:nvSpPr>
        <p:spPr>
          <a:xfrm>
            <a:off x="8225252" y="5875725"/>
            <a:ext cx="431528" cy="584775"/>
          </a:xfrm>
          <a:prstGeom prst="rect">
            <a:avLst/>
          </a:prstGeom>
          <a:noFill/>
        </p:spPr>
        <p:txBody>
          <a:bodyPr wrap="none">
            <a:spAutoFit/>
          </a:bodyPr>
          <a:lstStyle/>
          <a:p>
            <a:r>
              <a:rPr lang="en-US" sz="3200" b="1" dirty="0">
                <a:solidFill>
                  <a:srgbClr val="CC3300"/>
                </a:solidFill>
                <a:latin typeface="Courier New" pitchFamily="49" charset="0"/>
              </a:rPr>
              <a:t>8</a:t>
            </a:r>
            <a:endParaRPr lang="en-US" sz="3200" dirty="0">
              <a:solidFill>
                <a:srgbClr val="CC3300"/>
              </a:solidFill>
            </a:endParaRPr>
          </a:p>
        </p:txBody>
      </p:sp>
      <p:sp>
        <p:nvSpPr>
          <p:cNvPr id="41" name="Rectangle 40"/>
          <p:cNvSpPr/>
          <p:nvPr/>
        </p:nvSpPr>
        <p:spPr>
          <a:xfrm>
            <a:off x="7086600" y="4822327"/>
            <a:ext cx="925254" cy="584775"/>
          </a:xfrm>
          <a:prstGeom prst="rect">
            <a:avLst/>
          </a:prstGeom>
          <a:noFill/>
        </p:spPr>
        <p:txBody>
          <a:bodyPr wrap="none">
            <a:spAutoFit/>
          </a:bodyPr>
          <a:lstStyle/>
          <a:p>
            <a:r>
              <a:rPr lang="en-US" sz="3200" b="1" dirty="0" smtClean="0">
                <a:solidFill>
                  <a:srgbClr val="0AA318"/>
                </a:solidFill>
                <a:latin typeface="Courier New" pitchFamily="49" charset="0"/>
              </a:rPr>
              <a:t>'o'</a:t>
            </a:r>
            <a:endParaRPr lang="en-US" sz="3200" dirty="0">
              <a:solidFill>
                <a:srgbClr val="0AA318"/>
              </a:solidFill>
            </a:endParaRPr>
          </a:p>
        </p:txBody>
      </p:sp>
      <p:sp>
        <p:nvSpPr>
          <p:cNvPr id="42" name="Rectangle 41"/>
          <p:cNvSpPr/>
          <p:nvPr/>
        </p:nvSpPr>
        <p:spPr>
          <a:xfrm>
            <a:off x="7092682" y="5349026"/>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 </a:t>
            </a:r>
            <a:r>
              <a:rPr lang="en-US" sz="3200" b="1" dirty="0" smtClean="0">
                <a:solidFill>
                  <a:srgbClr val="0AA318"/>
                </a:solidFill>
                <a:latin typeface="Courier New" pitchFamily="49" charset="0"/>
              </a:rPr>
              <a:t>'</a:t>
            </a:r>
            <a:endParaRPr lang="en-US" sz="3200" dirty="0">
              <a:solidFill>
                <a:srgbClr val="0AA318"/>
              </a:solidFill>
            </a:endParaRPr>
          </a:p>
        </p:txBody>
      </p:sp>
      <p:sp>
        <p:nvSpPr>
          <p:cNvPr id="43" name="Rectangle 42"/>
          <p:cNvSpPr/>
          <p:nvPr/>
        </p:nvSpPr>
        <p:spPr>
          <a:xfrm>
            <a:off x="7091504" y="5875725"/>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t</a:t>
            </a:r>
            <a:r>
              <a:rPr lang="en-US" sz="3200" b="1" dirty="0" smtClean="0">
                <a:solidFill>
                  <a:srgbClr val="0AA318"/>
                </a:solidFill>
                <a:latin typeface="Courier New" pitchFamily="49" charset="0"/>
              </a:rPr>
              <a:t>'</a:t>
            </a:r>
            <a:endParaRPr lang="en-US" sz="3200" dirty="0">
              <a:solidFill>
                <a:srgbClr val="0AA318"/>
              </a:solidFill>
            </a:endParaRPr>
          </a:p>
        </p:txBody>
      </p:sp>
      <p:sp>
        <p:nvSpPr>
          <p:cNvPr id="44" name="Rectangle 43"/>
          <p:cNvSpPr/>
          <p:nvPr/>
        </p:nvSpPr>
        <p:spPr>
          <a:xfrm>
            <a:off x="6027682" y="5365526"/>
            <a:ext cx="925254" cy="584775"/>
          </a:xfrm>
          <a:prstGeom prst="rect">
            <a:avLst/>
          </a:prstGeom>
          <a:noFill/>
        </p:spPr>
        <p:txBody>
          <a:bodyPr wrap="none">
            <a:spAutoFit/>
          </a:bodyPr>
          <a:lstStyle/>
          <a:p>
            <a:r>
              <a:rPr lang="en-US" sz="3200" b="1" dirty="0" smtClean="0">
                <a:solidFill>
                  <a:srgbClr val="0AA318"/>
                </a:solidFill>
                <a:latin typeface="Courier New" pitchFamily="49" charset="0"/>
              </a:rPr>
              <a:t>'o'</a:t>
            </a:r>
            <a:endParaRPr lang="en-US" sz="3200" dirty="0">
              <a:solidFill>
                <a:srgbClr val="0AA318"/>
              </a:solidFill>
            </a:endParaRPr>
          </a:p>
        </p:txBody>
      </p:sp>
      <p:sp>
        <p:nvSpPr>
          <p:cNvPr id="45" name="Rectangle 44"/>
          <p:cNvSpPr/>
          <p:nvPr/>
        </p:nvSpPr>
        <p:spPr>
          <a:xfrm>
            <a:off x="6033764" y="5892225"/>
            <a:ext cx="925254" cy="584775"/>
          </a:xfrm>
          <a:prstGeom prst="rect">
            <a:avLst/>
          </a:prstGeom>
          <a:solidFill>
            <a:schemeClr val="bg1">
              <a:lumMod val="95000"/>
            </a:schemeClr>
          </a:solidFill>
          <a:ln w="3175">
            <a:solidFill>
              <a:srgbClr val="008000"/>
            </a:solidFill>
          </a:ln>
        </p:spPr>
        <p:txBody>
          <a:bodyPr wrap="none">
            <a:spAutoFit/>
          </a:bodyPr>
          <a:lstStyle/>
          <a:p>
            <a:r>
              <a:rPr lang="en-US" sz="3200" b="1" dirty="0" smtClean="0">
                <a:solidFill>
                  <a:srgbClr val="008000"/>
                </a:solidFill>
                <a:latin typeface="Courier New" pitchFamily="49" charset="0"/>
              </a:rPr>
              <a:t>'</a:t>
            </a:r>
            <a:r>
              <a:rPr lang="en-US" sz="3200" b="1" dirty="0">
                <a:solidFill>
                  <a:srgbClr val="008000"/>
                </a:solidFill>
                <a:latin typeface="Courier New" pitchFamily="49" charset="0"/>
              </a:rPr>
              <a:t> </a:t>
            </a:r>
            <a:r>
              <a:rPr lang="en-US" sz="3200" b="1" dirty="0" smtClean="0">
                <a:solidFill>
                  <a:srgbClr val="008000"/>
                </a:solidFill>
                <a:latin typeface="Courier New" pitchFamily="49" charset="0"/>
              </a:rPr>
              <a:t>'</a:t>
            </a:r>
            <a:endParaRPr lang="en-US" sz="3200" dirty="0">
              <a:solidFill>
                <a:srgbClr val="008000"/>
              </a:solidFill>
            </a:endParaRPr>
          </a:p>
        </p:txBody>
      </p:sp>
      <p:sp>
        <p:nvSpPr>
          <p:cNvPr id="46" name="Rectangle 45"/>
          <p:cNvSpPr/>
          <p:nvPr/>
        </p:nvSpPr>
        <p:spPr>
          <a:xfrm>
            <a:off x="6040892" y="1662133"/>
            <a:ext cx="925254" cy="584775"/>
          </a:xfrm>
          <a:prstGeom prst="rect">
            <a:avLst/>
          </a:prstGeom>
          <a:solidFill>
            <a:schemeClr val="bg1">
              <a:lumMod val="95000"/>
            </a:schemeClr>
          </a:solidFill>
          <a:ln w="3175">
            <a:solidFill>
              <a:srgbClr val="008000"/>
            </a:solidFill>
          </a:ln>
        </p:spPr>
        <p:txBody>
          <a:bodyPr wrap="none">
            <a:spAutoFit/>
          </a:bodyPr>
          <a:lstStyle/>
          <a:p>
            <a:r>
              <a:rPr lang="en-US" sz="3200" b="1" dirty="0" smtClean="0">
                <a:solidFill>
                  <a:srgbClr val="008000"/>
                </a:solidFill>
                <a:latin typeface="Courier New" pitchFamily="49" charset="0"/>
              </a:rPr>
              <a:t>'</a:t>
            </a:r>
            <a:r>
              <a:rPr lang="en-US" sz="3200" b="1" dirty="0">
                <a:solidFill>
                  <a:srgbClr val="008000"/>
                </a:solidFill>
                <a:latin typeface="Courier New" pitchFamily="49" charset="0"/>
              </a:rPr>
              <a:t> </a:t>
            </a:r>
            <a:r>
              <a:rPr lang="en-US" sz="3200" b="1" dirty="0" smtClean="0">
                <a:solidFill>
                  <a:srgbClr val="008000"/>
                </a:solidFill>
                <a:latin typeface="Courier New" pitchFamily="49" charset="0"/>
              </a:rPr>
              <a:t>'</a:t>
            </a:r>
            <a:endParaRPr lang="en-US" sz="3200" b="1" dirty="0">
              <a:solidFill>
                <a:srgbClr val="008000"/>
              </a:solidFill>
            </a:endParaRPr>
          </a:p>
        </p:txBody>
      </p:sp>
      <p:sp>
        <p:nvSpPr>
          <p:cNvPr id="48" name="Rectangle 47"/>
          <p:cNvSpPr/>
          <p:nvPr/>
        </p:nvSpPr>
        <p:spPr>
          <a:xfrm>
            <a:off x="5106726" y="896508"/>
            <a:ext cx="736099" cy="369332"/>
          </a:xfrm>
          <a:prstGeom prst="rect">
            <a:avLst/>
          </a:prstGeom>
          <a:solidFill>
            <a:srgbClr val="CCFFCC"/>
          </a:solidFill>
        </p:spPr>
        <p:txBody>
          <a:bodyPr wrap="none">
            <a:spAutoFit/>
          </a:bodyPr>
          <a:lstStyle/>
          <a:p>
            <a:r>
              <a:rPr lang="en-US" sz="1800" b="1" dirty="0" smtClean="0">
                <a:latin typeface="Courier New" pitchFamily="49" charset="0"/>
              </a:rPr>
              <a:t>res.</a:t>
            </a:r>
            <a:endParaRPr lang="en-US" sz="1800" dirty="0"/>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1080360" y="482040"/>
              <a:ext cx="6805080" cy="5653080"/>
            </p14:xfrm>
          </p:contentPart>
        </mc:Choice>
        <mc:Fallback xmlns="">
          <p:pic>
            <p:nvPicPr>
              <p:cNvPr id="3" name="Ink 2"/>
              <p:cNvPicPr/>
              <p:nvPr/>
            </p:nvPicPr>
            <p:blipFill>
              <a:blip r:embed="rId4"/>
              <a:stretch>
                <a:fillRect/>
              </a:stretch>
            </p:blipFill>
            <p:spPr>
              <a:xfrm>
                <a:off x="1071000" y="472680"/>
                <a:ext cx="6823800" cy="5671800"/>
              </a:xfrm>
              <a:prstGeom prst="rect">
                <a:avLst/>
              </a:prstGeom>
            </p:spPr>
          </p:pic>
        </mc:Fallback>
      </mc:AlternateContent>
    </p:spTree>
    <p:extLst>
      <p:ext uri="{BB962C8B-B14F-4D97-AF65-F5344CB8AC3E}">
        <p14:creationId xmlns:p14="http://schemas.microsoft.com/office/powerpoint/2010/main" val="935132983"/>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Text Box 2"/>
          <p:cNvSpPr txBox="1">
            <a:spLocks noChangeArrowheads="1"/>
          </p:cNvSpPr>
          <p:nvPr/>
        </p:nvSpPr>
        <p:spPr bwMode="auto">
          <a:xfrm>
            <a:off x="228600" y="152400"/>
            <a:ext cx="14478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Quiz</a:t>
            </a:r>
            <a:endParaRPr lang="en-US" sz="4200" dirty="0">
              <a:latin typeface="Cambria" pitchFamily="18" charset="0"/>
            </a:endParaRPr>
          </a:p>
        </p:txBody>
      </p:sp>
      <p:sp>
        <p:nvSpPr>
          <p:cNvPr id="25608" name="Text Box 6"/>
          <p:cNvSpPr txBox="1">
            <a:spLocks noChangeArrowheads="1"/>
          </p:cNvSpPr>
          <p:nvPr/>
        </p:nvSpPr>
        <p:spPr bwMode="auto">
          <a:xfrm>
            <a:off x="236537" y="1371600"/>
            <a:ext cx="3429000" cy="122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dirty="0">
                <a:latin typeface="Courier New" pitchFamily="49" charset="0"/>
              </a:rPr>
              <a:t>result = 1</a:t>
            </a:r>
          </a:p>
          <a:p>
            <a:pPr algn="l">
              <a:lnSpc>
                <a:spcPts val="1400"/>
              </a:lnSpc>
              <a:spcBef>
                <a:spcPct val="50000"/>
              </a:spcBef>
            </a:pPr>
            <a:r>
              <a:rPr lang="en-US" sz="1800" b="1" dirty="0">
                <a:solidFill>
                  <a:srgbClr val="F68B09"/>
                </a:solidFill>
                <a:latin typeface="Courier New" pitchFamily="49" charset="0"/>
              </a:rPr>
              <a:t>for </a:t>
            </a:r>
            <a:r>
              <a:rPr lang="en-US" sz="1800" b="1" dirty="0">
                <a:latin typeface="Courier New" pitchFamily="49" charset="0"/>
              </a:rPr>
              <a:t>x in [2,5,1,4]:</a:t>
            </a:r>
          </a:p>
          <a:p>
            <a:pPr algn="l">
              <a:lnSpc>
                <a:spcPts val="1400"/>
              </a:lnSpc>
              <a:spcBef>
                <a:spcPct val="50000"/>
              </a:spcBef>
            </a:pPr>
            <a:r>
              <a:rPr lang="en-US" sz="1800" b="1" dirty="0">
                <a:solidFill>
                  <a:srgbClr val="F68B09"/>
                </a:solidFill>
                <a:latin typeface="Courier New" pitchFamily="49" charset="0"/>
              </a:rPr>
              <a:t>  </a:t>
            </a:r>
            <a:r>
              <a:rPr lang="en-US" sz="1800" b="1" dirty="0">
                <a:latin typeface="Courier New" pitchFamily="49" charset="0"/>
              </a:rPr>
              <a:t>result *= x</a:t>
            </a:r>
          </a:p>
          <a:p>
            <a:pPr algn="l">
              <a:lnSpc>
                <a:spcPts val="1400"/>
              </a:lnSpc>
              <a:spcBef>
                <a:spcPct val="50000"/>
              </a:spcBef>
            </a:pPr>
            <a:r>
              <a:rPr lang="en-US" sz="1800" b="1" dirty="0">
                <a:solidFill>
                  <a:srgbClr val="F78B09"/>
                </a:solidFill>
                <a:latin typeface="Courier New" pitchFamily="49" charset="0"/>
              </a:rPr>
              <a:t>print </a:t>
            </a:r>
            <a:r>
              <a:rPr lang="en-US" sz="1800" b="1" dirty="0">
                <a:latin typeface="Courier New" pitchFamily="49" charset="0"/>
              </a:rPr>
              <a:t>result</a:t>
            </a:r>
          </a:p>
        </p:txBody>
      </p:sp>
      <p:sp>
        <p:nvSpPr>
          <p:cNvPr id="6" name="Rectangle 5"/>
          <p:cNvSpPr/>
          <p:nvPr/>
        </p:nvSpPr>
        <p:spPr>
          <a:xfrm>
            <a:off x="1905596" y="322232"/>
            <a:ext cx="2818207" cy="400110"/>
          </a:xfrm>
          <a:prstGeom prst="rect">
            <a:avLst/>
          </a:prstGeom>
        </p:spPr>
        <p:txBody>
          <a:bodyPr wrap="none">
            <a:spAutoFit/>
          </a:bodyPr>
          <a:lstStyle/>
          <a:p>
            <a:r>
              <a:rPr lang="en-US" sz="2000" i="1" dirty="0" smtClean="0">
                <a:latin typeface="Cambria" pitchFamily="18" charset="0"/>
              </a:rPr>
              <a:t>What does the loop say?</a:t>
            </a:r>
            <a:endParaRPr lang="en-US" sz="2000" i="1" dirty="0"/>
          </a:p>
        </p:txBody>
      </p:sp>
      <p:sp>
        <p:nvSpPr>
          <p:cNvPr id="2" name="Rectangle 1"/>
          <p:cNvSpPr/>
          <p:nvPr/>
        </p:nvSpPr>
        <p:spPr>
          <a:xfrm>
            <a:off x="4232049" y="1140767"/>
            <a:ext cx="1665841" cy="584775"/>
          </a:xfrm>
          <a:prstGeom prst="rect">
            <a:avLst/>
          </a:prstGeom>
          <a:solidFill>
            <a:srgbClr val="CCFFCC"/>
          </a:solidFill>
        </p:spPr>
        <p:txBody>
          <a:bodyPr wrap="none">
            <a:spAutoFit/>
          </a:bodyPr>
          <a:lstStyle/>
          <a:p>
            <a:r>
              <a:rPr lang="en-US" sz="3200" b="1" dirty="0" smtClean="0">
                <a:latin typeface="Courier New" pitchFamily="49" charset="0"/>
              </a:rPr>
              <a:t>result</a:t>
            </a:r>
            <a:endParaRPr lang="en-US" sz="3200" dirty="0"/>
          </a:p>
        </p:txBody>
      </p:sp>
      <p:sp>
        <p:nvSpPr>
          <p:cNvPr id="36" name="Rectangle 35"/>
          <p:cNvSpPr/>
          <p:nvPr/>
        </p:nvSpPr>
        <p:spPr>
          <a:xfrm>
            <a:off x="7211405" y="1140767"/>
            <a:ext cx="431529" cy="584775"/>
          </a:xfrm>
          <a:prstGeom prst="rect">
            <a:avLst/>
          </a:prstGeom>
          <a:solidFill>
            <a:srgbClr val="CCFFCC"/>
          </a:solidFill>
        </p:spPr>
        <p:txBody>
          <a:bodyPr wrap="none">
            <a:spAutoFit/>
          </a:bodyPr>
          <a:lstStyle/>
          <a:p>
            <a:r>
              <a:rPr lang="en-US" sz="3200" b="1" dirty="0" smtClean="0">
                <a:latin typeface="Courier New" pitchFamily="49" charset="0"/>
              </a:rPr>
              <a:t>x</a:t>
            </a:r>
            <a:endParaRPr lang="en-US" sz="3200" dirty="0"/>
          </a:p>
        </p:txBody>
      </p:sp>
      <p:sp>
        <p:nvSpPr>
          <p:cNvPr id="37" name="Rectangle 36"/>
          <p:cNvSpPr/>
          <p:nvPr/>
        </p:nvSpPr>
        <p:spPr>
          <a:xfrm>
            <a:off x="4849205" y="1984375"/>
            <a:ext cx="431528" cy="584775"/>
          </a:xfrm>
          <a:prstGeom prst="rect">
            <a:avLst/>
          </a:prstGeom>
          <a:noFill/>
        </p:spPr>
        <p:txBody>
          <a:bodyPr wrap="none">
            <a:spAutoFit/>
          </a:bodyPr>
          <a:lstStyle/>
          <a:p>
            <a:r>
              <a:rPr lang="en-US" sz="3200" b="1" dirty="0">
                <a:solidFill>
                  <a:srgbClr val="FF0000"/>
                </a:solidFill>
                <a:latin typeface="Courier New" pitchFamily="49" charset="0"/>
              </a:rPr>
              <a:t>1</a:t>
            </a:r>
            <a:endParaRPr lang="en-US" sz="3200" dirty="0">
              <a:solidFill>
                <a:srgbClr val="FF0000"/>
              </a:solidFill>
            </a:endParaRPr>
          </a:p>
        </p:txBody>
      </p:sp>
      <p:sp>
        <p:nvSpPr>
          <p:cNvPr id="38" name="Rectangle 37"/>
          <p:cNvSpPr/>
          <p:nvPr/>
        </p:nvSpPr>
        <p:spPr>
          <a:xfrm>
            <a:off x="7206264" y="2267524"/>
            <a:ext cx="431528" cy="584775"/>
          </a:xfrm>
          <a:prstGeom prst="rect">
            <a:avLst/>
          </a:prstGeom>
          <a:noFill/>
        </p:spPr>
        <p:txBody>
          <a:bodyPr wrap="none">
            <a:spAutoFit/>
          </a:bodyPr>
          <a:lstStyle/>
          <a:p>
            <a:r>
              <a:rPr lang="en-US" sz="3200" b="1" dirty="0" smtClean="0">
                <a:solidFill>
                  <a:srgbClr val="FF0000"/>
                </a:solidFill>
                <a:latin typeface="Courier New" pitchFamily="49" charset="0"/>
              </a:rPr>
              <a:t>2</a:t>
            </a:r>
            <a:endParaRPr lang="en-US" sz="3200" dirty="0">
              <a:solidFill>
                <a:srgbClr val="FF0000"/>
              </a:solidFill>
            </a:endParaRPr>
          </a:p>
        </p:txBody>
      </p:sp>
      <p:cxnSp>
        <p:nvCxnSpPr>
          <p:cNvPr id="4" name="Straight Connector 3"/>
          <p:cNvCxnSpPr/>
          <p:nvPr/>
        </p:nvCxnSpPr>
        <p:spPr bwMode="auto">
          <a:xfrm>
            <a:off x="5638800" y="2362200"/>
            <a:ext cx="1219200" cy="161638"/>
          </a:xfrm>
          <a:prstGeom prst="line">
            <a:avLst/>
          </a:prstGeom>
          <a:noFill/>
          <a:ln w="9525" cap="flat" cmpd="sng" algn="ctr">
            <a:solidFill>
              <a:schemeClr val="tx1"/>
            </a:solidFill>
            <a:prstDash val="solid"/>
            <a:round/>
            <a:headEnd type="none" w="med" len="med"/>
            <a:tailEnd type="none" w="med" len="med"/>
          </a:ln>
          <a:effectLst/>
        </p:spPr>
      </p:cxnSp>
      <p:cxnSp>
        <p:nvCxnSpPr>
          <p:cNvPr id="40" name="Straight Connector 39"/>
          <p:cNvCxnSpPr/>
          <p:nvPr/>
        </p:nvCxnSpPr>
        <p:spPr bwMode="auto">
          <a:xfrm flipV="1">
            <a:off x="5638800" y="2597150"/>
            <a:ext cx="1219200" cy="161638"/>
          </a:xfrm>
          <a:prstGeom prst="line">
            <a:avLst/>
          </a:prstGeom>
          <a:noFill/>
          <a:ln w="9525" cap="flat" cmpd="sng" algn="ctr">
            <a:solidFill>
              <a:schemeClr val="tx1"/>
            </a:solidFill>
            <a:prstDash val="solid"/>
            <a:round/>
            <a:headEnd type="none" w="med" len="med"/>
            <a:tailEnd type="none" w="med" len="med"/>
          </a:ln>
          <a:effectLst/>
        </p:spPr>
      </p:cxn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1553760" y="1518120"/>
              <a:ext cx="6251040" cy="5241960"/>
            </p14:xfrm>
          </p:contentPart>
        </mc:Choice>
        <mc:Fallback xmlns="">
          <p:pic>
            <p:nvPicPr>
              <p:cNvPr id="3" name="Ink 2"/>
              <p:cNvPicPr/>
              <p:nvPr/>
            </p:nvPicPr>
            <p:blipFill>
              <a:blip r:embed="rId4"/>
              <a:stretch>
                <a:fillRect/>
              </a:stretch>
            </p:blipFill>
            <p:spPr>
              <a:xfrm>
                <a:off x="1544400" y="1508760"/>
                <a:ext cx="6269760" cy="5260680"/>
              </a:xfrm>
              <a:prstGeom prst="rect">
                <a:avLst/>
              </a:prstGeom>
            </p:spPr>
          </p:pic>
        </mc:Fallback>
      </mc:AlternateContent>
    </p:spTree>
    <p:extLst>
      <p:ext uri="{BB962C8B-B14F-4D97-AF65-F5344CB8AC3E}">
        <p14:creationId xmlns:p14="http://schemas.microsoft.com/office/powerpoint/2010/main" val="740286164"/>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11" name="Rounded Rectangle 27"/>
          <p:cNvSpPr>
            <a:spLocks noChangeArrowheads="1"/>
          </p:cNvSpPr>
          <p:nvPr/>
        </p:nvSpPr>
        <p:spPr bwMode="auto">
          <a:xfrm>
            <a:off x="258763" y="4267200"/>
            <a:ext cx="8610600" cy="1143000"/>
          </a:xfrm>
          <a:prstGeom prst="roundRect">
            <a:avLst>
              <a:gd name="adj" fmla="val 16667"/>
            </a:avLst>
          </a:prstGeom>
          <a:solidFill>
            <a:schemeClr val="bg1">
              <a:lumMod val="85000"/>
            </a:schemeClr>
          </a:solidFill>
          <a:ln w="19050" algn="ctr">
            <a:noFill/>
            <a:round/>
            <a:headEnd/>
            <a:tailEnd/>
          </a:ln>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8195"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pitchFamily="-106" charset="-128"/>
              <a:cs typeface="+mn-cs"/>
            </a:endParaRPr>
          </a:p>
        </p:txBody>
      </p:sp>
      <p:sp>
        <p:nvSpPr>
          <p:cNvPr id="8196" name="Rectangle 6"/>
          <p:cNvSpPr>
            <a:spLocks noChangeArrowheads="1"/>
          </p:cNvSpPr>
          <p:nvPr>
            <p:custDataLst>
              <p:tags r:id="rId2"/>
            </p:custDataLst>
          </p:nvPr>
        </p:nvSpPr>
        <p:spPr bwMode="auto">
          <a:xfrm>
            <a:off x="258763" y="119063"/>
            <a:ext cx="8648170"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200" b="0" i="0" u="none" strike="noStrike" kern="1200" cap="none" spc="0" normalizeH="0" baseline="0" noProof="0" dirty="0" err="1">
                <a:ln>
                  <a:noFill/>
                </a:ln>
                <a:solidFill>
                  <a:srgbClr val="000000"/>
                </a:solidFill>
                <a:effectLst/>
                <a:uLnTx/>
                <a:uFillTx/>
                <a:latin typeface="Cambria" pitchFamily="18" charset="0"/>
                <a:ea typeface="ＭＳ Ｐゴシック" pitchFamily="-106" charset="-128"/>
                <a:cs typeface="+mn-cs"/>
              </a:rPr>
              <a:t>Hmmmwork</a:t>
            </a:r>
            <a:r>
              <a:rPr kumimoji="0" lang="en-US" sz="42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 #6</a:t>
            </a:r>
          </a:p>
        </p:txBody>
      </p:sp>
      <p:sp>
        <p:nvSpPr>
          <p:cNvPr id="35845" name="Text Box 7"/>
          <p:cNvSpPr txBox="1">
            <a:spLocks noChangeArrowheads="1"/>
          </p:cNvSpPr>
          <p:nvPr/>
        </p:nvSpPr>
        <p:spPr bwMode="auto">
          <a:xfrm>
            <a:off x="457200" y="1419225"/>
            <a:ext cx="2667000" cy="457200"/>
          </a:xfrm>
          <a:prstGeom prst="rect">
            <a:avLst/>
          </a:prstGeom>
          <a:noFill/>
          <a:ln w="19050">
            <a:noFill/>
            <a:miter lim="800000"/>
            <a:headEnd/>
            <a:tailEnd/>
          </a:ln>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lumMod val="50000"/>
                  </a:srgbClr>
                </a:solidFill>
                <a:effectLst/>
                <a:uLnTx/>
                <a:uFillTx/>
                <a:latin typeface="Courier New" pitchFamily="-106" charset="0"/>
                <a:ea typeface="ＭＳ Ｐゴシック" pitchFamily="-106" charset="-128"/>
                <a:cs typeface="+mn-cs"/>
              </a:rPr>
              <a:t>hw6pr1.py</a:t>
            </a:r>
          </a:p>
        </p:txBody>
      </p:sp>
      <p:sp>
        <p:nvSpPr>
          <p:cNvPr id="35846" name="Text Box 8"/>
          <p:cNvSpPr txBox="1">
            <a:spLocks noChangeArrowheads="1"/>
          </p:cNvSpPr>
          <p:nvPr/>
        </p:nvSpPr>
        <p:spPr bwMode="auto">
          <a:xfrm>
            <a:off x="457200" y="2441575"/>
            <a:ext cx="2667000" cy="457200"/>
          </a:xfrm>
          <a:prstGeom prst="rect">
            <a:avLst/>
          </a:prstGeom>
          <a:noFill/>
          <a:ln w="19050">
            <a:noFill/>
            <a:miter lim="800000"/>
            <a:headEnd/>
            <a:tailEnd/>
          </a:ln>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lumMod val="50000"/>
                  </a:srgbClr>
                </a:solidFill>
                <a:effectLst/>
                <a:uLnTx/>
                <a:uFillTx/>
                <a:latin typeface="Courier New" pitchFamily="-106" charset="0"/>
                <a:ea typeface="ＭＳ Ｐゴシック" pitchFamily="-106" charset="-128"/>
                <a:cs typeface="+mn-cs"/>
              </a:rPr>
              <a:t>hw6pr2.py</a:t>
            </a:r>
          </a:p>
        </p:txBody>
      </p:sp>
      <p:sp>
        <p:nvSpPr>
          <p:cNvPr id="35847" name="Text Box 9"/>
          <p:cNvSpPr txBox="1">
            <a:spLocks noChangeArrowheads="1"/>
          </p:cNvSpPr>
          <p:nvPr/>
        </p:nvSpPr>
        <p:spPr bwMode="auto">
          <a:xfrm>
            <a:off x="457200" y="3463925"/>
            <a:ext cx="2667000" cy="457200"/>
          </a:xfrm>
          <a:prstGeom prst="rect">
            <a:avLst/>
          </a:prstGeom>
          <a:noFill/>
          <a:ln w="19050">
            <a:noFill/>
            <a:miter lim="800000"/>
            <a:headEnd/>
            <a:tailEnd/>
          </a:ln>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lumMod val="50000"/>
                  </a:srgbClr>
                </a:solidFill>
                <a:effectLst/>
                <a:uLnTx/>
                <a:uFillTx/>
                <a:latin typeface="Courier New" pitchFamily="-106" charset="0"/>
                <a:ea typeface="ＭＳ Ｐゴシック" pitchFamily="-106" charset="-128"/>
                <a:cs typeface="+mn-cs"/>
              </a:rPr>
              <a:t>hw6pr3.py</a:t>
            </a:r>
          </a:p>
        </p:txBody>
      </p:sp>
      <p:sp>
        <p:nvSpPr>
          <p:cNvPr id="8200" name="Text Box 10"/>
          <p:cNvSpPr txBox="1">
            <a:spLocks noChangeArrowheads="1"/>
          </p:cNvSpPr>
          <p:nvPr/>
        </p:nvSpPr>
        <p:spPr bwMode="auto">
          <a:xfrm>
            <a:off x="454025" y="4572000"/>
            <a:ext cx="2667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smtClean="0">
                <a:ln>
                  <a:noFill/>
                </a:ln>
                <a:solidFill>
                  <a:srgbClr val="000000"/>
                </a:solidFill>
                <a:effectLst/>
                <a:uLnTx/>
                <a:uFillTx/>
                <a:latin typeface="Courier New" pitchFamily="-106" charset="0"/>
                <a:ea typeface="ＭＳ Ｐゴシック" pitchFamily="-106" charset="-128"/>
                <a:cs typeface="+mn-cs"/>
              </a:rPr>
              <a:t>hw6pr4.py</a:t>
            </a:r>
            <a:endParaRPr kumimoji="0" lang="en-US" sz="2400" b="1" i="0" u="none" strike="noStrike" kern="1200" cap="none" spc="0" normalizeH="0" baseline="0" noProof="0" dirty="0">
              <a:ln>
                <a:noFill/>
              </a:ln>
              <a:solidFill>
                <a:srgbClr val="000000"/>
              </a:solidFill>
              <a:effectLst/>
              <a:uLnTx/>
              <a:uFillTx/>
              <a:latin typeface="Courier New" pitchFamily="-106" charset="0"/>
              <a:ea typeface="ＭＳ Ｐゴシック" pitchFamily="-106" charset="-128"/>
              <a:cs typeface="+mn-cs"/>
            </a:endParaRPr>
          </a:p>
        </p:txBody>
      </p:sp>
      <p:sp>
        <p:nvSpPr>
          <p:cNvPr id="35850" name="Text Box 12"/>
          <p:cNvSpPr txBox="1">
            <a:spLocks noChangeArrowheads="1"/>
          </p:cNvSpPr>
          <p:nvPr/>
        </p:nvSpPr>
        <p:spPr bwMode="auto">
          <a:xfrm>
            <a:off x="2482850" y="1241425"/>
            <a:ext cx="2455863" cy="457200"/>
          </a:xfrm>
          <a:prstGeom prst="rect">
            <a:avLst/>
          </a:prstGeom>
          <a:noFill/>
          <a:ln w="19050">
            <a:noFill/>
            <a:miter lim="800000"/>
            <a:headEnd/>
            <a:tailEnd/>
          </a:ln>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106" charset="-128"/>
                <a:cs typeface="+mn-cs"/>
              </a:rPr>
              <a:t>Countdown</a:t>
            </a:r>
            <a:endParaRPr kumimoji="0" lang="en-US" sz="3600" b="1"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106" charset="-128"/>
              <a:cs typeface="+mn-cs"/>
            </a:endParaRPr>
          </a:p>
        </p:txBody>
      </p:sp>
      <p:sp>
        <p:nvSpPr>
          <p:cNvPr id="35851" name="Text Box 13"/>
          <p:cNvSpPr txBox="1">
            <a:spLocks noChangeArrowheads="1"/>
          </p:cNvSpPr>
          <p:nvPr/>
        </p:nvSpPr>
        <p:spPr bwMode="auto">
          <a:xfrm>
            <a:off x="6034088" y="1436688"/>
            <a:ext cx="1771650" cy="366712"/>
          </a:xfrm>
          <a:prstGeom prst="rect">
            <a:avLst/>
          </a:prstGeom>
          <a:noFill/>
          <a:ln w="19050">
            <a:noFill/>
            <a:miter lim="800000"/>
            <a:headEnd/>
            <a:tailEnd/>
          </a:ln>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106" charset="-128"/>
                <a:cs typeface="+mn-cs"/>
              </a:rPr>
              <a:t>Lab!</a:t>
            </a:r>
          </a:p>
        </p:txBody>
      </p:sp>
      <p:sp>
        <p:nvSpPr>
          <p:cNvPr id="35852" name="Text Box 14"/>
          <p:cNvSpPr txBox="1">
            <a:spLocks noChangeArrowheads="1"/>
          </p:cNvSpPr>
          <p:nvPr/>
        </p:nvSpPr>
        <p:spPr bwMode="auto">
          <a:xfrm>
            <a:off x="2482850" y="2460625"/>
            <a:ext cx="2455863" cy="457200"/>
          </a:xfrm>
          <a:prstGeom prst="rect">
            <a:avLst/>
          </a:prstGeom>
          <a:noFill/>
          <a:ln w="19050">
            <a:noFill/>
            <a:miter lim="800000"/>
            <a:headEnd/>
            <a:tailEnd/>
          </a:ln>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106" charset="-128"/>
                <a:cs typeface="+mn-cs"/>
              </a:rPr>
              <a:t>Hmmm power!</a:t>
            </a:r>
            <a:endParaRPr kumimoji="0" lang="en-US" sz="3600" b="1"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106" charset="-128"/>
              <a:cs typeface="+mn-cs"/>
            </a:endParaRPr>
          </a:p>
        </p:txBody>
      </p:sp>
      <p:sp>
        <p:nvSpPr>
          <p:cNvPr id="35853" name="Text Box 15"/>
          <p:cNvSpPr txBox="1">
            <a:spLocks noChangeArrowheads="1"/>
          </p:cNvSpPr>
          <p:nvPr/>
        </p:nvSpPr>
        <p:spPr bwMode="auto">
          <a:xfrm>
            <a:off x="2482850" y="3375025"/>
            <a:ext cx="2455863" cy="457200"/>
          </a:xfrm>
          <a:prstGeom prst="rect">
            <a:avLst/>
          </a:prstGeom>
          <a:noFill/>
          <a:ln w="19050">
            <a:noFill/>
            <a:miter lim="800000"/>
            <a:headEnd/>
            <a:tailEnd/>
          </a:ln>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106" charset="-128"/>
                <a:cs typeface="+mn-cs"/>
              </a:rPr>
              <a:t>Fibonacci</a:t>
            </a:r>
            <a:endParaRPr kumimoji="0" lang="en-US" sz="3600" b="1"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106" charset="-128"/>
              <a:cs typeface="+mn-cs"/>
            </a:endParaRPr>
          </a:p>
        </p:txBody>
      </p:sp>
      <p:sp>
        <p:nvSpPr>
          <p:cNvPr id="35854" name="Text Box 16"/>
          <p:cNvSpPr txBox="1">
            <a:spLocks noChangeArrowheads="1"/>
          </p:cNvSpPr>
          <p:nvPr/>
        </p:nvSpPr>
        <p:spPr bwMode="auto">
          <a:xfrm>
            <a:off x="2263775" y="3748088"/>
            <a:ext cx="2895600" cy="366712"/>
          </a:xfrm>
          <a:prstGeom prst="rect">
            <a:avLst/>
          </a:prstGeom>
          <a:noFill/>
          <a:ln w="19050">
            <a:noFill/>
            <a:miter lim="800000"/>
            <a:headEnd/>
            <a:tailEnd/>
          </a:ln>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106" charset="-128"/>
                <a:cs typeface="+mn-cs"/>
              </a:rPr>
              <a:t>1, 1, 2, 3, 5, 8, …</a:t>
            </a:r>
          </a:p>
        </p:txBody>
      </p:sp>
      <p:sp>
        <p:nvSpPr>
          <p:cNvPr id="8206" name="Text Box 17"/>
          <p:cNvSpPr txBox="1">
            <a:spLocks noChangeArrowheads="1"/>
          </p:cNvSpPr>
          <p:nvPr/>
        </p:nvSpPr>
        <p:spPr bwMode="auto">
          <a:xfrm>
            <a:off x="2681287" y="4435216"/>
            <a:ext cx="21336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CC3300"/>
                </a:solidFill>
                <a:effectLst/>
                <a:uLnTx/>
                <a:uFillTx/>
                <a:latin typeface="Cambria" pitchFamily="18" charset="0"/>
                <a:ea typeface="ＭＳ Ｐゴシック" pitchFamily="-106" charset="-128"/>
                <a:cs typeface="+mn-cs"/>
              </a:rPr>
              <a:t>R</a:t>
            </a:r>
            <a:r>
              <a:rPr kumimoji="0" lang="en-US" sz="2400" b="1" i="0" u="none" strike="noStrike" kern="1200" cap="none" spc="0" normalizeH="0" baseline="0" noProof="0" dirty="0" smtClean="0">
                <a:ln>
                  <a:noFill/>
                </a:ln>
                <a:solidFill>
                  <a:srgbClr val="CC3300"/>
                </a:solidFill>
                <a:effectLst/>
                <a:uLnTx/>
                <a:uFillTx/>
                <a:latin typeface="Cambria" pitchFamily="18" charset="0"/>
                <a:ea typeface="ＭＳ Ｐゴシック" pitchFamily="-106" charset="-128"/>
                <a:cs typeface="+mn-cs"/>
              </a:rPr>
              <a:t>ecursive power!</a:t>
            </a:r>
            <a:endParaRPr kumimoji="0" lang="en-US" sz="3600" b="1" i="0" u="none" strike="noStrike" kern="1200" cap="none" spc="0" normalizeH="0" baseline="0" noProof="0" dirty="0">
              <a:ln>
                <a:noFill/>
              </a:ln>
              <a:solidFill>
                <a:srgbClr val="CC3300"/>
              </a:solidFill>
              <a:effectLst/>
              <a:uLnTx/>
              <a:uFillTx/>
              <a:latin typeface="Cambria" pitchFamily="18" charset="0"/>
              <a:ea typeface="ＭＳ Ｐゴシック" pitchFamily="-106" charset="-128"/>
              <a:cs typeface="+mn-cs"/>
            </a:endParaRPr>
          </a:p>
        </p:txBody>
      </p:sp>
      <p:sp>
        <p:nvSpPr>
          <p:cNvPr id="35857" name="Text Box 19"/>
          <p:cNvSpPr txBox="1">
            <a:spLocks noChangeArrowheads="1"/>
          </p:cNvSpPr>
          <p:nvPr/>
        </p:nvSpPr>
        <p:spPr bwMode="auto">
          <a:xfrm>
            <a:off x="5337175" y="2474913"/>
            <a:ext cx="3429000" cy="641350"/>
          </a:xfrm>
          <a:prstGeom prst="rect">
            <a:avLst/>
          </a:prstGeom>
          <a:noFill/>
          <a:ln w="19050">
            <a:noFill/>
            <a:miter lim="800000"/>
            <a:headEnd/>
            <a:tailEnd/>
          </a:ln>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106" charset="-128"/>
                <a:cs typeface="+mn-cs"/>
              </a:rPr>
              <a:t>start from the factorial example from last class</a:t>
            </a:r>
          </a:p>
        </p:txBody>
      </p:sp>
      <p:sp>
        <p:nvSpPr>
          <p:cNvPr id="35858" name="Text Box 20"/>
          <p:cNvSpPr txBox="1">
            <a:spLocks noChangeArrowheads="1"/>
          </p:cNvSpPr>
          <p:nvPr/>
        </p:nvSpPr>
        <p:spPr bwMode="auto">
          <a:xfrm>
            <a:off x="5337175" y="3694113"/>
            <a:ext cx="3429000" cy="366712"/>
          </a:xfrm>
          <a:prstGeom prst="rect">
            <a:avLst/>
          </a:prstGeom>
          <a:noFill/>
          <a:ln w="19050">
            <a:noFill/>
            <a:miter lim="800000"/>
            <a:headEnd/>
            <a:tailEnd/>
          </a:ln>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106" charset="-128"/>
                <a:cs typeface="+mn-cs"/>
              </a:rPr>
              <a:t>ditto, just a bit "more"</a:t>
            </a:r>
          </a:p>
        </p:txBody>
      </p:sp>
      <p:sp>
        <p:nvSpPr>
          <p:cNvPr id="8209" name="Text Box 21"/>
          <p:cNvSpPr txBox="1">
            <a:spLocks noChangeArrowheads="1"/>
          </p:cNvSpPr>
          <p:nvPr/>
        </p:nvSpPr>
        <p:spPr bwMode="auto">
          <a:xfrm>
            <a:off x="5159375" y="4527550"/>
            <a:ext cx="3603625"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you'll start </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from the </a:t>
            </a:r>
            <a:r>
              <a:rPr kumimoji="0" lang="en-US" sz="1800" b="1" i="1"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functional </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factorial example </a:t>
            </a: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last time</a:t>
            </a:r>
            <a:endPar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endParaRPr>
          </a:p>
        </p:txBody>
      </p:sp>
      <p:sp>
        <p:nvSpPr>
          <p:cNvPr id="35864" name="Text Box 26"/>
          <p:cNvSpPr txBox="1">
            <a:spLocks noChangeArrowheads="1"/>
          </p:cNvSpPr>
          <p:nvPr/>
        </p:nvSpPr>
        <p:spPr bwMode="auto">
          <a:xfrm>
            <a:off x="2365375" y="1646238"/>
            <a:ext cx="2765425" cy="457200"/>
          </a:xfrm>
          <a:prstGeom prst="rect">
            <a:avLst/>
          </a:prstGeom>
          <a:noFill/>
          <a:ln w="19050">
            <a:noFill/>
            <a:miter lim="800000"/>
            <a:headEnd/>
            <a:tailEnd/>
          </a:ln>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106" charset="-128"/>
                <a:cs typeface="+mn-cs"/>
              </a:rPr>
              <a:t>RandoHmmm #s</a:t>
            </a:r>
            <a:endParaRPr kumimoji="0" lang="en-US" sz="3600" b="1"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106" charset="-128"/>
              <a:cs typeface="+mn-cs"/>
            </a:endParaRPr>
          </a:p>
        </p:txBody>
      </p:sp>
      <p:sp>
        <p:nvSpPr>
          <p:cNvPr id="25" name="Rounded Rectangle 27"/>
          <p:cNvSpPr>
            <a:spLocks noChangeArrowheads="1"/>
          </p:cNvSpPr>
          <p:nvPr/>
        </p:nvSpPr>
        <p:spPr bwMode="auto">
          <a:xfrm>
            <a:off x="304800" y="5698067"/>
            <a:ext cx="8602133" cy="931333"/>
          </a:xfrm>
          <a:prstGeom prst="roundRect">
            <a:avLst>
              <a:gd name="adj" fmla="val 16667"/>
            </a:avLst>
          </a:prstGeom>
          <a:solidFill>
            <a:srgbClr val="FFDEBD"/>
          </a:solidFill>
          <a:ln w="19050" algn="ctr">
            <a:noFill/>
            <a:round/>
            <a:headEnd/>
            <a:tailEnd/>
          </a:ln>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26" name="Text Box 9"/>
          <p:cNvSpPr txBox="1">
            <a:spLocks noChangeArrowheads="1"/>
          </p:cNvSpPr>
          <p:nvPr/>
        </p:nvSpPr>
        <p:spPr bwMode="auto">
          <a:xfrm>
            <a:off x="457200" y="5887001"/>
            <a:ext cx="2667000" cy="457200"/>
          </a:xfrm>
          <a:prstGeom prst="rect">
            <a:avLst/>
          </a:prstGeom>
          <a:noFill/>
          <a:ln w="19050">
            <a:noFill/>
            <a:miter lim="800000"/>
            <a:headEnd/>
            <a:tailEnd/>
          </a:ln>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smtClean="0">
                <a:ln>
                  <a:noFill/>
                </a:ln>
                <a:solidFill>
                  <a:srgbClr val="000000"/>
                </a:solidFill>
                <a:effectLst/>
                <a:uLnTx/>
                <a:uFillTx/>
                <a:latin typeface="Courier New" pitchFamily="-106" charset="0"/>
                <a:ea typeface="ＭＳ Ｐゴシック" pitchFamily="-106" charset="-128"/>
                <a:cs typeface="+mn-cs"/>
              </a:rPr>
              <a:t>hw6pr5.py</a:t>
            </a:r>
            <a:endParaRPr kumimoji="0" lang="en-US" sz="2400" b="1" i="0" u="none" strike="noStrike" kern="1200" cap="none" spc="0" normalizeH="0" baseline="0" noProof="0" dirty="0">
              <a:ln>
                <a:noFill/>
              </a:ln>
              <a:solidFill>
                <a:srgbClr val="000000"/>
              </a:solidFill>
              <a:effectLst/>
              <a:uLnTx/>
              <a:uFillTx/>
              <a:latin typeface="Courier New" pitchFamily="-106" charset="0"/>
              <a:ea typeface="ＭＳ Ｐゴシック" pitchFamily="-106" charset="-128"/>
              <a:cs typeface="+mn-cs"/>
            </a:endParaRPr>
          </a:p>
        </p:txBody>
      </p:sp>
      <p:sp>
        <p:nvSpPr>
          <p:cNvPr id="27" name="Text Box 15"/>
          <p:cNvSpPr txBox="1">
            <a:spLocks noChangeArrowheads="1"/>
          </p:cNvSpPr>
          <p:nvPr/>
        </p:nvSpPr>
        <p:spPr bwMode="auto">
          <a:xfrm>
            <a:off x="2482850" y="5887001"/>
            <a:ext cx="2455863" cy="457200"/>
          </a:xfrm>
          <a:prstGeom prst="rect">
            <a:avLst/>
          </a:prstGeom>
          <a:noFill/>
          <a:ln w="19050">
            <a:noFill/>
            <a:miter lim="800000"/>
            <a:headEnd/>
            <a:tailEnd/>
          </a:ln>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Python</a:t>
            </a:r>
            <a:r>
              <a:rPr kumimoji="0" lang="en-US" sz="2400" b="1"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106" charset="-128"/>
                <a:cs typeface="+mn-cs"/>
              </a:rPr>
              <a:t> </a:t>
            </a:r>
            <a:r>
              <a:rPr kumimoji="0" lang="en-US" sz="2400" b="1" i="0" u="none" strike="noStrike" kern="1200" cap="none" spc="0" normalizeH="0" baseline="0" noProof="0" dirty="0" smtClean="0">
                <a:ln>
                  <a:noFill/>
                </a:ln>
                <a:solidFill>
                  <a:srgbClr val="0000FF"/>
                </a:solidFill>
                <a:effectLst/>
                <a:uLnTx/>
                <a:uFillTx/>
                <a:latin typeface="Cambria" pitchFamily="18" charset="0"/>
                <a:ea typeface="ＭＳ Ｐゴシック" pitchFamily="-106" charset="-128"/>
                <a:cs typeface="+mn-cs"/>
              </a:rPr>
              <a:t>loops</a:t>
            </a:r>
            <a:endParaRPr kumimoji="0" lang="en-US" sz="3600" b="1" i="0" u="none" strike="noStrike" kern="1200" cap="none" spc="0" normalizeH="0" baseline="0" noProof="0" dirty="0">
              <a:ln>
                <a:noFill/>
              </a:ln>
              <a:solidFill>
                <a:srgbClr val="0000FF"/>
              </a:solidFill>
              <a:effectLst/>
              <a:uLnTx/>
              <a:uFillTx/>
              <a:latin typeface="Cambria" pitchFamily="18" charset="0"/>
              <a:ea typeface="ＭＳ Ｐゴシック" pitchFamily="-106" charset="-128"/>
              <a:cs typeface="+mn-cs"/>
            </a:endParaRPr>
          </a:p>
        </p:txBody>
      </p:sp>
      <p:sp>
        <p:nvSpPr>
          <p:cNvPr id="28" name="Text Box 20"/>
          <p:cNvSpPr txBox="1">
            <a:spLocks noChangeArrowheads="1"/>
          </p:cNvSpPr>
          <p:nvPr/>
        </p:nvSpPr>
        <p:spPr bwMode="auto">
          <a:xfrm>
            <a:off x="5373129" y="5792436"/>
            <a:ext cx="3121025" cy="646331"/>
          </a:xfrm>
          <a:prstGeom prst="rect">
            <a:avLst/>
          </a:prstGeom>
          <a:noFill/>
          <a:ln w="19050">
            <a:noFill/>
            <a:miter lim="800000"/>
            <a:headEnd/>
            <a:tailEnd/>
          </a:ln>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we'll look at these Hmmm-inspired </a:t>
            </a:r>
            <a:r>
              <a:rPr lang="en-US" sz="1800" dirty="0" smtClean="0">
                <a:solidFill>
                  <a:srgbClr val="000000"/>
                </a:solidFill>
                <a:latin typeface="Cambria" pitchFamily="18" charset="0"/>
                <a:ea typeface="ＭＳ Ｐゴシック" pitchFamily="-106" charset="-128"/>
              </a:rPr>
              <a:t>ideas </a:t>
            </a: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today...</a:t>
            </a:r>
            <a:endPar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endParaRPr>
          </a:p>
        </p:txBody>
      </p:sp>
    </p:spTree>
    <p:extLst>
      <p:ext uri="{BB962C8B-B14F-4D97-AF65-F5344CB8AC3E}">
        <p14:creationId xmlns:p14="http://schemas.microsoft.com/office/powerpoint/2010/main" val="4260934071"/>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Text Box 2"/>
          <p:cNvSpPr txBox="1">
            <a:spLocks noChangeArrowheads="1"/>
          </p:cNvSpPr>
          <p:nvPr/>
        </p:nvSpPr>
        <p:spPr bwMode="auto">
          <a:xfrm>
            <a:off x="228600" y="152400"/>
            <a:ext cx="14478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Quiz</a:t>
            </a:r>
            <a:endParaRPr lang="en-US" sz="4200" dirty="0">
              <a:latin typeface="Cambria" pitchFamily="18" charset="0"/>
            </a:endParaRPr>
          </a:p>
        </p:txBody>
      </p:sp>
      <p:sp>
        <p:nvSpPr>
          <p:cNvPr id="6" name="Rectangle 5"/>
          <p:cNvSpPr/>
          <p:nvPr/>
        </p:nvSpPr>
        <p:spPr>
          <a:xfrm>
            <a:off x="1905596" y="322232"/>
            <a:ext cx="2818207" cy="400110"/>
          </a:xfrm>
          <a:prstGeom prst="rect">
            <a:avLst/>
          </a:prstGeom>
        </p:spPr>
        <p:txBody>
          <a:bodyPr wrap="none">
            <a:spAutoFit/>
          </a:bodyPr>
          <a:lstStyle/>
          <a:p>
            <a:r>
              <a:rPr lang="en-US" sz="2000" i="1" dirty="0" smtClean="0">
                <a:latin typeface="Cambria" pitchFamily="18" charset="0"/>
              </a:rPr>
              <a:t>What does the loop say?</a:t>
            </a:r>
            <a:endParaRPr lang="en-US" sz="2000" i="1" dirty="0"/>
          </a:p>
        </p:txBody>
      </p:sp>
      <p:sp>
        <p:nvSpPr>
          <p:cNvPr id="2" name="Rectangle 1"/>
          <p:cNvSpPr/>
          <p:nvPr/>
        </p:nvSpPr>
        <p:spPr>
          <a:xfrm>
            <a:off x="4849205" y="1140767"/>
            <a:ext cx="431528" cy="584775"/>
          </a:xfrm>
          <a:prstGeom prst="rect">
            <a:avLst/>
          </a:prstGeom>
          <a:solidFill>
            <a:srgbClr val="CCFFCC"/>
          </a:solidFill>
        </p:spPr>
        <p:txBody>
          <a:bodyPr wrap="none">
            <a:spAutoFit/>
          </a:bodyPr>
          <a:lstStyle/>
          <a:p>
            <a:r>
              <a:rPr lang="en-US" sz="3200" b="1" dirty="0" smtClean="0">
                <a:latin typeface="Courier New" pitchFamily="49" charset="0"/>
              </a:rPr>
              <a:t>x</a:t>
            </a:r>
            <a:endParaRPr lang="en-US" sz="3200" dirty="0"/>
          </a:p>
        </p:txBody>
      </p:sp>
      <p:sp>
        <p:nvSpPr>
          <p:cNvPr id="36" name="Rectangle 35"/>
          <p:cNvSpPr/>
          <p:nvPr/>
        </p:nvSpPr>
        <p:spPr>
          <a:xfrm>
            <a:off x="7211406" y="1140767"/>
            <a:ext cx="431528" cy="584775"/>
          </a:xfrm>
          <a:prstGeom prst="rect">
            <a:avLst/>
          </a:prstGeom>
          <a:solidFill>
            <a:srgbClr val="CCECFF"/>
          </a:solidFill>
        </p:spPr>
        <p:txBody>
          <a:bodyPr wrap="none">
            <a:spAutoFit/>
          </a:bodyPr>
          <a:lstStyle/>
          <a:p>
            <a:r>
              <a:rPr lang="en-US" sz="3200" b="1" dirty="0">
                <a:latin typeface="Courier New" pitchFamily="49" charset="0"/>
              </a:rPr>
              <a:t>i</a:t>
            </a:r>
            <a:endParaRPr lang="en-US" sz="3200" dirty="0"/>
          </a:p>
        </p:txBody>
      </p:sp>
      <p:sp>
        <p:nvSpPr>
          <p:cNvPr id="37" name="Rectangle 36"/>
          <p:cNvSpPr/>
          <p:nvPr/>
        </p:nvSpPr>
        <p:spPr>
          <a:xfrm>
            <a:off x="4849205" y="1984375"/>
            <a:ext cx="431528" cy="584775"/>
          </a:xfrm>
          <a:prstGeom prst="rect">
            <a:avLst/>
          </a:prstGeom>
          <a:noFill/>
        </p:spPr>
        <p:txBody>
          <a:bodyPr wrap="none">
            <a:spAutoFit/>
          </a:bodyPr>
          <a:lstStyle/>
          <a:p>
            <a:r>
              <a:rPr lang="en-US" sz="3200" b="1" dirty="0" smtClean="0">
                <a:solidFill>
                  <a:srgbClr val="FF0000"/>
                </a:solidFill>
                <a:latin typeface="Courier New" pitchFamily="49" charset="0"/>
              </a:rPr>
              <a:t>0</a:t>
            </a:r>
            <a:endParaRPr lang="en-US" sz="3200" dirty="0">
              <a:solidFill>
                <a:srgbClr val="FF0000"/>
              </a:solidFill>
            </a:endParaRPr>
          </a:p>
        </p:txBody>
      </p:sp>
      <p:sp>
        <p:nvSpPr>
          <p:cNvPr id="38" name="Rectangle 37"/>
          <p:cNvSpPr/>
          <p:nvPr/>
        </p:nvSpPr>
        <p:spPr>
          <a:xfrm>
            <a:off x="7206264" y="2267524"/>
            <a:ext cx="431528" cy="584775"/>
          </a:xfrm>
          <a:prstGeom prst="rect">
            <a:avLst/>
          </a:prstGeom>
          <a:noFill/>
        </p:spPr>
        <p:txBody>
          <a:bodyPr wrap="none">
            <a:spAutoFit/>
          </a:bodyPr>
          <a:lstStyle/>
          <a:p>
            <a:r>
              <a:rPr lang="en-US" sz="3200" b="1" dirty="0">
                <a:solidFill>
                  <a:srgbClr val="FF0000"/>
                </a:solidFill>
                <a:latin typeface="Courier New" pitchFamily="49" charset="0"/>
              </a:rPr>
              <a:t>0</a:t>
            </a:r>
            <a:endParaRPr lang="en-US" sz="3200" dirty="0">
              <a:solidFill>
                <a:srgbClr val="FF0000"/>
              </a:solidFill>
            </a:endParaRPr>
          </a:p>
        </p:txBody>
      </p:sp>
      <p:cxnSp>
        <p:nvCxnSpPr>
          <p:cNvPr id="4" name="Straight Connector 3"/>
          <p:cNvCxnSpPr/>
          <p:nvPr/>
        </p:nvCxnSpPr>
        <p:spPr bwMode="auto">
          <a:xfrm>
            <a:off x="5638800" y="2362200"/>
            <a:ext cx="1219200" cy="161638"/>
          </a:xfrm>
          <a:prstGeom prst="line">
            <a:avLst/>
          </a:prstGeom>
          <a:noFill/>
          <a:ln w="9525" cap="flat" cmpd="sng" algn="ctr">
            <a:solidFill>
              <a:schemeClr val="tx1"/>
            </a:solidFill>
            <a:prstDash val="solid"/>
            <a:round/>
            <a:headEnd type="none" w="med" len="med"/>
            <a:tailEnd type="none" w="med" len="med"/>
          </a:ln>
          <a:effectLst/>
        </p:spPr>
      </p:cxnSp>
      <p:cxnSp>
        <p:nvCxnSpPr>
          <p:cNvPr id="40" name="Straight Connector 39"/>
          <p:cNvCxnSpPr/>
          <p:nvPr/>
        </p:nvCxnSpPr>
        <p:spPr bwMode="auto">
          <a:xfrm flipV="1">
            <a:off x="5638800" y="2597150"/>
            <a:ext cx="1219200" cy="161638"/>
          </a:xfrm>
          <a:prstGeom prst="line">
            <a:avLst/>
          </a:prstGeom>
          <a:noFill/>
          <a:ln w="9525" cap="flat" cmpd="sng" algn="ctr">
            <a:solidFill>
              <a:schemeClr val="tx1"/>
            </a:solidFill>
            <a:prstDash val="solid"/>
            <a:round/>
            <a:headEnd type="none" w="med" len="med"/>
            <a:tailEnd type="none" w="med" len="med"/>
          </a:ln>
          <a:effectLst/>
        </p:spPr>
      </p:cxnSp>
      <p:sp>
        <p:nvSpPr>
          <p:cNvPr id="11" name="Text Box 6"/>
          <p:cNvSpPr txBox="1">
            <a:spLocks noChangeArrowheads="1"/>
          </p:cNvSpPr>
          <p:nvPr/>
        </p:nvSpPr>
        <p:spPr bwMode="auto">
          <a:xfrm>
            <a:off x="337940" y="1336675"/>
            <a:ext cx="3135312" cy="1225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dirty="0">
                <a:latin typeface="Courier New" pitchFamily="49" charset="0"/>
              </a:rPr>
              <a:t>x = 0</a:t>
            </a:r>
          </a:p>
          <a:p>
            <a:pPr algn="l">
              <a:lnSpc>
                <a:spcPts val="1400"/>
              </a:lnSpc>
              <a:spcBef>
                <a:spcPct val="50000"/>
              </a:spcBef>
            </a:pPr>
            <a:r>
              <a:rPr lang="en-US" sz="1800" b="1" dirty="0">
                <a:solidFill>
                  <a:srgbClr val="F68B09"/>
                </a:solidFill>
                <a:latin typeface="Courier New" pitchFamily="49" charset="0"/>
              </a:rPr>
              <a:t>for </a:t>
            </a:r>
            <a:r>
              <a:rPr lang="en-US" sz="1800" b="1" dirty="0" err="1">
                <a:latin typeface="Courier New" pitchFamily="49" charset="0"/>
              </a:rPr>
              <a:t>i</a:t>
            </a:r>
            <a:r>
              <a:rPr lang="en-US" sz="1800" b="1" dirty="0">
                <a:latin typeface="Courier New" pitchFamily="49" charset="0"/>
              </a:rPr>
              <a:t> </a:t>
            </a:r>
            <a:r>
              <a:rPr lang="en-US" sz="1800" b="1" dirty="0">
                <a:solidFill>
                  <a:srgbClr val="F78B09"/>
                </a:solidFill>
                <a:latin typeface="Courier New" pitchFamily="49" charset="0"/>
              </a:rPr>
              <a:t>in</a:t>
            </a:r>
            <a:r>
              <a:rPr lang="en-US" sz="1800" b="1" dirty="0">
                <a:latin typeface="Courier New" pitchFamily="49" charset="0"/>
              </a:rPr>
              <a:t> range(4):</a:t>
            </a:r>
          </a:p>
          <a:p>
            <a:pPr algn="l">
              <a:lnSpc>
                <a:spcPts val="1400"/>
              </a:lnSpc>
              <a:spcBef>
                <a:spcPct val="50000"/>
              </a:spcBef>
            </a:pPr>
            <a:r>
              <a:rPr lang="en-US" sz="1800" b="1" dirty="0">
                <a:solidFill>
                  <a:srgbClr val="F68B09"/>
                </a:solidFill>
                <a:latin typeface="Courier New" pitchFamily="49" charset="0"/>
              </a:rPr>
              <a:t>  </a:t>
            </a:r>
            <a:r>
              <a:rPr lang="en-US" sz="1800" b="1" dirty="0">
                <a:latin typeface="Courier New" pitchFamily="49" charset="0"/>
              </a:rPr>
              <a:t>x += 10</a:t>
            </a:r>
          </a:p>
          <a:p>
            <a:pPr algn="l">
              <a:lnSpc>
                <a:spcPts val="1400"/>
              </a:lnSpc>
              <a:spcBef>
                <a:spcPct val="50000"/>
              </a:spcBef>
            </a:pPr>
            <a:r>
              <a:rPr lang="en-US" sz="1800" b="1" dirty="0">
                <a:solidFill>
                  <a:srgbClr val="F78B09"/>
                </a:solidFill>
                <a:latin typeface="Courier New" pitchFamily="49" charset="0"/>
              </a:rPr>
              <a:t>print </a:t>
            </a:r>
            <a:r>
              <a:rPr lang="en-US" sz="1800" b="1" dirty="0">
                <a:latin typeface="Courier New" pitchFamily="49" charset="0"/>
              </a:rPr>
              <a:t>x</a:t>
            </a: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633960" y="741240"/>
              <a:ext cx="6983280" cy="5456160"/>
            </p14:xfrm>
          </p:contentPart>
        </mc:Choice>
        <mc:Fallback xmlns="">
          <p:pic>
            <p:nvPicPr>
              <p:cNvPr id="3" name="Ink 2"/>
              <p:cNvPicPr/>
              <p:nvPr/>
            </p:nvPicPr>
            <p:blipFill>
              <a:blip r:embed="rId4"/>
              <a:stretch>
                <a:fillRect/>
              </a:stretch>
            </p:blipFill>
            <p:spPr>
              <a:xfrm>
                <a:off x="624600" y="731880"/>
                <a:ext cx="7002000" cy="5474880"/>
              </a:xfrm>
              <a:prstGeom prst="rect">
                <a:avLst/>
              </a:prstGeom>
            </p:spPr>
          </p:pic>
        </mc:Fallback>
      </mc:AlternateContent>
    </p:spTree>
    <p:extLst>
      <p:ext uri="{BB962C8B-B14F-4D97-AF65-F5344CB8AC3E}">
        <p14:creationId xmlns:p14="http://schemas.microsoft.com/office/powerpoint/2010/main" val="280099622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4953000" y="722342"/>
            <a:ext cx="3962400" cy="5830858"/>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603" name="Text Box 2"/>
          <p:cNvSpPr txBox="1">
            <a:spLocks noChangeArrowheads="1"/>
          </p:cNvSpPr>
          <p:nvPr/>
        </p:nvSpPr>
        <p:spPr bwMode="auto">
          <a:xfrm>
            <a:off x="228600" y="152400"/>
            <a:ext cx="14478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Quiz</a:t>
            </a:r>
            <a:endParaRPr lang="en-US" sz="4200" dirty="0">
              <a:latin typeface="Cambria" pitchFamily="18" charset="0"/>
            </a:endParaRPr>
          </a:p>
        </p:txBody>
      </p:sp>
      <p:sp>
        <p:nvSpPr>
          <p:cNvPr id="6" name="Rectangle 5"/>
          <p:cNvSpPr/>
          <p:nvPr/>
        </p:nvSpPr>
        <p:spPr>
          <a:xfrm>
            <a:off x="1905596" y="322232"/>
            <a:ext cx="2818207" cy="400110"/>
          </a:xfrm>
          <a:prstGeom prst="rect">
            <a:avLst/>
          </a:prstGeom>
        </p:spPr>
        <p:txBody>
          <a:bodyPr wrap="none">
            <a:spAutoFit/>
          </a:bodyPr>
          <a:lstStyle/>
          <a:p>
            <a:r>
              <a:rPr lang="en-US" sz="2000" i="1" dirty="0" smtClean="0">
                <a:latin typeface="Cambria" pitchFamily="18" charset="0"/>
              </a:rPr>
              <a:t>What does the loop say?</a:t>
            </a:r>
            <a:endParaRPr lang="en-US" sz="2000" i="1" dirty="0"/>
          </a:p>
        </p:txBody>
      </p:sp>
      <p:sp>
        <p:nvSpPr>
          <p:cNvPr id="36" name="Rectangle 35"/>
          <p:cNvSpPr/>
          <p:nvPr/>
        </p:nvSpPr>
        <p:spPr>
          <a:xfrm>
            <a:off x="8102872" y="1140767"/>
            <a:ext cx="431528" cy="584775"/>
          </a:xfrm>
          <a:prstGeom prst="rect">
            <a:avLst/>
          </a:prstGeom>
          <a:solidFill>
            <a:schemeClr val="bg1"/>
          </a:solidFill>
        </p:spPr>
        <p:txBody>
          <a:bodyPr wrap="none">
            <a:spAutoFit/>
          </a:bodyPr>
          <a:lstStyle/>
          <a:p>
            <a:r>
              <a:rPr lang="en-US" sz="3200" b="1" dirty="0">
                <a:latin typeface="Courier New" pitchFamily="49" charset="0"/>
              </a:rPr>
              <a:t>i</a:t>
            </a:r>
            <a:endParaRPr lang="en-US" sz="3200" dirty="0"/>
          </a:p>
        </p:txBody>
      </p:sp>
      <p:sp>
        <p:nvSpPr>
          <p:cNvPr id="38" name="Rectangle 37"/>
          <p:cNvSpPr/>
          <p:nvPr/>
        </p:nvSpPr>
        <p:spPr>
          <a:xfrm>
            <a:off x="8067273" y="2267524"/>
            <a:ext cx="492443" cy="707886"/>
          </a:xfrm>
          <a:prstGeom prst="rect">
            <a:avLst/>
          </a:prstGeom>
          <a:noFill/>
        </p:spPr>
        <p:txBody>
          <a:bodyPr wrap="none">
            <a:spAutoFit/>
          </a:bodyPr>
          <a:lstStyle/>
          <a:p>
            <a:r>
              <a:rPr lang="en-US" sz="4000" b="1" dirty="0">
                <a:solidFill>
                  <a:srgbClr val="F78B09"/>
                </a:solidFill>
                <a:latin typeface="Courier New" pitchFamily="49" charset="0"/>
              </a:rPr>
              <a:t>0</a:t>
            </a:r>
            <a:endParaRPr lang="en-US" sz="4000" dirty="0">
              <a:solidFill>
                <a:srgbClr val="F78B09"/>
              </a:solidFill>
            </a:endParaRPr>
          </a:p>
        </p:txBody>
      </p:sp>
      <p:sp>
        <p:nvSpPr>
          <p:cNvPr id="12" name="Text Box 6"/>
          <p:cNvSpPr txBox="1">
            <a:spLocks noChangeArrowheads="1"/>
          </p:cNvSpPr>
          <p:nvPr/>
        </p:nvSpPr>
        <p:spPr bwMode="auto">
          <a:xfrm>
            <a:off x="264610" y="1192212"/>
            <a:ext cx="5069389" cy="154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dirty="0">
                <a:latin typeface="Courier New" pitchFamily="49" charset="0"/>
              </a:rPr>
              <a:t>L = [</a:t>
            </a:r>
            <a:r>
              <a:rPr lang="en-US" sz="1800" b="1" dirty="0">
                <a:solidFill>
                  <a:srgbClr val="0AA318"/>
                </a:solidFill>
                <a:latin typeface="Courier New" pitchFamily="49" charset="0"/>
              </a:rPr>
              <a:t>'</a:t>
            </a:r>
            <a:r>
              <a:rPr lang="en-US" sz="1800" b="1" dirty="0" err="1">
                <a:solidFill>
                  <a:srgbClr val="0AA318"/>
                </a:solidFill>
                <a:latin typeface="Courier New" pitchFamily="49" charset="0"/>
              </a:rPr>
              <a:t>golf'</a:t>
            </a:r>
            <a:r>
              <a:rPr lang="en-US" sz="1800" b="1" dirty="0" err="1">
                <a:latin typeface="Courier New" pitchFamily="49" charset="0"/>
              </a:rPr>
              <a:t>,</a:t>
            </a:r>
            <a:r>
              <a:rPr lang="en-US" sz="1800" b="1" dirty="0" err="1">
                <a:solidFill>
                  <a:srgbClr val="0AA318"/>
                </a:solidFill>
                <a:latin typeface="Courier New" pitchFamily="49" charset="0"/>
              </a:rPr>
              <a:t>'fore!'</a:t>
            </a:r>
            <a:r>
              <a:rPr lang="en-US" sz="1800" b="1" dirty="0" err="1">
                <a:latin typeface="Courier New" pitchFamily="49" charset="0"/>
              </a:rPr>
              <a:t>,</a:t>
            </a:r>
            <a:r>
              <a:rPr lang="en-US" sz="1800" b="1" dirty="0" err="1">
                <a:solidFill>
                  <a:srgbClr val="0AA318"/>
                </a:solidFill>
                <a:latin typeface="Courier New" pitchFamily="49" charset="0"/>
              </a:rPr>
              <a:t>'club'</a:t>
            </a:r>
            <a:r>
              <a:rPr lang="en-US" sz="1800" b="1" dirty="0" err="1">
                <a:latin typeface="Courier New" pitchFamily="49" charset="0"/>
              </a:rPr>
              <a:t>,</a:t>
            </a:r>
            <a:r>
              <a:rPr lang="en-US" sz="1800" b="1" dirty="0" err="1">
                <a:solidFill>
                  <a:srgbClr val="0AA318"/>
                </a:solidFill>
                <a:latin typeface="Courier New" pitchFamily="49" charset="0"/>
              </a:rPr>
              <a:t>'tee</a:t>
            </a:r>
            <a:r>
              <a:rPr lang="en-US" sz="1800" b="1" dirty="0" smtClean="0">
                <a:solidFill>
                  <a:srgbClr val="0AA318"/>
                </a:solidFill>
                <a:latin typeface="Courier New" pitchFamily="49" charset="0"/>
              </a:rPr>
              <a:t>'</a:t>
            </a:r>
            <a:r>
              <a:rPr lang="en-US" sz="1800" b="1" dirty="0" smtClean="0">
                <a:latin typeface="Courier New" pitchFamily="49" charset="0"/>
              </a:rPr>
              <a:t>]</a:t>
            </a:r>
          </a:p>
          <a:p>
            <a:pPr algn="l">
              <a:lnSpc>
                <a:spcPts val="1400"/>
              </a:lnSpc>
              <a:spcBef>
                <a:spcPct val="50000"/>
              </a:spcBef>
            </a:pPr>
            <a:endParaRPr lang="en-US" sz="1800" b="1" dirty="0">
              <a:latin typeface="Courier New" pitchFamily="49" charset="0"/>
            </a:endParaRPr>
          </a:p>
          <a:p>
            <a:pPr algn="l">
              <a:lnSpc>
                <a:spcPts val="1400"/>
              </a:lnSpc>
              <a:spcBef>
                <a:spcPct val="50000"/>
              </a:spcBef>
            </a:pPr>
            <a:r>
              <a:rPr lang="en-US" sz="1800" b="1" dirty="0">
                <a:solidFill>
                  <a:srgbClr val="F68B09"/>
                </a:solidFill>
                <a:latin typeface="Courier New" pitchFamily="49" charset="0"/>
              </a:rPr>
              <a:t>for </a:t>
            </a:r>
            <a:r>
              <a:rPr lang="en-US" sz="1800" b="1" dirty="0" err="1">
                <a:latin typeface="Courier New" pitchFamily="49" charset="0"/>
              </a:rPr>
              <a:t>i</a:t>
            </a:r>
            <a:r>
              <a:rPr lang="en-US" sz="1800" b="1" dirty="0">
                <a:latin typeface="Courier New" pitchFamily="49" charset="0"/>
              </a:rPr>
              <a:t> in range(</a:t>
            </a:r>
            <a:r>
              <a:rPr lang="en-US" sz="1800" b="1" dirty="0" err="1">
                <a:latin typeface="Courier New" pitchFamily="49" charset="0"/>
              </a:rPr>
              <a:t>len</a:t>
            </a:r>
            <a:r>
              <a:rPr lang="en-US" sz="1800" b="1" dirty="0">
                <a:latin typeface="Courier New" pitchFamily="49" charset="0"/>
              </a:rPr>
              <a:t>(L)):</a:t>
            </a:r>
          </a:p>
          <a:p>
            <a:pPr algn="l">
              <a:lnSpc>
                <a:spcPts val="1400"/>
              </a:lnSpc>
              <a:spcBef>
                <a:spcPct val="50000"/>
              </a:spcBef>
            </a:pPr>
            <a:r>
              <a:rPr lang="en-US" sz="1800" b="1" dirty="0">
                <a:solidFill>
                  <a:srgbClr val="F68B09"/>
                </a:solidFill>
                <a:latin typeface="Courier New" pitchFamily="49" charset="0"/>
              </a:rPr>
              <a:t>   </a:t>
            </a:r>
            <a:r>
              <a:rPr lang="en-US" sz="1800" b="1" dirty="0">
                <a:solidFill>
                  <a:srgbClr val="F78B09"/>
                </a:solidFill>
                <a:latin typeface="Courier New" pitchFamily="49" charset="0"/>
              </a:rPr>
              <a:t>if</a:t>
            </a:r>
            <a:r>
              <a:rPr lang="en-US" sz="1800" b="1" dirty="0">
                <a:latin typeface="Courier New" pitchFamily="49" charset="0"/>
              </a:rPr>
              <a:t> i%2 == 1:</a:t>
            </a:r>
          </a:p>
          <a:p>
            <a:pPr algn="l">
              <a:lnSpc>
                <a:spcPts val="1400"/>
              </a:lnSpc>
              <a:spcBef>
                <a:spcPct val="50000"/>
              </a:spcBef>
            </a:pPr>
            <a:r>
              <a:rPr lang="en-US" sz="1800" b="1" dirty="0">
                <a:solidFill>
                  <a:srgbClr val="F78B09"/>
                </a:solidFill>
                <a:latin typeface="Courier New" pitchFamily="49" charset="0"/>
              </a:rPr>
              <a:t>      print </a:t>
            </a:r>
            <a:r>
              <a:rPr lang="en-US" sz="1800" b="1" dirty="0">
                <a:latin typeface="Courier New" pitchFamily="49" charset="0"/>
              </a:rPr>
              <a:t>L[</a:t>
            </a:r>
            <a:r>
              <a:rPr lang="en-US" sz="1800" b="1" dirty="0" err="1">
                <a:latin typeface="Courier New" pitchFamily="49" charset="0"/>
              </a:rPr>
              <a:t>i</a:t>
            </a:r>
            <a:r>
              <a:rPr lang="en-US" sz="1800" b="1" dirty="0">
                <a:latin typeface="Courier New" pitchFamily="49" charset="0"/>
              </a:rPr>
              <a:t>]</a:t>
            </a:r>
          </a:p>
        </p:txBody>
      </p:sp>
      <p:sp>
        <p:nvSpPr>
          <p:cNvPr id="13" name="Rectangle 12"/>
          <p:cNvSpPr/>
          <p:nvPr/>
        </p:nvSpPr>
        <p:spPr>
          <a:xfrm>
            <a:off x="8072415" y="3137283"/>
            <a:ext cx="492443" cy="707886"/>
          </a:xfrm>
          <a:prstGeom prst="rect">
            <a:avLst/>
          </a:prstGeom>
          <a:noFill/>
        </p:spPr>
        <p:txBody>
          <a:bodyPr wrap="none">
            <a:spAutoFit/>
          </a:bodyPr>
          <a:lstStyle/>
          <a:p>
            <a:r>
              <a:rPr lang="en-US" sz="4000" b="1" dirty="0" smtClean="0">
                <a:solidFill>
                  <a:srgbClr val="F78B09"/>
                </a:solidFill>
                <a:latin typeface="Courier New" pitchFamily="49" charset="0"/>
              </a:rPr>
              <a:t>1</a:t>
            </a:r>
            <a:endParaRPr lang="en-US" sz="4000" dirty="0">
              <a:solidFill>
                <a:srgbClr val="F78B09"/>
              </a:solidFill>
            </a:endParaRPr>
          </a:p>
        </p:txBody>
      </p:sp>
      <p:sp>
        <p:nvSpPr>
          <p:cNvPr id="14" name="Rectangle 13"/>
          <p:cNvSpPr/>
          <p:nvPr/>
        </p:nvSpPr>
        <p:spPr>
          <a:xfrm>
            <a:off x="8070807" y="4007042"/>
            <a:ext cx="492443" cy="707886"/>
          </a:xfrm>
          <a:prstGeom prst="rect">
            <a:avLst/>
          </a:prstGeom>
          <a:noFill/>
        </p:spPr>
        <p:txBody>
          <a:bodyPr wrap="none">
            <a:spAutoFit/>
          </a:bodyPr>
          <a:lstStyle/>
          <a:p>
            <a:r>
              <a:rPr lang="en-US" sz="4000" b="1" dirty="0" smtClean="0">
                <a:solidFill>
                  <a:srgbClr val="F78B09"/>
                </a:solidFill>
                <a:latin typeface="Courier New" pitchFamily="49" charset="0"/>
              </a:rPr>
              <a:t>2</a:t>
            </a:r>
            <a:endParaRPr lang="en-US" sz="4000" dirty="0">
              <a:solidFill>
                <a:srgbClr val="F78B09"/>
              </a:solidFill>
            </a:endParaRPr>
          </a:p>
        </p:txBody>
      </p:sp>
      <p:sp>
        <p:nvSpPr>
          <p:cNvPr id="15" name="Rectangle 14"/>
          <p:cNvSpPr/>
          <p:nvPr/>
        </p:nvSpPr>
        <p:spPr>
          <a:xfrm>
            <a:off x="8072415" y="4876800"/>
            <a:ext cx="492443" cy="707886"/>
          </a:xfrm>
          <a:prstGeom prst="rect">
            <a:avLst/>
          </a:prstGeom>
          <a:noFill/>
        </p:spPr>
        <p:txBody>
          <a:bodyPr wrap="none">
            <a:spAutoFit/>
          </a:bodyPr>
          <a:lstStyle/>
          <a:p>
            <a:r>
              <a:rPr lang="en-US" sz="4000" b="1" dirty="0" smtClean="0">
                <a:solidFill>
                  <a:srgbClr val="F78B09"/>
                </a:solidFill>
                <a:latin typeface="Courier New" pitchFamily="49" charset="0"/>
              </a:rPr>
              <a:t>3</a:t>
            </a:r>
            <a:endParaRPr lang="en-US" sz="4000" dirty="0">
              <a:solidFill>
                <a:srgbClr val="F78B09"/>
              </a:solidFill>
            </a:endParaRPr>
          </a:p>
        </p:txBody>
      </p:sp>
      <p:sp>
        <p:nvSpPr>
          <p:cNvPr id="11" name="Rectangle 10"/>
          <p:cNvSpPr/>
          <p:nvPr/>
        </p:nvSpPr>
        <p:spPr>
          <a:xfrm>
            <a:off x="6781114" y="1202322"/>
            <a:ext cx="737701" cy="461665"/>
          </a:xfrm>
          <a:prstGeom prst="rect">
            <a:avLst/>
          </a:prstGeom>
          <a:solidFill>
            <a:schemeClr val="bg1"/>
          </a:solidFill>
        </p:spPr>
        <p:txBody>
          <a:bodyPr wrap="none">
            <a:spAutoFit/>
          </a:bodyPr>
          <a:lstStyle/>
          <a:p>
            <a:r>
              <a:rPr lang="en-US" b="1" dirty="0" smtClean="0">
                <a:latin typeface="Courier New" pitchFamily="49" charset="0"/>
              </a:rPr>
              <a:t>i%2</a:t>
            </a:r>
            <a:endParaRPr lang="en-US" dirty="0"/>
          </a:p>
        </p:txBody>
      </p:sp>
      <p:sp>
        <p:nvSpPr>
          <p:cNvPr id="16" name="Rectangle 15"/>
          <p:cNvSpPr/>
          <p:nvPr/>
        </p:nvSpPr>
        <p:spPr>
          <a:xfrm>
            <a:off x="5392363" y="1202322"/>
            <a:ext cx="922047" cy="461665"/>
          </a:xfrm>
          <a:prstGeom prst="rect">
            <a:avLst/>
          </a:prstGeom>
          <a:solidFill>
            <a:schemeClr val="bg1"/>
          </a:solidFill>
        </p:spPr>
        <p:txBody>
          <a:bodyPr wrap="none">
            <a:spAutoFit/>
          </a:bodyPr>
          <a:lstStyle/>
          <a:p>
            <a:r>
              <a:rPr lang="en-US" b="1" dirty="0" smtClean="0">
                <a:latin typeface="Courier New" pitchFamily="49" charset="0"/>
              </a:rPr>
              <a:t>L[</a:t>
            </a:r>
            <a:r>
              <a:rPr lang="en-US" b="1" dirty="0" err="1" smtClean="0">
                <a:latin typeface="Courier New" pitchFamily="49" charset="0"/>
              </a:rPr>
              <a:t>i</a:t>
            </a:r>
            <a:r>
              <a:rPr lang="en-US" b="1" dirty="0" smtClean="0">
                <a:latin typeface="Courier New" pitchFamily="49" charset="0"/>
              </a:rPr>
              <a:t>]</a:t>
            </a:r>
            <a:endParaRPr lang="en-US" dirty="0"/>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1321560" y="696600"/>
              <a:ext cx="7554960" cy="5027760"/>
            </p14:xfrm>
          </p:contentPart>
        </mc:Choice>
        <mc:Fallback xmlns="">
          <p:pic>
            <p:nvPicPr>
              <p:cNvPr id="3" name="Ink 2"/>
              <p:cNvPicPr/>
              <p:nvPr/>
            </p:nvPicPr>
            <p:blipFill>
              <a:blip r:embed="rId4"/>
              <a:stretch>
                <a:fillRect/>
              </a:stretch>
            </p:blipFill>
            <p:spPr>
              <a:xfrm>
                <a:off x="1312200" y="687240"/>
                <a:ext cx="7573680" cy="5046480"/>
              </a:xfrm>
              <a:prstGeom prst="rect">
                <a:avLst/>
              </a:prstGeom>
            </p:spPr>
          </p:pic>
        </mc:Fallback>
      </mc:AlternateContent>
    </p:spTree>
    <p:extLst>
      <p:ext uri="{BB962C8B-B14F-4D97-AF65-F5344CB8AC3E}">
        <p14:creationId xmlns:p14="http://schemas.microsoft.com/office/powerpoint/2010/main" val="3903032225"/>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4876800" y="322232"/>
            <a:ext cx="4106779" cy="6415452"/>
          </a:xfrm>
          <a:prstGeom prst="roundRect">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603" name="Text Box 2"/>
          <p:cNvSpPr txBox="1">
            <a:spLocks noChangeArrowheads="1"/>
          </p:cNvSpPr>
          <p:nvPr/>
        </p:nvSpPr>
        <p:spPr bwMode="auto">
          <a:xfrm>
            <a:off x="228600" y="152400"/>
            <a:ext cx="14478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Quiz</a:t>
            </a:r>
            <a:endParaRPr lang="en-US" sz="4200" dirty="0">
              <a:latin typeface="Cambria" pitchFamily="18" charset="0"/>
            </a:endParaRPr>
          </a:p>
        </p:txBody>
      </p:sp>
      <p:sp>
        <p:nvSpPr>
          <p:cNvPr id="6" name="Rectangle 5"/>
          <p:cNvSpPr/>
          <p:nvPr/>
        </p:nvSpPr>
        <p:spPr>
          <a:xfrm>
            <a:off x="1905596" y="322232"/>
            <a:ext cx="2818207" cy="400110"/>
          </a:xfrm>
          <a:prstGeom prst="rect">
            <a:avLst/>
          </a:prstGeom>
        </p:spPr>
        <p:txBody>
          <a:bodyPr wrap="none">
            <a:spAutoFit/>
          </a:bodyPr>
          <a:lstStyle/>
          <a:p>
            <a:r>
              <a:rPr lang="en-US" sz="2000" i="1" dirty="0" smtClean="0">
                <a:latin typeface="Cambria" pitchFamily="18" charset="0"/>
              </a:rPr>
              <a:t>What does the loop say?</a:t>
            </a:r>
            <a:endParaRPr lang="en-US" sz="2000" i="1" dirty="0"/>
          </a:p>
        </p:txBody>
      </p:sp>
      <p:sp>
        <p:nvSpPr>
          <p:cNvPr id="36" name="Rectangle 35"/>
          <p:cNvSpPr/>
          <p:nvPr/>
        </p:nvSpPr>
        <p:spPr>
          <a:xfrm>
            <a:off x="8233988" y="786825"/>
            <a:ext cx="431528" cy="584775"/>
          </a:xfrm>
          <a:prstGeom prst="rect">
            <a:avLst/>
          </a:prstGeom>
          <a:solidFill>
            <a:schemeClr val="bg1"/>
          </a:solidFill>
        </p:spPr>
        <p:txBody>
          <a:bodyPr wrap="none">
            <a:spAutoFit/>
          </a:bodyPr>
          <a:lstStyle/>
          <a:p>
            <a:r>
              <a:rPr lang="en-US" sz="3200" b="1" dirty="0">
                <a:latin typeface="Courier New" pitchFamily="49" charset="0"/>
              </a:rPr>
              <a:t>i</a:t>
            </a:r>
            <a:endParaRPr lang="en-US" sz="3200" dirty="0"/>
          </a:p>
        </p:txBody>
      </p:sp>
      <p:sp>
        <p:nvSpPr>
          <p:cNvPr id="38" name="Rectangle 37"/>
          <p:cNvSpPr/>
          <p:nvPr/>
        </p:nvSpPr>
        <p:spPr>
          <a:xfrm>
            <a:off x="8223942" y="1662133"/>
            <a:ext cx="431528" cy="584775"/>
          </a:xfrm>
          <a:prstGeom prst="rect">
            <a:avLst/>
          </a:prstGeom>
          <a:noFill/>
        </p:spPr>
        <p:txBody>
          <a:bodyPr wrap="none">
            <a:spAutoFit/>
          </a:bodyPr>
          <a:lstStyle/>
          <a:p>
            <a:r>
              <a:rPr lang="en-US" sz="3200" b="1" dirty="0">
                <a:solidFill>
                  <a:srgbClr val="F78B09"/>
                </a:solidFill>
                <a:latin typeface="Courier New" pitchFamily="49" charset="0"/>
              </a:rPr>
              <a:t>0</a:t>
            </a:r>
            <a:endParaRPr lang="en-US" sz="3200" dirty="0">
              <a:solidFill>
                <a:srgbClr val="F78B09"/>
              </a:solidFill>
            </a:endParaRPr>
          </a:p>
        </p:txBody>
      </p:sp>
      <p:sp>
        <p:nvSpPr>
          <p:cNvPr id="13" name="Rectangle 12"/>
          <p:cNvSpPr/>
          <p:nvPr/>
        </p:nvSpPr>
        <p:spPr>
          <a:xfrm>
            <a:off x="8229084" y="2188832"/>
            <a:ext cx="431528" cy="584775"/>
          </a:xfrm>
          <a:prstGeom prst="rect">
            <a:avLst/>
          </a:prstGeom>
          <a:noFill/>
        </p:spPr>
        <p:txBody>
          <a:bodyPr wrap="none">
            <a:spAutoFit/>
          </a:bodyPr>
          <a:lstStyle/>
          <a:p>
            <a:r>
              <a:rPr lang="en-US" sz="3200" b="1" dirty="0" smtClean="0">
                <a:solidFill>
                  <a:srgbClr val="F78B09"/>
                </a:solidFill>
                <a:latin typeface="Courier New" pitchFamily="49" charset="0"/>
              </a:rPr>
              <a:t>1</a:t>
            </a:r>
            <a:endParaRPr lang="en-US" sz="3200" dirty="0">
              <a:solidFill>
                <a:srgbClr val="F78B09"/>
              </a:solidFill>
            </a:endParaRPr>
          </a:p>
        </p:txBody>
      </p:sp>
      <p:sp>
        <p:nvSpPr>
          <p:cNvPr id="14" name="Rectangle 13"/>
          <p:cNvSpPr/>
          <p:nvPr/>
        </p:nvSpPr>
        <p:spPr>
          <a:xfrm>
            <a:off x="8227476" y="2715531"/>
            <a:ext cx="431528" cy="584775"/>
          </a:xfrm>
          <a:prstGeom prst="rect">
            <a:avLst/>
          </a:prstGeom>
          <a:noFill/>
        </p:spPr>
        <p:txBody>
          <a:bodyPr wrap="none">
            <a:spAutoFit/>
          </a:bodyPr>
          <a:lstStyle/>
          <a:p>
            <a:r>
              <a:rPr lang="en-US" sz="3200" b="1" dirty="0" smtClean="0">
                <a:solidFill>
                  <a:srgbClr val="F78B09"/>
                </a:solidFill>
                <a:latin typeface="Courier New" pitchFamily="49" charset="0"/>
              </a:rPr>
              <a:t>2</a:t>
            </a:r>
            <a:endParaRPr lang="en-US" sz="3200" dirty="0">
              <a:solidFill>
                <a:srgbClr val="F78B09"/>
              </a:solidFill>
            </a:endParaRPr>
          </a:p>
        </p:txBody>
      </p:sp>
      <p:sp>
        <p:nvSpPr>
          <p:cNvPr id="16" name="Text Box 6"/>
          <p:cNvSpPr txBox="1">
            <a:spLocks noChangeArrowheads="1"/>
          </p:cNvSpPr>
          <p:nvPr/>
        </p:nvSpPr>
        <p:spPr bwMode="auto">
          <a:xfrm>
            <a:off x="328613" y="1259193"/>
            <a:ext cx="5462587" cy="2498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dirty="0">
                <a:latin typeface="Courier New" pitchFamily="49" charset="0"/>
              </a:rPr>
              <a:t>S = </a:t>
            </a:r>
            <a:r>
              <a:rPr lang="en-US" sz="1800" b="1" dirty="0">
                <a:solidFill>
                  <a:srgbClr val="0AA318"/>
                </a:solidFill>
                <a:latin typeface="Courier New" pitchFamily="49" charset="0"/>
              </a:rPr>
              <a:t>'time to think this over! '</a:t>
            </a:r>
          </a:p>
          <a:p>
            <a:pPr algn="l">
              <a:lnSpc>
                <a:spcPts val="1400"/>
              </a:lnSpc>
              <a:spcBef>
                <a:spcPct val="50000"/>
              </a:spcBef>
            </a:pPr>
            <a:endParaRPr lang="en-US" sz="1800" b="1" dirty="0" smtClean="0">
              <a:latin typeface="Courier New" pitchFamily="49" charset="0"/>
            </a:endParaRPr>
          </a:p>
          <a:p>
            <a:pPr algn="l">
              <a:lnSpc>
                <a:spcPts val="1400"/>
              </a:lnSpc>
              <a:spcBef>
                <a:spcPct val="50000"/>
              </a:spcBef>
            </a:pPr>
            <a:r>
              <a:rPr lang="en-US" sz="1800" b="1" dirty="0" smtClean="0">
                <a:latin typeface="Courier New" pitchFamily="49" charset="0"/>
              </a:rPr>
              <a:t>result </a:t>
            </a:r>
            <a:r>
              <a:rPr lang="en-US" sz="1800" b="1" dirty="0">
                <a:latin typeface="Courier New" pitchFamily="49" charset="0"/>
              </a:rPr>
              <a:t>= </a:t>
            </a:r>
            <a:r>
              <a:rPr lang="en-US" sz="1800" b="1" dirty="0">
                <a:solidFill>
                  <a:srgbClr val="0AA318"/>
                </a:solidFill>
                <a:latin typeface="Courier New" pitchFamily="49" charset="0"/>
              </a:rPr>
              <a:t>''</a:t>
            </a:r>
          </a:p>
          <a:p>
            <a:pPr algn="l">
              <a:lnSpc>
                <a:spcPts val="1400"/>
              </a:lnSpc>
              <a:spcBef>
                <a:spcPct val="50000"/>
              </a:spcBef>
            </a:pPr>
            <a:r>
              <a:rPr lang="en-US" sz="1800" b="1" dirty="0">
                <a:solidFill>
                  <a:srgbClr val="F68B09"/>
                </a:solidFill>
                <a:latin typeface="Courier New" pitchFamily="49" charset="0"/>
              </a:rPr>
              <a:t>for </a:t>
            </a:r>
            <a:r>
              <a:rPr lang="en-US" sz="1800" b="1" dirty="0" err="1">
                <a:latin typeface="Courier New" pitchFamily="49" charset="0"/>
              </a:rPr>
              <a:t>i</a:t>
            </a:r>
            <a:r>
              <a:rPr lang="en-US" sz="1800" b="1" dirty="0">
                <a:latin typeface="Courier New" pitchFamily="49" charset="0"/>
              </a:rPr>
              <a:t> </a:t>
            </a:r>
            <a:r>
              <a:rPr lang="en-US" sz="1800" b="1" dirty="0">
                <a:solidFill>
                  <a:srgbClr val="F78B09"/>
                </a:solidFill>
                <a:latin typeface="Courier New" pitchFamily="49" charset="0"/>
              </a:rPr>
              <a:t>in</a:t>
            </a:r>
            <a:r>
              <a:rPr lang="en-US" sz="1800" b="1" dirty="0">
                <a:latin typeface="Courier New" pitchFamily="49" charset="0"/>
              </a:rPr>
              <a:t> </a:t>
            </a:r>
            <a:r>
              <a:rPr lang="en-US" sz="1800" b="1" dirty="0">
                <a:solidFill>
                  <a:srgbClr val="7030A0"/>
                </a:solidFill>
                <a:latin typeface="Courier New" pitchFamily="49" charset="0"/>
              </a:rPr>
              <a:t>range</a:t>
            </a:r>
            <a:r>
              <a:rPr lang="en-US" sz="1800" b="1" dirty="0">
                <a:latin typeface="Courier New" pitchFamily="49" charset="0"/>
              </a:rPr>
              <a:t>(</a:t>
            </a:r>
            <a:r>
              <a:rPr lang="en-US" sz="1800" b="1" dirty="0" err="1">
                <a:latin typeface="Courier New" pitchFamily="49" charset="0"/>
              </a:rPr>
              <a:t>len</a:t>
            </a:r>
            <a:r>
              <a:rPr lang="en-US" sz="1800" b="1" dirty="0">
                <a:latin typeface="Courier New" pitchFamily="49" charset="0"/>
              </a:rPr>
              <a:t>(S)):</a:t>
            </a:r>
          </a:p>
          <a:p>
            <a:pPr algn="l">
              <a:lnSpc>
                <a:spcPts val="1400"/>
              </a:lnSpc>
              <a:spcBef>
                <a:spcPct val="50000"/>
              </a:spcBef>
            </a:pPr>
            <a:r>
              <a:rPr lang="en-US" sz="1800" b="1" dirty="0">
                <a:solidFill>
                  <a:srgbClr val="F68B09"/>
                </a:solidFill>
                <a:latin typeface="Courier New" pitchFamily="49" charset="0"/>
              </a:rPr>
              <a:t>   </a:t>
            </a:r>
            <a:r>
              <a:rPr lang="en-US" sz="1800" b="1" dirty="0">
                <a:solidFill>
                  <a:srgbClr val="F78B09"/>
                </a:solidFill>
                <a:latin typeface="Courier New" pitchFamily="49" charset="0"/>
              </a:rPr>
              <a:t>if</a:t>
            </a:r>
            <a:r>
              <a:rPr lang="en-US" sz="1800" b="1" dirty="0">
                <a:latin typeface="Courier New" pitchFamily="49" charset="0"/>
              </a:rPr>
              <a:t> S[i-1] == </a:t>
            </a:r>
            <a:r>
              <a:rPr lang="en-US" sz="1800" b="1" dirty="0">
                <a:solidFill>
                  <a:srgbClr val="0AA318"/>
                </a:solidFill>
                <a:latin typeface="Courier New" pitchFamily="49" charset="0"/>
              </a:rPr>
              <a:t>' '</a:t>
            </a:r>
            <a:r>
              <a:rPr lang="en-US" sz="1800" b="1" dirty="0">
                <a:latin typeface="Courier New" pitchFamily="49" charset="0"/>
              </a:rPr>
              <a:t>:</a:t>
            </a:r>
          </a:p>
          <a:p>
            <a:pPr algn="l">
              <a:lnSpc>
                <a:spcPts val="1400"/>
              </a:lnSpc>
              <a:spcBef>
                <a:spcPct val="50000"/>
              </a:spcBef>
            </a:pPr>
            <a:r>
              <a:rPr lang="en-US" sz="1800" b="1" dirty="0">
                <a:latin typeface="Courier New" pitchFamily="49" charset="0"/>
              </a:rPr>
              <a:t>	result += S[</a:t>
            </a:r>
            <a:r>
              <a:rPr lang="en-US" sz="1800" b="1" dirty="0" err="1">
                <a:latin typeface="Courier New" pitchFamily="49" charset="0"/>
              </a:rPr>
              <a:t>i</a:t>
            </a:r>
            <a:r>
              <a:rPr lang="en-US" sz="1800" b="1" dirty="0" smtClean="0">
                <a:latin typeface="Courier New" pitchFamily="49" charset="0"/>
              </a:rPr>
              <a:t>]</a:t>
            </a:r>
          </a:p>
          <a:p>
            <a:pPr algn="l">
              <a:lnSpc>
                <a:spcPts val="1400"/>
              </a:lnSpc>
              <a:spcBef>
                <a:spcPct val="50000"/>
              </a:spcBef>
            </a:pPr>
            <a:endParaRPr lang="en-US" sz="1800" b="1" dirty="0">
              <a:latin typeface="Courier New" pitchFamily="49" charset="0"/>
            </a:endParaRPr>
          </a:p>
          <a:p>
            <a:pPr algn="l">
              <a:lnSpc>
                <a:spcPts val="1400"/>
              </a:lnSpc>
              <a:spcBef>
                <a:spcPct val="50000"/>
              </a:spcBef>
            </a:pPr>
            <a:r>
              <a:rPr lang="en-US" sz="1800" b="1" dirty="0">
                <a:solidFill>
                  <a:srgbClr val="F78B09"/>
                </a:solidFill>
                <a:latin typeface="Courier New" pitchFamily="49" charset="0"/>
              </a:rPr>
              <a:t>print </a:t>
            </a:r>
            <a:r>
              <a:rPr lang="en-US" sz="1800" b="1" dirty="0">
                <a:latin typeface="Courier New" pitchFamily="49" charset="0"/>
              </a:rPr>
              <a:t>result</a:t>
            </a:r>
          </a:p>
        </p:txBody>
      </p:sp>
      <p:sp>
        <p:nvSpPr>
          <p:cNvPr id="11" name="Rectangle 10"/>
          <p:cNvSpPr/>
          <p:nvPr/>
        </p:nvSpPr>
        <p:spPr>
          <a:xfrm>
            <a:off x="7147271" y="848380"/>
            <a:ext cx="922047" cy="461665"/>
          </a:xfrm>
          <a:prstGeom prst="rect">
            <a:avLst/>
          </a:prstGeom>
          <a:solidFill>
            <a:srgbClr val="CCFFCC"/>
          </a:solidFill>
        </p:spPr>
        <p:txBody>
          <a:bodyPr wrap="none">
            <a:spAutoFit/>
          </a:bodyPr>
          <a:lstStyle/>
          <a:p>
            <a:r>
              <a:rPr lang="en-US" b="1" dirty="0" smtClean="0">
                <a:latin typeface="Courier New" pitchFamily="49" charset="0"/>
              </a:rPr>
              <a:t>S[</a:t>
            </a:r>
            <a:r>
              <a:rPr lang="en-US" b="1" dirty="0" err="1" smtClean="0">
                <a:latin typeface="Courier New" pitchFamily="49" charset="0"/>
              </a:rPr>
              <a:t>i</a:t>
            </a:r>
            <a:r>
              <a:rPr lang="en-US" b="1" dirty="0" smtClean="0">
                <a:latin typeface="Courier New" pitchFamily="49" charset="0"/>
              </a:rPr>
              <a:t>]</a:t>
            </a:r>
            <a:endParaRPr lang="en-US" dirty="0"/>
          </a:p>
        </p:txBody>
      </p:sp>
      <p:sp>
        <p:nvSpPr>
          <p:cNvPr id="17" name="Rectangle 16"/>
          <p:cNvSpPr/>
          <p:nvPr/>
        </p:nvSpPr>
        <p:spPr>
          <a:xfrm>
            <a:off x="7088824" y="1662133"/>
            <a:ext cx="925254" cy="584775"/>
          </a:xfrm>
          <a:prstGeom prst="rect">
            <a:avLst/>
          </a:prstGeom>
          <a:noFill/>
        </p:spPr>
        <p:txBody>
          <a:bodyPr wrap="none">
            <a:spAutoFit/>
          </a:bodyPr>
          <a:lstStyle/>
          <a:p>
            <a:r>
              <a:rPr lang="en-US" sz="3200" b="1" dirty="0" smtClean="0">
                <a:solidFill>
                  <a:srgbClr val="0AA318"/>
                </a:solidFill>
                <a:latin typeface="Courier New" pitchFamily="49" charset="0"/>
              </a:rPr>
              <a:t>'t'</a:t>
            </a:r>
            <a:endParaRPr lang="en-US" sz="3200" dirty="0">
              <a:solidFill>
                <a:srgbClr val="0AA318"/>
              </a:solidFill>
            </a:endParaRPr>
          </a:p>
        </p:txBody>
      </p:sp>
      <p:sp>
        <p:nvSpPr>
          <p:cNvPr id="18" name="Rectangle 17"/>
          <p:cNvSpPr/>
          <p:nvPr/>
        </p:nvSpPr>
        <p:spPr>
          <a:xfrm>
            <a:off x="7094906" y="2188832"/>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err="1" smtClean="0">
                <a:solidFill>
                  <a:srgbClr val="0AA318"/>
                </a:solidFill>
                <a:latin typeface="Courier New" pitchFamily="49" charset="0"/>
              </a:rPr>
              <a:t>i</a:t>
            </a:r>
            <a:r>
              <a:rPr lang="en-US" sz="3200" b="1" dirty="0" smtClean="0">
                <a:solidFill>
                  <a:srgbClr val="0AA318"/>
                </a:solidFill>
                <a:latin typeface="Courier New" pitchFamily="49" charset="0"/>
              </a:rPr>
              <a:t>'</a:t>
            </a:r>
            <a:endParaRPr lang="en-US" sz="3200" dirty="0">
              <a:solidFill>
                <a:srgbClr val="0AA318"/>
              </a:solidFill>
            </a:endParaRPr>
          </a:p>
        </p:txBody>
      </p:sp>
      <p:sp>
        <p:nvSpPr>
          <p:cNvPr id="19" name="Rectangle 18"/>
          <p:cNvSpPr/>
          <p:nvPr/>
        </p:nvSpPr>
        <p:spPr>
          <a:xfrm>
            <a:off x="7093728" y="2715531"/>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m</a:t>
            </a:r>
            <a:r>
              <a:rPr lang="en-US" sz="3200" b="1" dirty="0" smtClean="0">
                <a:solidFill>
                  <a:srgbClr val="0AA318"/>
                </a:solidFill>
                <a:latin typeface="Courier New" pitchFamily="49" charset="0"/>
              </a:rPr>
              <a:t>'</a:t>
            </a:r>
            <a:endParaRPr lang="en-US" sz="3200" dirty="0">
              <a:solidFill>
                <a:srgbClr val="0AA318"/>
              </a:solidFill>
            </a:endParaRPr>
          </a:p>
        </p:txBody>
      </p:sp>
      <p:sp>
        <p:nvSpPr>
          <p:cNvPr id="21" name="Rectangle 20"/>
          <p:cNvSpPr/>
          <p:nvPr/>
        </p:nvSpPr>
        <p:spPr>
          <a:xfrm>
            <a:off x="6066541" y="917630"/>
            <a:ext cx="877163" cy="323165"/>
          </a:xfrm>
          <a:prstGeom prst="rect">
            <a:avLst/>
          </a:prstGeom>
          <a:solidFill>
            <a:srgbClr val="CCFFCC"/>
          </a:solidFill>
        </p:spPr>
        <p:txBody>
          <a:bodyPr wrap="none">
            <a:spAutoFit/>
          </a:bodyPr>
          <a:lstStyle/>
          <a:p>
            <a:r>
              <a:rPr lang="en-US" sz="1500" b="1" dirty="0" smtClean="0">
                <a:latin typeface="Courier New" pitchFamily="49" charset="0"/>
              </a:rPr>
              <a:t>S[i-1]</a:t>
            </a:r>
            <a:endParaRPr lang="en-US" sz="1500" b="1" dirty="0"/>
          </a:p>
        </p:txBody>
      </p:sp>
      <p:sp>
        <p:nvSpPr>
          <p:cNvPr id="22" name="Rectangle 21"/>
          <p:cNvSpPr/>
          <p:nvPr/>
        </p:nvSpPr>
        <p:spPr>
          <a:xfrm>
            <a:off x="8228846" y="3242230"/>
            <a:ext cx="431528" cy="584775"/>
          </a:xfrm>
          <a:prstGeom prst="rect">
            <a:avLst/>
          </a:prstGeom>
          <a:noFill/>
        </p:spPr>
        <p:txBody>
          <a:bodyPr wrap="none">
            <a:spAutoFit/>
          </a:bodyPr>
          <a:lstStyle/>
          <a:p>
            <a:r>
              <a:rPr lang="en-US" sz="3200" b="1" dirty="0">
                <a:solidFill>
                  <a:srgbClr val="F78B09"/>
                </a:solidFill>
                <a:latin typeface="Courier New" pitchFamily="49" charset="0"/>
              </a:rPr>
              <a:t>3</a:t>
            </a:r>
            <a:endParaRPr lang="en-US" sz="3200" dirty="0">
              <a:solidFill>
                <a:srgbClr val="F78B09"/>
              </a:solidFill>
            </a:endParaRPr>
          </a:p>
        </p:txBody>
      </p:sp>
      <p:sp>
        <p:nvSpPr>
          <p:cNvPr id="23" name="Rectangle 22"/>
          <p:cNvSpPr/>
          <p:nvPr/>
        </p:nvSpPr>
        <p:spPr>
          <a:xfrm>
            <a:off x="8233988" y="3768929"/>
            <a:ext cx="431528" cy="584775"/>
          </a:xfrm>
          <a:prstGeom prst="rect">
            <a:avLst/>
          </a:prstGeom>
          <a:noFill/>
        </p:spPr>
        <p:txBody>
          <a:bodyPr wrap="none">
            <a:spAutoFit/>
          </a:bodyPr>
          <a:lstStyle/>
          <a:p>
            <a:r>
              <a:rPr lang="en-US" sz="3200" b="1" dirty="0">
                <a:solidFill>
                  <a:srgbClr val="F78B09"/>
                </a:solidFill>
                <a:latin typeface="Courier New" pitchFamily="49" charset="0"/>
              </a:rPr>
              <a:t>4</a:t>
            </a:r>
            <a:endParaRPr lang="en-US" sz="3200" dirty="0">
              <a:solidFill>
                <a:srgbClr val="F78B09"/>
              </a:solidFill>
            </a:endParaRPr>
          </a:p>
        </p:txBody>
      </p:sp>
      <p:sp>
        <p:nvSpPr>
          <p:cNvPr id="24" name="Rectangle 23"/>
          <p:cNvSpPr/>
          <p:nvPr/>
        </p:nvSpPr>
        <p:spPr>
          <a:xfrm>
            <a:off x="8232380" y="4295628"/>
            <a:ext cx="431528" cy="584775"/>
          </a:xfrm>
          <a:prstGeom prst="rect">
            <a:avLst/>
          </a:prstGeom>
          <a:noFill/>
        </p:spPr>
        <p:txBody>
          <a:bodyPr wrap="none">
            <a:spAutoFit/>
          </a:bodyPr>
          <a:lstStyle/>
          <a:p>
            <a:r>
              <a:rPr lang="en-US" sz="3200" b="1" dirty="0">
                <a:solidFill>
                  <a:srgbClr val="F78B09"/>
                </a:solidFill>
                <a:latin typeface="Courier New" pitchFamily="49" charset="0"/>
              </a:rPr>
              <a:t>5</a:t>
            </a:r>
            <a:endParaRPr lang="en-US" sz="3200" dirty="0">
              <a:solidFill>
                <a:srgbClr val="F78B09"/>
              </a:solidFill>
            </a:endParaRPr>
          </a:p>
        </p:txBody>
      </p:sp>
      <p:sp>
        <p:nvSpPr>
          <p:cNvPr id="25" name="Rectangle 24"/>
          <p:cNvSpPr/>
          <p:nvPr/>
        </p:nvSpPr>
        <p:spPr>
          <a:xfrm>
            <a:off x="7093728" y="3242230"/>
            <a:ext cx="925254" cy="584775"/>
          </a:xfrm>
          <a:prstGeom prst="rect">
            <a:avLst/>
          </a:prstGeom>
          <a:noFill/>
        </p:spPr>
        <p:txBody>
          <a:bodyPr wrap="none">
            <a:spAutoFit/>
          </a:bodyPr>
          <a:lstStyle/>
          <a:p>
            <a:r>
              <a:rPr lang="en-US" sz="3200" b="1" dirty="0" smtClean="0">
                <a:solidFill>
                  <a:srgbClr val="0AA318"/>
                </a:solidFill>
                <a:latin typeface="Courier New" pitchFamily="49" charset="0"/>
              </a:rPr>
              <a:t>'e'</a:t>
            </a:r>
            <a:endParaRPr lang="en-US" sz="3200" dirty="0">
              <a:solidFill>
                <a:srgbClr val="0AA318"/>
              </a:solidFill>
            </a:endParaRPr>
          </a:p>
        </p:txBody>
      </p:sp>
      <p:sp>
        <p:nvSpPr>
          <p:cNvPr id="26" name="Rectangle 25"/>
          <p:cNvSpPr/>
          <p:nvPr/>
        </p:nvSpPr>
        <p:spPr>
          <a:xfrm>
            <a:off x="7099810" y="3768929"/>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 </a:t>
            </a:r>
            <a:r>
              <a:rPr lang="en-US" sz="3200" b="1" dirty="0" smtClean="0">
                <a:solidFill>
                  <a:srgbClr val="0AA318"/>
                </a:solidFill>
                <a:latin typeface="Courier New" pitchFamily="49" charset="0"/>
              </a:rPr>
              <a:t>'</a:t>
            </a:r>
            <a:endParaRPr lang="en-US" sz="3200" dirty="0">
              <a:solidFill>
                <a:srgbClr val="0AA318"/>
              </a:solidFill>
            </a:endParaRPr>
          </a:p>
        </p:txBody>
      </p:sp>
      <p:sp>
        <p:nvSpPr>
          <p:cNvPr id="27" name="Rectangle 26"/>
          <p:cNvSpPr/>
          <p:nvPr/>
        </p:nvSpPr>
        <p:spPr>
          <a:xfrm>
            <a:off x="7098632" y="4295628"/>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t</a:t>
            </a:r>
            <a:r>
              <a:rPr lang="en-US" sz="3200" b="1" dirty="0" smtClean="0">
                <a:solidFill>
                  <a:srgbClr val="0AA318"/>
                </a:solidFill>
                <a:latin typeface="Courier New" pitchFamily="49" charset="0"/>
              </a:rPr>
              <a:t>'</a:t>
            </a:r>
            <a:endParaRPr lang="en-US" sz="3200" dirty="0">
              <a:solidFill>
                <a:srgbClr val="0AA318"/>
              </a:solidFill>
            </a:endParaRPr>
          </a:p>
        </p:txBody>
      </p:sp>
      <p:sp>
        <p:nvSpPr>
          <p:cNvPr id="29" name="Rectangle 28"/>
          <p:cNvSpPr/>
          <p:nvPr/>
        </p:nvSpPr>
        <p:spPr>
          <a:xfrm>
            <a:off x="6029906" y="2205332"/>
            <a:ext cx="925254" cy="584775"/>
          </a:xfrm>
          <a:prstGeom prst="rect">
            <a:avLst/>
          </a:prstGeom>
          <a:noFill/>
        </p:spPr>
        <p:txBody>
          <a:bodyPr wrap="none">
            <a:spAutoFit/>
          </a:bodyPr>
          <a:lstStyle/>
          <a:p>
            <a:r>
              <a:rPr lang="en-US" sz="3200" b="1" dirty="0" smtClean="0">
                <a:solidFill>
                  <a:srgbClr val="0AA318"/>
                </a:solidFill>
                <a:latin typeface="Courier New" pitchFamily="49" charset="0"/>
              </a:rPr>
              <a:t>'t'</a:t>
            </a:r>
            <a:endParaRPr lang="en-US" sz="3200" dirty="0">
              <a:solidFill>
                <a:srgbClr val="0AA318"/>
              </a:solidFill>
            </a:endParaRPr>
          </a:p>
        </p:txBody>
      </p:sp>
      <p:sp>
        <p:nvSpPr>
          <p:cNvPr id="30" name="Rectangle 29"/>
          <p:cNvSpPr/>
          <p:nvPr/>
        </p:nvSpPr>
        <p:spPr>
          <a:xfrm>
            <a:off x="6035988" y="2732031"/>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err="1" smtClean="0">
                <a:solidFill>
                  <a:srgbClr val="0AA318"/>
                </a:solidFill>
                <a:latin typeface="Courier New" pitchFamily="49" charset="0"/>
              </a:rPr>
              <a:t>i</a:t>
            </a:r>
            <a:r>
              <a:rPr lang="en-US" sz="3200" b="1" dirty="0" smtClean="0">
                <a:solidFill>
                  <a:srgbClr val="0AA318"/>
                </a:solidFill>
                <a:latin typeface="Courier New" pitchFamily="49" charset="0"/>
              </a:rPr>
              <a:t>'</a:t>
            </a:r>
            <a:endParaRPr lang="en-US" sz="3200" dirty="0">
              <a:solidFill>
                <a:srgbClr val="0AA318"/>
              </a:solidFill>
            </a:endParaRPr>
          </a:p>
        </p:txBody>
      </p:sp>
      <p:sp>
        <p:nvSpPr>
          <p:cNvPr id="31" name="Rectangle 30"/>
          <p:cNvSpPr/>
          <p:nvPr/>
        </p:nvSpPr>
        <p:spPr>
          <a:xfrm>
            <a:off x="6034810" y="3258730"/>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m</a:t>
            </a:r>
            <a:r>
              <a:rPr lang="en-US" sz="3200" b="1" dirty="0" smtClean="0">
                <a:solidFill>
                  <a:srgbClr val="0AA318"/>
                </a:solidFill>
                <a:latin typeface="Courier New" pitchFamily="49" charset="0"/>
              </a:rPr>
              <a:t>'</a:t>
            </a:r>
            <a:endParaRPr lang="en-US" sz="3200" dirty="0">
              <a:solidFill>
                <a:srgbClr val="0AA318"/>
              </a:solidFill>
            </a:endParaRPr>
          </a:p>
        </p:txBody>
      </p:sp>
      <p:sp>
        <p:nvSpPr>
          <p:cNvPr id="33" name="Rectangle 32"/>
          <p:cNvSpPr/>
          <p:nvPr/>
        </p:nvSpPr>
        <p:spPr>
          <a:xfrm>
            <a:off x="6034810" y="3785429"/>
            <a:ext cx="925254" cy="584775"/>
          </a:xfrm>
          <a:prstGeom prst="rect">
            <a:avLst/>
          </a:prstGeom>
          <a:noFill/>
        </p:spPr>
        <p:txBody>
          <a:bodyPr wrap="none">
            <a:spAutoFit/>
          </a:bodyPr>
          <a:lstStyle/>
          <a:p>
            <a:r>
              <a:rPr lang="en-US" sz="3200" b="1" dirty="0" smtClean="0">
                <a:solidFill>
                  <a:srgbClr val="0AA318"/>
                </a:solidFill>
                <a:latin typeface="Courier New" pitchFamily="49" charset="0"/>
              </a:rPr>
              <a:t>'e'</a:t>
            </a:r>
            <a:endParaRPr lang="en-US" sz="3200" dirty="0">
              <a:solidFill>
                <a:srgbClr val="0AA318"/>
              </a:solidFill>
            </a:endParaRPr>
          </a:p>
        </p:txBody>
      </p:sp>
      <p:sp>
        <p:nvSpPr>
          <p:cNvPr id="34" name="Rectangle 33"/>
          <p:cNvSpPr/>
          <p:nvPr/>
        </p:nvSpPr>
        <p:spPr>
          <a:xfrm>
            <a:off x="6040892" y="4312128"/>
            <a:ext cx="925254" cy="584775"/>
          </a:xfrm>
          <a:prstGeom prst="rect">
            <a:avLst/>
          </a:prstGeom>
          <a:solidFill>
            <a:srgbClr val="CCECFF"/>
          </a:solidFill>
        </p:spPr>
        <p:txBody>
          <a:bodyPr wrap="none">
            <a:spAutoFit/>
          </a:bodyPr>
          <a:lstStyle/>
          <a:p>
            <a:r>
              <a:rPr lang="en-US" sz="3200" b="1" dirty="0" smtClean="0">
                <a:solidFill>
                  <a:srgbClr val="0504FD"/>
                </a:solidFill>
                <a:latin typeface="Courier New" pitchFamily="49" charset="0"/>
              </a:rPr>
              <a:t>'</a:t>
            </a:r>
            <a:r>
              <a:rPr lang="en-US" sz="3200" b="1" dirty="0">
                <a:solidFill>
                  <a:srgbClr val="0504FD"/>
                </a:solidFill>
                <a:latin typeface="Courier New" pitchFamily="49" charset="0"/>
              </a:rPr>
              <a:t> </a:t>
            </a:r>
            <a:r>
              <a:rPr lang="en-US" sz="3200" b="1" dirty="0" smtClean="0">
                <a:solidFill>
                  <a:srgbClr val="0504FD"/>
                </a:solidFill>
                <a:latin typeface="Courier New" pitchFamily="49" charset="0"/>
              </a:rPr>
              <a:t>'</a:t>
            </a:r>
            <a:endParaRPr lang="en-US" sz="3200" b="1" dirty="0">
              <a:solidFill>
                <a:srgbClr val="0504FD"/>
              </a:solidFill>
            </a:endParaRPr>
          </a:p>
        </p:txBody>
      </p:sp>
      <p:sp>
        <p:nvSpPr>
          <p:cNvPr id="35" name="Rectangle 34"/>
          <p:cNvSpPr/>
          <p:nvPr/>
        </p:nvSpPr>
        <p:spPr>
          <a:xfrm>
            <a:off x="6039714" y="4838827"/>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t</a:t>
            </a:r>
            <a:r>
              <a:rPr lang="en-US" sz="3200" b="1" dirty="0" smtClean="0">
                <a:solidFill>
                  <a:srgbClr val="0AA318"/>
                </a:solidFill>
                <a:latin typeface="Courier New" pitchFamily="49" charset="0"/>
              </a:rPr>
              <a:t>'</a:t>
            </a:r>
            <a:endParaRPr lang="en-US" sz="3200" dirty="0">
              <a:solidFill>
                <a:srgbClr val="0AA318"/>
              </a:solidFill>
            </a:endParaRPr>
          </a:p>
        </p:txBody>
      </p:sp>
      <p:sp>
        <p:nvSpPr>
          <p:cNvPr id="37" name="Rectangle 36"/>
          <p:cNvSpPr/>
          <p:nvPr/>
        </p:nvSpPr>
        <p:spPr>
          <a:xfrm>
            <a:off x="8221718" y="4822327"/>
            <a:ext cx="431528" cy="584775"/>
          </a:xfrm>
          <a:prstGeom prst="rect">
            <a:avLst/>
          </a:prstGeom>
          <a:noFill/>
        </p:spPr>
        <p:txBody>
          <a:bodyPr wrap="none">
            <a:spAutoFit/>
          </a:bodyPr>
          <a:lstStyle/>
          <a:p>
            <a:r>
              <a:rPr lang="en-US" sz="3200" b="1" dirty="0">
                <a:solidFill>
                  <a:srgbClr val="F78B09"/>
                </a:solidFill>
                <a:latin typeface="Courier New" pitchFamily="49" charset="0"/>
              </a:rPr>
              <a:t>6</a:t>
            </a:r>
            <a:endParaRPr lang="en-US" sz="3200" dirty="0">
              <a:solidFill>
                <a:srgbClr val="F78B09"/>
              </a:solidFill>
            </a:endParaRPr>
          </a:p>
        </p:txBody>
      </p:sp>
      <p:sp>
        <p:nvSpPr>
          <p:cNvPr id="39" name="Rectangle 38"/>
          <p:cNvSpPr/>
          <p:nvPr/>
        </p:nvSpPr>
        <p:spPr>
          <a:xfrm>
            <a:off x="8226860" y="5349026"/>
            <a:ext cx="431528" cy="584775"/>
          </a:xfrm>
          <a:prstGeom prst="rect">
            <a:avLst/>
          </a:prstGeom>
          <a:noFill/>
        </p:spPr>
        <p:txBody>
          <a:bodyPr wrap="none">
            <a:spAutoFit/>
          </a:bodyPr>
          <a:lstStyle/>
          <a:p>
            <a:r>
              <a:rPr lang="en-US" sz="3200" b="1" dirty="0" smtClean="0">
                <a:solidFill>
                  <a:srgbClr val="F78B09"/>
                </a:solidFill>
                <a:latin typeface="Courier New" pitchFamily="49" charset="0"/>
              </a:rPr>
              <a:t>7</a:t>
            </a:r>
            <a:endParaRPr lang="en-US" sz="3200" dirty="0">
              <a:solidFill>
                <a:srgbClr val="F78B09"/>
              </a:solidFill>
            </a:endParaRPr>
          </a:p>
        </p:txBody>
      </p:sp>
      <p:sp>
        <p:nvSpPr>
          <p:cNvPr id="40" name="Rectangle 39"/>
          <p:cNvSpPr/>
          <p:nvPr/>
        </p:nvSpPr>
        <p:spPr>
          <a:xfrm>
            <a:off x="8225252" y="5875725"/>
            <a:ext cx="431528" cy="584775"/>
          </a:xfrm>
          <a:prstGeom prst="rect">
            <a:avLst/>
          </a:prstGeom>
          <a:noFill/>
        </p:spPr>
        <p:txBody>
          <a:bodyPr wrap="none">
            <a:spAutoFit/>
          </a:bodyPr>
          <a:lstStyle/>
          <a:p>
            <a:r>
              <a:rPr lang="en-US" sz="3200" b="1" dirty="0">
                <a:solidFill>
                  <a:srgbClr val="F78B09"/>
                </a:solidFill>
                <a:latin typeface="Courier New" pitchFamily="49" charset="0"/>
              </a:rPr>
              <a:t>8</a:t>
            </a:r>
            <a:endParaRPr lang="en-US" sz="3200" dirty="0">
              <a:solidFill>
                <a:srgbClr val="F78B09"/>
              </a:solidFill>
            </a:endParaRPr>
          </a:p>
        </p:txBody>
      </p:sp>
      <p:sp>
        <p:nvSpPr>
          <p:cNvPr id="41" name="Rectangle 40"/>
          <p:cNvSpPr/>
          <p:nvPr/>
        </p:nvSpPr>
        <p:spPr>
          <a:xfrm>
            <a:off x="7086600" y="4822327"/>
            <a:ext cx="925254" cy="584775"/>
          </a:xfrm>
          <a:prstGeom prst="rect">
            <a:avLst/>
          </a:prstGeom>
          <a:noFill/>
        </p:spPr>
        <p:txBody>
          <a:bodyPr wrap="none">
            <a:spAutoFit/>
          </a:bodyPr>
          <a:lstStyle/>
          <a:p>
            <a:r>
              <a:rPr lang="en-US" sz="3200" b="1" dirty="0" smtClean="0">
                <a:solidFill>
                  <a:srgbClr val="0AA318"/>
                </a:solidFill>
                <a:latin typeface="Courier New" pitchFamily="49" charset="0"/>
              </a:rPr>
              <a:t>'o'</a:t>
            </a:r>
            <a:endParaRPr lang="en-US" sz="3200" dirty="0">
              <a:solidFill>
                <a:srgbClr val="0AA318"/>
              </a:solidFill>
            </a:endParaRPr>
          </a:p>
        </p:txBody>
      </p:sp>
      <p:sp>
        <p:nvSpPr>
          <p:cNvPr id="42" name="Rectangle 41"/>
          <p:cNvSpPr/>
          <p:nvPr/>
        </p:nvSpPr>
        <p:spPr>
          <a:xfrm>
            <a:off x="7092682" y="5349026"/>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 </a:t>
            </a:r>
            <a:r>
              <a:rPr lang="en-US" sz="3200" b="1" dirty="0" smtClean="0">
                <a:solidFill>
                  <a:srgbClr val="0AA318"/>
                </a:solidFill>
                <a:latin typeface="Courier New" pitchFamily="49" charset="0"/>
              </a:rPr>
              <a:t>'</a:t>
            </a:r>
            <a:endParaRPr lang="en-US" sz="3200" dirty="0">
              <a:solidFill>
                <a:srgbClr val="0AA318"/>
              </a:solidFill>
            </a:endParaRPr>
          </a:p>
        </p:txBody>
      </p:sp>
      <p:sp>
        <p:nvSpPr>
          <p:cNvPr id="43" name="Rectangle 42"/>
          <p:cNvSpPr/>
          <p:nvPr/>
        </p:nvSpPr>
        <p:spPr>
          <a:xfrm>
            <a:off x="7091504" y="5875725"/>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t</a:t>
            </a:r>
            <a:r>
              <a:rPr lang="en-US" sz="3200" b="1" dirty="0" smtClean="0">
                <a:solidFill>
                  <a:srgbClr val="0AA318"/>
                </a:solidFill>
                <a:latin typeface="Courier New" pitchFamily="49" charset="0"/>
              </a:rPr>
              <a:t>'</a:t>
            </a:r>
            <a:endParaRPr lang="en-US" sz="3200" dirty="0">
              <a:solidFill>
                <a:srgbClr val="0AA318"/>
              </a:solidFill>
            </a:endParaRPr>
          </a:p>
        </p:txBody>
      </p:sp>
      <p:sp>
        <p:nvSpPr>
          <p:cNvPr id="44" name="Rectangle 43"/>
          <p:cNvSpPr/>
          <p:nvPr/>
        </p:nvSpPr>
        <p:spPr>
          <a:xfrm>
            <a:off x="6027682" y="5365526"/>
            <a:ext cx="925254" cy="584775"/>
          </a:xfrm>
          <a:prstGeom prst="rect">
            <a:avLst/>
          </a:prstGeom>
          <a:noFill/>
        </p:spPr>
        <p:txBody>
          <a:bodyPr wrap="none">
            <a:spAutoFit/>
          </a:bodyPr>
          <a:lstStyle/>
          <a:p>
            <a:r>
              <a:rPr lang="en-US" sz="3200" b="1" dirty="0" smtClean="0">
                <a:solidFill>
                  <a:srgbClr val="0AA318"/>
                </a:solidFill>
                <a:latin typeface="Courier New" pitchFamily="49" charset="0"/>
              </a:rPr>
              <a:t>'o'</a:t>
            </a:r>
            <a:endParaRPr lang="en-US" sz="3200" dirty="0">
              <a:solidFill>
                <a:srgbClr val="0AA318"/>
              </a:solidFill>
            </a:endParaRPr>
          </a:p>
        </p:txBody>
      </p:sp>
      <p:sp>
        <p:nvSpPr>
          <p:cNvPr id="45" name="Rectangle 44"/>
          <p:cNvSpPr/>
          <p:nvPr/>
        </p:nvSpPr>
        <p:spPr>
          <a:xfrm>
            <a:off x="6033764" y="5892225"/>
            <a:ext cx="925254" cy="584775"/>
          </a:xfrm>
          <a:prstGeom prst="rect">
            <a:avLst/>
          </a:prstGeom>
          <a:solidFill>
            <a:srgbClr val="CCECFF"/>
          </a:solid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 </a:t>
            </a:r>
            <a:r>
              <a:rPr lang="en-US" sz="3200" b="1" dirty="0" smtClean="0">
                <a:solidFill>
                  <a:srgbClr val="0AA318"/>
                </a:solidFill>
                <a:latin typeface="Courier New" pitchFamily="49" charset="0"/>
              </a:rPr>
              <a:t>'</a:t>
            </a:r>
            <a:endParaRPr lang="en-US" sz="3200" dirty="0">
              <a:solidFill>
                <a:srgbClr val="0AA318"/>
              </a:solidFill>
            </a:endParaRPr>
          </a:p>
        </p:txBody>
      </p:sp>
      <p:sp>
        <p:nvSpPr>
          <p:cNvPr id="46" name="Rectangle 45"/>
          <p:cNvSpPr/>
          <p:nvPr/>
        </p:nvSpPr>
        <p:spPr>
          <a:xfrm>
            <a:off x="6040892" y="1662133"/>
            <a:ext cx="925254" cy="584775"/>
          </a:xfrm>
          <a:prstGeom prst="rect">
            <a:avLst/>
          </a:prstGeom>
          <a:solidFill>
            <a:srgbClr val="CCECFF"/>
          </a:solidFill>
        </p:spPr>
        <p:txBody>
          <a:bodyPr wrap="none">
            <a:spAutoFit/>
          </a:bodyPr>
          <a:lstStyle/>
          <a:p>
            <a:r>
              <a:rPr lang="en-US" sz="3200" b="1" dirty="0" smtClean="0">
                <a:solidFill>
                  <a:srgbClr val="0504FD"/>
                </a:solidFill>
                <a:latin typeface="Courier New" pitchFamily="49" charset="0"/>
              </a:rPr>
              <a:t>'</a:t>
            </a:r>
            <a:r>
              <a:rPr lang="en-US" sz="3200" b="1" dirty="0">
                <a:solidFill>
                  <a:srgbClr val="0504FD"/>
                </a:solidFill>
                <a:latin typeface="Courier New" pitchFamily="49" charset="0"/>
              </a:rPr>
              <a:t> </a:t>
            </a:r>
            <a:r>
              <a:rPr lang="en-US" sz="3200" b="1" dirty="0" smtClean="0">
                <a:solidFill>
                  <a:srgbClr val="0504FD"/>
                </a:solidFill>
                <a:latin typeface="Courier New" pitchFamily="49" charset="0"/>
              </a:rPr>
              <a:t>'</a:t>
            </a:r>
            <a:endParaRPr lang="en-US" sz="3200" b="1" dirty="0">
              <a:solidFill>
                <a:srgbClr val="0504FD"/>
              </a:solidFill>
            </a:endParaRPr>
          </a:p>
        </p:txBody>
      </p:sp>
      <p:sp>
        <p:nvSpPr>
          <p:cNvPr id="47" name="Rectangle 46"/>
          <p:cNvSpPr/>
          <p:nvPr/>
        </p:nvSpPr>
        <p:spPr>
          <a:xfrm>
            <a:off x="5129699" y="848380"/>
            <a:ext cx="737701" cy="461665"/>
          </a:xfrm>
          <a:prstGeom prst="rect">
            <a:avLst/>
          </a:prstGeom>
          <a:solidFill>
            <a:schemeClr val="bg1"/>
          </a:solidFill>
        </p:spPr>
        <p:txBody>
          <a:bodyPr wrap="none">
            <a:spAutoFit/>
          </a:bodyPr>
          <a:lstStyle/>
          <a:p>
            <a:r>
              <a:rPr lang="en-US" b="1" dirty="0" smtClean="0">
                <a:latin typeface="Courier New" pitchFamily="49" charset="0"/>
              </a:rPr>
              <a:t>res</a:t>
            </a:r>
            <a:endParaRPr lang="en-US" dirty="0"/>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812520" y="821520"/>
              <a:ext cx="7215480" cy="3947400"/>
            </p14:xfrm>
          </p:contentPart>
        </mc:Choice>
        <mc:Fallback xmlns="">
          <p:pic>
            <p:nvPicPr>
              <p:cNvPr id="3" name="Ink 2"/>
              <p:cNvPicPr/>
              <p:nvPr/>
            </p:nvPicPr>
            <p:blipFill>
              <a:blip r:embed="rId4"/>
              <a:stretch>
                <a:fillRect/>
              </a:stretch>
            </p:blipFill>
            <p:spPr>
              <a:xfrm>
                <a:off x="803160" y="812160"/>
                <a:ext cx="7234200" cy="3966120"/>
              </a:xfrm>
              <a:prstGeom prst="rect">
                <a:avLst/>
              </a:prstGeom>
            </p:spPr>
          </p:pic>
        </mc:Fallback>
      </mc:AlternateContent>
    </p:spTree>
    <p:extLst>
      <p:ext uri="{BB962C8B-B14F-4D97-AF65-F5344CB8AC3E}">
        <p14:creationId xmlns:p14="http://schemas.microsoft.com/office/powerpoint/2010/main" val="215505069"/>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40" name="Rectangle 16"/>
          <p:cNvSpPr>
            <a:spLocks noChangeArrowheads="1"/>
          </p:cNvSpPr>
          <p:nvPr/>
        </p:nvSpPr>
        <p:spPr bwMode="auto">
          <a:xfrm>
            <a:off x="396875" y="1476375"/>
            <a:ext cx="3587750" cy="194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a:solidFill>
                  <a:srgbClr val="FF6600"/>
                </a:solidFill>
                <a:latin typeface="Courier New" pitchFamily="49" charset="0"/>
              </a:rPr>
              <a:t>def</a:t>
            </a:r>
            <a:r>
              <a:rPr lang="en-US" sz="1800" b="1">
                <a:latin typeface="Courier New" pitchFamily="49" charset="0"/>
              </a:rPr>
              <a:t> </a:t>
            </a:r>
            <a:r>
              <a:rPr lang="en-US" sz="1800" b="1">
                <a:solidFill>
                  <a:srgbClr val="0504FD"/>
                </a:solidFill>
                <a:latin typeface="Courier New" pitchFamily="49" charset="0"/>
              </a:rPr>
              <a:t>count</a:t>
            </a:r>
            <a:r>
              <a:rPr lang="en-US" sz="1800" b="1">
                <a:latin typeface="Courier New" pitchFamily="49" charset="0"/>
              </a:rPr>
              <a:t>( WORD ):</a:t>
            </a:r>
          </a:p>
          <a:p>
            <a:pPr algn="l">
              <a:lnSpc>
                <a:spcPct val="70000"/>
              </a:lnSpc>
              <a:spcBef>
                <a:spcPct val="50000"/>
              </a:spcBef>
            </a:pPr>
            <a:r>
              <a:rPr lang="en-US" sz="1800" b="1">
                <a:solidFill>
                  <a:srgbClr val="FF6600"/>
                </a:solidFill>
                <a:latin typeface="Courier New" pitchFamily="49" charset="0"/>
              </a:rPr>
              <a:t>  </a:t>
            </a:r>
            <a:r>
              <a:rPr lang="en-US" sz="1800" b="1">
                <a:latin typeface="Courier New" pitchFamily="49" charset="0"/>
              </a:rPr>
              <a:t>n = 0</a:t>
            </a:r>
            <a:r>
              <a:rPr lang="en-US" sz="1800" b="1">
                <a:solidFill>
                  <a:srgbClr val="FF6600"/>
                </a:solidFill>
                <a:latin typeface="Courier New" pitchFamily="49" charset="0"/>
              </a:rPr>
              <a:t> </a:t>
            </a:r>
          </a:p>
          <a:p>
            <a:pPr algn="l">
              <a:lnSpc>
                <a:spcPct val="70000"/>
              </a:lnSpc>
              <a:spcBef>
                <a:spcPct val="50000"/>
              </a:spcBef>
            </a:pPr>
            <a:r>
              <a:rPr lang="en-US" sz="1800" b="1">
                <a:solidFill>
                  <a:srgbClr val="FF6600"/>
                </a:solidFill>
                <a:latin typeface="Courier New" pitchFamily="49" charset="0"/>
              </a:rPr>
              <a:t>  for</a:t>
            </a:r>
            <a:r>
              <a:rPr lang="en-US" sz="1800" b="1">
                <a:latin typeface="Courier New" pitchFamily="49" charset="0"/>
              </a:rPr>
              <a:t> c </a:t>
            </a:r>
            <a:r>
              <a:rPr lang="en-US" sz="1800" b="1">
                <a:solidFill>
                  <a:srgbClr val="FF6600"/>
                </a:solidFill>
                <a:latin typeface="Courier New" pitchFamily="49" charset="0"/>
              </a:rPr>
              <a:t>in</a:t>
            </a:r>
            <a:r>
              <a:rPr lang="en-US" sz="1800" b="1">
                <a:latin typeface="Courier New" pitchFamily="49" charset="0"/>
              </a:rPr>
              <a:t> WORD:</a:t>
            </a:r>
          </a:p>
          <a:p>
            <a:pPr algn="l">
              <a:lnSpc>
                <a:spcPct val="70000"/>
              </a:lnSpc>
              <a:spcBef>
                <a:spcPct val="50000"/>
              </a:spcBef>
            </a:pPr>
            <a:r>
              <a:rPr lang="en-US" sz="1800" b="1">
                <a:latin typeface="Courier New" pitchFamily="49" charset="0"/>
              </a:rPr>
              <a:t>    </a:t>
            </a:r>
            <a:r>
              <a:rPr lang="en-US" sz="1800" b="1">
                <a:solidFill>
                  <a:srgbClr val="FF6600"/>
                </a:solidFill>
                <a:latin typeface="Courier New" pitchFamily="49" charset="0"/>
              </a:rPr>
              <a:t>if</a:t>
            </a:r>
            <a:r>
              <a:rPr lang="en-US" sz="1800" b="1">
                <a:latin typeface="Courier New" pitchFamily="49" charset="0"/>
              </a:rPr>
              <a:t> c </a:t>
            </a:r>
            <a:r>
              <a:rPr lang="en-US" sz="1800" b="1">
                <a:solidFill>
                  <a:srgbClr val="FF6600"/>
                </a:solidFill>
                <a:latin typeface="Courier New" pitchFamily="49" charset="0"/>
              </a:rPr>
              <a:t>not in</a:t>
            </a:r>
            <a:r>
              <a:rPr lang="en-US" sz="1800" b="1">
                <a:latin typeface="Courier New" pitchFamily="49" charset="0"/>
              </a:rPr>
              <a:t> </a:t>
            </a:r>
            <a:r>
              <a:rPr lang="en-US" sz="1800" b="1">
                <a:solidFill>
                  <a:srgbClr val="008000"/>
                </a:solidFill>
                <a:latin typeface="Courier New" pitchFamily="49" charset="0"/>
              </a:rPr>
              <a:t>'aeiou'</a:t>
            </a:r>
            <a:r>
              <a:rPr lang="en-US" sz="1800" b="1">
                <a:latin typeface="Courier New" pitchFamily="49" charset="0"/>
              </a:rPr>
              <a:t>:</a:t>
            </a:r>
          </a:p>
          <a:p>
            <a:pPr algn="l">
              <a:lnSpc>
                <a:spcPct val="70000"/>
              </a:lnSpc>
              <a:spcBef>
                <a:spcPct val="50000"/>
              </a:spcBef>
            </a:pPr>
            <a:r>
              <a:rPr lang="en-US" sz="1800" b="1">
                <a:latin typeface="Courier New" pitchFamily="49" charset="0"/>
              </a:rPr>
              <a:t>      n += 1</a:t>
            </a:r>
          </a:p>
          <a:p>
            <a:pPr algn="l">
              <a:lnSpc>
                <a:spcPct val="70000"/>
              </a:lnSpc>
              <a:spcBef>
                <a:spcPct val="50000"/>
              </a:spcBef>
            </a:pPr>
            <a:r>
              <a:rPr lang="en-US" sz="1800" b="1">
                <a:solidFill>
                  <a:srgbClr val="FF6600"/>
                </a:solidFill>
                <a:latin typeface="Courier New" pitchFamily="49" charset="0"/>
              </a:rPr>
              <a:t>  return</a:t>
            </a:r>
            <a:r>
              <a:rPr lang="en-US" sz="1800" b="1">
                <a:latin typeface="Courier New" pitchFamily="49" charset="0"/>
              </a:rPr>
              <a:t> n</a:t>
            </a:r>
          </a:p>
        </p:txBody>
      </p:sp>
      <p:sp>
        <p:nvSpPr>
          <p:cNvPr id="39941" name="Rectangle 18"/>
          <p:cNvSpPr>
            <a:spLocks noChangeArrowheads="1"/>
          </p:cNvSpPr>
          <p:nvPr/>
        </p:nvSpPr>
        <p:spPr bwMode="auto">
          <a:xfrm>
            <a:off x="5067300" y="1096963"/>
            <a:ext cx="3030538" cy="201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err="1">
                <a:solidFill>
                  <a:srgbClr val="FF6600"/>
                </a:solidFill>
                <a:latin typeface="Courier New" pitchFamily="49" charset="0"/>
              </a:rPr>
              <a:t>def</a:t>
            </a:r>
            <a:r>
              <a:rPr lang="en-US" sz="1800" b="1" dirty="0">
                <a:latin typeface="Courier New" pitchFamily="49" charset="0"/>
              </a:rPr>
              <a:t> </a:t>
            </a:r>
            <a:r>
              <a:rPr lang="en-US" sz="1800" b="1" dirty="0">
                <a:solidFill>
                  <a:srgbClr val="0504FD"/>
                </a:solidFill>
                <a:latin typeface="Courier New" pitchFamily="49" charset="0"/>
              </a:rPr>
              <a:t>mystery</a:t>
            </a:r>
            <a:r>
              <a:rPr lang="en-US" sz="1800" b="1" dirty="0">
                <a:latin typeface="Courier New" pitchFamily="49" charset="0"/>
              </a:rPr>
              <a:t>( n ):</a:t>
            </a:r>
          </a:p>
          <a:p>
            <a:pPr algn="l"/>
            <a:r>
              <a:rPr lang="en-US" sz="1800" b="1" dirty="0">
                <a:solidFill>
                  <a:srgbClr val="FF6600"/>
                </a:solidFill>
                <a:latin typeface="Courier New" pitchFamily="49" charset="0"/>
              </a:rPr>
              <a:t>  while</a:t>
            </a:r>
            <a:r>
              <a:rPr lang="en-US" sz="1800" b="1" dirty="0">
                <a:latin typeface="Courier New" pitchFamily="49" charset="0"/>
              </a:rPr>
              <a:t> n != 1:</a:t>
            </a:r>
          </a:p>
          <a:p>
            <a:pPr algn="l"/>
            <a:r>
              <a:rPr lang="en-US" sz="1800" b="1" dirty="0">
                <a:latin typeface="Courier New" pitchFamily="49" charset="0"/>
              </a:rPr>
              <a:t>    </a:t>
            </a:r>
            <a:r>
              <a:rPr lang="en-US" sz="1800" b="1" dirty="0">
                <a:solidFill>
                  <a:srgbClr val="FF6600"/>
                </a:solidFill>
                <a:latin typeface="Courier New" pitchFamily="49" charset="0"/>
              </a:rPr>
              <a:t>if</a:t>
            </a:r>
            <a:r>
              <a:rPr lang="en-US" sz="1800" b="1" dirty="0">
                <a:latin typeface="Courier New" pitchFamily="49" charset="0"/>
              </a:rPr>
              <a:t> n%2 == 0:</a:t>
            </a:r>
          </a:p>
          <a:p>
            <a:pPr algn="l"/>
            <a:r>
              <a:rPr lang="en-US" sz="1800" b="1" dirty="0">
                <a:latin typeface="Courier New" pitchFamily="49" charset="0"/>
              </a:rPr>
              <a:t>      n = n/2</a:t>
            </a:r>
          </a:p>
          <a:p>
            <a:pPr algn="l"/>
            <a:r>
              <a:rPr lang="en-US" sz="1800" b="1" dirty="0">
                <a:latin typeface="Courier New" pitchFamily="49" charset="0"/>
              </a:rPr>
              <a:t>    </a:t>
            </a:r>
            <a:r>
              <a:rPr lang="en-US" sz="1800" b="1" dirty="0">
                <a:solidFill>
                  <a:srgbClr val="FF6600"/>
                </a:solidFill>
                <a:latin typeface="Courier New" pitchFamily="49" charset="0"/>
              </a:rPr>
              <a:t>else</a:t>
            </a:r>
            <a:r>
              <a:rPr lang="en-US" sz="1800" b="1" dirty="0">
                <a:latin typeface="Courier New" pitchFamily="49" charset="0"/>
              </a:rPr>
              <a:t>:</a:t>
            </a:r>
          </a:p>
          <a:p>
            <a:pPr algn="l"/>
            <a:r>
              <a:rPr lang="en-US" sz="1800" b="1" dirty="0">
                <a:latin typeface="Courier New" pitchFamily="49" charset="0"/>
              </a:rPr>
              <a:t>      </a:t>
            </a:r>
            <a:r>
              <a:rPr lang="en-US" sz="1800" b="1" dirty="0">
                <a:solidFill>
                  <a:srgbClr val="FF6600"/>
                </a:solidFill>
                <a:latin typeface="Courier New" pitchFamily="49" charset="0"/>
              </a:rPr>
              <a:t>return</a:t>
            </a:r>
            <a:r>
              <a:rPr lang="en-US" sz="1800" b="1" dirty="0">
                <a:latin typeface="Courier New" pitchFamily="49" charset="0"/>
              </a:rPr>
              <a:t> </a:t>
            </a:r>
            <a:r>
              <a:rPr lang="en-US" sz="1800" b="1" dirty="0">
                <a:solidFill>
                  <a:srgbClr val="6105A5"/>
                </a:solidFill>
                <a:latin typeface="Courier New" pitchFamily="49" charset="0"/>
              </a:rPr>
              <a:t>False</a:t>
            </a:r>
            <a:endParaRPr lang="en-US" sz="1800" b="1" dirty="0">
              <a:latin typeface="Courier New" pitchFamily="49" charset="0"/>
            </a:endParaRPr>
          </a:p>
          <a:p>
            <a:pPr algn="l"/>
            <a:r>
              <a:rPr lang="en-US" sz="1800" b="1" dirty="0">
                <a:latin typeface="Courier New" pitchFamily="49" charset="0"/>
              </a:rPr>
              <a:t>  </a:t>
            </a:r>
            <a:r>
              <a:rPr lang="en-US" sz="1800" b="1" dirty="0">
                <a:solidFill>
                  <a:srgbClr val="FF6600"/>
                </a:solidFill>
                <a:latin typeface="Courier New" pitchFamily="49" charset="0"/>
              </a:rPr>
              <a:t>return</a:t>
            </a:r>
            <a:r>
              <a:rPr lang="en-US" sz="1800" b="1" dirty="0">
                <a:latin typeface="Courier New" pitchFamily="49" charset="0"/>
              </a:rPr>
              <a:t> </a:t>
            </a:r>
            <a:r>
              <a:rPr lang="en-US" sz="1800" b="1" dirty="0">
                <a:solidFill>
                  <a:srgbClr val="6105A5"/>
                </a:solidFill>
                <a:latin typeface="Courier New" pitchFamily="49" charset="0"/>
              </a:rPr>
              <a:t>True</a:t>
            </a:r>
            <a:endParaRPr lang="en-US" sz="1800" b="1" dirty="0">
              <a:latin typeface="Courier New" pitchFamily="49" charset="0"/>
            </a:endParaRPr>
          </a:p>
        </p:txBody>
      </p:sp>
      <p:sp>
        <p:nvSpPr>
          <p:cNvPr id="39942" name="Line 19"/>
          <p:cNvSpPr>
            <a:spLocks noChangeShapeType="1"/>
          </p:cNvSpPr>
          <p:nvPr/>
        </p:nvSpPr>
        <p:spPr bwMode="auto">
          <a:xfrm flipH="1">
            <a:off x="7078663" y="884238"/>
            <a:ext cx="468312" cy="246062"/>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39943" name="Text Box 20"/>
          <p:cNvSpPr txBox="1">
            <a:spLocks noChangeArrowheads="1"/>
          </p:cNvSpPr>
          <p:nvPr/>
        </p:nvSpPr>
        <p:spPr bwMode="auto">
          <a:xfrm>
            <a:off x="6669088" y="517525"/>
            <a:ext cx="20193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latin typeface="Calibri" pitchFamily="34" charset="0"/>
              </a:rPr>
              <a:t>Let n = 12</a:t>
            </a:r>
          </a:p>
        </p:txBody>
      </p:sp>
      <p:sp>
        <p:nvSpPr>
          <p:cNvPr id="39944" name="Line 21"/>
          <p:cNvSpPr>
            <a:spLocks noChangeShapeType="1"/>
          </p:cNvSpPr>
          <p:nvPr/>
        </p:nvSpPr>
        <p:spPr bwMode="auto">
          <a:xfrm flipH="1">
            <a:off x="2232025" y="1069975"/>
            <a:ext cx="417513" cy="37465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39945" name="Text Box 22"/>
          <p:cNvSpPr txBox="1">
            <a:spLocks noChangeArrowheads="1"/>
          </p:cNvSpPr>
          <p:nvPr/>
        </p:nvSpPr>
        <p:spPr bwMode="auto">
          <a:xfrm>
            <a:off x="727075" y="727075"/>
            <a:ext cx="32353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dirty="0">
                <a:latin typeface="Calibri" pitchFamily="34" charset="0"/>
              </a:rPr>
              <a:t>Let </a:t>
            </a:r>
            <a:r>
              <a:rPr lang="en-US" sz="1800" b="1" dirty="0">
                <a:latin typeface="Courier New" panose="02070309020205020404" pitchFamily="49" charset="0"/>
                <a:cs typeface="Courier New" panose="02070309020205020404" pitchFamily="49" charset="0"/>
              </a:rPr>
              <a:t>WORD</a:t>
            </a:r>
            <a:r>
              <a:rPr lang="en-US" sz="1800" dirty="0">
                <a:latin typeface="Calibri" pitchFamily="34" charset="0"/>
              </a:rPr>
              <a:t> = </a:t>
            </a:r>
            <a:r>
              <a:rPr lang="en-US" sz="1800" b="1" dirty="0">
                <a:solidFill>
                  <a:srgbClr val="0AA318"/>
                </a:solidFill>
                <a:latin typeface="Courier New" panose="02070309020205020404" pitchFamily="49" charset="0"/>
                <a:cs typeface="Courier New" panose="02070309020205020404" pitchFamily="49" charset="0"/>
              </a:rPr>
              <a:t>'forty-two'</a:t>
            </a:r>
          </a:p>
        </p:txBody>
      </p:sp>
      <p:sp>
        <p:nvSpPr>
          <p:cNvPr id="39946" name="Ink 10"/>
          <p:cNvSpPr>
            <a:spLocks noRot="1" noChangeAspect="1" noEditPoints="1" noChangeArrowheads="1" noChangeShapeType="1" noTextEdit="1"/>
          </p:cNvSpPr>
          <p:nvPr/>
        </p:nvSpPr>
        <p:spPr bwMode="auto">
          <a:xfrm>
            <a:off x="2182813" y="2973388"/>
            <a:ext cx="1587" cy="6350"/>
          </a:xfrm>
          <a:custGeom>
            <a:avLst/>
            <a:gdLst>
              <a:gd name="T0" fmla="*/ 0 w 5"/>
              <a:gd name="T1" fmla="*/ 2147483647 h 16"/>
              <a:gd name="T2" fmla="*/ 2147483647 w 5"/>
              <a:gd name="T3" fmla="*/ 2147483647 h 16"/>
              <a:gd name="T4" fmla="*/ 0 60000 65536"/>
              <a:gd name="T5" fmla="*/ 0 60000 65536"/>
              <a:gd name="T6" fmla="*/ 0 w 5"/>
              <a:gd name="T7" fmla="*/ 0 h 16"/>
              <a:gd name="T8" fmla="*/ 5 w 5"/>
              <a:gd name="T9" fmla="*/ 16 h 16"/>
            </a:gdLst>
            <a:ahLst/>
            <a:cxnLst>
              <a:cxn ang="T4">
                <a:pos x="T0" y="T1"/>
              </a:cxn>
              <a:cxn ang="T5">
                <a:pos x="T2" y="T3"/>
              </a:cxn>
            </a:cxnLst>
            <a:rect l="T6" t="T7" r="T8" b="T9"/>
            <a:pathLst>
              <a:path w="5" h="16" extrusionOk="0">
                <a:moveTo>
                  <a:pt x="0" y="6"/>
                </a:moveTo>
                <a:cubicBezTo>
                  <a:pt x="5" y="17"/>
                  <a:pt x="6" y="18"/>
                  <a:pt x="4"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 name="Text Box 3"/>
          <p:cNvSpPr txBox="1">
            <a:spLocks noChangeArrowheads="1"/>
          </p:cNvSpPr>
          <p:nvPr/>
        </p:nvSpPr>
        <p:spPr bwMode="auto">
          <a:xfrm>
            <a:off x="2740025" y="191001"/>
            <a:ext cx="3359150" cy="314325"/>
          </a:xfrm>
          <a:prstGeom prst="rect">
            <a:avLst/>
          </a:prstGeom>
          <a:solidFill>
            <a:srgbClr val="CCECFF"/>
          </a:solidFill>
          <a:ln w="9525">
            <a:noFill/>
            <a:miter lim="800000"/>
            <a:headEnd/>
            <a:tailEnd/>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a:latin typeface="Cambria" pitchFamily="18" charset="0"/>
              </a:rPr>
              <a:t>What do these two loops </a:t>
            </a:r>
            <a:r>
              <a:rPr lang="en-US" sz="1400" dirty="0" smtClean="0">
                <a:latin typeface="Cambria" pitchFamily="18" charset="0"/>
              </a:rPr>
              <a:t>return?</a:t>
            </a:r>
            <a:endParaRPr lang="en-US" sz="1400" dirty="0">
              <a:latin typeface="Cambria" pitchFamily="18" charset="0"/>
            </a:endParaRPr>
          </a:p>
        </p:txBody>
      </p:sp>
      <p:sp>
        <p:nvSpPr>
          <p:cNvPr id="14" name="Text Box 18"/>
          <p:cNvSpPr txBox="1">
            <a:spLocks noChangeArrowheads="1"/>
          </p:cNvSpPr>
          <p:nvPr/>
        </p:nvSpPr>
        <p:spPr bwMode="auto">
          <a:xfrm>
            <a:off x="4876800" y="6428601"/>
            <a:ext cx="3933825" cy="276999"/>
          </a:xfrm>
          <a:prstGeom prst="rect">
            <a:avLst/>
          </a:prstGeom>
          <a:solidFill>
            <a:schemeClr val="bg1">
              <a:lumMod val="95000"/>
            </a:schemeClr>
          </a:solidFill>
          <a:ln>
            <a:no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dirty="0">
                <a:latin typeface="Calibri" pitchFamily="34" charset="0"/>
              </a:rPr>
              <a:t>Challenge: </a:t>
            </a:r>
            <a:r>
              <a:rPr lang="en-US" sz="1200" dirty="0">
                <a:latin typeface="Calibri" pitchFamily="34" charset="0"/>
              </a:rPr>
              <a:t>what are i</a:t>
            </a:r>
            <a:r>
              <a:rPr lang="en-US" sz="1200" dirty="0" smtClean="0">
                <a:latin typeface="Calibri" pitchFamily="34" charset="0"/>
              </a:rPr>
              <a:t>nputs </a:t>
            </a:r>
            <a:r>
              <a:rPr lang="en-US" sz="1200" dirty="0">
                <a:latin typeface="Calibri" pitchFamily="34" charset="0"/>
              </a:rPr>
              <a:t>for </a:t>
            </a:r>
            <a:r>
              <a:rPr lang="en-US" sz="1200" dirty="0" smtClean="0">
                <a:latin typeface="Calibri" pitchFamily="34" charset="0"/>
              </a:rPr>
              <a:t>which </a:t>
            </a:r>
            <a:r>
              <a:rPr lang="en-US" sz="1200" b="1" dirty="0">
                <a:latin typeface="Calibri" pitchFamily="34" charset="0"/>
              </a:rPr>
              <a:t>mystery</a:t>
            </a:r>
            <a:r>
              <a:rPr lang="en-US" sz="1200" dirty="0">
                <a:latin typeface="Calibri" pitchFamily="34" charset="0"/>
              </a:rPr>
              <a:t> returns True?</a:t>
            </a:r>
          </a:p>
        </p:txBody>
      </p:sp>
      <p:sp>
        <p:nvSpPr>
          <p:cNvPr id="11" name="Line 8"/>
          <p:cNvSpPr>
            <a:spLocks noChangeShapeType="1"/>
          </p:cNvSpPr>
          <p:nvPr/>
        </p:nvSpPr>
        <p:spPr bwMode="auto">
          <a:xfrm flipH="1">
            <a:off x="4419600" y="838200"/>
            <a:ext cx="0" cy="4724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 name="TextBox 14"/>
          <p:cNvSpPr txBox="1"/>
          <p:nvPr/>
        </p:nvSpPr>
        <p:spPr>
          <a:xfrm>
            <a:off x="5530002" y="3657599"/>
            <a:ext cx="700088" cy="646331"/>
          </a:xfrm>
          <a:prstGeom prst="rect">
            <a:avLst/>
          </a:prstGeom>
          <a:noFill/>
        </p:spPr>
        <p:txBody>
          <a:bodyPr wrap="square" rtlCol="0">
            <a:spAutoFit/>
          </a:bodyPr>
          <a:lstStyle/>
          <a:p>
            <a:r>
              <a:rPr lang="en-US" sz="3600" dirty="0">
                <a:latin typeface="Calibri" panose="020F0502020204030204" pitchFamily="34" charset="0"/>
              </a:rPr>
              <a:t>12</a:t>
            </a:r>
          </a:p>
        </p:txBody>
      </p:sp>
      <p:sp>
        <p:nvSpPr>
          <p:cNvPr id="16" name="TextBox 15"/>
          <p:cNvSpPr txBox="1"/>
          <p:nvPr/>
        </p:nvSpPr>
        <p:spPr>
          <a:xfrm>
            <a:off x="7328694" y="3657598"/>
            <a:ext cx="700088" cy="646331"/>
          </a:xfrm>
          <a:prstGeom prst="rect">
            <a:avLst/>
          </a:prstGeom>
          <a:noFill/>
        </p:spPr>
        <p:txBody>
          <a:bodyPr wrap="square" rtlCol="0">
            <a:spAutoFit/>
          </a:bodyPr>
          <a:lstStyle/>
          <a:p>
            <a:r>
              <a:rPr lang="en-US" sz="3600" dirty="0">
                <a:latin typeface="Calibri" panose="020F0502020204030204" pitchFamily="34" charset="0"/>
              </a:rPr>
              <a:t>8</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491040" y="1544760"/>
              <a:ext cx="7840800" cy="4349160"/>
            </p14:xfrm>
          </p:contentPart>
        </mc:Choice>
        <mc:Fallback xmlns="">
          <p:pic>
            <p:nvPicPr>
              <p:cNvPr id="2" name="Ink 1"/>
              <p:cNvPicPr/>
              <p:nvPr/>
            </p:nvPicPr>
            <p:blipFill>
              <a:blip r:embed="rId3"/>
              <a:stretch>
                <a:fillRect/>
              </a:stretch>
            </p:blipFill>
            <p:spPr>
              <a:xfrm>
                <a:off x="481680" y="1535400"/>
                <a:ext cx="7859520" cy="4367880"/>
              </a:xfrm>
              <a:prstGeom prst="rect">
                <a:avLst/>
              </a:prstGeom>
            </p:spPr>
          </p:pic>
        </mc:Fallback>
      </mc:AlternateContent>
    </p:spTree>
    <p:extLst>
      <p:ext uri="{BB962C8B-B14F-4D97-AF65-F5344CB8AC3E}">
        <p14:creationId xmlns:p14="http://schemas.microsoft.com/office/powerpoint/2010/main" val="1473935482"/>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Text Box 2"/>
          <p:cNvSpPr txBox="1">
            <a:spLocks noChangeArrowheads="1"/>
          </p:cNvSpPr>
          <p:nvPr/>
        </p:nvSpPr>
        <p:spPr bwMode="auto">
          <a:xfrm>
            <a:off x="228600" y="152400"/>
            <a:ext cx="14478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Quiz</a:t>
            </a:r>
            <a:endParaRPr lang="en-US" sz="4200" dirty="0">
              <a:latin typeface="Cambria" pitchFamily="18" charset="0"/>
            </a:endParaRPr>
          </a:p>
        </p:txBody>
      </p:sp>
      <p:sp>
        <p:nvSpPr>
          <p:cNvPr id="25608" name="Text Box 6"/>
          <p:cNvSpPr txBox="1">
            <a:spLocks noChangeArrowheads="1"/>
          </p:cNvSpPr>
          <p:nvPr/>
        </p:nvSpPr>
        <p:spPr bwMode="auto">
          <a:xfrm>
            <a:off x="236537" y="1371600"/>
            <a:ext cx="3429000" cy="122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dirty="0">
                <a:latin typeface="Courier New" pitchFamily="49" charset="0"/>
              </a:rPr>
              <a:t>result = 1</a:t>
            </a:r>
          </a:p>
          <a:p>
            <a:pPr algn="l">
              <a:lnSpc>
                <a:spcPts val="1400"/>
              </a:lnSpc>
              <a:spcBef>
                <a:spcPct val="50000"/>
              </a:spcBef>
            </a:pPr>
            <a:r>
              <a:rPr lang="en-US" sz="1800" b="1" dirty="0">
                <a:solidFill>
                  <a:srgbClr val="F68B09"/>
                </a:solidFill>
                <a:latin typeface="Courier New" pitchFamily="49" charset="0"/>
              </a:rPr>
              <a:t>for </a:t>
            </a:r>
            <a:r>
              <a:rPr lang="en-US" sz="1800" b="1" dirty="0">
                <a:latin typeface="Courier New" pitchFamily="49" charset="0"/>
              </a:rPr>
              <a:t>x in [2,5,1,4]:</a:t>
            </a:r>
          </a:p>
          <a:p>
            <a:pPr algn="l">
              <a:lnSpc>
                <a:spcPts val="1400"/>
              </a:lnSpc>
              <a:spcBef>
                <a:spcPct val="50000"/>
              </a:spcBef>
            </a:pPr>
            <a:r>
              <a:rPr lang="en-US" sz="1800" b="1" dirty="0">
                <a:solidFill>
                  <a:srgbClr val="F68B09"/>
                </a:solidFill>
                <a:latin typeface="Courier New" pitchFamily="49" charset="0"/>
              </a:rPr>
              <a:t>  </a:t>
            </a:r>
            <a:r>
              <a:rPr lang="en-US" sz="1800" b="1" dirty="0">
                <a:latin typeface="Courier New" pitchFamily="49" charset="0"/>
              </a:rPr>
              <a:t>result *= x</a:t>
            </a:r>
          </a:p>
          <a:p>
            <a:pPr algn="l">
              <a:lnSpc>
                <a:spcPts val="1400"/>
              </a:lnSpc>
              <a:spcBef>
                <a:spcPct val="50000"/>
              </a:spcBef>
            </a:pPr>
            <a:r>
              <a:rPr lang="en-US" sz="1800" b="1" dirty="0">
                <a:solidFill>
                  <a:srgbClr val="F78B09"/>
                </a:solidFill>
                <a:latin typeface="Courier New" pitchFamily="49" charset="0"/>
              </a:rPr>
              <a:t>print </a:t>
            </a:r>
            <a:r>
              <a:rPr lang="en-US" sz="1800" b="1" dirty="0">
                <a:latin typeface="Courier New" pitchFamily="49" charset="0"/>
              </a:rPr>
              <a:t>result</a:t>
            </a:r>
          </a:p>
        </p:txBody>
      </p:sp>
      <p:sp>
        <p:nvSpPr>
          <p:cNvPr id="6" name="Rectangle 5"/>
          <p:cNvSpPr/>
          <p:nvPr/>
        </p:nvSpPr>
        <p:spPr>
          <a:xfrm>
            <a:off x="1905596" y="322232"/>
            <a:ext cx="2818207" cy="400110"/>
          </a:xfrm>
          <a:prstGeom prst="rect">
            <a:avLst/>
          </a:prstGeom>
        </p:spPr>
        <p:txBody>
          <a:bodyPr wrap="none">
            <a:spAutoFit/>
          </a:bodyPr>
          <a:lstStyle/>
          <a:p>
            <a:r>
              <a:rPr lang="en-US" sz="2000" i="1" dirty="0" smtClean="0">
                <a:latin typeface="Cambria" pitchFamily="18" charset="0"/>
              </a:rPr>
              <a:t>What does the loop say?</a:t>
            </a:r>
            <a:endParaRPr lang="en-US" sz="2000" i="1" dirty="0"/>
          </a:p>
        </p:txBody>
      </p:sp>
      <p:sp>
        <p:nvSpPr>
          <p:cNvPr id="2" name="Rectangle 1"/>
          <p:cNvSpPr/>
          <p:nvPr/>
        </p:nvSpPr>
        <p:spPr>
          <a:xfrm>
            <a:off x="4232049" y="1140767"/>
            <a:ext cx="1665841" cy="584775"/>
          </a:xfrm>
          <a:prstGeom prst="rect">
            <a:avLst/>
          </a:prstGeom>
          <a:solidFill>
            <a:srgbClr val="CCFFCC"/>
          </a:solidFill>
        </p:spPr>
        <p:txBody>
          <a:bodyPr wrap="none">
            <a:spAutoFit/>
          </a:bodyPr>
          <a:lstStyle/>
          <a:p>
            <a:r>
              <a:rPr lang="en-US" sz="3200" b="1" dirty="0" smtClean="0">
                <a:latin typeface="Courier New" pitchFamily="49" charset="0"/>
              </a:rPr>
              <a:t>result</a:t>
            </a:r>
            <a:endParaRPr lang="en-US" sz="3200" dirty="0"/>
          </a:p>
        </p:txBody>
      </p:sp>
      <p:sp>
        <p:nvSpPr>
          <p:cNvPr id="36" name="Rectangle 35"/>
          <p:cNvSpPr/>
          <p:nvPr/>
        </p:nvSpPr>
        <p:spPr>
          <a:xfrm>
            <a:off x="7211405" y="1140767"/>
            <a:ext cx="431529" cy="584775"/>
          </a:xfrm>
          <a:prstGeom prst="rect">
            <a:avLst/>
          </a:prstGeom>
          <a:solidFill>
            <a:srgbClr val="CCFFCC"/>
          </a:solidFill>
        </p:spPr>
        <p:txBody>
          <a:bodyPr wrap="none">
            <a:spAutoFit/>
          </a:bodyPr>
          <a:lstStyle/>
          <a:p>
            <a:r>
              <a:rPr lang="en-US" sz="3200" b="1" dirty="0" smtClean="0">
                <a:latin typeface="Courier New" pitchFamily="49" charset="0"/>
              </a:rPr>
              <a:t>x</a:t>
            </a:r>
            <a:endParaRPr lang="en-US" sz="3200" dirty="0"/>
          </a:p>
        </p:txBody>
      </p:sp>
      <p:sp>
        <p:nvSpPr>
          <p:cNvPr id="37" name="Rectangle 36"/>
          <p:cNvSpPr/>
          <p:nvPr/>
        </p:nvSpPr>
        <p:spPr>
          <a:xfrm>
            <a:off x="4849205" y="1984375"/>
            <a:ext cx="431528" cy="584775"/>
          </a:xfrm>
          <a:prstGeom prst="rect">
            <a:avLst/>
          </a:prstGeom>
          <a:noFill/>
        </p:spPr>
        <p:txBody>
          <a:bodyPr wrap="none">
            <a:spAutoFit/>
          </a:bodyPr>
          <a:lstStyle/>
          <a:p>
            <a:r>
              <a:rPr lang="en-US" sz="3200" b="1" dirty="0">
                <a:solidFill>
                  <a:srgbClr val="FF0000"/>
                </a:solidFill>
                <a:latin typeface="Courier New" pitchFamily="49" charset="0"/>
              </a:rPr>
              <a:t>1</a:t>
            </a:r>
            <a:endParaRPr lang="en-US" sz="3200" dirty="0">
              <a:solidFill>
                <a:srgbClr val="FF0000"/>
              </a:solidFill>
            </a:endParaRPr>
          </a:p>
        </p:txBody>
      </p:sp>
      <p:sp>
        <p:nvSpPr>
          <p:cNvPr id="38" name="Rectangle 37"/>
          <p:cNvSpPr/>
          <p:nvPr/>
        </p:nvSpPr>
        <p:spPr>
          <a:xfrm>
            <a:off x="7206264" y="2267524"/>
            <a:ext cx="431528" cy="584775"/>
          </a:xfrm>
          <a:prstGeom prst="rect">
            <a:avLst/>
          </a:prstGeom>
          <a:noFill/>
        </p:spPr>
        <p:txBody>
          <a:bodyPr wrap="none">
            <a:spAutoFit/>
          </a:bodyPr>
          <a:lstStyle/>
          <a:p>
            <a:r>
              <a:rPr lang="en-US" sz="3200" b="1" dirty="0" smtClean="0">
                <a:solidFill>
                  <a:srgbClr val="FF0000"/>
                </a:solidFill>
                <a:latin typeface="Courier New" pitchFamily="49" charset="0"/>
              </a:rPr>
              <a:t>2</a:t>
            </a:r>
            <a:endParaRPr lang="en-US" sz="3200" dirty="0">
              <a:solidFill>
                <a:srgbClr val="FF0000"/>
              </a:solidFill>
            </a:endParaRPr>
          </a:p>
        </p:txBody>
      </p:sp>
      <p:cxnSp>
        <p:nvCxnSpPr>
          <p:cNvPr id="4" name="Straight Connector 3"/>
          <p:cNvCxnSpPr/>
          <p:nvPr/>
        </p:nvCxnSpPr>
        <p:spPr bwMode="auto">
          <a:xfrm>
            <a:off x="5638800" y="2362200"/>
            <a:ext cx="1219200" cy="161638"/>
          </a:xfrm>
          <a:prstGeom prst="line">
            <a:avLst/>
          </a:prstGeom>
          <a:noFill/>
          <a:ln w="9525" cap="flat" cmpd="sng" algn="ctr">
            <a:solidFill>
              <a:schemeClr val="tx1"/>
            </a:solidFill>
            <a:prstDash val="solid"/>
            <a:round/>
            <a:headEnd type="none" w="med" len="med"/>
            <a:tailEnd type="none" w="med" len="med"/>
          </a:ln>
          <a:effectLst/>
        </p:spPr>
      </p:cxnSp>
      <p:cxnSp>
        <p:nvCxnSpPr>
          <p:cNvPr id="40" name="Straight Connector 39"/>
          <p:cNvCxnSpPr/>
          <p:nvPr/>
        </p:nvCxnSpPr>
        <p:spPr bwMode="auto">
          <a:xfrm flipV="1">
            <a:off x="5638800" y="2597150"/>
            <a:ext cx="1219200" cy="161638"/>
          </a:xfrm>
          <a:prstGeom prst="line">
            <a:avLst/>
          </a:prstGeom>
          <a:noFill/>
          <a:ln w="9525" cap="flat" cmpd="sng" algn="ctr">
            <a:solidFill>
              <a:schemeClr val="tx1"/>
            </a:solidFill>
            <a:prstDash val="solid"/>
            <a:round/>
            <a:headEnd type="none" w="med" len="med"/>
            <a:tailEnd type="none" w="med" len="med"/>
          </a:ln>
          <a:effectLst/>
        </p:spPr>
      </p:cxnSp>
      <mc:AlternateContent xmlns:mc="http://schemas.openxmlformats.org/markup-compatibility/2006" xmlns:p14="http://schemas.microsoft.com/office/powerpoint/2010/main">
        <mc:Choice Requires="p14">
          <p:contentPart p14:bwMode="auto" r:id="rId3">
            <p14:nvContentPartPr>
              <p14:cNvPr id="5" name="Ink 4"/>
              <p14:cNvContentPartPr/>
              <p14:nvPr/>
            </p14:nvContentPartPr>
            <p14:xfrm>
              <a:off x="914400" y="1333440"/>
              <a:ext cx="6791760" cy="5067720"/>
            </p14:xfrm>
          </p:contentPart>
        </mc:Choice>
        <mc:Fallback xmlns="">
          <p:pic>
            <p:nvPicPr>
              <p:cNvPr id="5" name="Ink 4"/>
              <p:cNvPicPr/>
              <p:nvPr/>
            </p:nvPicPr>
            <p:blipFill>
              <a:blip r:embed="rId4"/>
              <a:stretch>
                <a:fillRect/>
              </a:stretch>
            </p:blipFill>
            <p:spPr>
              <a:xfrm>
                <a:off x="905040" y="1324080"/>
                <a:ext cx="6810480" cy="5086440"/>
              </a:xfrm>
              <a:prstGeom prst="rect">
                <a:avLst/>
              </a:prstGeom>
            </p:spPr>
          </p:pic>
        </mc:Fallback>
      </mc:AlternateContent>
    </p:spTree>
    <p:extLst>
      <p:ext uri="{BB962C8B-B14F-4D97-AF65-F5344CB8AC3E}">
        <p14:creationId xmlns:p14="http://schemas.microsoft.com/office/powerpoint/2010/main" val="616335714"/>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Text Box 2"/>
          <p:cNvSpPr txBox="1">
            <a:spLocks noChangeArrowheads="1"/>
          </p:cNvSpPr>
          <p:nvPr/>
        </p:nvSpPr>
        <p:spPr bwMode="auto">
          <a:xfrm>
            <a:off x="228600" y="152400"/>
            <a:ext cx="14478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Quiz</a:t>
            </a:r>
            <a:endParaRPr lang="en-US" sz="4200" dirty="0">
              <a:latin typeface="Cambria" pitchFamily="18" charset="0"/>
            </a:endParaRPr>
          </a:p>
        </p:txBody>
      </p:sp>
      <p:sp>
        <p:nvSpPr>
          <p:cNvPr id="6" name="Rectangle 5"/>
          <p:cNvSpPr/>
          <p:nvPr/>
        </p:nvSpPr>
        <p:spPr>
          <a:xfrm>
            <a:off x="1905596" y="322232"/>
            <a:ext cx="2818207" cy="400110"/>
          </a:xfrm>
          <a:prstGeom prst="rect">
            <a:avLst/>
          </a:prstGeom>
        </p:spPr>
        <p:txBody>
          <a:bodyPr wrap="none">
            <a:spAutoFit/>
          </a:bodyPr>
          <a:lstStyle/>
          <a:p>
            <a:r>
              <a:rPr lang="en-US" sz="2000" i="1" dirty="0" smtClean="0">
                <a:latin typeface="Cambria" pitchFamily="18" charset="0"/>
              </a:rPr>
              <a:t>What does the loop say?</a:t>
            </a:r>
            <a:endParaRPr lang="en-US" sz="2000" i="1" dirty="0"/>
          </a:p>
        </p:txBody>
      </p:sp>
      <p:sp>
        <p:nvSpPr>
          <p:cNvPr id="2" name="Rectangle 1"/>
          <p:cNvSpPr/>
          <p:nvPr/>
        </p:nvSpPr>
        <p:spPr>
          <a:xfrm>
            <a:off x="4849205" y="1140767"/>
            <a:ext cx="431528" cy="584775"/>
          </a:xfrm>
          <a:prstGeom prst="rect">
            <a:avLst/>
          </a:prstGeom>
          <a:solidFill>
            <a:srgbClr val="CCFFCC"/>
          </a:solidFill>
        </p:spPr>
        <p:txBody>
          <a:bodyPr wrap="none">
            <a:spAutoFit/>
          </a:bodyPr>
          <a:lstStyle/>
          <a:p>
            <a:r>
              <a:rPr lang="en-US" sz="3200" b="1" dirty="0" smtClean="0">
                <a:latin typeface="Courier New" pitchFamily="49" charset="0"/>
              </a:rPr>
              <a:t>x</a:t>
            </a:r>
            <a:endParaRPr lang="en-US" sz="3200" dirty="0"/>
          </a:p>
        </p:txBody>
      </p:sp>
      <p:sp>
        <p:nvSpPr>
          <p:cNvPr id="36" name="Rectangle 35"/>
          <p:cNvSpPr/>
          <p:nvPr/>
        </p:nvSpPr>
        <p:spPr>
          <a:xfrm>
            <a:off x="7211406" y="1140767"/>
            <a:ext cx="431528" cy="584775"/>
          </a:xfrm>
          <a:prstGeom prst="rect">
            <a:avLst/>
          </a:prstGeom>
          <a:solidFill>
            <a:srgbClr val="CCECFF"/>
          </a:solidFill>
        </p:spPr>
        <p:txBody>
          <a:bodyPr wrap="none">
            <a:spAutoFit/>
          </a:bodyPr>
          <a:lstStyle/>
          <a:p>
            <a:r>
              <a:rPr lang="en-US" sz="3200" b="1" dirty="0">
                <a:latin typeface="Courier New" pitchFamily="49" charset="0"/>
              </a:rPr>
              <a:t>i</a:t>
            </a:r>
            <a:endParaRPr lang="en-US" sz="3200" dirty="0"/>
          </a:p>
        </p:txBody>
      </p:sp>
      <p:sp>
        <p:nvSpPr>
          <p:cNvPr id="37" name="Rectangle 36"/>
          <p:cNvSpPr/>
          <p:nvPr/>
        </p:nvSpPr>
        <p:spPr>
          <a:xfrm>
            <a:off x="4849205" y="1984375"/>
            <a:ext cx="431528" cy="584775"/>
          </a:xfrm>
          <a:prstGeom prst="rect">
            <a:avLst/>
          </a:prstGeom>
          <a:noFill/>
        </p:spPr>
        <p:txBody>
          <a:bodyPr wrap="none">
            <a:spAutoFit/>
          </a:bodyPr>
          <a:lstStyle/>
          <a:p>
            <a:r>
              <a:rPr lang="en-US" sz="3200" b="1" dirty="0" smtClean="0">
                <a:solidFill>
                  <a:srgbClr val="FF0000"/>
                </a:solidFill>
                <a:latin typeface="Courier New" pitchFamily="49" charset="0"/>
              </a:rPr>
              <a:t>0</a:t>
            </a:r>
            <a:endParaRPr lang="en-US" sz="3200" dirty="0">
              <a:solidFill>
                <a:srgbClr val="FF0000"/>
              </a:solidFill>
            </a:endParaRPr>
          </a:p>
        </p:txBody>
      </p:sp>
      <p:sp>
        <p:nvSpPr>
          <p:cNvPr id="38" name="Rectangle 37"/>
          <p:cNvSpPr/>
          <p:nvPr/>
        </p:nvSpPr>
        <p:spPr>
          <a:xfrm>
            <a:off x="7206264" y="2267524"/>
            <a:ext cx="431528" cy="584775"/>
          </a:xfrm>
          <a:prstGeom prst="rect">
            <a:avLst/>
          </a:prstGeom>
          <a:noFill/>
        </p:spPr>
        <p:txBody>
          <a:bodyPr wrap="none">
            <a:spAutoFit/>
          </a:bodyPr>
          <a:lstStyle/>
          <a:p>
            <a:r>
              <a:rPr lang="en-US" sz="3200" b="1" dirty="0">
                <a:solidFill>
                  <a:srgbClr val="FF0000"/>
                </a:solidFill>
                <a:latin typeface="Courier New" pitchFamily="49" charset="0"/>
              </a:rPr>
              <a:t>0</a:t>
            </a:r>
            <a:endParaRPr lang="en-US" sz="3200" dirty="0">
              <a:solidFill>
                <a:srgbClr val="FF0000"/>
              </a:solidFill>
            </a:endParaRPr>
          </a:p>
        </p:txBody>
      </p:sp>
      <p:cxnSp>
        <p:nvCxnSpPr>
          <p:cNvPr id="4" name="Straight Connector 3"/>
          <p:cNvCxnSpPr/>
          <p:nvPr/>
        </p:nvCxnSpPr>
        <p:spPr bwMode="auto">
          <a:xfrm>
            <a:off x="5638800" y="2362200"/>
            <a:ext cx="1219200" cy="161638"/>
          </a:xfrm>
          <a:prstGeom prst="line">
            <a:avLst/>
          </a:prstGeom>
          <a:noFill/>
          <a:ln w="9525" cap="flat" cmpd="sng" algn="ctr">
            <a:solidFill>
              <a:schemeClr val="tx1"/>
            </a:solidFill>
            <a:prstDash val="solid"/>
            <a:round/>
            <a:headEnd type="none" w="med" len="med"/>
            <a:tailEnd type="none" w="med" len="med"/>
          </a:ln>
          <a:effectLst/>
        </p:spPr>
      </p:cxnSp>
      <p:cxnSp>
        <p:nvCxnSpPr>
          <p:cNvPr id="40" name="Straight Connector 39"/>
          <p:cNvCxnSpPr/>
          <p:nvPr/>
        </p:nvCxnSpPr>
        <p:spPr bwMode="auto">
          <a:xfrm flipV="1">
            <a:off x="5638800" y="2597150"/>
            <a:ext cx="1219200" cy="161638"/>
          </a:xfrm>
          <a:prstGeom prst="line">
            <a:avLst/>
          </a:prstGeom>
          <a:noFill/>
          <a:ln w="9525" cap="flat" cmpd="sng" algn="ctr">
            <a:solidFill>
              <a:schemeClr val="tx1"/>
            </a:solidFill>
            <a:prstDash val="solid"/>
            <a:round/>
            <a:headEnd type="none" w="med" len="med"/>
            <a:tailEnd type="none" w="med" len="med"/>
          </a:ln>
          <a:effectLst/>
        </p:spPr>
      </p:cxnSp>
      <p:sp>
        <p:nvSpPr>
          <p:cNvPr id="11" name="Text Box 6"/>
          <p:cNvSpPr txBox="1">
            <a:spLocks noChangeArrowheads="1"/>
          </p:cNvSpPr>
          <p:nvPr/>
        </p:nvSpPr>
        <p:spPr bwMode="auto">
          <a:xfrm>
            <a:off x="337940" y="1336675"/>
            <a:ext cx="3135312" cy="1225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dirty="0">
                <a:latin typeface="Courier New" pitchFamily="49" charset="0"/>
              </a:rPr>
              <a:t>x = 0</a:t>
            </a:r>
          </a:p>
          <a:p>
            <a:pPr algn="l">
              <a:lnSpc>
                <a:spcPts val="1400"/>
              </a:lnSpc>
              <a:spcBef>
                <a:spcPct val="50000"/>
              </a:spcBef>
            </a:pPr>
            <a:r>
              <a:rPr lang="en-US" sz="1800" b="1" dirty="0">
                <a:solidFill>
                  <a:srgbClr val="F68B09"/>
                </a:solidFill>
                <a:latin typeface="Courier New" pitchFamily="49" charset="0"/>
              </a:rPr>
              <a:t>for </a:t>
            </a:r>
            <a:r>
              <a:rPr lang="en-US" sz="1800" b="1" dirty="0" err="1">
                <a:latin typeface="Courier New" pitchFamily="49" charset="0"/>
              </a:rPr>
              <a:t>i</a:t>
            </a:r>
            <a:r>
              <a:rPr lang="en-US" sz="1800" b="1" dirty="0">
                <a:latin typeface="Courier New" pitchFamily="49" charset="0"/>
              </a:rPr>
              <a:t> </a:t>
            </a:r>
            <a:r>
              <a:rPr lang="en-US" sz="1800" b="1" dirty="0">
                <a:solidFill>
                  <a:srgbClr val="F78B09"/>
                </a:solidFill>
                <a:latin typeface="Courier New" pitchFamily="49" charset="0"/>
              </a:rPr>
              <a:t>in</a:t>
            </a:r>
            <a:r>
              <a:rPr lang="en-US" sz="1800" b="1" dirty="0">
                <a:latin typeface="Courier New" pitchFamily="49" charset="0"/>
              </a:rPr>
              <a:t> range(4):</a:t>
            </a:r>
          </a:p>
          <a:p>
            <a:pPr algn="l">
              <a:lnSpc>
                <a:spcPts val="1400"/>
              </a:lnSpc>
              <a:spcBef>
                <a:spcPct val="50000"/>
              </a:spcBef>
            </a:pPr>
            <a:r>
              <a:rPr lang="en-US" sz="1800" b="1" dirty="0">
                <a:solidFill>
                  <a:srgbClr val="F68B09"/>
                </a:solidFill>
                <a:latin typeface="Courier New" pitchFamily="49" charset="0"/>
              </a:rPr>
              <a:t>  </a:t>
            </a:r>
            <a:r>
              <a:rPr lang="en-US" sz="1800" b="1" dirty="0">
                <a:latin typeface="Courier New" pitchFamily="49" charset="0"/>
              </a:rPr>
              <a:t>x += 10</a:t>
            </a:r>
          </a:p>
          <a:p>
            <a:pPr algn="l">
              <a:lnSpc>
                <a:spcPts val="1400"/>
              </a:lnSpc>
              <a:spcBef>
                <a:spcPct val="50000"/>
              </a:spcBef>
            </a:pPr>
            <a:r>
              <a:rPr lang="en-US" sz="1800" b="1" dirty="0">
                <a:solidFill>
                  <a:srgbClr val="F78B09"/>
                </a:solidFill>
                <a:latin typeface="Courier New" pitchFamily="49" charset="0"/>
              </a:rPr>
              <a:t>print </a:t>
            </a:r>
            <a:r>
              <a:rPr lang="en-US" sz="1800" b="1" dirty="0">
                <a:latin typeface="Courier New" pitchFamily="49" charset="0"/>
              </a:rPr>
              <a:t>x</a:t>
            </a:r>
          </a:p>
        </p:txBody>
      </p:sp>
      <mc:AlternateContent xmlns:mc="http://schemas.openxmlformats.org/markup-compatibility/2006" xmlns:p14="http://schemas.microsoft.com/office/powerpoint/2010/main">
        <mc:Choice Requires="p14">
          <p:contentPart p14:bwMode="auto" r:id="rId3">
            <p14:nvContentPartPr>
              <p14:cNvPr id="5" name="Ink 4"/>
              <p14:cNvContentPartPr/>
              <p14:nvPr/>
            </p14:nvContentPartPr>
            <p14:xfrm>
              <a:off x="19080" y="1162080"/>
              <a:ext cx="7563240" cy="4658040"/>
            </p14:xfrm>
          </p:contentPart>
        </mc:Choice>
        <mc:Fallback xmlns="">
          <p:pic>
            <p:nvPicPr>
              <p:cNvPr id="5" name="Ink 4"/>
              <p:cNvPicPr/>
              <p:nvPr/>
            </p:nvPicPr>
            <p:blipFill>
              <a:blip r:embed="rId4"/>
              <a:stretch>
                <a:fillRect/>
              </a:stretch>
            </p:blipFill>
            <p:spPr>
              <a:xfrm>
                <a:off x="9720" y="1152720"/>
                <a:ext cx="7581960" cy="4676760"/>
              </a:xfrm>
              <a:prstGeom prst="rect">
                <a:avLst/>
              </a:prstGeom>
            </p:spPr>
          </p:pic>
        </mc:Fallback>
      </mc:AlternateContent>
    </p:spTree>
    <p:extLst>
      <p:ext uri="{BB962C8B-B14F-4D97-AF65-F5344CB8AC3E}">
        <p14:creationId xmlns:p14="http://schemas.microsoft.com/office/powerpoint/2010/main" val="2994412311"/>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Text Box 2"/>
          <p:cNvSpPr txBox="1">
            <a:spLocks noChangeArrowheads="1"/>
          </p:cNvSpPr>
          <p:nvPr/>
        </p:nvSpPr>
        <p:spPr bwMode="auto">
          <a:xfrm>
            <a:off x="228600" y="152400"/>
            <a:ext cx="14478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Quiz</a:t>
            </a:r>
            <a:endParaRPr lang="en-US" sz="4200" dirty="0">
              <a:latin typeface="Cambria" pitchFamily="18" charset="0"/>
            </a:endParaRPr>
          </a:p>
        </p:txBody>
      </p:sp>
      <p:sp>
        <p:nvSpPr>
          <p:cNvPr id="6" name="Rectangle 5"/>
          <p:cNvSpPr/>
          <p:nvPr/>
        </p:nvSpPr>
        <p:spPr>
          <a:xfrm>
            <a:off x="1905596" y="322232"/>
            <a:ext cx="2818207" cy="400110"/>
          </a:xfrm>
          <a:prstGeom prst="rect">
            <a:avLst/>
          </a:prstGeom>
        </p:spPr>
        <p:txBody>
          <a:bodyPr wrap="none">
            <a:spAutoFit/>
          </a:bodyPr>
          <a:lstStyle/>
          <a:p>
            <a:r>
              <a:rPr lang="en-US" sz="2000" i="1" dirty="0" smtClean="0">
                <a:latin typeface="Cambria" pitchFamily="18" charset="0"/>
              </a:rPr>
              <a:t>What does the loop say?</a:t>
            </a:r>
            <a:endParaRPr lang="en-US" sz="2000" i="1" dirty="0"/>
          </a:p>
        </p:txBody>
      </p:sp>
      <p:sp>
        <p:nvSpPr>
          <p:cNvPr id="36" name="Rectangle 35"/>
          <p:cNvSpPr/>
          <p:nvPr/>
        </p:nvSpPr>
        <p:spPr>
          <a:xfrm>
            <a:off x="6502672" y="1140767"/>
            <a:ext cx="431528" cy="584775"/>
          </a:xfrm>
          <a:prstGeom prst="rect">
            <a:avLst/>
          </a:prstGeom>
          <a:solidFill>
            <a:srgbClr val="CCECFF"/>
          </a:solidFill>
        </p:spPr>
        <p:txBody>
          <a:bodyPr wrap="none">
            <a:spAutoFit/>
          </a:bodyPr>
          <a:lstStyle/>
          <a:p>
            <a:r>
              <a:rPr lang="en-US" sz="3200" b="1" dirty="0">
                <a:latin typeface="Courier New" pitchFamily="49" charset="0"/>
              </a:rPr>
              <a:t>i</a:t>
            </a:r>
            <a:endParaRPr lang="en-US" sz="3200" dirty="0"/>
          </a:p>
        </p:txBody>
      </p:sp>
      <p:sp>
        <p:nvSpPr>
          <p:cNvPr id="38" name="Rectangle 37"/>
          <p:cNvSpPr/>
          <p:nvPr/>
        </p:nvSpPr>
        <p:spPr>
          <a:xfrm>
            <a:off x="6497530" y="2267524"/>
            <a:ext cx="431528" cy="584775"/>
          </a:xfrm>
          <a:prstGeom prst="rect">
            <a:avLst/>
          </a:prstGeom>
          <a:noFill/>
        </p:spPr>
        <p:txBody>
          <a:bodyPr wrap="none">
            <a:spAutoFit/>
          </a:bodyPr>
          <a:lstStyle/>
          <a:p>
            <a:r>
              <a:rPr lang="en-US" sz="3200" b="1" dirty="0">
                <a:solidFill>
                  <a:srgbClr val="FF0000"/>
                </a:solidFill>
                <a:latin typeface="Courier New" pitchFamily="49" charset="0"/>
              </a:rPr>
              <a:t>0</a:t>
            </a:r>
            <a:endParaRPr lang="en-US" sz="3200" dirty="0">
              <a:solidFill>
                <a:srgbClr val="FF0000"/>
              </a:solidFill>
            </a:endParaRPr>
          </a:p>
        </p:txBody>
      </p:sp>
      <p:sp>
        <p:nvSpPr>
          <p:cNvPr id="12" name="Text Box 6"/>
          <p:cNvSpPr txBox="1">
            <a:spLocks noChangeArrowheads="1"/>
          </p:cNvSpPr>
          <p:nvPr/>
        </p:nvSpPr>
        <p:spPr bwMode="auto">
          <a:xfrm>
            <a:off x="264610" y="1192212"/>
            <a:ext cx="5069389" cy="154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dirty="0">
                <a:latin typeface="Courier New" pitchFamily="49" charset="0"/>
              </a:rPr>
              <a:t>L = [</a:t>
            </a:r>
            <a:r>
              <a:rPr lang="en-US" sz="1800" b="1" dirty="0">
                <a:solidFill>
                  <a:srgbClr val="0AA318"/>
                </a:solidFill>
                <a:latin typeface="Courier New" pitchFamily="49" charset="0"/>
              </a:rPr>
              <a:t>'</a:t>
            </a:r>
            <a:r>
              <a:rPr lang="en-US" sz="1800" b="1" dirty="0" err="1">
                <a:solidFill>
                  <a:srgbClr val="0AA318"/>
                </a:solidFill>
                <a:latin typeface="Courier New" pitchFamily="49" charset="0"/>
              </a:rPr>
              <a:t>golf'</a:t>
            </a:r>
            <a:r>
              <a:rPr lang="en-US" sz="1800" b="1" dirty="0" err="1">
                <a:latin typeface="Courier New" pitchFamily="49" charset="0"/>
              </a:rPr>
              <a:t>,</a:t>
            </a:r>
            <a:r>
              <a:rPr lang="en-US" sz="1800" b="1" dirty="0" err="1">
                <a:solidFill>
                  <a:srgbClr val="0AA318"/>
                </a:solidFill>
                <a:latin typeface="Courier New" pitchFamily="49" charset="0"/>
              </a:rPr>
              <a:t>'fore!'</a:t>
            </a:r>
            <a:r>
              <a:rPr lang="en-US" sz="1800" b="1" dirty="0" err="1">
                <a:latin typeface="Courier New" pitchFamily="49" charset="0"/>
              </a:rPr>
              <a:t>,</a:t>
            </a:r>
            <a:r>
              <a:rPr lang="en-US" sz="1800" b="1" dirty="0" err="1">
                <a:solidFill>
                  <a:srgbClr val="0AA318"/>
                </a:solidFill>
                <a:latin typeface="Courier New" pitchFamily="49" charset="0"/>
              </a:rPr>
              <a:t>'club'</a:t>
            </a:r>
            <a:r>
              <a:rPr lang="en-US" sz="1800" b="1" dirty="0" err="1">
                <a:latin typeface="Courier New" pitchFamily="49" charset="0"/>
              </a:rPr>
              <a:t>,</a:t>
            </a:r>
            <a:r>
              <a:rPr lang="en-US" sz="1800" b="1" dirty="0" err="1">
                <a:solidFill>
                  <a:srgbClr val="0AA318"/>
                </a:solidFill>
                <a:latin typeface="Courier New" pitchFamily="49" charset="0"/>
              </a:rPr>
              <a:t>'tee</a:t>
            </a:r>
            <a:r>
              <a:rPr lang="en-US" sz="1800" b="1" dirty="0" smtClean="0">
                <a:solidFill>
                  <a:srgbClr val="0AA318"/>
                </a:solidFill>
                <a:latin typeface="Courier New" pitchFamily="49" charset="0"/>
              </a:rPr>
              <a:t>'</a:t>
            </a:r>
            <a:r>
              <a:rPr lang="en-US" sz="1800" b="1" dirty="0" smtClean="0">
                <a:latin typeface="Courier New" pitchFamily="49" charset="0"/>
              </a:rPr>
              <a:t>]</a:t>
            </a:r>
          </a:p>
          <a:p>
            <a:pPr algn="l">
              <a:lnSpc>
                <a:spcPts val="1400"/>
              </a:lnSpc>
              <a:spcBef>
                <a:spcPct val="50000"/>
              </a:spcBef>
            </a:pPr>
            <a:endParaRPr lang="en-US" sz="1800" b="1" dirty="0">
              <a:latin typeface="Courier New" pitchFamily="49" charset="0"/>
            </a:endParaRPr>
          </a:p>
          <a:p>
            <a:pPr algn="l">
              <a:lnSpc>
                <a:spcPts val="1400"/>
              </a:lnSpc>
              <a:spcBef>
                <a:spcPct val="50000"/>
              </a:spcBef>
            </a:pPr>
            <a:r>
              <a:rPr lang="en-US" sz="1800" b="1" dirty="0">
                <a:solidFill>
                  <a:srgbClr val="F68B09"/>
                </a:solidFill>
                <a:latin typeface="Courier New" pitchFamily="49" charset="0"/>
              </a:rPr>
              <a:t>for </a:t>
            </a:r>
            <a:r>
              <a:rPr lang="en-US" sz="1800" b="1" dirty="0" err="1">
                <a:latin typeface="Courier New" pitchFamily="49" charset="0"/>
              </a:rPr>
              <a:t>i</a:t>
            </a:r>
            <a:r>
              <a:rPr lang="en-US" sz="1800" b="1" dirty="0">
                <a:latin typeface="Courier New" pitchFamily="49" charset="0"/>
              </a:rPr>
              <a:t> in range(</a:t>
            </a:r>
            <a:r>
              <a:rPr lang="en-US" sz="1800" b="1" dirty="0" err="1">
                <a:latin typeface="Courier New" pitchFamily="49" charset="0"/>
              </a:rPr>
              <a:t>len</a:t>
            </a:r>
            <a:r>
              <a:rPr lang="en-US" sz="1800" b="1" dirty="0">
                <a:latin typeface="Courier New" pitchFamily="49" charset="0"/>
              </a:rPr>
              <a:t>(L)):</a:t>
            </a:r>
          </a:p>
          <a:p>
            <a:pPr algn="l">
              <a:lnSpc>
                <a:spcPts val="1400"/>
              </a:lnSpc>
              <a:spcBef>
                <a:spcPct val="50000"/>
              </a:spcBef>
            </a:pPr>
            <a:r>
              <a:rPr lang="en-US" sz="1800" b="1" dirty="0">
                <a:solidFill>
                  <a:srgbClr val="F68B09"/>
                </a:solidFill>
                <a:latin typeface="Courier New" pitchFamily="49" charset="0"/>
              </a:rPr>
              <a:t>   </a:t>
            </a:r>
            <a:r>
              <a:rPr lang="en-US" sz="1800" b="1" dirty="0">
                <a:solidFill>
                  <a:srgbClr val="F78B09"/>
                </a:solidFill>
                <a:latin typeface="Courier New" pitchFamily="49" charset="0"/>
              </a:rPr>
              <a:t>if</a:t>
            </a:r>
            <a:r>
              <a:rPr lang="en-US" sz="1800" b="1" dirty="0">
                <a:latin typeface="Courier New" pitchFamily="49" charset="0"/>
              </a:rPr>
              <a:t> i%2 == 1:</a:t>
            </a:r>
          </a:p>
          <a:p>
            <a:pPr algn="l">
              <a:lnSpc>
                <a:spcPts val="1400"/>
              </a:lnSpc>
              <a:spcBef>
                <a:spcPct val="50000"/>
              </a:spcBef>
            </a:pPr>
            <a:r>
              <a:rPr lang="en-US" sz="1800" b="1" dirty="0">
                <a:solidFill>
                  <a:srgbClr val="F78B09"/>
                </a:solidFill>
                <a:latin typeface="Courier New" pitchFamily="49" charset="0"/>
              </a:rPr>
              <a:t>      print </a:t>
            </a:r>
            <a:r>
              <a:rPr lang="en-US" sz="1800" b="1" dirty="0">
                <a:latin typeface="Courier New" pitchFamily="49" charset="0"/>
              </a:rPr>
              <a:t>L[</a:t>
            </a:r>
            <a:r>
              <a:rPr lang="en-US" sz="1800" b="1" dirty="0" err="1">
                <a:latin typeface="Courier New" pitchFamily="49" charset="0"/>
              </a:rPr>
              <a:t>i</a:t>
            </a:r>
            <a:r>
              <a:rPr lang="en-US" sz="1800" b="1" dirty="0">
                <a:latin typeface="Courier New" pitchFamily="49" charset="0"/>
              </a:rPr>
              <a:t>]</a:t>
            </a:r>
          </a:p>
        </p:txBody>
      </p:sp>
      <p:sp>
        <p:nvSpPr>
          <p:cNvPr id="13" name="Rectangle 12"/>
          <p:cNvSpPr/>
          <p:nvPr/>
        </p:nvSpPr>
        <p:spPr>
          <a:xfrm>
            <a:off x="6502672" y="3137283"/>
            <a:ext cx="431528" cy="584775"/>
          </a:xfrm>
          <a:prstGeom prst="rect">
            <a:avLst/>
          </a:prstGeom>
          <a:noFill/>
        </p:spPr>
        <p:txBody>
          <a:bodyPr wrap="none">
            <a:spAutoFit/>
          </a:bodyPr>
          <a:lstStyle/>
          <a:p>
            <a:r>
              <a:rPr lang="en-US" sz="3200" b="1" dirty="0" smtClean="0">
                <a:solidFill>
                  <a:srgbClr val="FF0000"/>
                </a:solidFill>
                <a:latin typeface="Courier New" pitchFamily="49" charset="0"/>
              </a:rPr>
              <a:t>1</a:t>
            </a:r>
            <a:endParaRPr lang="en-US" sz="3200" dirty="0">
              <a:solidFill>
                <a:srgbClr val="FF0000"/>
              </a:solidFill>
            </a:endParaRPr>
          </a:p>
        </p:txBody>
      </p:sp>
      <p:sp>
        <p:nvSpPr>
          <p:cNvPr id="14" name="Rectangle 13"/>
          <p:cNvSpPr/>
          <p:nvPr/>
        </p:nvSpPr>
        <p:spPr>
          <a:xfrm>
            <a:off x="6501064" y="4007042"/>
            <a:ext cx="431528" cy="584775"/>
          </a:xfrm>
          <a:prstGeom prst="rect">
            <a:avLst/>
          </a:prstGeom>
          <a:noFill/>
        </p:spPr>
        <p:txBody>
          <a:bodyPr wrap="none">
            <a:spAutoFit/>
          </a:bodyPr>
          <a:lstStyle/>
          <a:p>
            <a:r>
              <a:rPr lang="en-US" sz="3200" b="1" dirty="0" smtClean="0">
                <a:solidFill>
                  <a:srgbClr val="FF0000"/>
                </a:solidFill>
                <a:latin typeface="Courier New" pitchFamily="49" charset="0"/>
              </a:rPr>
              <a:t>2</a:t>
            </a:r>
            <a:endParaRPr lang="en-US" sz="3200" dirty="0">
              <a:solidFill>
                <a:srgbClr val="FF0000"/>
              </a:solidFill>
            </a:endParaRPr>
          </a:p>
        </p:txBody>
      </p:sp>
      <p:sp>
        <p:nvSpPr>
          <p:cNvPr id="15" name="Rectangle 14"/>
          <p:cNvSpPr/>
          <p:nvPr/>
        </p:nvSpPr>
        <p:spPr>
          <a:xfrm>
            <a:off x="6502672" y="4876800"/>
            <a:ext cx="431528" cy="584775"/>
          </a:xfrm>
          <a:prstGeom prst="rect">
            <a:avLst/>
          </a:prstGeom>
          <a:noFill/>
        </p:spPr>
        <p:txBody>
          <a:bodyPr wrap="none">
            <a:spAutoFit/>
          </a:bodyPr>
          <a:lstStyle/>
          <a:p>
            <a:r>
              <a:rPr lang="en-US" sz="3200" b="1" dirty="0" smtClean="0">
                <a:solidFill>
                  <a:srgbClr val="FF0000"/>
                </a:solidFill>
                <a:latin typeface="Courier New" pitchFamily="49" charset="0"/>
              </a:rPr>
              <a:t>3</a:t>
            </a:r>
            <a:endParaRPr lang="en-US" sz="3200" dirty="0">
              <a:solidFill>
                <a:srgbClr val="FF0000"/>
              </a:solidFill>
            </a:endParaRP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819360" y="695160"/>
              <a:ext cx="5505840" cy="4572360"/>
            </p14:xfrm>
          </p:contentPart>
        </mc:Choice>
        <mc:Fallback xmlns="">
          <p:pic>
            <p:nvPicPr>
              <p:cNvPr id="3" name="Ink 2"/>
              <p:cNvPicPr/>
              <p:nvPr/>
            </p:nvPicPr>
            <p:blipFill>
              <a:blip r:embed="rId4"/>
              <a:stretch>
                <a:fillRect/>
              </a:stretch>
            </p:blipFill>
            <p:spPr>
              <a:xfrm>
                <a:off x="810000" y="685800"/>
                <a:ext cx="5524560" cy="4591080"/>
              </a:xfrm>
              <a:prstGeom prst="rect">
                <a:avLst/>
              </a:prstGeom>
            </p:spPr>
          </p:pic>
        </mc:Fallback>
      </mc:AlternateContent>
    </p:spTree>
    <p:extLst>
      <p:ext uri="{BB962C8B-B14F-4D97-AF65-F5344CB8AC3E}">
        <p14:creationId xmlns:p14="http://schemas.microsoft.com/office/powerpoint/2010/main" val="4048963813"/>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Text Box 2"/>
          <p:cNvSpPr txBox="1">
            <a:spLocks noChangeArrowheads="1"/>
          </p:cNvSpPr>
          <p:nvPr/>
        </p:nvSpPr>
        <p:spPr bwMode="auto">
          <a:xfrm>
            <a:off x="228600" y="152400"/>
            <a:ext cx="14478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Quiz</a:t>
            </a:r>
            <a:endParaRPr lang="en-US" sz="4200" dirty="0">
              <a:latin typeface="Cambria" pitchFamily="18" charset="0"/>
            </a:endParaRPr>
          </a:p>
        </p:txBody>
      </p:sp>
      <p:sp>
        <p:nvSpPr>
          <p:cNvPr id="6" name="Rectangle 5"/>
          <p:cNvSpPr/>
          <p:nvPr/>
        </p:nvSpPr>
        <p:spPr>
          <a:xfrm>
            <a:off x="1905596" y="322232"/>
            <a:ext cx="2818207" cy="400110"/>
          </a:xfrm>
          <a:prstGeom prst="rect">
            <a:avLst/>
          </a:prstGeom>
        </p:spPr>
        <p:txBody>
          <a:bodyPr wrap="none">
            <a:spAutoFit/>
          </a:bodyPr>
          <a:lstStyle/>
          <a:p>
            <a:r>
              <a:rPr lang="en-US" sz="2000" i="1" dirty="0" smtClean="0">
                <a:latin typeface="Cambria" pitchFamily="18" charset="0"/>
              </a:rPr>
              <a:t>What does the loop say?</a:t>
            </a:r>
            <a:endParaRPr lang="en-US" sz="2000" i="1" dirty="0"/>
          </a:p>
        </p:txBody>
      </p:sp>
      <p:sp>
        <p:nvSpPr>
          <p:cNvPr id="36" name="Rectangle 35"/>
          <p:cNvSpPr/>
          <p:nvPr/>
        </p:nvSpPr>
        <p:spPr>
          <a:xfrm>
            <a:off x="8407672" y="1140767"/>
            <a:ext cx="431528" cy="584775"/>
          </a:xfrm>
          <a:prstGeom prst="rect">
            <a:avLst/>
          </a:prstGeom>
          <a:solidFill>
            <a:srgbClr val="CCECFF"/>
          </a:solidFill>
        </p:spPr>
        <p:txBody>
          <a:bodyPr wrap="none">
            <a:spAutoFit/>
          </a:bodyPr>
          <a:lstStyle/>
          <a:p>
            <a:r>
              <a:rPr lang="en-US" sz="3200" b="1" dirty="0">
                <a:latin typeface="Courier New" pitchFamily="49" charset="0"/>
              </a:rPr>
              <a:t>i</a:t>
            </a:r>
            <a:endParaRPr lang="en-US" sz="3200" dirty="0"/>
          </a:p>
        </p:txBody>
      </p:sp>
      <p:sp>
        <p:nvSpPr>
          <p:cNvPr id="38" name="Rectangle 37"/>
          <p:cNvSpPr/>
          <p:nvPr/>
        </p:nvSpPr>
        <p:spPr>
          <a:xfrm>
            <a:off x="7716730" y="1981200"/>
            <a:ext cx="431528" cy="584775"/>
          </a:xfrm>
          <a:prstGeom prst="rect">
            <a:avLst/>
          </a:prstGeom>
          <a:noFill/>
        </p:spPr>
        <p:txBody>
          <a:bodyPr wrap="none">
            <a:spAutoFit/>
          </a:bodyPr>
          <a:lstStyle/>
          <a:p>
            <a:r>
              <a:rPr lang="en-US" sz="3200" b="1" dirty="0">
                <a:solidFill>
                  <a:srgbClr val="FF0000"/>
                </a:solidFill>
                <a:latin typeface="Courier New" pitchFamily="49" charset="0"/>
              </a:rPr>
              <a:t>0</a:t>
            </a:r>
            <a:endParaRPr lang="en-US" sz="3200" dirty="0">
              <a:solidFill>
                <a:srgbClr val="FF0000"/>
              </a:solidFill>
            </a:endParaRPr>
          </a:p>
        </p:txBody>
      </p:sp>
      <p:sp>
        <p:nvSpPr>
          <p:cNvPr id="13" name="Rectangle 12"/>
          <p:cNvSpPr/>
          <p:nvPr/>
        </p:nvSpPr>
        <p:spPr>
          <a:xfrm>
            <a:off x="7721872" y="2456876"/>
            <a:ext cx="431528" cy="584775"/>
          </a:xfrm>
          <a:prstGeom prst="rect">
            <a:avLst/>
          </a:prstGeom>
          <a:noFill/>
        </p:spPr>
        <p:txBody>
          <a:bodyPr wrap="none">
            <a:spAutoFit/>
          </a:bodyPr>
          <a:lstStyle/>
          <a:p>
            <a:r>
              <a:rPr lang="en-US" sz="3200" b="1" dirty="0" smtClean="0">
                <a:solidFill>
                  <a:srgbClr val="FF0000"/>
                </a:solidFill>
                <a:latin typeface="Courier New" pitchFamily="49" charset="0"/>
              </a:rPr>
              <a:t>1</a:t>
            </a:r>
            <a:endParaRPr lang="en-US" sz="3200" dirty="0">
              <a:solidFill>
                <a:srgbClr val="FF0000"/>
              </a:solidFill>
            </a:endParaRPr>
          </a:p>
        </p:txBody>
      </p:sp>
      <p:sp>
        <p:nvSpPr>
          <p:cNvPr id="14" name="Rectangle 13"/>
          <p:cNvSpPr/>
          <p:nvPr/>
        </p:nvSpPr>
        <p:spPr>
          <a:xfrm>
            <a:off x="7720264" y="2983543"/>
            <a:ext cx="431528" cy="584775"/>
          </a:xfrm>
          <a:prstGeom prst="rect">
            <a:avLst/>
          </a:prstGeom>
          <a:noFill/>
        </p:spPr>
        <p:txBody>
          <a:bodyPr wrap="none">
            <a:spAutoFit/>
          </a:bodyPr>
          <a:lstStyle/>
          <a:p>
            <a:r>
              <a:rPr lang="en-US" sz="3200" b="1" dirty="0" smtClean="0">
                <a:solidFill>
                  <a:srgbClr val="FF0000"/>
                </a:solidFill>
                <a:latin typeface="Courier New" pitchFamily="49" charset="0"/>
              </a:rPr>
              <a:t>2</a:t>
            </a:r>
            <a:endParaRPr lang="en-US" sz="3200" dirty="0">
              <a:solidFill>
                <a:srgbClr val="FF0000"/>
              </a:solidFill>
            </a:endParaRPr>
          </a:p>
        </p:txBody>
      </p:sp>
      <p:sp>
        <p:nvSpPr>
          <p:cNvPr id="15" name="Rectangle 14"/>
          <p:cNvSpPr/>
          <p:nvPr/>
        </p:nvSpPr>
        <p:spPr>
          <a:xfrm>
            <a:off x="7721872" y="3853301"/>
            <a:ext cx="431528" cy="1569660"/>
          </a:xfrm>
          <a:prstGeom prst="rect">
            <a:avLst/>
          </a:prstGeom>
          <a:noFill/>
        </p:spPr>
        <p:txBody>
          <a:bodyPr wrap="none">
            <a:spAutoFit/>
          </a:bodyPr>
          <a:lstStyle/>
          <a:p>
            <a:r>
              <a:rPr lang="en-US" sz="3200" b="1" dirty="0" smtClean="0">
                <a:solidFill>
                  <a:srgbClr val="FF0000"/>
                </a:solidFill>
                <a:latin typeface="Courier New" pitchFamily="49" charset="0"/>
              </a:rPr>
              <a:t>.</a:t>
            </a:r>
          </a:p>
          <a:p>
            <a:r>
              <a:rPr lang="en-US" sz="3200" b="1" dirty="0" smtClean="0">
                <a:solidFill>
                  <a:srgbClr val="FF0000"/>
                </a:solidFill>
                <a:latin typeface="Courier New" pitchFamily="49" charset="0"/>
              </a:rPr>
              <a:t>.</a:t>
            </a:r>
          </a:p>
          <a:p>
            <a:r>
              <a:rPr lang="en-US" sz="3200" b="1" dirty="0">
                <a:solidFill>
                  <a:srgbClr val="FF0000"/>
                </a:solidFill>
                <a:latin typeface="Courier New" pitchFamily="49" charset="0"/>
              </a:rPr>
              <a:t>.</a:t>
            </a:r>
            <a:endParaRPr lang="en-US" sz="3200" dirty="0">
              <a:solidFill>
                <a:srgbClr val="FF0000"/>
              </a:solidFill>
            </a:endParaRPr>
          </a:p>
        </p:txBody>
      </p:sp>
      <p:sp>
        <p:nvSpPr>
          <p:cNvPr id="16" name="Text Box 6"/>
          <p:cNvSpPr txBox="1">
            <a:spLocks noChangeArrowheads="1"/>
          </p:cNvSpPr>
          <p:nvPr/>
        </p:nvSpPr>
        <p:spPr bwMode="auto">
          <a:xfrm>
            <a:off x="449053" y="1259193"/>
            <a:ext cx="5462587" cy="2498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dirty="0">
                <a:latin typeface="Courier New" pitchFamily="49" charset="0"/>
              </a:rPr>
              <a:t>S = </a:t>
            </a:r>
            <a:r>
              <a:rPr lang="en-US" sz="1800" b="1" dirty="0">
                <a:solidFill>
                  <a:srgbClr val="0AA318"/>
                </a:solidFill>
                <a:latin typeface="Courier New" pitchFamily="49" charset="0"/>
              </a:rPr>
              <a:t>'time to think this over! '</a:t>
            </a:r>
          </a:p>
          <a:p>
            <a:pPr algn="l">
              <a:lnSpc>
                <a:spcPts val="1400"/>
              </a:lnSpc>
              <a:spcBef>
                <a:spcPct val="50000"/>
              </a:spcBef>
            </a:pPr>
            <a:endParaRPr lang="en-US" sz="1800" b="1" dirty="0" smtClean="0">
              <a:latin typeface="Courier New" pitchFamily="49" charset="0"/>
            </a:endParaRPr>
          </a:p>
          <a:p>
            <a:pPr algn="l">
              <a:lnSpc>
                <a:spcPts val="1400"/>
              </a:lnSpc>
              <a:spcBef>
                <a:spcPct val="50000"/>
              </a:spcBef>
            </a:pPr>
            <a:r>
              <a:rPr lang="en-US" sz="1800" b="1" dirty="0" smtClean="0">
                <a:latin typeface="Courier New" pitchFamily="49" charset="0"/>
              </a:rPr>
              <a:t>result </a:t>
            </a:r>
            <a:r>
              <a:rPr lang="en-US" sz="1800" b="1" dirty="0">
                <a:latin typeface="Courier New" pitchFamily="49" charset="0"/>
              </a:rPr>
              <a:t>= </a:t>
            </a:r>
            <a:r>
              <a:rPr lang="en-US" sz="1800" b="1" dirty="0">
                <a:solidFill>
                  <a:srgbClr val="0AA318"/>
                </a:solidFill>
                <a:latin typeface="Courier New" pitchFamily="49" charset="0"/>
              </a:rPr>
              <a:t>''</a:t>
            </a:r>
          </a:p>
          <a:p>
            <a:pPr algn="l">
              <a:lnSpc>
                <a:spcPts val="1400"/>
              </a:lnSpc>
              <a:spcBef>
                <a:spcPct val="50000"/>
              </a:spcBef>
            </a:pPr>
            <a:r>
              <a:rPr lang="en-US" sz="1800" b="1" dirty="0">
                <a:solidFill>
                  <a:srgbClr val="F68B09"/>
                </a:solidFill>
                <a:latin typeface="Courier New" pitchFamily="49" charset="0"/>
              </a:rPr>
              <a:t>for </a:t>
            </a:r>
            <a:r>
              <a:rPr lang="en-US" sz="1800" b="1" dirty="0" err="1">
                <a:latin typeface="Courier New" pitchFamily="49" charset="0"/>
              </a:rPr>
              <a:t>i</a:t>
            </a:r>
            <a:r>
              <a:rPr lang="en-US" sz="1800" b="1" dirty="0">
                <a:latin typeface="Courier New" pitchFamily="49" charset="0"/>
              </a:rPr>
              <a:t> </a:t>
            </a:r>
            <a:r>
              <a:rPr lang="en-US" sz="1800" b="1" dirty="0">
                <a:solidFill>
                  <a:srgbClr val="F78B09"/>
                </a:solidFill>
                <a:latin typeface="Courier New" pitchFamily="49" charset="0"/>
              </a:rPr>
              <a:t>in</a:t>
            </a:r>
            <a:r>
              <a:rPr lang="en-US" sz="1800" b="1" dirty="0">
                <a:latin typeface="Courier New" pitchFamily="49" charset="0"/>
              </a:rPr>
              <a:t> </a:t>
            </a:r>
            <a:r>
              <a:rPr lang="en-US" sz="1800" b="1" dirty="0">
                <a:solidFill>
                  <a:srgbClr val="7030A0"/>
                </a:solidFill>
                <a:latin typeface="Courier New" pitchFamily="49" charset="0"/>
              </a:rPr>
              <a:t>range</a:t>
            </a:r>
            <a:r>
              <a:rPr lang="en-US" sz="1800" b="1" dirty="0">
                <a:latin typeface="Courier New" pitchFamily="49" charset="0"/>
              </a:rPr>
              <a:t>(</a:t>
            </a:r>
            <a:r>
              <a:rPr lang="en-US" sz="1800" b="1" dirty="0" err="1">
                <a:latin typeface="Courier New" pitchFamily="49" charset="0"/>
              </a:rPr>
              <a:t>len</a:t>
            </a:r>
            <a:r>
              <a:rPr lang="en-US" sz="1800" b="1" dirty="0">
                <a:latin typeface="Courier New" pitchFamily="49" charset="0"/>
              </a:rPr>
              <a:t>(S)):</a:t>
            </a:r>
          </a:p>
          <a:p>
            <a:pPr algn="l">
              <a:lnSpc>
                <a:spcPts val="1400"/>
              </a:lnSpc>
              <a:spcBef>
                <a:spcPct val="50000"/>
              </a:spcBef>
            </a:pPr>
            <a:r>
              <a:rPr lang="en-US" sz="1800" b="1" dirty="0">
                <a:solidFill>
                  <a:srgbClr val="F68B09"/>
                </a:solidFill>
                <a:latin typeface="Courier New" pitchFamily="49" charset="0"/>
              </a:rPr>
              <a:t>   </a:t>
            </a:r>
            <a:r>
              <a:rPr lang="en-US" sz="1800" b="1" dirty="0">
                <a:solidFill>
                  <a:srgbClr val="F78B09"/>
                </a:solidFill>
                <a:latin typeface="Courier New" pitchFamily="49" charset="0"/>
              </a:rPr>
              <a:t>if</a:t>
            </a:r>
            <a:r>
              <a:rPr lang="en-US" sz="1800" b="1" dirty="0">
                <a:latin typeface="Courier New" pitchFamily="49" charset="0"/>
              </a:rPr>
              <a:t> S[i-1] == </a:t>
            </a:r>
            <a:r>
              <a:rPr lang="en-US" sz="1800" b="1" dirty="0">
                <a:solidFill>
                  <a:srgbClr val="0AA318"/>
                </a:solidFill>
                <a:latin typeface="Courier New" pitchFamily="49" charset="0"/>
              </a:rPr>
              <a:t>' '</a:t>
            </a:r>
            <a:r>
              <a:rPr lang="en-US" sz="1800" b="1" dirty="0">
                <a:latin typeface="Courier New" pitchFamily="49" charset="0"/>
              </a:rPr>
              <a:t>:</a:t>
            </a:r>
          </a:p>
          <a:p>
            <a:pPr algn="l">
              <a:lnSpc>
                <a:spcPts val="1400"/>
              </a:lnSpc>
              <a:spcBef>
                <a:spcPct val="50000"/>
              </a:spcBef>
            </a:pPr>
            <a:r>
              <a:rPr lang="en-US" sz="1800" b="1" dirty="0">
                <a:latin typeface="Courier New" pitchFamily="49" charset="0"/>
              </a:rPr>
              <a:t>	result += S[</a:t>
            </a:r>
            <a:r>
              <a:rPr lang="en-US" sz="1800" b="1" dirty="0" err="1">
                <a:latin typeface="Courier New" pitchFamily="49" charset="0"/>
              </a:rPr>
              <a:t>i</a:t>
            </a:r>
            <a:r>
              <a:rPr lang="en-US" sz="1800" b="1" dirty="0" smtClean="0">
                <a:latin typeface="Courier New" pitchFamily="49" charset="0"/>
              </a:rPr>
              <a:t>]</a:t>
            </a:r>
          </a:p>
          <a:p>
            <a:pPr algn="l">
              <a:lnSpc>
                <a:spcPts val="1400"/>
              </a:lnSpc>
              <a:spcBef>
                <a:spcPct val="50000"/>
              </a:spcBef>
            </a:pPr>
            <a:endParaRPr lang="en-US" sz="1800" b="1" dirty="0">
              <a:latin typeface="Courier New" pitchFamily="49" charset="0"/>
            </a:endParaRPr>
          </a:p>
          <a:p>
            <a:pPr algn="l">
              <a:lnSpc>
                <a:spcPts val="1400"/>
              </a:lnSpc>
              <a:spcBef>
                <a:spcPct val="50000"/>
              </a:spcBef>
            </a:pPr>
            <a:r>
              <a:rPr lang="en-US" sz="1800" b="1" dirty="0">
                <a:solidFill>
                  <a:srgbClr val="F78B09"/>
                </a:solidFill>
                <a:latin typeface="Courier New" pitchFamily="49" charset="0"/>
              </a:rPr>
              <a:t>print </a:t>
            </a:r>
            <a:r>
              <a:rPr lang="en-US" sz="1800" b="1" dirty="0">
                <a:latin typeface="Courier New" pitchFamily="49" charset="0"/>
              </a:rPr>
              <a:t>result</a:t>
            </a:r>
          </a:p>
        </p:txBody>
      </p:sp>
      <p:sp>
        <p:nvSpPr>
          <p:cNvPr id="11" name="Rectangle 10"/>
          <p:cNvSpPr/>
          <p:nvPr/>
        </p:nvSpPr>
        <p:spPr>
          <a:xfrm>
            <a:off x="6786462" y="1214735"/>
            <a:ext cx="1290738" cy="461665"/>
          </a:xfrm>
          <a:prstGeom prst="rect">
            <a:avLst/>
          </a:prstGeom>
          <a:solidFill>
            <a:srgbClr val="CCFFCC"/>
          </a:solidFill>
        </p:spPr>
        <p:txBody>
          <a:bodyPr wrap="none">
            <a:spAutoFit/>
          </a:bodyPr>
          <a:lstStyle/>
          <a:p>
            <a:r>
              <a:rPr lang="en-US" b="1" dirty="0" smtClean="0">
                <a:latin typeface="Courier New" pitchFamily="49" charset="0"/>
              </a:rPr>
              <a:t>S[i-1]</a:t>
            </a:r>
            <a:endParaRPr lang="en-US" dirty="0"/>
          </a:p>
        </p:txBody>
      </p:sp>
      <p:sp>
        <p:nvSpPr>
          <p:cNvPr id="17" name="Rectangle 16"/>
          <p:cNvSpPr/>
          <p:nvPr/>
        </p:nvSpPr>
        <p:spPr>
          <a:xfrm>
            <a:off x="6067032" y="1981200"/>
            <a:ext cx="925254" cy="584775"/>
          </a:xfrm>
          <a:prstGeom prst="rect">
            <a:avLst/>
          </a:prstGeom>
          <a:noFill/>
        </p:spPr>
        <p:txBody>
          <a:bodyPr wrap="none">
            <a:spAutoFit/>
          </a:bodyPr>
          <a:lstStyle/>
          <a:p>
            <a:r>
              <a:rPr lang="en-US" sz="3200" b="1" dirty="0" smtClean="0">
                <a:solidFill>
                  <a:srgbClr val="0AA318"/>
                </a:solidFill>
                <a:latin typeface="Courier New" pitchFamily="49" charset="0"/>
              </a:rPr>
              <a:t>'t'</a:t>
            </a:r>
            <a:endParaRPr lang="en-US" sz="3200" dirty="0">
              <a:solidFill>
                <a:srgbClr val="0AA318"/>
              </a:solidFill>
            </a:endParaRPr>
          </a:p>
        </p:txBody>
      </p:sp>
      <p:sp>
        <p:nvSpPr>
          <p:cNvPr id="18" name="Rectangle 17"/>
          <p:cNvSpPr/>
          <p:nvPr/>
        </p:nvSpPr>
        <p:spPr>
          <a:xfrm>
            <a:off x="6073114" y="2456876"/>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err="1" smtClean="0">
                <a:solidFill>
                  <a:srgbClr val="0AA318"/>
                </a:solidFill>
                <a:latin typeface="Courier New" pitchFamily="49" charset="0"/>
              </a:rPr>
              <a:t>i</a:t>
            </a:r>
            <a:r>
              <a:rPr lang="en-US" sz="3200" b="1" dirty="0" smtClean="0">
                <a:solidFill>
                  <a:srgbClr val="0AA318"/>
                </a:solidFill>
                <a:latin typeface="Courier New" pitchFamily="49" charset="0"/>
              </a:rPr>
              <a:t>'</a:t>
            </a:r>
            <a:endParaRPr lang="en-US" sz="3200" dirty="0">
              <a:solidFill>
                <a:srgbClr val="0AA318"/>
              </a:solidFill>
            </a:endParaRPr>
          </a:p>
        </p:txBody>
      </p:sp>
      <p:sp>
        <p:nvSpPr>
          <p:cNvPr id="19" name="Rectangle 18"/>
          <p:cNvSpPr/>
          <p:nvPr/>
        </p:nvSpPr>
        <p:spPr>
          <a:xfrm>
            <a:off x="6071936" y="2983543"/>
            <a:ext cx="925254" cy="584775"/>
          </a:xfrm>
          <a:prstGeom prst="rect">
            <a:avLst/>
          </a:prstGeom>
          <a:noFill/>
        </p:spPr>
        <p:txBody>
          <a:bodyPr wrap="none">
            <a:spAutoFit/>
          </a:bodyPr>
          <a:lstStyle/>
          <a:p>
            <a:r>
              <a:rPr lang="en-US" sz="3200" b="1" dirty="0" smtClean="0">
                <a:solidFill>
                  <a:srgbClr val="0AA318"/>
                </a:solidFill>
                <a:latin typeface="Courier New" pitchFamily="49" charset="0"/>
              </a:rPr>
              <a:t>'</a:t>
            </a:r>
            <a:r>
              <a:rPr lang="en-US" sz="3200" b="1" dirty="0">
                <a:solidFill>
                  <a:srgbClr val="0AA318"/>
                </a:solidFill>
                <a:latin typeface="Courier New" pitchFamily="49" charset="0"/>
              </a:rPr>
              <a:t>m</a:t>
            </a:r>
            <a:r>
              <a:rPr lang="en-US" sz="3200" b="1" dirty="0" smtClean="0">
                <a:solidFill>
                  <a:srgbClr val="0AA318"/>
                </a:solidFill>
                <a:latin typeface="Courier New" pitchFamily="49" charset="0"/>
              </a:rPr>
              <a:t>'</a:t>
            </a:r>
            <a:endParaRPr lang="en-US" sz="3200" dirty="0">
              <a:solidFill>
                <a:srgbClr val="0AA318"/>
              </a:solidFill>
            </a:endParaRPr>
          </a:p>
        </p:txBody>
      </p:sp>
      <p:sp>
        <p:nvSpPr>
          <p:cNvPr id="20" name="Rectangle 19"/>
          <p:cNvSpPr/>
          <p:nvPr/>
        </p:nvSpPr>
        <p:spPr>
          <a:xfrm>
            <a:off x="6313894" y="3853301"/>
            <a:ext cx="431528" cy="1569660"/>
          </a:xfrm>
          <a:prstGeom prst="rect">
            <a:avLst/>
          </a:prstGeom>
          <a:noFill/>
        </p:spPr>
        <p:txBody>
          <a:bodyPr wrap="none">
            <a:spAutoFit/>
          </a:bodyPr>
          <a:lstStyle/>
          <a:p>
            <a:r>
              <a:rPr lang="en-US" sz="3200" b="1" dirty="0" smtClean="0">
                <a:solidFill>
                  <a:srgbClr val="0AA318"/>
                </a:solidFill>
                <a:latin typeface="Courier New" pitchFamily="49" charset="0"/>
              </a:rPr>
              <a:t>.</a:t>
            </a:r>
          </a:p>
          <a:p>
            <a:r>
              <a:rPr lang="en-US" sz="3200" b="1" dirty="0" smtClean="0">
                <a:solidFill>
                  <a:srgbClr val="0AA318"/>
                </a:solidFill>
                <a:latin typeface="Courier New" pitchFamily="49" charset="0"/>
              </a:rPr>
              <a:t>.</a:t>
            </a:r>
          </a:p>
          <a:p>
            <a:r>
              <a:rPr lang="en-US" sz="3200" b="1" dirty="0">
                <a:solidFill>
                  <a:srgbClr val="0AA318"/>
                </a:solidFill>
                <a:latin typeface="Courier New" pitchFamily="49" charset="0"/>
              </a:rPr>
              <a:t>.</a:t>
            </a:r>
            <a:endParaRPr lang="en-US" sz="3200" dirty="0">
              <a:solidFill>
                <a:srgbClr val="0AA318"/>
              </a:solidFill>
            </a:endParaRP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419400" y="762120"/>
              <a:ext cx="7963200" cy="5801040"/>
            </p14:xfrm>
          </p:contentPart>
        </mc:Choice>
        <mc:Fallback xmlns="">
          <p:pic>
            <p:nvPicPr>
              <p:cNvPr id="3" name="Ink 2"/>
              <p:cNvPicPr/>
              <p:nvPr/>
            </p:nvPicPr>
            <p:blipFill>
              <a:blip r:embed="rId4"/>
              <a:stretch>
                <a:fillRect/>
              </a:stretch>
            </p:blipFill>
            <p:spPr>
              <a:xfrm>
                <a:off x="410040" y="752760"/>
                <a:ext cx="7981920" cy="5819760"/>
              </a:xfrm>
              <a:prstGeom prst="rect">
                <a:avLst/>
              </a:prstGeom>
            </p:spPr>
          </p:pic>
        </mc:Fallback>
      </mc:AlternateContent>
      <p:sp>
        <p:nvSpPr>
          <p:cNvPr id="21" name="Rectangle 20"/>
          <p:cNvSpPr/>
          <p:nvPr/>
        </p:nvSpPr>
        <p:spPr>
          <a:xfrm>
            <a:off x="5631153" y="1222302"/>
            <a:ext cx="922047" cy="461665"/>
          </a:xfrm>
          <a:prstGeom prst="rect">
            <a:avLst/>
          </a:prstGeom>
          <a:solidFill>
            <a:srgbClr val="CCFFCC"/>
          </a:solidFill>
        </p:spPr>
        <p:txBody>
          <a:bodyPr wrap="none">
            <a:spAutoFit/>
          </a:bodyPr>
          <a:lstStyle/>
          <a:p>
            <a:r>
              <a:rPr lang="en-US" b="1" dirty="0" smtClean="0">
                <a:latin typeface="Courier New" pitchFamily="49" charset="0"/>
              </a:rPr>
              <a:t>S[</a:t>
            </a:r>
            <a:r>
              <a:rPr lang="en-US" b="1" dirty="0" err="1" smtClean="0">
                <a:latin typeface="Courier New" pitchFamily="49" charset="0"/>
              </a:rPr>
              <a:t>i</a:t>
            </a:r>
            <a:r>
              <a:rPr lang="en-US" b="1" dirty="0" smtClean="0">
                <a:latin typeface="Courier New" pitchFamily="49" charset="0"/>
              </a:rPr>
              <a:t>]</a:t>
            </a:r>
            <a:endParaRPr lang="en-US" dirty="0"/>
          </a:p>
        </p:txBody>
      </p:sp>
    </p:spTree>
    <p:extLst>
      <p:ext uri="{BB962C8B-B14F-4D97-AF65-F5344CB8AC3E}">
        <p14:creationId xmlns:p14="http://schemas.microsoft.com/office/powerpoint/2010/main" val="1850281700"/>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5"/>
          <p:cNvSpPr txBox="1">
            <a:spLocks noChangeArrowheads="1"/>
          </p:cNvSpPr>
          <p:nvPr/>
        </p:nvSpPr>
        <p:spPr bwMode="auto">
          <a:xfrm>
            <a:off x="2393950" y="228600"/>
            <a:ext cx="47244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b="1" dirty="0">
                <a:latin typeface="Courier New" pitchFamily="49" charset="0"/>
              </a:rPr>
              <a:t>while </a:t>
            </a:r>
            <a:r>
              <a:rPr lang="en-US" sz="4000" dirty="0">
                <a:latin typeface="Cambria" pitchFamily="18" charset="0"/>
              </a:rPr>
              <a:t>power?</a:t>
            </a:r>
          </a:p>
        </p:txBody>
      </p:sp>
      <p:sp>
        <p:nvSpPr>
          <p:cNvPr id="37891" name="Text Box 6"/>
          <p:cNvSpPr txBox="1">
            <a:spLocks noChangeArrowheads="1"/>
          </p:cNvSpPr>
          <p:nvPr/>
        </p:nvSpPr>
        <p:spPr bwMode="auto">
          <a:xfrm>
            <a:off x="615950" y="1787525"/>
            <a:ext cx="7073900" cy="417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sz="3200" b="1" dirty="0" err="1">
                <a:solidFill>
                  <a:srgbClr val="FF6600"/>
                </a:solidFill>
                <a:latin typeface="Courier New" pitchFamily="49" charset="0"/>
              </a:rPr>
              <a:t>def</a:t>
            </a:r>
            <a:r>
              <a:rPr lang="en-US" sz="3200" b="1" dirty="0">
                <a:latin typeface="Courier New" pitchFamily="49" charset="0"/>
              </a:rPr>
              <a:t> </a:t>
            </a:r>
            <a:r>
              <a:rPr lang="en-US" sz="3200" b="1" dirty="0" err="1">
                <a:solidFill>
                  <a:srgbClr val="0504FD"/>
                </a:solidFill>
                <a:latin typeface="Courier New" pitchFamily="49" charset="0"/>
              </a:rPr>
              <a:t>pow</a:t>
            </a:r>
            <a:r>
              <a:rPr lang="en-US" sz="3200" b="1" dirty="0">
                <a:latin typeface="Courier New" pitchFamily="49" charset="0"/>
              </a:rPr>
              <a:t>( b, p ):</a:t>
            </a:r>
          </a:p>
          <a:p>
            <a:pPr algn="l">
              <a:lnSpc>
                <a:spcPct val="60000"/>
              </a:lnSpc>
              <a:spcBef>
                <a:spcPct val="50000"/>
              </a:spcBef>
            </a:pPr>
            <a:r>
              <a:rPr lang="en-US" sz="3200" b="1" dirty="0">
                <a:latin typeface="Courier New" pitchFamily="49" charset="0"/>
              </a:rPr>
              <a:t>   </a:t>
            </a:r>
            <a:r>
              <a:rPr lang="en-US" sz="3200" b="1" dirty="0">
                <a:solidFill>
                  <a:srgbClr val="0AA318"/>
                </a:solidFill>
                <a:latin typeface="Courier New" pitchFamily="49" charset="0"/>
              </a:rPr>
              <a:t>""" finds b**p """</a:t>
            </a:r>
          </a:p>
          <a:p>
            <a:pPr algn="l">
              <a:lnSpc>
                <a:spcPct val="60000"/>
              </a:lnSpc>
              <a:spcBef>
                <a:spcPct val="50000"/>
              </a:spcBef>
            </a:pPr>
            <a:r>
              <a:rPr lang="en-US" sz="3200" b="1" dirty="0">
                <a:latin typeface="Courier New" pitchFamily="49" charset="0"/>
              </a:rPr>
              <a:t>   result =  </a:t>
            </a:r>
          </a:p>
          <a:p>
            <a:pPr algn="l">
              <a:lnSpc>
                <a:spcPct val="60000"/>
              </a:lnSpc>
              <a:spcBef>
                <a:spcPct val="50000"/>
              </a:spcBef>
            </a:pPr>
            <a:r>
              <a:rPr lang="en-US" sz="3200" b="1" dirty="0">
                <a:solidFill>
                  <a:srgbClr val="FF6600"/>
                </a:solidFill>
                <a:latin typeface="Courier New" pitchFamily="49" charset="0"/>
              </a:rPr>
              <a:t>   while</a:t>
            </a:r>
            <a:r>
              <a:rPr lang="en-US" sz="3200" b="1" dirty="0">
                <a:solidFill>
                  <a:schemeClr val="accent2"/>
                </a:solidFill>
                <a:latin typeface="Courier New" pitchFamily="49" charset="0"/>
              </a:rPr>
              <a:t>            </a:t>
            </a:r>
            <a:endParaRPr lang="en-US" sz="3200" b="1" dirty="0">
              <a:latin typeface="Courier New" pitchFamily="49" charset="0"/>
            </a:endParaRPr>
          </a:p>
          <a:p>
            <a:pPr algn="l">
              <a:lnSpc>
                <a:spcPct val="60000"/>
              </a:lnSpc>
              <a:spcBef>
                <a:spcPct val="50000"/>
              </a:spcBef>
            </a:pPr>
            <a:endParaRPr lang="en-US" sz="3200" b="1" dirty="0">
              <a:solidFill>
                <a:srgbClr val="800080"/>
              </a:solidFill>
              <a:latin typeface="Courier New" pitchFamily="49" charset="0"/>
            </a:endParaRPr>
          </a:p>
          <a:p>
            <a:pPr algn="l">
              <a:lnSpc>
                <a:spcPct val="60000"/>
              </a:lnSpc>
              <a:spcBef>
                <a:spcPct val="50000"/>
              </a:spcBef>
            </a:pPr>
            <a:r>
              <a:rPr lang="en-US" sz="3200" b="1" dirty="0">
                <a:latin typeface="Courier New" pitchFamily="49" charset="0"/>
              </a:rPr>
              <a:t>   </a:t>
            </a:r>
          </a:p>
          <a:p>
            <a:pPr algn="l">
              <a:lnSpc>
                <a:spcPct val="60000"/>
              </a:lnSpc>
              <a:spcBef>
                <a:spcPct val="50000"/>
              </a:spcBef>
            </a:pPr>
            <a:endParaRPr lang="en-US" sz="3200" b="1" dirty="0">
              <a:latin typeface="Courier New" pitchFamily="49" charset="0"/>
            </a:endParaRPr>
          </a:p>
          <a:p>
            <a:pPr algn="l">
              <a:lnSpc>
                <a:spcPct val="60000"/>
              </a:lnSpc>
              <a:spcBef>
                <a:spcPct val="50000"/>
              </a:spcBef>
            </a:pPr>
            <a:r>
              <a:rPr lang="en-US" sz="3200" b="1" dirty="0">
                <a:solidFill>
                  <a:srgbClr val="FF6600"/>
                </a:solidFill>
                <a:latin typeface="Courier New" pitchFamily="49" charset="0"/>
              </a:rPr>
              <a:t>   return </a:t>
            </a:r>
            <a:r>
              <a:rPr lang="en-US" sz="3200" b="1" dirty="0">
                <a:latin typeface="Courier New" pitchFamily="49" charset="0"/>
              </a:rPr>
              <a:t>result</a:t>
            </a:r>
            <a:endParaRPr lang="en-US" sz="3200" b="1" dirty="0">
              <a:solidFill>
                <a:srgbClr val="008000"/>
              </a:solidFill>
              <a:latin typeface="Courier New" pitchFamily="49" charset="0"/>
            </a:endParaRPr>
          </a:p>
        </p:txBody>
      </p:sp>
      <p:cxnSp>
        <p:nvCxnSpPr>
          <p:cNvPr id="37892" name="Straight Arrow Connector 16"/>
          <p:cNvCxnSpPr>
            <a:cxnSpLocks noChangeShapeType="1"/>
          </p:cNvCxnSpPr>
          <p:nvPr/>
        </p:nvCxnSpPr>
        <p:spPr bwMode="auto">
          <a:xfrm flipH="1">
            <a:off x="5545138" y="1905000"/>
            <a:ext cx="1143000" cy="9144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37893" name="Rectangle 17"/>
          <p:cNvSpPr>
            <a:spLocks noChangeArrowheads="1"/>
          </p:cNvSpPr>
          <p:nvPr/>
        </p:nvSpPr>
        <p:spPr bwMode="auto">
          <a:xfrm>
            <a:off x="6459538" y="1600200"/>
            <a:ext cx="26082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800">
                <a:latin typeface="Calibri" pitchFamily="34" charset="0"/>
              </a:rPr>
              <a:t>start the answer at a reasonable value</a:t>
            </a:r>
          </a:p>
        </p:txBody>
      </p:sp>
      <p:sp>
        <p:nvSpPr>
          <p:cNvPr id="37894" name="Rectangle 19"/>
          <p:cNvSpPr>
            <a:spLocks noChangeArrowheads="1"/>
          </p:cNvSpPr>
          <p:nvPr/>
        </p:nvSpPr>
        <p:spPr bwMode="auto">
          <a:xfrm>
            <a:off x="6259513" y="3876675"/>
            <a:ext cx="2608262"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800">
                <a:latin typeface="Calibri" pitchFamily="34" charset="0"/>
              </a:rPr>
              <a:t>create a loop that ACCUMULATES the correct answer</a:t>
            </a:r>
          </a:p>
        </p:txBody>
      </p:sp>
      <p:sp>
        <p:nvSpPr>
          <p:cNvPr id="37895" name="Rectangle 20"/>
          <p:cNvSpPr>
            <a:spLocks noChangeArrowheads="1"/>
          </p:cNvSpPr>
          <p:nvPr/>
        </p:nvSpPr>
        <p:spPr bwMode="auto">
          <a:xfrm>
            <a:off x="6273800" y="6215063"/>
            <a:ext cx="26082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800">
                <a:latin typeface="Calibri" pitchFamily="34" charset="0"/>
              </a:rPr>
              <a:t>and return it...</a:t>
            </a:r>
          </a:p>
        </p:txBody>
      </p:sp>
      <p:cxnSp>
        <p:nvCxnSpPr>
          <p:cNvPr id="37896" name="Straight Arrow Connector 22"/>
          <p:cNvCxnSpPr>
            <a:cxnSpLocks noChangeShapeType="1"/>
          </p:cNvCxnSpPr>
          <p:nvPr/>
        </p:nvCxnSpPr>
        <p:spPr bwMode="auto">
          <a:xfrm flipH="1" flipV="1">
            <a:off x="5545138" y="5943600"/>
            <a:ext cx="1219200" cy="4572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37897" name="Straight Connector 26"/>
          <p:cNvCxnSpPr>
            <a:cxnSpLocks noChangeShapeType="1"/>
          </p:cNvCxnSpPr>
          <p:nvPr/>
        </p:nvCxnSpPr>
        <p:spPr bwMode="auto">
          <a:xfrm>
            <a:off x="6535738" y="3352800"/>
            <a:ext cx="0" cy="19050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381240" y="285840"/>
              <a:ext cx="6315480" cy="5972400"/>
            </p14:xfrm>
          </p:contentPart>
        </mc:Choice>
        <mc:Fallback xmlns="">
          <p:pic>
            <p:nvPicPr>
              <p:cNvPr id="3" name="Ink 2"/>
              <p:cNvPicPr/>
              <p:nvPr/>
            </p:nvPicPr>
            <p:blipFill>
              <a:blip r:embed="rId3"/>
              <a:stretch>
                <a:fillRect/>
              </a:stretch>
            </p:blipFill>
            <p:spPr>
              <a:xfrm>
                <a:off x="371880" y="276480"/>
                <a:ext cx="6334200" cy="5991120"/>
              </a:xfrm>
              <a:prstGeom prst="rect">
                <a:avLst/>
              </a:prstGeom>
            </p:spPr>
          </p:pic>
        </mc:Fallback>
      </mc:AlternateContent>
    </p:spTree>
    <p:extLst>
      <p:ext uri="{BB962C8B-B14F-4D97-AF65-F5344CB8AC3E}">
        <p14:creationId xmlns:p14="http://schemas.microsoft.com/office/powerpoint/2010/main" val="3584948620"/>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40" name="Rectangle 16"/>
          <p:cNvSpPr>
            <a:spLocks noChangeArrowheads="1"/>
          </p:cNvSpPr>
          <p:nvPr/>
        </p:nvSpPr>
        <p:spPr bwMode="auto">
          <a:xfrm>
            <a:off x="396875" y="1476375"/>
            <a:ext cx="3587750" cy="194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a:solidFill>
                  <a:srgbClr val="FF6600"/>
                </a:solidFill>
                <a:latin typeface="Courier New" pitchFamily="49" charset="0"/>
              </a:rPr>
              <a:t>def</a:t>
            </a:r>
            <a:r>
              <a:rPr lang="en-US" sz="1800" b="1">
                <a:latin typeface="Courier New" pitchFamily="49" charset="0"/>
              </a:rPr>
              <a:t> </a:t>
            </a:r>
            <a:r>
              <a:rPr lang="en-US" sz="1800" b="1">
                <a:solidFill>
                  <a:srgbClr val="0504FD"/>
                </a:solidFill>
                <a:latin typeface="Courier New" pitchFamily="49" charset="0"/>
              </a:rPr>
              <a:t>count</a:t>
            </a:r>
            <a:r>
              <a:rPr lang="en-US" sz="1800" b="1">
                <a:latin typeface="Courier New" pitchFamily="49" charset="0"/>
              </a:rPr>
              <a:t>( WORD ):</a:t>
            </a:r>
          </a:p>
          <a:p>
            <a:pPr algn="l">
              <a:lnSpc>
                <a:spcPct val="70000"/>
              </a:lnSpc>
              <a:spcBef>
                <a:spcPct val="50000"/>
              </a:spcBef>
            </a:pPr>
            <a:r>
              <a:rPr lang="en-US" sz="1800" b="1">
                <a:solidFill>
                  <a:srgbClr val="FF6600"/>
                </a:solidFill>
                <a:latin typeface="Courier New" pitchFamily="49" charset="0"/>
              </a:rPr>
              <a:t>  </a:t>
            </a:r>
            <a:r>
              <a:rPr lang="en-US" sz="1800" b="1">
                <a:latin typeface="Courier New" pitchFamily="49" charset="0"/>
              </a:rPr>
              <a:t>n = 0</a:t>
            </a:r>
            <a:r>
              <a:rPr lang="en-US" sz="1800" b="1">
                <a:solidFill>
                  <a:srgbClr val="FF6600"/>
                </a:solidFill>
                <a:latin typeface="Courier New" pitchFamily="49" charset="0"/>
              </a:rPr>
              <a:t> </a:t>
            </a:r>
          </a:p>
          <a:p>
            <a:pPr algn="l">
              <a:lnSpc>
                <a:spcPct val="70000"/>
              </a:lnSpc>
              <a:spcBef>
                <a:spcPct val="50000"/>
              </a:spcBef>
            </a:pPr>
            <a:r>
              <a:rPr lang="en-US" sz="1800" b="1">
                <a:solidFill>
                  <a:srgbClr val="FF6600"/>
                </a:solidFill>
                <a:latin typeface="Courier New" pitchFamily="49" charset="0"/>
              </a:rPr>
              <a:t>  for</a:t>
            </a:r>
            <a:r>
              <a:rPr lang="en-US" sz="1800" b="1">
                <a:latin typeface="Courier New" pitchFamily="49" charset="0"/>
              </a:rPr>
              <a:t> c </a:t>
            </a:r>
            <a:r>
              <a:rPr lang="en-US" sz="1800" b="1">
                <a:solidFill>
                  <a:srgbClr val="FF6600"/>
                </a:solidFill>
                <a:latin typeface="Courier New" pitchFamily="49" charset="0"/>
              </a:rPr>
              <a:t>in</a:t>
            </a:r>
            <a:r>
              <a:rPr lang="en-US" sz="1800" b="1">
                <a:latin typeface="Courier New" pitchFamily="49" charset="0"/>
              </a:rPr>
              <a:t> WORD:</a:t>
            </a:r>
          </a:p>
          <a:p>
            <a:pPr algn="l">
              <a:lnSpc>
                <a:spcPct val="70000"/>
              </a:lnSpc>
              <a:spcBef>
                <a:spcPct val="50000"/>
              </a:spcBef>
            </a:pPr>
            <a:r>
              <a:rPr lang="en-US" sz="1800" b="1">
                <a:latin typeface="Courier New" pitchFamily="49" charset="0"/>
              </a:rPr>
              <a:t>    </a:t>
            </a:r>
            <a:r>
              <a:rPr lang="en-US" sz="1800" b="1">
                <a:solidFill>
                  <a:srgbClr val="FF6600"/>
                </a:solidFill>
                <a:latin typeface="Courier New" pitchFamily="49" charset="0"/>
              </a:rPr>
              <a:t>if</a:t>
            </a:r>
            <a:r>
              <a:rPr lang="en-US" sz="1800" b="1">
                <a:latin typeface="Courier New" pitchFamily="49" charset="0"/>
              </a:rPr>
              <a:t> c </a:t>
            </a:r>
            <a:r>
              <a:rPr lang="en-US" sz="1800" b="1">
                <a:solidFill>
                  <a:srgbClr val="FF6600"/>
                </a:solidFill>
                <a:latin typeface="Courier New" pitchFamily="49" charset="0"/>
              </a:rPr>
              <a:t>not in</a:t>
            </a:r>
            <a:r>
              <a:rPr lang="en-US" sz="1800" b="1">
                <a:latin typeface="Courier New" pitchFamily="49" charset="0"/>
              </a:rPr>
              <a:t> </a:t>
            </a:r>
            <a:r>
              <a:rPr lang="en-US" sz="1800" b="1">
                <a:solidFill>
                  <a:srgbClr val="008000"/>
                </a:solidFill>
                <a:latin typeface="Courier New" pitchFamily="49" charset="0"/>
              </a:rPr>
              <a:t>'aeiou'</a:t>
            </a:r>
            <a:r>
              <a:rPr lang="en-US" sz="1800" b="1">
                <a:latin typeface="Courier New" pitchFamily="49" charset="0"/>
              </a:rPr>
              <a:t>:</a:t>
            </a:r>
          </a:p>
          <a:p>
            <a:pPr algn="l">
              <a:lnSpc>
                <a:spcPct val="70000"/>
              </a:lnSpc>
              <a:spcBef>
                <a:spcPct val="50000"/>
              </a:spcBef>
            </a:pPr>
            <a:r>
              <a:rPr lang="en-US" sz="1800" b="1">
                <a:latin typeface="Courier New" pitchFamily="49" charset="0"/>
              </a:rPr>
              <a:t>      n += 1</a:t>
            </a:r>
          </a:p>
          <a:p>
            <a:pPr algn="l">
              <a:lnSpc>
                <a:spcPct val="70000"/>
              </a:lnSpc>
              <a:spcBef>
                <a:spcPct val="50000"/>
              </a:spcBef>
            </a:pPr>
            <a:r>
              <a:rPr lang="en-US" sz="1800" b="1">
                <a:solidFill>
                  <a:srgbClr val="FF6600"/>
                </a:solidFill>
                <a:latin typeface="Courier New" pitchFamily="49" charset="0"/>
              </a:rPr>
              <a:t>  return</a:t>
            </a:r>
            <a:r>
              <a:rPr lang="en-US" sz="1800" b="1">
                <a:latin typeface="Courier New" pitchFamily="49" charset="0"/>
              </a:rPr>
              <a:t> n</a:t>
            </a:r>
          </a:p>
        </p:txBody>
      </p:sp>
      <p:sp>
        <p:nvSpPr>
          <p:cNvPr id="39941" name="Rectangle 18"/>
          <p:cNvSpPr>
            <a:spLocks noChangeArrowheads="1"/>
          </p:cNvSpPr>
          <p:nvPr/>
        </p:nvSpPr>
        <p:spPr bwMode="auto">
          <a:xfrm>
            <a:off x="5067300" y="1096963"/>
            <a:ext cx="3030538" cy="201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err="1">
                <a:solidFill>
                  <a:srgbClr val="FF6600"/>
                </a:solidFill>
                <a:latin typeface="Courier New" pitchFamily="49" charset="0"/>
              </a:rPr>
              <a:t>def</a:t>
            </a:r>
            <a:r>
              <a:rPr lang="en-US" sz="1800" b="1" dirty="0">
                <a:latin typeface="Courier New" pitchFamily="49" charset="0"/>
              </a:rPr>
              <a:t> </a:t>
            </a:r>
            <a:r>
              <a:rPr lang="en-US" sz="1800" b="1" dirty="0">
                <a:solidFill>
                  <a:srgbClr val="0504FD"/>
                </a:solidFill>
                <a:latin typeface="Courier New" pitchFamily="49" charset="0"/>
              </a:rPr>
              <a:t>mystery</a:t>
            </a:r>
            <a:r>
              <a:rPr lang="en-US" sz="1800" b="1" dirty="0">
                <a:latin typeface="Courier New" pitchFamily="49" charset="0"/>
              </a:rPr>
              <a:t>( n ):</a:t>
            </a:r>
          </a:p>
          <a:p>
            <a:pPr algn="l"/>
            <a:r>
              <a:rPr lang="en-US" sz="1800" b="1" dirty="0">
                <a:solidFill>
                  <a:srgbClr val="FF6600"/>
                </a:solidFill>
                <a:latin typeface="Courier New" pitchFamily="49" charset="0"/>
              </a:rPr>
              <a:t>  while</a:t>
            </a:r>
            <a:r>
              <a:rPr lang="en-US" sz="1800" b="1" dirty="0">
                <a:latin typeface="Courier New" pitchFamily="49" charset="0"/>
              </a:rPr>
              <a:t> n != 1:</a:t>
            </a:r>
          </a:p>
          <a:p>
            <a:pPr algn="l"/>
            <a:r>
              <a:rPr lang="en-US" sz="1800" b="1" dirty="0">
                <a:latin typeface="Courier New" pitchFamily="49" charset="0"/>
              </a:rPr>
              <a:t>    </a:t>
            </a:r>
            <a:r>
              <a:rPr lang="en-US" sz="1800" b="1" dirty="0">
                <a:solidFill>
                  <a:srgbClr val="FF6600"/>
                </a:solidFill>
                <a:latin typeface="Courier New" pitchFamily="49" charset="0"/>
              </a:rPr>
              <a:t>if</a:t>
            </a:r>
            <a:r>
              <a:rPr lang="en-US" sz="1800" b="1" dirty="0">
                <a:latin typeface="Courier New" pitchFamily="49" charset="0"/>
              </a:rPr>
              <a:t> n%2 == 0:</a:t>
            </a:r>
          </a:p>
          <a:p>
            <a:pPr algn="l"/>
            <a:r>
              <a:rPr lang="en-US" sz="1800" b="1" dirty="0">
                <a:latin typeface="Courier New" pitchFamily="49" charset="0"/>
              </a:rPr>
              <a:t>      n = n/2</a:t>
            </a:r>
          </a:p>
          <a:p>
            <a:pPr algn="l"/>
            <a:r>
              <a:rPr lang="en-US" sz="1800" b="1" dirty="0">
                <a:latin typeface="Courier New" pitchFamily="49" charset="0"/>
              </a:rPr>
              <a:t>    </a:t>
            </a:r>
            <a:r>
              <a:rPr lang="en-US" sz="1800" b="1" dirty="0">
                <a:solidFill>
                  <a:srgbClr val="FF6600"/>
                </a:solidFill>
                <a:latin typeface="Courier New" pitchFamily="49" charset="0"/>
              </a:rPr>
              <a:t>else</a:t>
            </a:r>
            <a:r>
              <a:rPr lang="en-US" sz="1800" b="1" dirty="0">
                <a:latin typeface="Courier New" pitchFamily="49" charset="0"/>
              </a:rPr>
              <a:t>:</a:t>
            </a:r>
          </a:p>
          <a:p>
            <a:pPr algn="l"/>
            <a:r>
              <a:rPr lang="en-US" sz="1800" b="1" dirty="0">
                <a:latin typeface="Courier New" pitchFamily="49" charset="0"/>
              </a:rPr>
              <a:t>      </a:t>
            </a:r>
            <a:r>
              <a:rPr lang="en-US" sz="1800" b="1" dirty="0">
                <a:solidFill>
                  <a:srgbClr val="FF6600"/>
                </a:solidFill>
                <a:latin typeface="Courier New" pitchFamily="49" charset="0"/>
              </a:rPr>
              <a:t>return</a:t>
            </a:r>
            <a:r>
              <a:rPr lang="en-US" sz="1800" b="1" dirty="0">
                <a:latin typeface="Courier New" pitchFamily="49" charset="0"/>
              </a:rPr>
              <a:t> </a:t>
            </a:r>
            <a:r>
              <a:rPr lang="en-US" sz="1800" b="1" dirty="0">
                <a:solidFill>
                  <a:srgbClr val="6105A5"/>
                </a:solidFill>
                <a:latin typeface="Courier New" pitchFamily="49" charset="0"/>
              </a:rPr>
              <a:t>False</a:t>
            </a:r>
            <a:endParaRPr lang="en-US" sz="1800" b="1" dirty="0">
              <a:latin typeface="Courier New" pitchFamily="49" charset="0"/>
            </a:endParaRPr>
          </a:p>
          <a:p>
            <a:pPr algn="l"/>
            <a:r>
              <a:rPr lang="en-US" sz="1800" b="1" dirty="0">
                <a:latin typeface="Courier New" pitchFamily="49" charset="0"/>
              </a:rPr>
              <a:t>  </a:t>
            </a:r>
            <a:r>
              <a:rPr lang="en-US" sz="1800" b="1" dirty="0">
                <a:solidFill>
                  <a:srgbClr val="FF6600"/>
                </a:solidFill>
                <a:latin typeface="Courier New" pitchFamily="49" charset="0"/>
              </a:rPr>
              <a:t>return</a:t>
            </a:r>
            <a:r>
              <a:rPr lang="en-US" sz="1800" b="1" dirty="0">
                <a:latin typeface="Courier New" pitchFamily="49" charset="0"/>
              </a:rPr>
              <a:t> </a:t>
            </a:r>
            <a:r>
              <a:rPr lang="en-US" sz="1800" b="1" dirty="0">
                <a:solidFill>
                  <a:srgbClr val="6105A5"/>
                </a:solidFill>
                <a:latin typeface="Courier New" pitchFamily="49" charset="0"/>
              </a:rPr>
              <a:t>True</a:t>
            </a:r>
            <a:endParaRPr lang="en-US" sz="1800" b="1" dirty="0">
              <a:latin typeface="Courier New" pitchFamily="49" charset="0"/>
            </a:endParaRPr>
          </a:p>
        </p:txBody>
      </p:sp>
      <p:sp>
        <p:nvSpPr>
          <p:cNvPr id="39942" name="Line 19"/>
          <p:cNvSpPr>
            <a:spLocks noChangeShapeType="1"/>
          </p:cNvSpPr>
          <p:nvPr/>
        </p:nvSpPr>
        <p:spPr bwMode="auto">
          <a:xfrm flipH="1">
            <a:off x="7078663" y="835025"/>
            <a:ext cx="936625" cy="295275"/>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39943" name="Text Box 20"/>
          <p:cNvSpPr txBox="1">
            <a:spLocks noChangeArrowheads="1"/>
          </p:cNvSpPr>
          <p:nvPr/>
        </p:nvSpPr>
        <p:spPr bwMode="auto">
          <a:xfrm>
            <a:off x="6669088" y="517525"/>
            <a:ext cx="20193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latin typeface="Calibri" pitchFamily="34" charset="0"/>
              </a:rPr>
              <a:t>Let n = 12</a:t>
            </a:r>
          </a:p>
        </p:txBody>
      </p:sp>
      <p:sp>
        <p:nvSpPr>
          <p:cNvPr id="39944" name="Line 21"/>
          <p:cNvSpPr>
            <a:spLocks noChangeShapeType="1"/>
          </p:cNvSpPr>
          <p:nvPr/>
        </p:nvSpPr>
        <p:spPr bwMode="auto">
          <a:xfrm flipH="1">
            <a:off x="2232025" y="1069975"/>
            <a:ext cx="417513" cy="37465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39945" name="Text Box 22"/>
          <p:cNvSpPr txBox="1">
            <a:spLocks noChangeArrowheads="1"/>
          </p:cNvSpPr>
          <p:nvPr/>
        </p:nvSpPr>
        <p:spPr bwMode="auto">
          <a:xfrm>
            <a:off x="1068388" y="727075"/>
            <a:ext cx="27003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libri" pitchFamily="34" charset="0"/>
              </a:rPr>
              <a:t>Let WORD = 'forty-two'</a:t>
            </a:r>
          </a:p>
        </p:txBody>
      </p:sp>
      <p:sp>
        <p:nvSpPr>
          <p:cNvPr id="39946" name="Ink 10"/>
          <p:cNvSpPr>
            <a:spLocks noRot="1" noChangeAspect="1" noEditPoints="1" noChangeArrowheads="1" noChangeShapeType="1" noTextEdit="1"/>
          </p:cNvSpPr>
          <p:nvPr/>
        </p:nvSpPr>
        <p:spPr bwMode="auto">
          <a:xfrm>
            <a:off x="2182813" y="2973388"/>
            <a:ext cx="1587" cy="6350"/>
          </a:xfrm>
          <a:custGeom>
            <a:avLst/>
            <a:gdLst>
              <a:gd name="T0" fmla="*/ 0 w 5"/>
              <a:gd name="T1" fmla="*/ 2147483647 h 16"/>
              <a:gd name="T2" fmla="*/ 2147483647 w 5"/>
              <a:gd name="T3" fmla="*/ 2147483647 h 16"/>
              <a:gd name="T4" fmla="*/ 0 60000 65536"/>
              <a:gd name="T5" fmla="*/ 0 60000 65536"/>
              <a:gd name="T6" fmla="*/ 0 w 5"/>
              <a:gd name="T7" fmla="*/ 0 h 16"/>
              <a:gd name="T8" fmla="*/ 5 w 5"/>
              <a:gd name="T9" fmla="*/ 16 h 16"/>
            </a:gdLst>
            <a:ahLst/>
            <a:cxnLst>
              <a:cxn ang="T4">
                <a:pos x="T0" y="T1"/>
              </a:cxn>
              <a:cxn ang="T5">
                <a:pos x="T2" y="T3"/>
              </a:cxn>
            </a:cxnLst>
            <a:rect l="T6" t="T7" r="T8" b="T9"/>
            <a:pathLst>
              <a:path w="5" h="16" extrusionOk="0">
                <a:moveTo>
                  <a:pt x="0" y="6"/>
                </a:moveTo>
                <a:cubicBezTo>
                  <a:pt x="5" y="17"/>
                  <a:pt x="6" y="18"/>
                  <a:pt x="4"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 name="Text Box 3"/>
          <p:cNvSpPr txBox="1">
            <a:spLocks noChangeArrowheads="1"/>
          </p:cNvSpPr>
          <p:nvPr/>
        </p:nvSpPr>
        <p:spPr bwMode="auto">
          <a:xfrm>
            <a:off x="2740025" y="191001"/>
            <a:ext cx="3359150" cy="314325"/>
          </a:xfrm>
          <a:prstGeom prst="rect">
            <a:avLst/>
          </a:prstGeom>
          <a:solidFill>
            <a:srgbClr val="CCECFF"/>
          </a:solidFill>
          <a:ln w="9525">
            <a:noFill/>
            <a:miter lim="800000"/>
            <a:headEnd/>
            <a:tailEnd/>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a:latin typeface="Cambria" pitchFamily="18" charset="0"/>
              </a:rPr>
              <a:t>What do these two loops </a:t>
            </a:r>
            <a:r>
              <a:rPr lang="en-US" sz="1400" dirty="0" smtClean="0">
                <a:latin typeface="Cambria" pitchFamily="18" charset="0"/>
              </a:rPr>
              <a:t>return?</a:t>
            </a:r>
            <a:endParaRPr lang="en-US" sz="1400" dirty="0">
              <a:latin typeface="Cambria" pitchFamily="18" charset="0"/>
            </a:endParaRPr>
          </a:p>
        </p:txBody>
      </p:sp>
      <p:sp>
        <p:nvSpPr>
          <p:cNvPr id="14" name="Text Box 18"/>
          <p:cNvSpPr txBox="1">
            <a:spLocks noChangeArrowheads="1"/>
          </p:cNvSpPr>
          <p:nvPr/>
        </p:nvSpPr>
        <p:spPr bwMode="auto">
          <a:xfrm>
            <a:off x="4876800" y="6428601"/>
            <a:ext cx="3933825" cy="276999"/>
          </a:xfrm>
          <a:prstGeom prst="rect">
            <a:avLst/>
          </a:prstGeom>
          <a:solidFill>
            <a:schemeClr val="bg1">
              <a:lumMod val="95000"/>
            </a:schemeClr>
          </a:solidFill>
          <a:ln>
            <a:no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dirty="0">
                <a:latin typeface="Calibri" pitchFamily="34" charset="0"/>
              </a:rPr>
              <a:t>Challenge: </a:t>
            </a:r>
            <a:r>
              <a:rPr lang="en-US" sz="1200" dirty="0">
                <a:latin typeface="Calibri" pitchFamily="34" charset="0"/>
              </a:rPr>
              <a:t>what are i</a:t>
            </a:r>
            <a:r>
              <a:rPr lang="en-US" sz="1200" dirty="0" smtClean="0">
                <a:latin typeface="Calibri" pitchFamily="34" charset="0"/>
              </a:rPr>
              <a:t>nputs </a:t>
            </a:r>
            <a:r>
              <a:rPr lang="en-US" sz="1200" dirty="0">
                <a:latin typeface="Calibri" pitchFamily="34" charset="0"/>
              </a:rPr>
              <a:t>for </a:t>
            </a:r>
            <a:r>
              <a:rPr lang="en-US" sz="1200" dirty="0" smtClean="0">
                <a:latin typeface="Calibri" pitchFamily="34" charset="0"/>
              </a:rPr>
              <a:t>which </a:t>
            </a:r>
            <a:r>
              <a:rPr lang="en-US" sz="1200" b="1" dirty="0">
                <a:latin typeface="Calibri" pitchFamily="34" charset="0"/>
              </a:rPr>
              <a:t>mystery</a:t>
            </a:r>
            <a:r>
              <a:rPr lang="en-US" sz="1200" dirty="0">
                <a:latin typeface="Calibri" pitchFamily="34" charset="0"/>
              </a:rPr>
              <a:t> returns True?</a:t>
            </a:r>
          </a:p>
        </p:txBody>
      </p:sp>
      <p:sp>
        <p:nvSpPr>
          <p:cNvPr id="11" name="Line 8"/>
          <p:cNvSpPr>
            <a:spLocks noChangeShapeType="1"/>
          </p:cNvSpPr>
          <p:nvPr/>
        </p:nvSpPr>
        <p:spPr bwMode="auto">
          <a:xfrm flipH="1">
            <a:off x="4419600" y="838200"/>
            <a:ext cx="0" cy="4724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990720" y="533520"/>
              <a:ext cx="7810920" cy="5829480"/>
            </p14:xfrm>
          </p:contentPart>
        </mc:Choice>
        <mc:Fallback xmlns="">
          <p:pic>
            <p:nvPicPr>
              <p:cNvPr id="2" name="Ink 1"/>
              <p:cNvPicPr/>
              <p:nvPr/>
            </p:nvPicPr>
            <p:blipFill>
              <a:blip r:embed="rId3"/>
              <a:stretch>
                <a:fillRect/>
              </a:stretch>
            </p:blipFill>
            <p:spPr>
              <a:xfrm>
                <a:off x="981360" y="524160"/>
                <a:ext cx="7829640" cy="5848200"/>
              </a:xfrm>
              <a:prstGeom prst="rect">
                <a:avLst/>
              </a:prstGeom>
            </p:spPr>
          </p:pic>
        </mc:Fallback>
      </mc:AlternateContent>
    </p:spTree>
    <p:extLst>
      <p:ext uri="{BB962C8B-B14F-4D97-AF65-F5344CB8AC3E}">
        <p14:creationId xmlns:p14="http://schemas.microsoft.com/office/powerpoint/2010/main" val="709115717"/>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ounded Rectangle 27"/>
          <p:cNvSpPr/>
          <p:nvPr/>
        </p:nvSpPr>
        <p:spPr bwMode="auto">
          <a:xfrm>
            <a:off x="281347" y="1194395"/>
            <a:ext cx="4038600" cy="5011324"/>
          </a:xfrm>
          <a:prstGeom prst="roundRect">
            <a:avLst/>
          </a:prstGeom>
          <a:solidFill>
            <a:srgbClr val="FFDEBD"/>
          </a:solidFill>
          <a:ln w="19050"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Rounded Rectangle 2"/>
          <p:cNvSpPr/>
          <p:nvPr/>
        </p:nvSpPr>
        <p:spPr bwMode="auto">
          <a:xfrm>
            <a:off x="5029200" y="1219200"/>
            <a:ext cx="4038600" cy="5011324"/>
          </a:xfrm>
          <a:prstGeom prst="roundRect">
            <a:avLst/>
          </a:prstGeom>
          <a:solidFill>
            <a:schemeClr val="bg1">
              <a:lumMod val="95000"/>
            </a:schemeClr>
          </a:solidFill>
          <a:ln w="19050"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6386" name="Text Box 69"/>
          <p:cNvSpPr txBox="1">
            <a:spLocks noChangeArrowheads="1"/>
          </p:cNvSpPr>
          <p:nvPr>
            <p:custDataLst>
              <p:tags r:id="rId1"/>
            </p:custDataLst>
          </p:nvPr>
        </p:nvSpPr>
        <p:spPr bwMode="auto">
          <a:xfrm>
            <a:off x="392113" y="176213"/>
            <a:ext cx="82946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Hmmm-thinking   </a:t>
            </a:r>
            <a:r>
              <a:rPr lang="en-US" sz="4200" i="1" dirty="0" smtClean="0">
                <a:latin typeface="Cambria" pitchFamily="18" charset="0"/>
              </a:rPr>
              <a:t>in </a:t>
            </a:r>
            <a:r>
              <a:rPr lang="en-US" sz="4200" i="1" dirty="0">
                <a:latin typeface="Cambria" pitchFamily="18" charset="0"/>
              </a:rPr>
              <a:t>Python</a:t>
            </a:r>
          </a:p>
        </p:txBody>
      </p:sp>
      <p:sp>
        <p:nvSpPr>
          <p:cNvPr id="16387" name="Rectangle 97"/>
          <p:cNvSpPr>
            <a:spLocks noChangeArrowheads="1"/>
          </p:cNvSpPr>
          <p:nvPr/>
        </p:nvSpPr>
        <p:spPr bwMode="auto">
          <a:xfrm>
            <a:off x="5562600" y="2516188"/>
            <a:ext cx="3362325"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dirty="0">
                <a:latin typeface="Courier New" pitchFamily="49" charset="0"/>
              </a:rPr>
              <a:t>00 read </a:t>
            </a:r>
            <a:r>
              <a:rPr lang="en-US" b="1" dirty="0">
                <a:solidFill>
                  <a:srgbClr val="C00000"/>
                </a:solidFill>
                <a:latin typeface="Courier New" pitchFamily="49" charset="0"/>
              </a:rPr>
              <a:t>r1          </a:t>
            </a:r>
          </a:p>
          <a:p>
            <a:pPr algn="l"/>
            <a:r>
              <a:rPr lang="en-US" b="1" dirty="0">
                <a:solidFill>
                  <a:srgbClr val="0AA318"/>
                </a:solidFill>
                <a:latin typeface="Courier New" pitchFamily="49" charset="0"/>
              </a:rPr>
              <a:t>01 </a:t>
            </a:r>
            <a:r>
              <a:rPr lang="en-US" b="1" dirty="0" err="1">
                <a:solidFill>
                  <a:srgbClr val="0AA318"/>
                </a:solidFill>
                <a:latin typeface="Courier New" pitchFamily="49" charset="0"/>
              </a:rPr>
              <a:t>setn</a:t>
            </a:r>
            <a:r>
              <a:rPr lang="en-US" b="1" dirty="0">
                <a:solidFill>
                  <a:srgbClr val="0AA318"/>
                </a:solidFill>
                <a:latin typeface="Courier New" pitchFamily="49" charset="0"/>
              </a:rPr>
              <a:t> r13 1</a:t>
            </a:r>
          </a:p>
          <a:p>
            <a:pPr algn="l"/>
            <a:r>
              <a:rPr lang="en-US" b="1" dirty="0">
                <a:solidFill>
                  <a:srgbClr val="F78B09"/>
                </a:solidFill>
                <a:latin typeface="Courier New" pitchFamily="49" charset="0"/>
              </a:rPr>
              <a:t>02 </a:t>
            </a:r>
            <a:r>
              <a:rPr lang="en-US" b="1" dirty="0" err="1" smtClean="0">
                <a:solidFill>
                  <a:srgbClr val="F78B09"/>
                </a:solidFill>
                <a:latin typeface="Courier New" pitchFamily="49" charset="0"/>
              </a:rPr>
              <a:t>jeqzn</a:t>
            </a:r>
            <a:r>
              <a:rPr lang="en-US" b="1" dirty="0" smtClean="0">
                <a:solidFill>
                  <a:srgbClr val="F78B09"/>
                </a:solidFill>
                <a:latin typeface="Courier New" pitchFamily="49" charset="0"/>
              </a:rPr>
              <a:t> </a:t>
            </a:r>
            <a:r>
              <a:rPr lang="en-US" b="1" dirty="0">
                <a:solidFill>
                  <a:srgbClr val="C00000"/>
                </a:solidFill>
                <a:latin typeface="Courier New" pitchFamily="49" charset="0"/>
              </a:rPr>
              <a:t>r1 </a:t>
            </a:r>
            <a:r>
              <a:rPr lang="en-US" b="1" dirty="0">
                <a:latin typeface="Courier New" pitchFamily="49" charset="0"/>
              </a:rPr>
              <a:t>6</a:t>
            </a:r>
          </a:p>
          <a:p>
            <a:pPr algn="l"/>
            <a:r>
              <a:rPr lang="en-US" b="1" dirty="0">
                <a:solidFill>
                  <a:srgbClr val="0508FB"/>
                </a:solidFill>
                <a:latin typeface="Courier New" pitchFamily="49" charset="0"/>
              </a:rPr>
              <a:t>03 </a:t>
            </a:r>
            <a:r>
              <a:rPr lang="en-US" b="1" dirty="0" err="1">
                <a:solidFill>
                  <a:srgbClr val="0508FB"/>
                </a:solidFill>
                <a:latin typeface="Courier New" pitchFamily="49" charset="0"/>
              </a:rPr>
              <a:t>mul</a:t>
            </a:r>
            <a:r>
              <a:rPr lang="en-US" b="1" dirty="0">
                <a:solidFill>
                  <a:srgbClr val="0508FB"/>
                </a:solidFill>
                <a:latin typeface="Courier New" pitchFamily="49" charset="0"/>
              </a:rPr>
              <a:t> </a:t>
            </a:r>
            <a:r>
              <a:rPr lang="en-US" b="1" dirty="0">
                <a:solidFill>
                  <a:srgbClr val="0AA318"/>
                </a:solidFill>
                <a:latin typeface="Courier New" pitchFamily="49" charset="0"/>
              </a:rPr>
              <a:t>r13 </a:t>
            </a:r>
            <a:r>
              <a:rPr lang="en-US" b="1" dirty="0" err="1">
                <a:solidFill>
                  <a:srgbClr val="0AA318"/>
                </a:solidFill>
                <a:latin typeface="Courier New" pitchFamily="49" charset="0"/>
              </a:rPr>
              <a:t>r13</a:t>
            </a:r>
            <a:r>
              <a:rPr lang="en-US" b="1" dirty="0">
                <a:solidFill>
                  <a:srgbClr val="0AA318"/>
                </a:solidFill>
                <a:latin typeface="Courier New" pitchFamily="49" charset="0"/>
              </a:rPr>
              <a:t> </a:t>
            </a:r>
            <a:r>
              <a:rPr lang="en-US" b="1" dirty="0">
                <a:solidFill>
                  <a:srgbClr val="C00000"/>
                </a:solidFill>
                <a:latin typeface="Courier New" pitchFamily="49" charset="0"/>
              </a:rPr>
              <a:t>r1</a:t>
            </a:r>
          </a:p>
          <a:p>
            <a:pPr algn="l"/>
            <a:r>
              <a:rPr lang="en-US" b="1" dirty="0">
                <a:solidFill>
                  <a:srgbClr val="0508FB"/>
                </a:solidFill>
                <a:latin typeface="Courier New" pitchFamily="49" charset="0"/>
              </a:rPr>
              <a:t>04 </a:t>
            </a:r>
            <a:r>
              <a:rPr lang="en-US" b="1" dirty="0" err="1">
                <a:solidFill>
                  <a:srgbClr val="0508FB"/>
                </a:solidFill>
                <a:latin typeface="Courier New" pitchFamily="49" charset="0"/>
              </a:rPr>
              <a:t>addn</a:t>
            </a:r>
            <a:r>
              <a:rPr lang="en-US" b="1" dirty="0">
                <a:solidFill>
                  <a:srgbClr val="0508FB"/>
                </a:solidFill>
                <a:latin typeface="Courier New" pitchFamily="49" charset="0"/>
              </a:rPr>
              <a:t> </a:t>
            </a:r>
            <a:r>
              <a:rPr lang="en-US" b="1" dirty="0">
                <a:solidFill>
                  <a:srgbClr val="C00000"/>
                </a:solidFill>
                <a:latin typeface="Courier New" pitchFamily="49" charset="0"/>
              </a:rPr>
              <a:t>r1</a:t>
            </a:r>
            <a:r>
              <a:rPr lang="en-US" b="1" dirty="0">
                <a:solidFill>
                  <a:srgbClr val="0508FB"/>
                </a:solidFill>
                <a:latin typeface="Courier New" pitchFamily="49" charset="0"/>
              </a:rPr>
              <a:t> </a:t>
            </a:r>
            <a:r>
              <a:rPr lang="en-US" b="1" dirty="0">
                <a:latin typeface="Courier New" pitchFamily="49" charset="0"/>
              </a:rPr>
              <a:t>-1</a:t>
            </a:r>
          </a:p>
          <a:p>
            <a:pPr algn="l"/>
            <a:r>
              <a:rPr lang="en-US" b="1" dirty="0">
                <a:solidFill>
                  <a:srgbClr val="F78B09"/>
                </a:solidFill>
                <a:latin typeface="Courier New" pitchFamily="49" charset="0"/>
              </a:rPr>
              <a:t>05 </a:t>
            </a:r>
            <a:r>
              <a:rPr lang="en-US" b="1" dirty="0" err="1">
                <a:solidFill>
                  <a:srgbClr val="F78B09"/>
                </a:solidFill>
                <a:latin typeface="Courier New" pitchFamily="49" charset="0"/>
              </a:rPr>
              <a:t>jumpn</a:t>
            </a:r>
            <a:r>
              <a:rPr lang="en-US" b="1" dirty="0">
                <a:solidFill>
                  <a:srgbClr val="F78B09"/>
                </a:solidFill>
                <a:latin typeface="Courier New" pitchFamily="49" charset="0"/>
              </a:rPr>
              <a:t> 02</a:t>
            </a:r>
          </a:p>
          <a:p>
            <a:pPr algn="l"/>
            <a:r>
              <a:rPr lang="en-US" b="1" dirty="0">
                <a:latin typeface="Courier New" pitchFamily="49" charset="0"/>
              </a:rPr>
              <a:t>06 write </a:t>
            </a:r>
            <a:r>
              <a:rPr lang="en-US" b="1" dirty="0">
                <a:solidFill>
                  <a:srgbClr val="0AA318"/>
                </a:solidFill>
                <a:latin typeface="Courier New" pitchFamily="49" charset="0"/>
              </a:rPr>
              <a:t>r13</a:t>
            </a:r>
          </a:p>
          <a:p>
            <a:pPr algn="l"/>
            <a:r>
              <a:rPr lang="en-US" b="1" dirty="0">
                <a:latin typeface="Courier New" pitchFamily="49" charset="0"/>
              </a:rPr>
              <a:t>07 halt</a:t>
            </a:r>
            <a:endParaRPr lang="en-US" b="1" dirty="0">
              <a:solidFill>
                <a:srgbClr val="FF0515"/>
              </a:solidFill>
              <a:latin typeface="Courier New" pitchFamily="49" charset="0"/>
            </a:endParaRPr>
          </a:p>
        </p:txBody>
      </p:sp>
      <p:sp>
        <p:nvSpPr>
          <p:cNvPr id="16388" name="Text Box 137"/>
          <p:cNvSpPr txBox="1">
            <a:spLocks noChangeArrowheads="1"/>
          </p:cNvSpPr>
          <p:nvPr/>
        </p:nvSpPr>
        <p:spPr bwMode="auto">
          <a:xfrm>
            <a:off x="5715000" y="1524000"/>
            <a:ext cx="2744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800">
                <a:latin typeface="Cambria" pitchFamily="18" charset="0"/>
              </a:rPr>
              <a:t>Jumps in Hmmm</a:t>
            </a:r>
          </a:p>
        </p:txBody>
      </p:sp>
      <p:grpSp>
        <p:nvGrpSpPr>
          <p:cNvPr id="16389" name="Group 7"/>
          <p:cNvGrpSpPr>
            <a:grpSpLocks/>
          </p:cNvGrpSpPr>
          <p:nvPr/>
        </p:nvGrpSpPr>
        <p:grpSpPr bwMode="auto">
          <a:xfrm>
            <a:off x="152400" y="5867400"/>
            <a:ext cx="685800" cy="838200"/>
            <a:chOff x="3456" y="1784"/>
            <a:chExt cx="952" cy="1048"/>
          </a:xfrm>
        </p:grpSpPr>
        <p:sp>
          <p:nvSpPr>
            <p:cNvPr id="16393"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394"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395"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16396"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397"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398"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399"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00"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01"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02"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03"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04"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405"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406"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407"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08"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409"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390" name="Rectangle 28"/>
          <p:cNvSpPr>
            <a:spLocks noChangeArrowheads="1"/>
          </p:cNvSpPr>
          <p:nvPr/>
        </p:nvSpPr>
        <p:spPr bwMode="auto">
          <a:xfrm>
            <a:off x="666750" y="2514600"/>
            <a:ext cx="3143250"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dirty="0" err="1">
                <a:solidFill>
                  <a:srgbClr val="FF6600"/>
                </a:solidFill>
                <a:latin typeface="Courier New" pitchFamily="49" charset="0"/>
              </a:rPr>
              <a:t>def</a:t>
            </a:r>
            <a:r>
              <a:rPr lang="en-US" b="1" dirty="0">
                <a:latin typeface="Courier New" pitchFamily="49" charset="0"/>
              </a:rPr>
              <a:t> </a:t>
            </a:r>
            <a:r>
              <a:rPr lang="en-US" b="1" dirty="0" err="1">
                <a:latin typeface="Courier New" pitchFamily="49" charset="0"/>
              </a:rPr>
              <a:t>fac</a:t>
            </a:r>
            <a:r>
              <a:rPr lang="en-US" b="1" dirty="0">
                <a:latin typeface="Courier New" pitchFamily="49" charset="0"/>
              </a:rPr>
              <a:t>(</a:t>
            </a:r>
            <a:r>
              <a:rPr lang="en-US" b="1" dirty="0">
                <a:solidFill>
                  <a:srgbClr val="C00000"/>
                </a:solidFill>
                <a:latin typeface="Courier New" pitchFamily="49" charset="0"/>
              </a:rPr>
              <a:t>x</a:t>
            </a:r>
            <a:r>
              <a:rPr lang="en-US" b="1" dirty="0">
                <a:latin typeface="Courier New" pitchFamily="49" charset="0"/>
              </a:rPr>
              <a:t>):</a:t>
            </a:r>
          </a:p>
          <a:p>
            <a:pPr algn="l"/>
            <a:r>
              <a:rPr lang="en-US" b="1" dirty="0">
                <a:latin typeface="Courier New" pitchFamily="49" charset="0"/>
              </a:rPr>
              <a:t>  </a:t>
            </a:r>
            <a:r>
              <a:rPr lang="en-US" b="1" dirty="0">
                <a:solidFill>
                  <a:srgbClr val="0AA318"/>
                </a:solidFill>
                <a:latin typeface="Courier New" pitchFamily="49" charset="0"/>
              </a:rPr>
              <a:t>result = 1</a:t>
            </a:r>
          </a:p>
          <a:p>
            <a:pPr algn="l"/>
            <a:r>
              <a:rPr lang="en-US" b="1" dirty="0">
                <a:latin typeface="Courier New" pitchFamily="49" charset="0"/>
              </a:rPr>
              <a:t>  </a:t>
            </a:r>
            <a:r>
              <a:rPr lang="en-US" b="1" dirty="0">
                <a:solidFill>
                  <a:srgbClr val="FF6600"/>
                </a:solidFill>
                <a:latin typeface="Courier New" pitchFamily="49" charset="0"/>
              </a:rPr>
              <a:t>while</a:t>
            </a:r>
            <a:r>
              <a:rPr lang="en-US" b="1" dirty="0">
                <a:latin typeface="Courier New" pitchFamily="49" charset="0"/>
              </a:rPr>
              <a:t> </a:t>
            </a:r>
            <a:r>
              <a:rPr lang="en-US" b="1" dirty="0">
                <a:solidFill>
                  <a:srgbClr val="C00000"/>
                </a:solidFill>
                <a:latin typeface="Courier New" pitchFamily="49" charset="0"/>
              </a:rPr>
              <a:t>x != 0</a:t>
            </a:r>
            <a:r>
              <a:rPr lang="en-US" b="1" dirty="0">
                <a:solidFill>
                  <a:srgbClr val="047F0A"/>
                </a:solidFill>
                <a:latin typeface="Courier New" pitchFamily="49" charset="0"/>
              </a:rPr>
              <a:t>:</a:t>
            </a:r>
            <a:endParaRPr lang="en-US" b="1" dirty="0">
              <a:latin typeface="Courier New" pitchFamily="49" charset="0"/>
            </a:endParaRPr>
          </a:p>
          <a:p>
            <a:pPr algn="l"/>
            <a:r>
              <a:rPr lang="en-US" b="1" dirty="0">
                <a:latin typeface="Courier New" pitchFamily="49" charset="0"/>
              </a:rPr>
              <a:t>    </a:t>
            </a:r>
            <a:r>
              <a:rPr lang="en-US" b="1" dirty="0">
                <a:solidFill>
                  <a:srgbClr val="0AA318"/>
                </a:solidFill>
                <a:latin typeface="Courier New" pitchFamily="49" charset="0"/>
              </a:rPr>
              <a:t>result</a:t>
            </a:r>
            <a:r>
              <a:rPr lang="en-US" b="1" dirty="0">
                <a:solidFill>
                  <a:srgbClr val="0508FB"/>
                </a:solidFill>
                <a:latin typeface="Courier New" pitchFamily="49" charset="0"/>
              </a:rPr>
              <a:t> </a:t>
            </a:r>
            <a:r>
              <a:rPr lang="en-US" b="1" dirty="0">
                <a:solidFill>
                  <a:srgbClr val="0504FD"/>
                </a:solidFill>
                <a:latin typeface="Courier New" pitchFamily="49" charset="0"/>
              </a:rPr>
              <a:t>*=</a:t>
            </a:r>
            <a:r>
              <a:rPr lang="en-US" b="1" dirty="0">
                <a:solidFill>
                  <a:srgbClr val="0508FB"/>
                </a:solidFill>
                <a:latin typeface="Courier New" pitchFamily="49" charset="0"/>
              </a:rPr>
              <a:t> </a:t>
            </a:r>
            <a:r>
              <a:rPr lang="en-US" b="1" dirty="0">
                <a:solidFill>
                  <a:srgbClr val="C00000"/>
                </a:solidFill>
                <a:latin typeface="Courier New" pitchFamily="49" charset="0"/>
              </a:rPr>
              <a:t>x</a:t>
            </a:r>
          </a:p>
          <a:p>
            <a:pPr algn="l"/>
            <a:r>
              <a:rPr lang="en-US" b="1" dirty="0">
                <a:solidFill>
                  <a:srgbClr val="0508FB"/>
                </a:solidFill>
                <a:latin typeface="Courier New" pitchFamily="49" charset="0"/>
              </a:rPr>
              <a:t>    </a:t>
            </a:r>
            <a:r>
              <a:rPr lang="en-US" b="1" dirty="0">
                <a:solidFill>
                  <a:srgbClr val="C00000"/>
                </a:solidFill>
                <a:latin typeface="Courier New" pitchFamily="49" charset="0"/>
              </a:rPr>
              <a:t>x</a:t>
            </a:r>
            <a:r>
              <a:rPr lang="en-US" b="1" dirty="0">
                <a:solidFill>
                  <a:srgbClr val="0508FB"/>
                </a:solidFill>
                <a:latin typeface="Courier New" pitchFamily="49" charset="0"/>
              </a:rPr>
              <a:t> -= </a:t>
            </a:r>
            <a:r>
              <a:rPr lang="en-US" b="1" dirty="0">
                <a:latin typeface="Courier New" pitchFamily="49" charset="0"/>
              </a:rPr>
              <a:t>1</a:t>
            </a:r>
          </a:p>
          <a:p>
            <a:pPr algn="l"/>
            <a:endParaRPr lang="en-US" b="1" dirty="0">
              <a:latin typeface="Courier New" pitchFamily="49" charset="0"/>
            </a:endParaRPr>
          </a:p>
          <a:p>
            <a:pPr algn="l"/>
            <a:r>
              <a:rPr lang="en-US" b="1" dirty="0">
                <a:latin typeface="Courier New" pitchFamily="49" charset="0"/>
              </a:rPr>
              <a:t>  </a:t>
            </a:r>
            <a:r>
              <a:rPr lang="en-US" b="1" dirty="0">
                <a:solidFill>
                  <a:srgbClr val="FF6600"/>
                </a:solidFill>
                <a:latin typeface="Courier New" pitchFamily="49" charset="0"/>
              </a:rPr>
              <a:t>return</a:t>
            </a:r>
            <a:r>
              <a:rPr lang="en-US" b="1" dirty="0">
                <a:latin typeface="Courier New" pitchFamily="49" charset="0"/>
              </a:rPr>
              <a:t> </a:t>
            </a:r>
            <a:r>
              <a:rPr lang="en-US" b="1" dirty="0">
                <a:solidFill>
                  <a:srgbClr val="0AA318"/>
                </a:solidFill>
                <a:latin typeface="Courier New" pitchFamily="49" charset="0"/>
              </a:rPr>
              <a:t>result</a:t>
            </a:r>
          </a:p>
        </p:txBody>
      </p:sp>
      <p:sp>
        <p:nvSpPr>
          <p:cNvPr id="16391" name="Text Box 29"/>
          <p:cNvSpPr txBox="1">
            <a:spLocks noChangeArrowheads="1"/>
          </p:cNvSpPr>
          <p:nvPr/>
        </p:nvSpPr>
        <p:spPr bwMode="auto">
          <a:xfrm>
            <a:off x="739775" y="1524000"/>
            <a:ext cx="26654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800">
                <a:latin typeface="Cambria" pitchFamily="18" charset="0"/>
              </a:rPr>
              <a:t>Loops in Python</a:t>
            </a:r>
          </a:p>
        </p:txBody>
      </p:sp>
      <p:sp>
        <p:nvSpPr>
          <p:cNvPr id="16392" name="Text Box 24"/>
          <p:cNvSpPr txBox="1">
            <a:spLocks noChangeArrowheads="1"/>
          </p:cNvSpPr>
          <p:nvPr/>
        </p:nvSpPr>
        <p:spPr bwMode="auto">
          <a:xfrm>
            <a:off x="381000" y="5562600"/>
            <a:ext cx="24145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smtClean="0">
                <a:solidFill>
                  <a:srgbClr val="067B0E"/>
                </a:solidFill>
                <a:latin typeface="Cambria" pitchFamily="18" charset="0"/>
              </a:rPr>
              <a:t>It figures </a:t>
            </a:r>
            <a:r>
              <a:rPr lang="en-US" sz="1200" dirty="0">
                <a:solidFill>
                  <a:srgbClr val="067B0E"/>
                </a:solidFill>
                <a:latin typeface="Cambria" pitchFamily="18" charset="0"/>
              </a:rPr>
              <a:t>a Python would prefer looping to jumping!</a:t>
            </a:r>
          </a:p>
        </p:txBody>
      </p:sp>
      <p:sp>
        <p:nvSpPr>
          <p:cNvPr id="4" name="Right Arrow 3"/>
          <p:cNvSpPr/>
          <p:nvPr/>
        </p:nvSpPr>
        <p:spPr bwMode="auto">
          <a:xfrm rot="10800000">
            <a:off x="3962400" y="3200399"/>
            <a:ext cx="1447800" cy="990600"/>
          </a:xfrm>
          <a:prstGeom prst="right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3193294119"/>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40" name="Rectangle 16"/>
          <p:cNvSpPr>
            <a:spLocks noChangeArrowheads="1"/>
          </p:cNvSpPr>
          <p:nvPr/>
        </p:nvSpPr>
        <p:spPr bwMode="auto">
          <a:xfrm>
            <a:off x="396875" y="1476375"/>
            <a:ext cx="3587750" cy="194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a:solidFill>
                  <a:srgbClr val="FF6600"/>
                </a:solidFill>
                <a:latin typeface="Courier New" pitchFamily="49" charset="0"/>
              </a:rPr>
              <a:t>def</a:t>
            </a:r>
            <a:r>
              <a:rPr lang="en-US" sz="1800" b="1">
                <a:latin typeface="Courier New" pitchFamily="49" charset="0"/>
              </a:rPr>
              <a:t> </a:t>
            </a:r>
            <a:r>
              <a:rPr lang="en-US" sz="1800" b="1">
                <a:solidFill>
                  <a:srgbClr val="0504FD"/>
                </a:solidFill>
                <a:latin typeface="Courier New" pitchFamily="49" charset="0"/>
              </a:rPr>
              <a:t>count</a:t>
            </a:r>
            <a:r>
              <a:rPr lang="en-US" sz="1800" b="1">
                <a:latin typeface="Courier New" pitchFamily="49" charset="0"/>
              </a:rPr>
              <a:t>( WORD ):</a:t>
            </a:r>
          </a:p>
          <a:p>
            <a:pPr algn="l">
              <a:lnSpc>
                <a:spcPct val="70000"/>
              </a:lnSpc>
              <a:spcBef>
                <a:spcPct val="50000"/>
              </a:spcBef>
            </a:pPr>
            <a:r>
              <a:rPr lang="en-US" sz="1800" b="1">
                <a:solidFill>
                  <a:srgbClr val="FF6600"/>
                </a:solidFill>
                <a:latin typeface="Courier New" pitchFamily="49" charset="0"/>
              </a:rPr>
              <a:t>  </a:t>
            </a:r>
            <a:r>
              <a:rPr lang="en-US" sz="1800" b="1">
                <a:latin typeface="Courier New" pitchFamily="49" charset="0"/>
              </a:rPr>
              <a:t>n = 0</a:t>
            </a:r>
            <a:r>
              <a:rPr lang="en-US" sz="1800" b="1">
                <a:solidFill>
                  <a:srgbClr val="FF6600"/>
                </a:solidFill>
                <a:latin typeface="Courier New" pitchFamily="49" charset="0"/>
              </a:rPr>
              <a:t> </a:t>
            </a:r>
          </a:p>
          <a:p>
            <a:pPr algn="l">
              <a:lnSpc>
                <a:spcPct val="70000"/>
              </a:lnSpc>
              <a:spcBef>
                <a:spcPct val="50000"/>
              </a:spcBef>
            </a:pPr>
            <a:r>
              <a:rPr lang="en-US" sz="1800" b="1">
                <a:solidFill>
                  <a:srgbClr val="FF6600"/>
                </a:solidFill>
                <a:latin typeface="Courier New" pitchFamily="49" charset="0"/>
              </a:rPr>
              <a:t>  for</a:t>
            </a:r>
            <a:r>
              <a:rPr lang="en-US" sz="1800" b="1">
                <a:latin typeface="Courier New" pitchFamily="49" charset="0"/>
              </a:rPr>
              <a:t> c </a:t>
            </a:r>
            <a:r>
              <a:rPr lang="en-US" sz="1800" b="1">
                <a:solidFill>
                  <a:srgbClr val="FF6600"/>
                </a:solidFill>
                <a:latin typeface="Courier New" pitchFamily="49" charset="0"/>
              </a:rPr>
              <a:t>in</a:t>
            </a:r>
            <a:r>
              <a:rPr lang="en-US" sz="1800" b="1">
                <a:latin typeface="Courier New" pitchFamily="49" charset="0"/>
              </a:rPr>
              <a:t> WORD:</a:t>
            </a:r>
          </a:p>
          <a:p>
            <a:pPr algn="l">
              <a:lnSpc>
                <a:spcPct val="70000"/>
              </a:lnSpc>
              <a:spcBef>
                <a:spcPct val="50000"/>
              </a:spcBef>
            </a:pPr>
            <a:r>
              <a:rPr lang="en-US" sz="1800" b="1">
                <a:latin typeface="Courier New" pitchFamily="49" charset="0"/>
              </a:rPr>
              <a:t>    </a:t>
            </a:r>
            <a:r>
              <a:rPr lang="en-US" sz="1800" b="1">
                <a:solidFill>
                  <a:srgbClr val="FF6600"/>
                </a:solidFill>
                <a:latin typeface="Courier New" pitchFamily="49" charset="0"/>
              </a:rPr>
              <a:t>if</a:t>
            </a:r>
            <a:r>
              <a:rPr lang="en-US" sz="1800" b="1">
                <a:latin typeface="Courier New" pitchFamily="49" charset="0"/>
              </a:rPr>
              <a:t> c </a:t>
            </a:r>
            <a:r>
              <a:rPr lang="en-US" sz="1800" b="1">
                <a:solidFill>
                  <a:srgbClr val="FF6600"/>
                </a:solidFill>
                <a:latin typeface="Courier New" pitchFamily="49" charset="0"/>
              </a:rPr>
              <a:t>not in</a:t>
            </a:r>
            <a:r>
              <a:rPr lang="en-US" sz="1800" b="1">
                <a:latin typeface="Courier New" pitchFamily="49" charset="0"/>
              </a:rPr>
              <a:t> </a:t>
            </a:r>
            <a:r>
              <a:rPr lang="en-US" sz="1800" b="1">
                <a:solidFill>
                  <a:srgbClr val="008000"/>
                </a:solidFill>
                <a:latin typeface="Courier New" pitchFamily="49" charset="0"/>
              </a:rPr>
              <a:t>'aeiou'</a:t>
            </a:r>
            <a:r>
              <a:rPr lang="en-US" sz="1800" b="1">
                <a:latin typeface="Courier New" pitchFamily="49" charset="0"/>
              </a:rPr>
              <a:t>:</a:t>
            </a:r>
          </a:p>
          <a:p>
            <a:pPr algn="l">
              <a:lnSpc>
                <a:spcPct val="70000"/>
              </a:lnSpc>
              <a:spcBef>
                <a:spcPct val="50000"/>
              </a:spcBef>
            </a:pPr>
            <a:r>
              <a:rPr lang="en-US" sz="1800" b="1">
                <a:latin typeface="Courier New" pitchFamily="49" charset="0"/>
              </a:rPr>
              <a:t>      n += 1</a:t>
            </a:r>
          </a:p>
          <a:p>
            <a:pPr algn="l">
              <a:lnSpc>
                <a:spcPct val="70000"/>
              </a:lnSpc>
              <a:spcBef>
                <a:spcPct val="50000"/>
              </a:spcBef>
            </a:pPr>
            <a:r>
              <a:rPr lang="en-US" sz="1800" b="1">
                <a:solidFill>
                  <a:srgbClr val="FF6600"/>
                </a:solidFill>
                <a:latin typeface="Courier New" pitchFamily="49" charset="0"/>
              </a:rPr>
              <a:t>  return</a:t>
            </a:r>
            <a:r>
              <a:rPr lang="en-US" sz="1800" b="1">
                <a:latin typeface="Courier New" pitchFamily="49" charset="0"/>
              </a:rPr>
              <a:t> n</a:t>
            </a:r>
          </a:p>
        </p:txBody>
      </p:sp>
      <p:sp>
        <p:nvSpPr>
          <p:cNvPr id="39941" name="Rectangle 18"/>
          <p:cNvSpPr>
            <a:spLocks noChangeArrowheads="1"/>
          </p:cNvSpPr>
          <p:nvPr/>
        </p:nvSpPr>
        <p:spPr bwMode="auto">
          <a:xfrm>
            <a:off x="5067300" y="1096963"/>
            <a:ext cx="3030538" cy="201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err="1">
                <a:solidFill>
                  <a:srgbClr val="FF6600"/>
                </a:solidFill>
                <a:latin typeface="Courier New" pitchFamily="49" charset="0"/>
              </a:rPr>
              <a:t>def</a:t>
            </a:r>
            <a:r>
              <a:rPr lang="en-US" sz="1800" b="1" dirty="0">
                <a:latin typeface="Courier New" pitchFamily="49" charset="0"/>
              </a:rPr>
              <a:t> </a:t>
            </a:r>
            <a:r>
              <a:rPr lang="en-US" sz="1800" b="1" dirty="0">
                <a:solidFill>
                  <a:srgbClr val="0504FD"/>
                </a:solidFill>
                <a:latin typeface="Courier New" pitchFamily="49" charset="0"/>
              </a:rPr>
              <a:t>mystery</a:t>
            </a:r>
            <a:r>
              <a:rPr lang="en-US" sz="1800" b="1" dirty="0">
                <a:latin typeface="Courier New" pitchFamily="49" charset="0"/>
              </a:rPr>
              <a:t>( n ):</a:t>
            </a:r>
          </a:p>
          <a:p>
            <a:pPr algn="l"/>
            <a:r>
              <a:rPr lang="en-US" sz="1800" b="1" dirty="0">
                <a:solidFill>
                  <a:srgbClr val="FF6600"/>
                </a:solidFill>
                <a:latin typeface="Courier New" pitchFamily="49" charset="0"/>
              </a:rPr>
              <a:t>  while</a:t>
            </a:r>
            <a:r>
              <a:rPr lang="en-US" sz="1800" b="1" dirty="0">
                <a:latin typeface="Courier New" pitchFamily="49" charset="0"/>
              </a:rPr>
              <a:t> n != 1:</a:t>
            </a:r>
          </a:p>
          <a:p>
            <a:pPr algn="l"/>
            <a:r>
              <a:rPr lang="en-US" sz="1800" b="1" dirty="0">
                <a:latin typeface="Courier New" pitchFamily="49" charset="0"/>
              </a:rPr>
              <a:t>    </a:t>
            </a:r>
            <a:r>
              <a:rPr lang="en-US" sz="1800" b="1" dirty="0">
                <a:solidFill>
                  <a:srgbClr val="FF6600"/>
                </a:solidFill>
                <a:latin typeface="Courier New" pitchFamily="49" charset="0"/>
              </a:rPr>
              <a:t>if</a:t>
            </a:r>
            <a:r>
              <a:rPr lang="en-US" sz="1800" b="1" dirty="0">
                <a:latin typeface="Courier New" pitchFamily="49" charset="0"/>
              </a:rPr>
              <a:t> n%2 == 0:</a:t>
            </a:r>
          </a:p>
          <a:p>
            <a:pPr algn="l"/>
            <a:r>
              <a:rPr lang="en-US" sz="1800" b="1" dirty="0">
                <a:latin typeface="Courier New" pitchFamily="49" charset="0"/>
              </a:rPr>
              <a:t>      n = n/2</a:t>
            </a:r>
          </a:p>
          <a:p>
            <a:pPr algn="l"/>
            <a:r>
              <a:rPr lang="en-US" sz="1800" b="1" dirty="0">
                <a:latin typeface="Courier New" pitchFamily="49" charset="0"/>
              </a:rPr>
              <a:t>    </a:t>
            </a:r>
            <a:r>
              <a:rPr lang="en-US" sz="1800" b="1" dirty="0">
                <a:solidFill>
                  <a:srgbClr val="FF6600"/>
                </a:solidFill>
                <a:latin typeface="Courier New" pitchFamily="49" charset="0"/>
              </a:rPr>
              <a:t>else</a:t>
            </a:r>
            <a:r>
              <a:rPr lang="en-US" sz="1800" b="1" dirty="0">
                <a:latin typeface="Courier New" pitchFamily="49" charset="0"/>
              </a:rPr>
              <a:t>:</a:t>
            </a:r>
          </a:p>
          <a:p>
            <a:pPr algn="l"/>
            <a:r>
              <a:rPr lang="en-US" sz="1800" b="1" dirty="0">
                <a:latin typeface="Courier New" pitchFamily="49" charset="0"/>
              </a:rPr>
              <a:t>      </a:t>
            </a:r>
            <a:r>
              <a:rPr lang="en-US" sz="1800" b="1" dirty="0">
                <a:solidFill>
                  <a:srgbClr val="FF6600"/>
                </a:solidFill>
                <a:latin typeface="Courier New" pitchFamily="49" charset="0"/>
              </a:rPr>
              <a:t>return</a:t>
            </a:r>
            <a:r>
              <a:rPr lang="en-US" sz="1800" b="1" dirty="0">
                <a:latin typeface="Courier New" pitchFamily="49" charset="0"/>
              </a:rPr>
              <a:t> </a:t>
            </a:r>
            <a:r>
              <a:rPr lang="en-US" sz="1800" b="1" dirty="0">
                <a:solidFill>
                  <a:srgbClr val="6105A5"/>
                </a:solidFill>
                <a:latin typeface="Courier New" pitchFamily="49" charset="0"/>
              </a:rPr>
              <a:t>False</a:t>
            </a:r>
            <a:endParaRPr lang="en-US" sz="1800" b="1" dirty="0">
              <a:latin typeface="Courier New" pitchFamily="49" charset="0"/>
            </a:endParaRPr>
          </a:p>
          <a:p>
            <a:pPr algn="l"/>
            <a:r>
              <a:rPr lang="en-US" sz="1800" b="1" dirty="0">
                <a:latin typeface="Courier New" pitchFamily="49" charset="0"/>
              </a:rPr>
              <a:t>  </a:t>
            </a:r>
            <a:r>
              <a:rPr lang="en-US" sz="1800" b="1" dirty="0">
                <a:solidFill>
                  <a:srgbClr val="FF6600"/>
                </a:solidFill>
                <a:latin typeface="Courier New" pitchFamily="49" charset="0"/>
              </a:rPr>
              <a:t>return</a:t>
            </a:r>
            <a:r>
              <a:rPr lang="en-US" sz="1800" b="1" dirty="0">
                <a:latin typeface="Courier New" pitchFamily="49" charset="0"/>
              </a:rPr>
              <a:t> </a:t>
            </a:r>
            <a:r>
              <a:rPr lang="en-US" sz="1800" b="1" dirty="0">
                <a:solidFill>
                  <a:srgbClr val="6105A5"/>
                </a:solidFill>
                <a:latin typeface="Courier New" pitchFamily="49" charset="0"/>
              </a:rPr>
              <a:t>True</a:t>
            </a:r>
            <a:endParaRPr lang="en-US" sz="1800" b="1" dirty="0">
              <a:latin typeface="Courier New" pitchFamily="49" charset="0"/>
            </a:endParaRPr>
          </a:p>
        </p:txBody>
      </p:sp>
      <p:sp>
        <p:nvSpPr>
          <p:cNvPr id="39942" name="Line 19"/>
          <p:cNvSpPr>
            <a:spLocks noChangeShapeType="1"/>
          </p:cNvSpPr>
          <p:nvPr/>
        </p:nvSpPr>
        <p:spPr bwMode="auto">
          <a:xfrm flipH="1">
            <a:off x="7078663" y="835025"/>
            <a:ext cx="936625" cy="295275"/>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39943" name="Text Box 20"/>
          <p:cNvSpPr txBox="1">
            <a:spLocks noChangeArrowheads="1"/>
          </p:cNvSpPr>
          <p:nvPr/>
        </p:nvSpPr>
        <p:spPr bwMode="auto">
          <a:xfrm>
            <a:off x="6669088" y="517525"/>
            <a:ext cx="20193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latin typeface="Calibri" pitchFamily="34" charset="0"/>
              </a:rPr>
              <a:t>Let n = 12</a:t>
            </a:r>
          </a:p>
        </p:txBody>
      </p:sp>
      <p:sp>
        <p:nvSpPr>
          <p:cNvPr id="39944" name="Line 21"/>
          <p:cNvSpPr>
            <a:spLocks noChangeShapeType="1"/>
          </p:cNvSpPr>
          <p:nvPr/>
        </p:nvSpPr>
        <p:spPr bwMode="auto">
          <a:xfrm flipH="1">
            <a:off x="2232025" y="1069975"/>
            <a:ext cx="417513" cy="37465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39945" name="Text Box 22"/>
          <p:cNvSpPr txBox="1">
            <a:spLocks noChangeArrowheads="1"/>
          </p:cNvSpPr>
          <p:nvPr/>
        </p:nvSpPr>
        <p:spPr bwMode="auto">
          <a:xfrm>
            <a:off x="1068388" y="727075"/>
            <a:ext cx="27003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libri" pitchFamily="34" charset="0"/>
              </a:rPr>
              <a:t>Let WORD = 'forty-two'</a:t>
            </a:r>
          </a:p>
        </p:txBody>
      </p:sp>
      <p:sp>
        <p:nvSpPr>
          <p:cNvPr id="39946" name="Ink 10"/>
          <p:cNvSpPr>
            <a:spLocks noRot="1" noChangeAspect="1" noEditPoints="1" noChangeArrowheads="1" noChangeShapeType="1" noTextEdit="1"/>
          </p:cNvSpPr>
          <p:nvPr/>
        </p:nvSpPr>
        <p:spPr bwMode="auto">
          <a:xfrm>
            <a:off x="2182813" y="2973388"/>
            <a:ext cx="1587" cy="6350"/>
          </a:xfrm>
          <a:custGeom>
            <a:avLst/>
            <a:gdLst>
              <a:gd name="T0" fmla="*/ 0 w 5"/>
              <a:gd name="T1" fmla="*/ 2147483647 h 16"/>
              <a:gd name="T2" fmla="*/ 2147483647 w 5"/>
              <a:gd name="T3" fmla="*/ 2147483647 h 16"/>
              <a:gd name="T4" fmla="*/ 0 60000 65536"/>
              <a:gd name="T5" fmla="*/ 0 60000 65536"/>
              <a:gd name="T6" fmla="*/ 0 w 5"/>
              <a:gd name="T7" fmla="*/ 0 h 16"/>
              <a:gd name="T8" fmla="*/ 5 w 5"/>
              <a:gd name="T9" fmla="*/ 16 h 16"/>
            </a:gdLst>
            <a:ahLst/>
            <a:cxnLst>
              <a:cxn ang="T4">
                <a:pos x="T0" y="T1"/>
              </a:cxn>
              <a:cxn ang="T5">
                <a:pos x="T2" y="T3"/>
              </a:cxn>
            </a:cxnLst>
            <a:rect l="T6" t="T7" r="T8" b="T9"/>
            <a:pathLst>
              <a:path w="5" h="16" extrusionOk="0">
                <a:moveTo>
                  <a:pt x="0" y="6"/>
                </a:moveTo>
                <a:cubicBezTo>
                  <a:pt x="5" y="17"/>
                  <a:pt x="6" y="18"/>
                  <a:pt x="4"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 name="Text Box 3"/>
          <p:cNvSpPr txBox="1">
            <a:spLocks noChangeArrowheads="1"/>
          </p:cNvSpPr>
          <p:nvPr/>
        </p:nvSpPr>
        <p:spPr bwMode="auto">
          <a:xfrm>
            <a:off x="2740025" y="191001"/>
            <a:ext cx="3359150" cy="314325"/>
          </a:xfrm>
          <a:prstGeom prst="rect">
            <a:avLst/>
          </a:prstGeom>
          <a:solidFill>
            <a:srgbClr val="CCECFF"/>
          </a:solidFill>
          <a:ln w="9525">
            <a:noFill/>
            <a:miter lim="800000"/>
            <a:headEnd/>
            <a:tailEnd/>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a:latin typeface="Cambria" pitchFamily="18" charset="0"/>
              </a:rPr>
              <a:t>What do these two loops </a:t>
            </a:r>
            <a:r>
              <a:rPr lang="en-US" sz="1400" dirty="0" smtClean="0">
                <a:latin typeface="Cambria" pitchFamily="18" charset="0"/>
              </a:rPr>
              <a:t>return?</a:t>
            </a:r>
            <a:endParaRPr lang="en-US" sz="1400" dirty="0">
              <a:latin typeface="Cambria" pitchFamily="18" charset="0"/>
            </a:endParaRPr>
          </a:p>
        </p:txBody>
      </p:sp>
      <p:sp>
        <p:nvSpPr>
          <p:cNvPr id="14" name="Text Box 18"/>
          <p:cNvSpPr txBox="1">
            <a:spLocks noChangeArrowheads="1"/>
          </p:cNvSpPr>
          <p:nvPr/>
        </p:nvSpPr>
        <p:spPr bwMode="auto">
          <a:xfrm>
            <a:off x="4876800" y="6428601"/>
            <a:ext cx="3933825" cy="276999"/>
          </a:xfrm>
          <a:prstGeom prst="rect">
            <a:avLst/>
          </a:prstGeom>
          <a:solidFill>
            <a:schemeClr val="bg1">
              <a:lumMod val="95000"/>
            </a:schemeClr>
          </a:solidFill>
          <a:ln>
            <a:no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dirty="0">
                <a:latin typeface="Calibri" pitchFamily="34" charset="0"/>
              </a:rPr>
              <a:t>Challenge: </a:t>
            </a:r>
            <a:r>
              <a:rPr lang="en-US" sz="1200" dirty="0">
                <a:latin typeface="Calibri" pitchFamily="34" charset="0"/>
              </a:rPr>
              <a:t>what are i</a:t>
            </a:r>
            <a:r>
              <a:rPr lang="en-US" sz="1200" dirty="0" smtClean="0">
                <a:latin typeface="Calibri" pitchFamily="34" charset="0"/>
              </a:rPr>
              <a:t>nputs </a:t>
            </a:r>
            <a:r>
              <a:rPr lang="en-US" sz="1200" dirty="0">
                <a:latin typeface="Calibri" pitchFamily="34" charset="0"/>
              </a:rPr>
              <a:t>for </a:t>
            </a:r>
            <a:r>
              <a:rPr lang="en-US" sz="1200" dirty="0" smtClean="0">
                <a:latin typeface="Calibri" pitchFamily="34" charset="0"/>
              </a:rPr>
              <a:t>which </a:t>
            </a:r>
            <a:r>
              <a:rPr lang="en-US" sz="1200" b="1" dirty="0">
                <a:latin typeface="Calibri" pitchFamily="34" charset="0"/>
              </a:rPr>
              <a:t>mystery</a:t>
            </a:r>
            <a:r>
              <a:rPr lang="en-US" sz="1200" dirty="0">
                <a:latin typeface="Calibri" pitchFamily="34" charset="0"/>
              </a:rPr>
              <a:t> returns True?</a:t>
            </a:r>
          </a:p>
        </p:txBody>
      </p:sp>
      <p:sp>
        <p:nvSpPr>
          <p:cNvPr id="11" name="Line 8"/>
          <p:cNvSpPr>
            <a:spLocks noChangeShapeType="1"/>
          </p:cNvSpPr>
          <p:nvPr/>
        </p:nvSpPr>
        <p:spPr bwMode="auto">
          <a:xfrm flipH="1">
            <a:off x="4419600" y="838200"/>
            <a:ext cx="0" cy="4724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990720" y="533520"/>
              <a:ext cx="7810920" cy="5829480"/>
            </p14:xfrm>
          </p:contentPart>
        </mc:Choice>
        <mc:Fallback xmlns="">
          <p:pic>
            <p:nvPicPr>
              <p:cNvPr id="2" name="Ink 1"/>
              <p:cNvPicPr/>
              <p:nvPr/>
            </p:nvPicPr>
            <p:blipFill>
              <a:blip r:embed="rId3"/>
              <a:stretch>
                <a:fillRect/>
              </a:stretch>
            </p:blipFill>
            <p:spPr>
              <a:xfrm>
                <a:off x="981360" y="524160"/>
                <a:ext cx="7829640" cy="5848200"/>
              </a:xfrm>
              <a:prstGeom prst="rect">
                <a:avLst/>
              </a:prstGeom>
            </p:spPr>
          </p:pic>
        </mc:Fallback>
      </mc:AlternateContent>
    </p:spTree>
    <p:extLst>
      <p:ext uri="{BB962C8B-B14F-4D97-AF65-F5344CB8AC3E}">
        <p14:creationId xmlns:p14="http://schemas.microsoft.com/office/powerpoint/2010/main" val="160294800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5"/>
          <p:cNvSpPr>
            <a:spLocks noChangeArrowheads="1"/>
          </p:cNvSpPr>
          <p:nvPr/>
        </p:nvSpPr>
        <p:spPr bwMode="auto">
          <a:xfrm>
            <a:off x="228600" y="554038"/>
            <a:ext cx="320040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dirty="0" err="1">
                <a:solidFill>
                  <a:srgbClr val="FF6600"/>
                </a:solidFill>
                <a:latin typeface="Courier New" pitchFamily="49" charset="0"/>
              </a:rPr>
              <a:t>def</a:t>
            </a:r>
            <a:r>
              <a:rPr lang="en-US" sz="1800" b="1" dirty="0">
                <a:latin typeface="Courier New" pitchFamily="49" charset="0"/>
              </a:rPr>
              <a:t> min( L ):</a:t>
            </a:r>
          </a:p>
        </p:txBody>
      </p:sp>
      <p:sp>
        <p:nvSpPr>
          <p:cNvPr id="40963" name="Line 8"/>
          <p:cNvSpPr>
            <a:spLocks noChangeShapeType="1"/>
          </p:cNvSpPr>
          <p:nvPr/>
        </p:nvSpPr>
        <p:spPr bwMode="auto">
          <a:xfrm flipH="1">
            <a:off x="4114800" y="506161"/>
            <a:ext cx="11113" cy="6099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0964" name="Rectangle 12"/>
          <p:cNvSpPr>
            <a:spLocks noChangeArrowheads="1"/>
          </p:cNvSpPr>
          <p:nvPr/>
        </p:nvSpPr>
        <p:spPr bwMode="auto">
          <a:xfrm>
            <a:off x="4419600" y="554038"/>
            <a:ext cx="320040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a:solidFill>
                  <a:srgbClr val="FF6600"/>
                </a:solidFill>
                <a:latin typeface="Courier New" pitchFamily="49" charset="0"/>
              </a:rPr>
              <a:t>def</a:t>
            </a:r>
            <a:r>
              <a:rPr lang="en-US" sz="1800" b="1">
                <a:latin typeface="Courier New" pitchFamily="49" charset="0"/>
              </a:rPr>
              <a:t> isPrime( n ):</a:t>
            </a:r>
          </a:p>
        </p:txBody>
      </p:sp>
      <p:sp>
        <p:nvSpPr>
          <p:cNvPr id="40965" name="Text Box 16"/>
          <p:cNvSpPr txBox="1">
            <a:spLocks noChangeArrowheads="1"/>
          </p:cNvSpPr>
          <p:nvPr/>
        </p:nvSpPr>
        <p:spPr bwMode="auto">
          <a:xfrm>
            <a:off x="2286000" y="381000"/>
            <a:ext cx="17256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latin typeface="Calibri" pitchFamily="34" charset="0"/>
              </a:rPr>
              <a:t>L will be a non-empty list of numbers.</a:t>
            </a:r>
          </a:p>
        </p:txBody>
      </p:sp>
      <p:sp>
        <p:nvSpPr>
          <p:cNvPr id="40966" name="Text Box 17"/>
          <p:cNvSpPr txBox="1">
            <a:spLocks noChangeArrowheads="1"/>
          </p:cNvSpPr>
          <p:nvPr/>
        </p:nvSpPr>
        <p:spPr bwMode="auto">
          <a:xfrm>
            <a:off x="7119938" y="398463"/>
            <a:ext cx="16446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a:latin typeface="Calibri" pitchFamily="34" charset="0"/>
              </a:rPr>
              <a:t>n will be a positive integer </a:t>
            </a:r>
            <a:r>
              <a:rPr lang="en-US" sz="1200" dirty="0" smtClean="0">
                <a:latin typeface="Calibri" pitchFamily="34" charset="0"/>
              </a:rPr>
              <a:t>&gt;= 2</a:t>
            </a:r>
            <a:endParaRPr lang="en-US" sz="1200" dirty="0">
              <a:latin typeface="Calibri" pitchFamily="34" charset="0"/>
            </a:endParaRPr>
          </a:p>
        </p:txBody>
      </p:sp>
      <p:sp>
        <p:nvSpPr>
          <p:cNvPr id="40967" name="Ink 17"/>
          <p:cNvSpPr>
            <a:spLocks noRot="1" noChangeAspect="1" noEditPoints="1" noChangeArrowheads="1" noChangeShapeType="1" noTextEdit="1"/>
          </p:cNvSpPr>
          <p:nvPr/>
        </p:nvSpPr>
        <p:spPr bwMode="auto">
          <a:xfrm>
            <a:off x="3646488" y="3000375"/>
            <a:ext cx="9525" cy="7938"/>
          </a:xfrm>
          <a:custGeom>
            <a:avLst/>
            <a:gdLst>
              <a:gd name="T0" fmla="*/ 0 w 30"/>
              <a:gd name="T1" fmla="*/ 2147483647 h 24"/>
              <a:gd name="T2" fmla="*/ 2147483647 w 30"/>
              <a:gd name="T3" fmla="*/ 2147483647 h 24"/>
              <a:gd name="T4" fmla="*/ 0 60000 65536"/>
              <a:gd name="T5" fmla="*/ 0 60000 65536"/>
              <a:gd name="T6" fmla="*/ 0 w 30"/>
              <a:gd name="T7" fmla="*/ 0 h 24"/>
              <a:gd name="T8" fmla="*/ 30 w 30"/>
              <a:gd name="T9" fmla="*/ 24 h 24"/>
            </a:gdLst>
            <a:ahLst/>
            <a:cxnLst>
              <a:cxn ang="T4">
                <a:pos x="T0" y="T1"/>
              </a:cxn>
              <a:cxn ang="T5">
                <a:pos x="T2" y="T3"/>
              </a:cxn>
            </a:cxnLst>
            <a:rect l="T6" t="T7" r="T8" b="T9"/>
            <a:pathLst>
              <a:path w="30" h="24" extrusionOk="0">
                <a:moveTo>
                  <a:pt x="0" y="16"/>
                </a:moveTo>
                <a:cubicBezTo>
                  <a:pt x="20" y="25"/>
                  <a:pt x="27" y="23"/>
                  <a:pt x="27"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68" name="Text Box 18"/>
          <p:cNvSpPr txBox="1">
            <a:spLocks noChangeArrowheads="1"/>
          </p:cNvSpPr>
          <p:nvPr/>
        </p:nvSpPr>
        <p:spPr bwMode="auto">
          <a:xfrm>
            <a:off x="76200" y="6467817"/>
            <a:ext cx="990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b="1" i="1" dirty="0" smtClean="0">
                <a:latin typeface="Calibri" pitchFamily="34" charset="0"/>
              </a:rPr>
              <a:t>index?</a:t>
            </a:r>
            <a:endParaRPr lang="en-US" sz="1500" i="1" dirty="0">
              <a:latin typeface="Calibri" pitchFamily="34" charset="0"/>
            </a:endParaRPr>
          </a:p>
        </p:txBody>
      </p:sp>
      <p:sp>
        <p:nvSpPr>
          <p:cNvPr id="10" name="Text Box 18"/>
          <p:cNvSpPr txBox="1">
            <a:spLocks noChangeArrowheads="1"/>
          </p:cNvSpPr>
          <p:nvPr/>
        </p:nvSpPr>
        <p:spPr bwMode="auto">
          <a:xfrm>
            <a:off x="4419600" y="6019800"/>
            <a:ext cx="4648200" cy="276999"/>
          </a:xfrm>
          <a:prstGeom prst="rect">
            <a:avLst/>
          </a:prstGeom>
          <a:solidFill>
            <a:schemeClr val="bg1">
              <a:lumMod val="95000"/>
            </a:schemeClr>
          </a:solidFill>
          <a:ln>
            <a:no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dirty="0" smtClean="0">
                <a:latin typeface="Calibri" pitchFamily="34" charset="0"/>
              </a:rPr>
              <a:t>Hint:  </a:t>
            </a:r>
            <a:r>
              <a:rPr lang="en-US" sz="1200" dirty="0" smtClean="0">
                <a:latin typeface="Calibri" pitchFamily="34" charset="0"/>
              </a:rPr>
              <a:t>write a loop to check all possible divisors to see if they "work"…</a:t>
            </a:r>
            <a:endParaRPr lang="en-US" sz="1200" dirty="0">
              <a:latin typeface="Calibri" pitchFamily="34" charset="0"/>
            </a:endParaRPr>
          </a:p>
        </p:txBody>
      </p:sp>
      <p:sp>
        <p:nvSpPr>
          <p:cNvPr id="3" name="Rectangle 2"/>
          <p:cNvSpPr/>
          <p:nvPr/>
        </p:nvSpPr>
        <p:spPr>
          <a:xfrm>
            <a:off x="228600" y="5378570"/>
            <a:ext cx="3687227" cy="461665"/>
          </a:xfrm>
          <a:prstGeom prst="rect">
            <a:avLst/>
          </a:prstGeom>
        </p:spPr>
        <p:txBody>
          <a:bodyPr wrap="none">
            <a:spAutoFit/>
          </a:bodyPr>
          <a:lstStyle/>
          <a:p>
            <a:r>
              <a:rPr lang="en-US" b="1" dirty="0" smtClean="0">
                <a:latin typeface="Courier New" pitchFamily="49" charset="0"/>
              </a:rPr>
              <a:t>[50,55,43,99,45,42]</a:t>
            </a:r>
            <a:endParaRPr lang="en-US" dirty="0"/>
          </a:p>
        </p:txBody>
      </p:sp>
      <p:sp>
        <p:nvSpPr>
          <p:cNvPr id="12" name="Text Box 18"/>
          <p:cNvSpPr txBox="1">
            <a:spLocks noChangeArrowheads="1"/>
          </p:cNvSpPr>
          <p:nvPr/>
        </p:nvSpPr>
        <p:spPr bwMode="auto">
          <a:xfrm>
            <a:off x="814119" y="6019800"/>
            <a:ext cx="2516187" cy="276999"/>
          </a:xfrm>
          <a:prstGeom prst="rect">
            <a:avLst/>
          </a:prstGeom>
          <a:solidFill>
            <a:schemeClr val="bg1">
              <a:lumMod val="95000"/>
            </a:schemeClr>
          </a:solidFill>
          <a:ln>
            <a:noFill/>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smtClean="0">
                <a:latin typeface="Calibri" pitchFamily="34" charset="0"/>
              </a:rPr>
              <a:t>An example list to consider…</a:t>
            </a:r>
            <a:endParaRPr lang="en-US" sz="1200" dirty="0">
              <a:latin typeface="Calibri" pitchFamily="34" charset="0"/>
            </a:endParaRPr>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115920" y="1062720"/>
              <a:ext cx="1991880" cy="4313160"/>
            </p14:xfrm>
          </p:contentPart>
        </mc:Choice>
        <mc:Fallback xmlns="">
          <p:pic>
            <p:nvPicPr>
              <p:cNvPr id="4" name="Ink 3"/>
              <p:cNvPicPr/>
              <p:nvPr/>
            </p:nvPicPr>
            <p:blipFill>
              <a:blip r:embed="rId3"/>
              <a:stretch>
                <a:fillRect/>
              </a:stretch>
            </p:blipFill>
            <p:spPr>
              <a:xfrm>
                <a:off x="106560" y="1053360"/>
                <a:ext cx="2010600" cy="433188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266760" y="1028880"/>
              <a:ext cx="8096760" cy="4991400"/>
            </p14:xfrm>
          </p:contentPart>
        </mc:Choice>
        <mc:Fallback xmlns="">
          <p:pic>
            <p:nvPicPr>
              <p:cNvPr id="2" name="Ink 1"/>
              <p:cNvPicPr/>
              <p:nvPr/>
            </p:nvPicPr>
            <p:blipFill>
              <a:blip r:embed="rId5"/>
              <a:stretch>
                <a:fillRect/>
              </a:stretch>
            </p:blipFill>
            <p:spPr>
              <a:xfrm>
                <a:off x="257400" y="1019520"/>
                <a:ext cx="8115480" cy="5010120"/>
              </a:xfrm>
              <a:prstGeom prst="rect">
                <a:avLst/>
              </a:prstGeom>
            </p:spPr>
          </p:pic>
        </mc:Fallback>
      </mc:AlternateContent>
    </p:spTree>
    <p:extLst>
      <p:ext uri="{BB962C8B-B14F-4D97-AF65-F5344CB8AC3E}">
        <p14:creationId xmlns:p14="http://schemas.microsoft.com/office/powerpoint/2010/main" val="56396460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bwMode="auto">
          <a:xfrm>
            <a:off x="4802188" y="5661025"/>
            <a:ext cx="4037012" cy="1147763"/>
          </a:xfrm>
          <a:prstGeom prst="roundRect">
            <a:avLst/>
          </a:prstGeom>
          <a:solidFill>
            <a:schemeClr val="bg1">
              <a:lumMod val="95000"/>
            </a:schemeClr>
          </a:solidFill>
          <a:ln w="12700" cap="flat" cmpd="sng" algn="ctr">
            <a:solidFill>
              <a:schemeClr val="bg1">
                <a:lumMod val="50000"/>
              </a:schemeClr>
            </a:solid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25603" name="Text Box 2"/>
          <p:cNvSpPr txBox="1">
            <a:spLocks noChangeArrowheads="1"/>
          </p:cNvSpPr>
          <p:nvPr/>
        </p:nvSpPr>
        <p:spPr bwMode="auto">
          <a:xfrm>
            <a:off x="76200" y="98425"/>
            <a:ext cx="18288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i="1">
                <a:latin typeface="Cambria" pitchFamily="18" charset="0"/>
              </a:rPr>
              <a:t>"Quiz"</a:t>
            </a:r>
          </a:p>
        </p:txBody>
      </p:sp>
      <p:sp>
        <p:nvSpPr>
          <p:cNvPr id="25604" name="Text Box 6"/>
          <p:cNvSpPr txBox="1">
            <a:spLocks noChangeArrowheads="1"/>
          </p:cNvSpPr>
          <p:nvPr/>
        </p:nvSpPr>
        <p:spPr bwMode="auto">
          <a:xfrm>
            <a:off x="6727825" y="5768975"/>
            <a:ext cx="1617663" cy="99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800"/>
              </a:lnSpc>
              <a:spcBef>
                <a:spcPct val="50000"/>
              </a:spcBef>
            </a:pPr>
            <a:r>
              <a:rPr lang="en-US" sz="1200" b="1">
                <a:solidFill>
                  <a:srgbClr val="F68B09"/>
                </a:solidFill>
                <a:latin typeface="Courier New" pitchFamily="49" charset="0"/>
              </a:rPr>
              <a:t>def </a:t>
            </a:r>
            <a:r>
              <a:rPr lang="en-US" sz="1200" b="1">
                <a:solidFill>
                  <a:srgbClr val="0508FB"/>
                </a:solidFill>
                <a:latin typeface="Courier New" pitchFamily="49" charset="0"/>
              </a:rPr>
              <a:t>sum</a:t>
            </a:r>
            <a:r>
              <a:rPr lang="en-US" sz="1200" b="1">
                <a:latin typeface="Courier New" pitchFamily="49" charset="0"/>
              </a:rPr>
              <a:t>( L ):</a:t>
            </a:r>
          </a:p>
          <a:p>
            <a:pPr algn="l">
              <a:lnSpc>
                <a:spcPts val="800"/>
              </a:lnSpc>
              <a:spcBef>
                <a:spcPct val="50000"/>
              </a:spcBef>
            </a:pPr>
            <a:r>
              <a:rPr lang="en-US" sz="1200" b="1">
                <a:solidFill>
                  <a:srgbClr val="F68B09"/>
                </a:solidFill>
                <a:latin typeface="Courier New" pitchFamily="49" charset="0"/>
              </a:rPr>
              <a:t>  </a:t>
            </a:r>
            <a:r>
              <a:rPr lang="en-US" sz="1200" b="1">
                <a:latin typeface="Courier New" pitchFamily="49" charset="0"/>
              </a:rPr>
              <a:t>result = 0</a:t>
            </a:r>
          </a:p>
          <a:p>
            <a:pPr algn="l">
              <a:lnSpc>
                <a:spcPts val="800"/>
              </a:lnSpc>
              <a:spcBef>
                <a:spcPct val="50000"/>
              </a:spcBef>
            </a:pPr>
            <a:r>
              <a:rPr lang="en-US" sz="1200" b="1">
                <a:solidFill>
                  <a:srgbClr val="F68B09"/>
                </a:solidFill>
                <a:latin typeface="Courier New" pitchFamily="49" charset="0"/>
              </a:rPr>
              <a:t>  for</a:t>
            </a:r>
            <a:r>
              <a:rPr lang="en-US" sz="1200" b="1">
                <a:latin typeface="Courier New" pitchFamily="49" charset="0"/>
              </a:rPr>
              <a:t>            </a:t>
            </a:r>
          </a:p>
          <a:p>
            <a:pPr algn="l">
              <a:lnSpc>
                <a:spcPts val="800"/>
              </a:lnSpc>
              <a:spcBef>
                <a:spcPct val="50000"/>
              </a:spcBef>
            </a:pPr>
            <a:r>
              <a:rPr lang="en-US" sz="1200" b="1">
                <a:latin typeface="Courier New" pitchFamily="49" charset="0"/>
              </a:rPr>
              <a:t>     result += </a:t>
            </a:r>
          </a:p>
          <a:p>
            <a:pPr algn="l">
              <a:lnSpc>
                <a:spcPts val="800"/>
              </a:lnSpc>
              <a:spcBef>
                <a:spcPct val="50000"/>
              </a:spcBef>
            </a:pPr>
            <a:r>
              <a:rPr lang="en-US" sz="1200" b="1">
                <a:solidFill>
                  <a:srgbClr val="F68B09"/>
                </a:solidFill>
                <a:latin typeface="Courier New" pitchFamily="49" charset="0"/>
              </a:rPr>
              <a:t>  </a:t>
            </a:r>
            <a:r>
              <a:rPr lang="en-US" sz="1200" b="1">
                <a:solidFill>
                  <a:srgbClr val="F78B09"/>
                </a:solidFill>
                <a:latin typeface="Courier New" pitchFamily="49" charset="0"/>
              </a:rPr>
              <a:t>return </a:t>
            </a:r>
            <a:r>
              <a:rPr lang="en-US" sz="1200" b="1">
                <a:latin typeface="Courier New" pitchFamily="49" charset="0"/>
              </a:rPr>
              <a:t>result</a:t>
            </a:r>
          </a:p>
        </p:txBody>
      </p:sp>
      <p:grpSp>
        <p:nvGrpSpPr>
          <p:cNvPr id="25605" name="Group 7"/>
          <p:cNvGrpSpPr>
            <a:grpSpLocks/>
          </p:cNvGrpSpPr>
          <p:nvPr/>
        </p:nvGrpSpPr>
        <p:grpSpPr bwMode="auto">
          <a:xfrm>
            <a:off x="4114800" y="381000"/>
            <a:ext cx="360363" cy="381000"/>
            <a:chOff x="3456" y="1784"/>
            <a:chExt cx="952" cy="1048"/>
          </a:xfrm>
        </p:grpSpPr>
        <p:sp>
          <p:nvSpPr>
            <p:cNvPr id="25618" name="Freeform 8"/>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5619" name="Freeform 9"/>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5620" name="Freeform 10"/>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25621" name="Freeform 11"/>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5622" name="Oval 12"/>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5623" name="Oval 13"/>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5624" name="Oval 14"/>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5625" name="Oval 15"/>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5626" name="Oval 16"/>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5627" name="Oval 17"/>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5628" name="Oval 18"/>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5629" name="AutoShape 19"/>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5630" name="Freeform 20"/>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5631" name="Freeform 21"/>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5632" name="Freeform 22"/>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33" name="Freeform 23"/>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5634" name="Freeform 24"/>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5606" name="Text Box 2"/>
          <p:cNvSpPr txBox="1">
            <a:spLocks noChangeArrowheads="1"/>
          </p:cNvSpPr>
          <p:nvPr/>
        </p:nvSpPr>
        <p:spPr bwMode="auto">
          <a:xfrm>
            <a:off x="1865313" y="214313"/>
            <a:ext cx="24701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latin typeface="Cambria" pitchFamily="18" charset="0"/>
              </a:rPr>
              <a:t>in  which you already know what all the correct answers will be…</a:t>
            </a:r>
          </a:p>
        </p:txBody>
      </p:sp>
      <p:sp>
        <p:nvSpPr>
          <p:cNvPr id="25607" name="Text Box 2"/>
          <p:cNvSpPr txBox="1">
            <a:spLocks noChangeArrowheads="1"/>
          </p:cNvSpPr>
          <p:nvPr/>
        </p:nvSpPr>
        <p:spPr bwMode="auto">
          <a:xfrm>
            <a:off x="4953000" y="260350"/>
            <a:ext cx="40386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100">
                <a:latin typeface="Cambria" pitchFamily="18" charset="0"/>
              </a:rPr>
              <a:t>Name(s):   __________________________</a:t>
            </a:r>
          </a:p>
        </p:txBody>
      </p:sp>
      <p:sp>
        <p:nvSpPr>
          <p:cNvPr id="25608" name="Text Box 6"/>
          <p:cNvSpPr txBox="1">
            <a:spLocks noChangeArrowheads="1"/>
          </p:cNvSpPr>
          <p:nvPr/>
        </p:nvSpPr>
        <p:spPr bwMode="auto">
          <a:xfrm>
            <a:off x="304800" y="1371600"/>
            <a:ext cx="3429000" cy="122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a:latin typeface="Courier New" pitchFamily="49" charset="0"/>
              </a:rPr>
              <a:t>result = 1</a:t>
            </a:r>
          </a:p>
          <a:p>
            <a:pPr algn="l">
              <a:lnSpc>
                <a:spcPts val="1400"/>
              </a:lnSpc>
              <a:spcBef>
                <a:spcPct val="50000"/>
              </a:spcBef>
            </a:pPr>
            <a:r>
              <a:rPr lang="en-US" sz="1800" b="1">
                <a:solidFill>
                  <a:srgbClr val="F68B09"/>
                </a:solidFill>
                <a:latin typeface="Courier New" pitchFamily="49" charset="0"/>
              </a:rPr>
              <a:t>for </a:t>
            </a:r>
            <a:r>
              <a:rPr lang="en-US" sz="1800" b="1">
                <a:latin typeface="Courier New" pitchFamily="49" charset="0"/>
              </a:rPr>
              <a:t>x in [2,5,1,4]:</a:t>
            </a:r>
          </a:p>
          <a:p>
            <a:pPr algn="l">
              <a:lnSpc>
                <a:spcPts val="1400"/>
              </a:lnSpc>
              <a:spcBef>
                <a:spcPct val="50000"/>
              </a:spcBef>
            </a:pPr>
            <a:r>
              <a:rPr lang="en-US" sz="1800" b="1">
                <a:solidFill>
                  <a:srgbClr val="F68B09"/>
                </a:solidFill>
                <a:latin typeface="Courier New" pitchFamily="49" charset="0"/>
              </a:rPr>
              <a:t>  </a:t>
            </a:r>
            <a:r>
              <a:rPr lang="en-US" sz="1800" b="1">
                <a:latin typeface="Courier New" pitchFamily="49" charset="0"/>
              </a:rPr>
              <a:t>result *= x</a:t>
            </a:r>
          </a:p>
          <a:p>
            <a:pPr algn="l">
              <a:lnSpc>
                <a:spcPts val="1400"/>
              </a:lnSpc>
              <a:spcBef>
                <a:spcPct val="50000"/>
              </a:spcBef>
            </a:pPr>
            <a:r>
              <a:rPr lang="en-US" sz="1800" b="1">
                <a:solidFill>
                  <a:srgbClr val="F78B09"/>
                </a:solidFill>
                <a:latin typeface="Courier New" pitchFamily="49" charset="0"/>
              </a:rPr>
              <a:t>print </a:t>
            </a:r>
            <a:r>
              <a:rPr lang="en-US" sz="1800" b="1">
                <a:latin typeface="Courier New" pitchFamily="49" charset="0"/>
              </a:rPr>
              <a:t>result</a:t>
            </a:r>
          </a:p>
        </p:txBody>
      </p:sp>
      <p:sp>
        <p:nvSpPr>
          <p:cNvPr id="3" name="Text Box 2"/>
          <p:cNvSpPr txBox="1">
            <a:spLocks noChangeArrowheads="1"/>
          </p:cNvSpPr>
          <p:nvPr/>
        </p:nvSpPr>
        <p:spPr bwMode="auto">
          <a:xfrm>
            <a:off x="574675" y="5943600"/>
            <a:ext cx="2889250" cy="738188"/>
          </a:xfrm>
          <a:prstGeom prst="rect">
            <a:avLst/>
          </a:prstGeom>
          <a:solidFill>
            <a:schemeClr val="bg1">
              <a:lumMod val="95000"/>
            </a:schemeClr>
          </a:solidFill>
          <a:ln>
            <a:solidFill>
              <a:schemeClr val="bg1">
                <a:lumMod val="50000"/>
              </a:schemeClr>
            </a:solid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sz="2100" dirty="0" smtClean="0">
                <a:latin typeface="Cambria" pitchFamily="18" charset="0"/>
              </a:rPr>
              <a:t>What do these four loops print out?</a:t>
            </a:r>
          </a:p>
        </p:txBody>
      </p:sp>
      <p:sp>
        <p:nvSpPr>
          <p:cNvPr id="25610" name="Text Box 2"/>
          <p:cNvSpPr txBox="1">
            <a:spLocks noChangeArrowheads="1"/>
          </p:cNvSpPr>
          <p:nvPr/>
        </p:nvSpPr>
        <p:spPr bwMode="auto">
          <a:xfrm>
            <a:off x="4953000" y="5867400"/>
            <a:ext cx="1720850"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500" b="1">
                <a:latin typeface="Cambria" pitchFamily="18" charset="0"/>
              </a:rPr>
              <a:t>Extra: </a:t>
            </a:r>
            <a:r>
              <a:rPr lang="en-US" sz="1500">
                <a:latin typeface="Cambria" pitchFamily="18" charset="0"/>
              </a:rPr>
              <a:t> Use a loop to finish this sum function:</a:t>
            </a:r>
          </a:p>
        </p:txBody>
      </p:sp>
      <p:sp>
        <p:nvSpPr>
          <p:cNvPr id="25611" name="Text Box 6"/>
          <p:cNvSpPr txBox="1">
            <a:spLocks noChangeArrowheads="1"/>
          </p:cNvSpPr>
          <p:nvPr/>
        </p:nvSpPr>
        <p:spPr bwMode="auto">
          <a:xfrm>
            <a:off x="4900613" y="1371600"/>
            <a:ext cx="3135312"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800" b="1">
                <a:latin typeface="Courier New" pitchFamily="49" charset="0"/>
              </a:rPr>
              <a:t>x = 0</a:t>
            </a:r>
          </a:p>
          <a:p>
            <a:pPr algn="l">
              <a:lnSpc>
                <a:spcPts val="1400"/>
              </a:lnSpc>
              <a:spcBef>
                <a:spcPct val="50000"/>
              </a:spcBef>
            </a:pPr>
            <a:r>
              <a:rPr lang="en-US" sz="1800" b="1">
                <a:solidFill>
                  <a:srgbClr val="F68B09"/>
                </a:solidFill>
                <a:latin typeface="Courier New" pitchFamily="49" charset="0"/>
              </a:rPr>
              <a:t>for </a:t>
            </a:r>
            <a:r>
              <a:rPr lang="en-US" sz="1800" b="1">
                <a:latin typeface="Courier New" pitchFamily="49" charset="0"/>
              </a:rPr>
              <a:t>i in range(4):</a:t>
            </a:r>
          </a:p>
          <a:p>
            <a:pPr algn="l">
              <a:lnSpc>
                <a:spcPts val="1400"/>
              </a:lnSpc>
              <a:spcBef>
                <a:spcPct val="50000"/>
              </a:spcBef>
            </a:pPr>
            <a:r>
              <a:rPr lang="en-US" sz="1800" b="1">
                <a:solidFill>
                  <a:srgbClr val="F68B09"/>
                </a:solidFill>
                <a:latin typeface="Courier New" pitchFamily="49" charset="0"/>
              </a:rPr>
              <a:t>  </a:t>
            </a:r>
            <a:r>
              <a:rPr lang="en-US" sz="1800" b="1">
                <a:latin typeface="Courier New" pitchFamily="49" charset="0"/>
              </a:rPr>
              <a:t>x += 10</a:t>
            </a:r>
          </a:p>
          <a:p>
            <a:pPr algn="l">
              <a:lnSpc>
                <a:spcPts val="1400"/>
              </a:lnSpc>
              <a:spcBef>
                <a:spcPct val="50000"/>
              </a:spcBef>
            </a:pPr>
            <a:r>
              <a:rPr lang="en-US" sz="1800" b="1">
                <a:solidFill>
                  <a:srgbClr val="F78B09"/>
                </a:solidFill>
                <a:latin typeface="Courier New" pitchFamily="49" charset="0"/>
              </a:rPr>
              <a:t>print </a:t>
            </a:r>
            <a:r>
              <a:rPr lang="en-US" sz="1800" b="1">
                <a:latin typeface="Courier New" pitchFamily="49" charset="0"/>
              </a:rPr>
              <a:t>x</a:t>
            </a:r>
          </a:p>
        </p:txBody>
      </p:sp>
      <p:sp>
        <p:nvSpPr>
          <p:cNvPr id="25612" name="Text Box 6"/>
          <p:cNvSpPr txBox="1">
            <a:spLocks noChangeArrowheads="1"/>
          </p:cNvSpPr>
          <p:nvPr/>
        </p:nvSpPr>
        <p:spPr bwMode="auto">
          <a:xfrm>
            <a:off x="304800" y="3498850"/>
            <a:ext cx="4030663"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500" b="1">
                <a:latin typeface="Courier New" pitchFamily="49" charset="0"/>
              </a:rPr>
              <a:t>L = ['golf','fore!','club','tee']</a:t>
            </a:r>
          </a:p>
          <a:p>
            <a:pPr algn="l">
              <a:lnSpc>
                <a:spcPts val="1400"/>
              </a:lnSpc>
              <a:spcBef>
                <a:spcPct val="50000"/>
              </a:spcBef>
            </a:pPr>
            <a:r>
              <a:rPr lang="en-US" sz="1500" b="1">
                <a:solidFill>
                  <a:srgbClr val="F68B09"/>
                </a:solidFill>
                <a:latin typeface="Courier New" pitchFamily="49" charset="0"/>
              </a:rPr>
              <a:t>for </a:t>
            </a:r>
            <a:r>
              <a:rPr lang="en-US" sz="1500" b="1">
                <a:latin typeface="Courier New" pitchFamily="49" charset="0"/>
              </a:rPr>
              <a:t>i in range(len(L)):</a:t>
            </a:r>
          </a:p>
          <a:p>
            <a:pPr algn="l">
              <a:lnSpc>
                <a:spcPts val="1400"/>
              </a:lnSpc>
              <a:spcBef>
                <a:spcPct val="50000"/>
              </a:spcBef>
            </a:pPr>
            <a:r>
              <a:rPr lang="en-US" sz="1500" b="1">
                <a:solidFill>
                  <a:srgbClr val="F68B09"/>
                </a:solidFill>
                <a:latin typeface="Courier New" pitchFamily="49" charset="0"/>
              </a:rPr>
              <a:t>   </a:t>
            </a:r>
            <a:r>
              <a:rPr lang="en-US" sz="1500" b="1">
                <a:latin typeface="Courier New" pitchFamily="49" charset="0"/>
              </a:rPr>
              <a:t>if i%2 == 1:</a:t>
            </a:r>
          </a:p>
          <a:p>
            <a:pPr algn="l">
              <a:lnSpc>
                <a:spcPts val="1400"/>
              </a:lnSpc>
              <a:spcBef>
                <a:spcPct val="50000"/>
              </a:spcBef>
            </a:pPr>
            <a:r>
              <a:rPr lang="en-US" sz="1500" b="1">
                <a:solidFill>
                  <a:srgbClr val="F78B09"/>
                </a:solidFill>
                <a:latin typeface="Courier New" pitchFamily="49" charset="0"/>
              </a:rPr>
              <a:t>      print </a:t>
            </a:r>
            <a:r>
              <a:rPr lang="en-US" sz="1500" b="1">
                <a:latin typeface="Courier New" pitchFamily="49" charset="0"/>
              </a:rPr>
              <a:t>L[i]</a:t>
            </a:r>
          </a:p>
        </p:txBody>
      </p:sp>
      <p:sp>
        <p:nvSpPr>
          <p:cNvPr id="25613" name="Text Box 6"/>
          <p:cNvSpPr txBox="1">
            <a:spLocks noChangeArrowheads="1"/>
          </p:cNvSpPr>
          <p:nvPr/>
        </p:nvSpPr>
        <p:spPr bwMode="auto">
          <a:xfrm>
            <a:off x="4900613" y="3498850"/>
            <a:ext cx="3786187" cy="175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ts val="1400"/>
              </a:lnSpc>
              <a:spcBef>
                <a:spcPct val="50000"/>
              </a:spcBef>
            </a:pPr>
            <a:r>
              <a:rPr lang="en-US" sz="1500" b="1">
                <a:latin typeface="Courier New" pitchFamily="49" charset="0"/>
              </a:rPr>
              <a:t>S = 'time to think this over! '</a:t>
            </a:r>
          </a:p>
          <a:p>
            <a:pPr algn="l">
              <a:lnSpc>
                <a:spcPts val="1400"/>
              </a:lnSpc>
              <a:spcBef>
                <a:spcPct val="50000"/>
              </a:spcBef>
            </a:pPr>
            <a:r>
              <a:rPr lang="en-US" sz="1500" b="1">
                <a:latin typeface="Courier New" pitchFamily="49" charset="0"/>
              </a:rPr>
              <a:t>result = ''</a:t>
            </a:r>
          </a:p>
          <a:p>
            <a:pPr algn="l">
              <a:lnSpc>
                <a:spcPts val="1400"/>
              </a:lnSpc>
              <a:spcBef>
                <a:spcPct val="50000"/>
              </a:spcBef>
            </a:pPr>
            <a:r>
              <a:rPr lang="en-US" sz="1500" b="1">
                <a:solidFill>
                  <a:srgbClr val="F68B09"/>
                </a:solidFill>
                <a:latin typeface="Courier New" pitchFamily="49" charset="0"/>
              </a:rPr>
              <a:t>for </a:t>
            </a:r>
            <a:r>
              <a:rPr lang="en-US" sz="1500" b="1">
                <a:latin typeface="Courier New" pitchFamily="49" charset="0"/>
              </a:rPr>
              <a:t>i in range(len(S)):</a:t>
            </a:r>
          </a:p>
          <a:p>
            <a:pPr algn="l">
              <a:lnSpc>
                <a:spcPts val="1400"/>
              </a:lnSpc>
              <a:spcBef>
                <a:spcPct val="50000"/>
              </a:spcBef>
            </a:pPr>
            <a:r>
              <a:rPr lang="en-US" sz="1500" b="1">
                <a:solidFill>
                  <a:srgbClr val="F68B09"/>
                </a:solidFill>
                <a:latin typeface="Courier New" pitchFamily="49" charset="0"/>
              </a:rPr>
              <a:t>   </a:t>
            </a:r>
            <a:r>
              <a:rPr lang="en-US" sz="1500" b="1">
                <a:latin typeface="Courier New" pitchFamily="49" charset="0"/>
              </a:rPr>
              <a:t>if S[i-1] == ' ':</a:t>
            </a:r>
          </a:p>
          <a:p>
            <a:pPr algn="l">
              <a:lnSpc>
                <a:spcPts val="1400"/>
              </a:lnSpc>
              <a:spcBef>
                <a:spcPct val="50000"/>
              </a:spcBef>
            </a:pPr>
            <a:r>
              <a:rPr lang="en-US" sz="1500" b="1">
                <a:latin typeface="Courier New" pitchFamily="49" charset="0"/>
              </a:rPr>
              <a:t>	result += S[i]</a:t>
            </a:r>
          </a:p>
          <a:p>
            <a:pPr algn="l">
              <a:lnSpc>
                <a:spcPts val="1400"/>
              </a:lnSpc>
              <a:spcBef>
                <a:spcPct val="50000"/>
              </a:spcBef>
            </a:pPr>
            <a:r>
              <a:rPr lang="en-US" sz="1500" b="1">
                <a:solidFill>
                  <a:srgbClr val="F78B09"/>
                </a:solidFill>
                <a:latin typeface="Courier New" pitchFamily="49" charset="0"/>
              </a:rPr>
              <a:t>print </a:t>
            </a:r>
            <a:r>
              <a:rPr lang="en-US" sz="1500" b="1">
                <a:latin typeface="Courier New" pitchFamily="49" charset="0"/>
              </a:rPr>
              <a:t>result</a:t>
            </a:r>
          </a:p>
        </p:txBody>
      </p:sp>
      <p:cxnSp>
        <p:nvCxnSpPr>
          <p:cNvPr id="25614" name="Straight Connector 2"/>
          <p:cNvCxnSpPr>
            <a:cxnSpLocks noChangeShapeType="1"/>
          </p:cNvCxnSpPr>
          <p:nvPr/>
        </p:nvCxnSpPr>
        <p:spPr bwMode="auto">
          <a:xfrm>
            <a:off x="304800" y="3276600"/>
            <a:ext cx="85344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cxnSp>
      <p:cxnSp>
        <p:nvCxnSpPr>
          <p:cNvPr id="25615" name="Straight Connector 31"/>
          <p:cNvCxnSpPr>
            <a:cxnSpLocks noChangeShapeType="1"/>
          </p:cNvCxnSpPr>
          <p:nvPr/>
        </p:nvCxnSpPr>
        <p:spPr bwMode="auto">
          <a:xfrm>
            <a:off x="4572000" y="1343025"/>
            <a:ext cx="0" cy="17303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cxnSp>
      <p:cxnSp>
        <p:nvCxnSpPr>
          <p:cNvPr id="25616" name="Straight Connector 35"/>
          <p:cNvCxnSpPr>
            <a:cxnSpLocks noChangeShapeType="1"/>
          </p:cNvCxnSpPr>
          <p:nvPr/>
        </p:nvCxnSpPr>
        <p:spPr bwMode="auto">
          <a:xfrm>
            <a:off x="4572000" y="3527425"/>
            <a:ext cx="0" cy="17303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169560" y="821520"/>
              <a:ext cx="8483760" cy="4983120"/>
            </p14:xfrm>
          </p:contentPart>
        </mc:Choice>
        <mc:Fallback xmlns="">
          <p:pic>
            <p:nvPicPr>
              <p:cNvPr id="2" name="Ink 1"/>
              <p:cNvPicPr/>
              <p:nvPr/>
            </p:nvPicPr>
            <p:blipFill>
              <a:blip r:embed="rId4"/>
              <a:stretch>
                <a:fillRect/>
              </a:stretch>
            </p:blipFill>
            <p:spPr>
              <a:xfrm>
                <a:off x="160200" y="812160"/>
                <a:ext cx="8502480" cy="5001840"/>
              </a:xfrm>
              <a:prstGeom prst="rect">
                <a:avLst/>
              </a:prstGeom>
            </p:spPr>
          </p:pic>
        </mc:Fallback>
      </mc:AlternateContent>
    </p:spTree>
    <p:extLst>
      <p:ext uri="{BB962C8B-B14F-4D97-AF65-F5344CB8AC3E}">
        <p14:creationId xmlns:p14="http://schemas.microsoft.com/office/powerpoint/2010/main" val="3076741764"/>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9" name="Line 7"/>
          <p:cNvSpPr>
            <a:spLocks noChangeShapeType="1"/>
          </p:cNvSpPr>
          <p:nvPr/>
        </p:nvSpPr>
        <p:spPr bwMode="auto">
          <a:xfrm rot="-5400000">
            <a:off x="2689225" y="2568575"/>
            <a:ext cx="3460750" cy="0"/>
          </a:xfrm>
          <a:prstGeom prst="line">
            <a:avLst/>
          </a:prstGeom>
          <a:noFill/>
          <a:ln w="19050">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940" name="Rectangle 16"/>
          <p:cNvSpPr>
            <a:spLocks noChangeArrowheads="1"/>
          </p:cNvSpPr>
          <p:nvPr/>
        </p:nvSpPr>
        <p:spPr bwMode="auto">
          <a:xfrm>
            <a:off x="396875" y="1476375"/>
            <a:ext cx="3587750" cy="194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a:solidFill>
                  <a:srgbClr val="FF6600"/>
                </a:solidFill>
                <a:latin typeface="Courier New" pitchFamily="49" charset="0"/>
              </a:rPr>
              <a:t>def</a:t>
            </a:r>
            <a:r>
              <a:rPr lang="en-US" sz="1800" b="1">
                <a:latin typeface="Courier New" pitchFamily="49" charset="0"/>
              </a:rPr>
              <a:t> </a:t>
            </a:r>
            <a:r>
              <a:rPr lang="en-US" sz="1800" b="1">
                <a:solidFill>
                  <a:srgbClr val="0504FD"/>
                </a:solidFill>
                <a:latin typeface="Courier New" pitchFamily="49" charset="0"/>
              </a:rPr>
              <a:t>count</a:t>
            </a:r>
            <a:r>
              <a:rPr lang="en-US" sz="1800" b="1">
                <a:latin typeface="Courier New" pitchFamily="49" charset="0"/>
              </a:rPr>
              <a:t>( WORD ):</a:t>
            </a:r>
          </a:p>
          <a:p>
            <a:pPr algn="l">
              <a:lnSpc>
                <a:spcPct val="70000"/>
              </a:lnSpc>
              <a:spcBef>
                <a:spcPct val="50000"/>
              </a:spcBef>
            </a:pPr>
            <a:r>
              <a:rPr lang="en-US" sz="1800" b="1">
                <a:solidFill>
                  <a:srgbClr val="FF6600"/>
                </a:solidFill>
                <a:latin typeface="Courier New" pitchFamily="49" charset="0"/>
              </a:rPr>
              <a:t>  </a:t>
            </a:r>
            <a:r>
              <a:rPr lang="en-US" sz="1800" b="1">
                <a:latin typeface="Courier New" pitchFamily="49" charset="0"/>
              </a:rPr>
              <a:t>n = 0</a:t>
            </a:r>
            <a:r>
              <a:rPr lang="en-US" sz="1800" b="1">
                <a:solidFill>
                  <a:srgbClr val="FF6600"/>
                </a:solidFill>
                <a:latin typeface="Courier New" pitchFamily="49" charset="0"/>
              </a:rPr>
              <a:t> </a:t>
            </a:r>
          </a:p>
          <a:p>
            <a:pPr algn="l">
              <a:lnSpc>
                <a:spcPct val="70000"/>
              </a:lnSpc>
              <a:spcBef>
                <a:spcPct val="50000"/>
              </a:spcBef>
            </a:pPr>
            <a:r>
              <a:rPr lang="en-US" sz="1800" b="1">
                <a:solidFill>
                  <a:srgbClr val="FF6600"/>
                </a:solidFill>
                <a:latin typeface="Courier New" pitchFamily="49" charset="0"/>
              </a:rPr>
              <a:t>  for</a:t>
            </a:r>
            <a:r>
              <a:rPr lang="en-US" sz="1800" b="1">
                <a:latin typeface="Courier New" pitchFamily="49" charset="0"/>
              </a:rPr>
              <a:t> c </a:t>
            </a:r>
            <a:r>
              <a:rPr lang="en-US" sz="1800" b="1">
                <a:solidFill>
                  <a:srgbClr val="FF6600"/>
                </a:solidFill>
                <a:latin typeface="Courier New" pitchFamily="49" charset="0"/>
              </a:rPr>
              <a:t>in</a:t>
            </a:r>
            <a:r>
              <a:rPr lang="en-US" sz="1800" b="1">
                <a:latin typeface="Courier New" pitchFamily="49" charset="0"/>
              </a:rPr>
              <a:t> WORD:</a:t>
            </a:r>
          </a:p>
          <a:p>
            <a:pPr algn="l">
              <a:lnSpc>
                <a:spcPct val="70000"/>
              </a:lnSpc>
              <a:spcBef>
                <a:spcPct val="50000"/>
              </a:spcBef>
            </a:pPr>
            <a:r>
              <a:rPr lang="en-US" sz="1800" b="1">
                <a:latin typeface="Courier New" pitchFamily="49" charset="0"/>
              </a:rPr>
              <a:t>    </a:t>
            </a:r>
            <a:r>
              <a:rPr lang="en-US" sz="1800" b="1">
                <a:solidFill>
                  <a:srgbClr val="FF6600"/>
                </a:solidFill>
                <a:latin typeface="Courier New" pitchFamily="49" charset="0"/>
              </a:rPr>
              <a:t>if</a:t>
            </a:r>
            <a:r>
              <a:rPr lang="en-US" sz="1800" b="1">
                <a:latin typeface="Courier New" pitchFamily="49" charset="0"/>
              </a:rPr>
              <a:t> c </a:t>
            </a:r>
            <a:r>
              <a:rPr lang="en-US" sz="1800" b="1">
                <a:solidFill>
                  <a:srgbClr val="FF6600"/>
                </a:solidFill>
                <a:latin typeface="Courier New" pitchFamily="49" charset="0"/>
              </a:rPr>
              <a:t>not in</a:t>
            </a:r>
            <a:r>
              <a:rPr lang="en-US" sz="1800" b="1">
                <a:latin typeface="Courier New" pitchFamily="49" charset="0"/>
              </a:rPr>
              <a:t> </a:t>
            </a:r>
            <a:r>
              <a:rPr lang="en-US" sz="1800" b="1">
                <a:solidFill>
                  <a:srgbClr val="008000"/>
                </a:solidFill>
                <a:latin typeface="Courier New" pitchFamily="49" charset="0"/>
              </a:rPr>
              <a:t>'aeiou'</a:t>
            </a:r>
            <a:r>
              <a:rPr lang="en-US" sz="1800" b="1">
                <a:latin typeface="Courier New" pitchFamily="49" charset="0"/>
              </a:rPr>
              <a:t>:</a:t>
            </a:r>
          </a:p>
          <a:p>
            <a:pPr algn="l">
              <a:lnSpc>
                <a:spcPct val="70000"/>
              </a:lnSpc>
              <a:spcBef>
                <a:spcPct val="50000"/>
              </a:spcBef>
            </a:pPr>
            <a:r>
              <a:rPr lang="en-US" sz="1800" b="1">
                <a:latin typeface="Courier New" pitchFamily="49" charset="0"/>
              </a:rPr>
              <a:t>      n += 1</a:t>
            </a:r>
          </a:p>
          <a:p>
            <a:pPr algn="l">
              <a:lnSpc>
                <a:spcPct val="70000"/>
              </a:lnSpc>
              <a:spcBef>
                <a:spcPct val="50000"/>
              </a:spcBef>
            </a:pPr>
            <a:r>
              <a:rPr lang="en-US" sz="1800" b="1">
                <a:solidFill>
                  <a:srgbClr val="FF6600"/>
                </a:solidFill>
                <a:latin typeface="Courier New" pitchFamily="49" charset="0"/>
              </a:rPr>
              <a:t>  return</a:t>
            </a:r>
            <a:r>
              <a:rPr lang="en-US" sz="1800" b="1">
                <a:latin typeface="Courier New" pitchFamily="49" charset="0"/>
              </a:rPr>
              <a:t> n</a:t>
            </a:r>
          </a:p>
        </p:txBody>
      </p:sp>
      <p:sp>
        <p:nvSpPr>
          <p:cNvPr id="39941" name="Rectangle 18"/>
          <p:cNvSpPr>
            <a:spLocks noChangeArrowheads="1"/>
          </p:cNvSpPr>
          <p:nvPr/>
        </p:nvSpPr>
        <p:spPr bwMode="auto">
          <a:xfrm>
            <a:off x="5067300" y="1096963"/>
            <a:ext cx="3030538" cy="201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err="1">
                <a:solidFill>
                  <a:srgbClr val="FF6600"/>
                </a:solidFill>
                <a:latin typeface="Courier New" pitchFamily="49" charset="0"/>
              </a:rPr>
              <a:t>def</a:t>
            </a:r>
            <a:r>
              <a:rPr lang="en-US" sz="1800" b="1" dirty="0">
                <a:latin typeface="Courier New" pitchFamily="49" charset="0"/>
              </a:rPr>
              <a:t> </a:t>
            </a:r>
            <a:r>
              <a:rPr lang="en-US" sz="1800" b="1" dirty="0">
                <a:solidFill>
                  <a:srgbClr val="0504FD"/>
                </a:solidFill>
                <a:latin typeface="Courier New" pitchFamily="49" charset="0"/>
              </a:rPr>
              <a:t>mystery</a:t>
            </a:r>
            <a:r>
              <a:rPr lang="en-US" sz="1800" b="1" dirty="0">
                <a:latin typeface="Courier New" pitchFamily="49" charset="0"/>
              </a:rPr>
              <a:t>( n ):</a:t>
            </a:r>
          </a:p>
          <a:p>
            <a:pPr algn="l"/>
            <a:r>
              <a:rPr lang="en-US" sz="1800" b="1" dirty="0">
                <a:solidFill>
                  <a:srgbClr val="FF6600"/>
                </a:solidFill>
                <a:latin typeface="Courier New" pitchFamily="49" charset="0"/>
              </a:rPr>
              <a:t>  while</a:t>
            </a:r>
            <a:r>
              <a:rPr lang="en-US" sz="1800" b="1" dirty="0">
                <a:latin typeface="Courier New" pitchFamily="49" charset="0"/>
              </a:rPr>
              <a:t> n != 1:</a:t>
            </a:r>
          </a:p>
          <a:p>
            <a:pPr algn="l"/>
            <a:r>
              <a:rPr lang="en-US" sz="1800" b="1" dirty="0">
                <a:latin typeface="Courier New" pitchFamily="49" charset="0"/>
              </a:rPr>
              <a:t>    </a:t>
            </a:r>
            <a:r>
              <a:rPr lang="en-US" sz="1800" b="1" dirty="0">
                <a:solidFill>
                  <a:srgbClr val="FF6600"/>
                </a:solidFill>
                <a:latin typeface="Courier New" pitchFamily="49" charset="0"/>
              </a:rPr>
              <a:t>if</a:t>
            </a:r>
            <a:r>
              <a:rPr lang="en-US" sz="1800" b="1" dirty="0">
                <a:latin typeface="Courier New" pitchFamily="49" charset="0"/>
              </a:rPr>
              <a:t> n%2 == 0:</a:t>
            </a:r>
          </a:p>
          <a:p>
            <a:pPr algn="l"/>
            <a:r>
              <a:rPr lang="en-US" sz="1800" b="1" dirty="0">
                <a:latin typeface="Courier New" pitchFamily="49" charset="0"/>
              </a:rPr>
              <a:t>      n = n/2</a:t>
            </a:r>
          </a:p>
          <a:p>
            <a:pPr algn="l"/>
            <a:r>
              <a:rPr lang="en-US" sz="1800" b="1" dirty="0">
                <a:latin typeface="Courier New" pitchFamily="49" charset="0"/>
              </a:rPr>
              <a:t>    </a:t>
            </a:r>
            <a:r>
              <a:rPr lang="en-US" sz="1800" b="1" dirty="0">
                <a:solidFill>
                  <a:srgbClr val="FF6600"/>
                </a:solidFill>
                <a:latin typeface="Courier New" pitchFamily="49" charset="0"/>
              </a:rPr>
              <a:t>else</a:t>
            </a:r>
            <a:r>
              <a:rPr lang="en-US" sz="1800" b="1" dirty="0">
                <a:latin typeface="Courier New" pitchFamily="49" charset="0"/>
              </a:rPr>
              <a:t>:</a:t>
            </a:r>
          </a:p>
          <a:p>
            <a:pPr algn="l"/>
            <a:r>
              <a:rPr lang="en-US" sz="1800" b="1" dirty="0">
                <a:latin typeface="Courier New" pitchFamily="49" charset="0"/>
              </a:rPr>
              <a:t>      </a:t>
            </a:r>
            <a:r>
              <a:rPr lang="en-US" sz="1800" b="1" dirty="0">
                <a:solidFill>
                  <a:srgbClr val="FF6600"/>
                </a:solidFill>
                <a:latin typeface="Courier New" pitchFamily="49" charset="0"/>
              </a:rPr>
              <a:t>return</a:t>
            </a:r>
            <a:r>
              <a:rPr lang="en-US" sz="1800" b="1" dirty="0">
                <a:latin typeface="Courier New" pitchFamily="49" charset="0"/>
              </a:rPr>
              <a:t> </a:t>
            </a:r>
            <a:r>
              <a:rPr lang="en-US" sz="1800" b="1" dirty="0">
                <a:solidFill>
                  <a:srgbClr val="6105A5"/>
                </a:solidFill>
                <a:latin typeface="Courier New" pitchFamily="49" charset="0"/>
              </a:rPr>
              <a:t>False</a:t>
            </a:r>
            <a:endParaRPr lang="en-US" sz="1800" b="1" dirty="0">
              <a:latin typeface="Courier New" pitchFamily="49" charset="0"/>
            </a:endParaRPr>
          </a:p>
          <a:p>
            <a:pPr algn="l"/>
            <a:r>
              <a:rPr lang="en-US" sz="1800" b="1" dirty="0">
                <a:latin typeface="Courier New" pitchFamily="49" charset="0"/>
              </a:rPr>
              <a:t>  </a:t>
            </a:r>
            <a:r>
              <a:rPr lang="en-US" sz="1800" b="1" dirty="0">
                <a:solidFill>
                  <a:srgbClr val="FF6600"/>
                </a:solidFill>
                <a:latin typeface="Courier New" pitchFamily="49" charset="0"/>
              </a:rPr>
              <a:t>return</a:t>
            </a:r>
            <a:r>
              <a:rPr lang="en-US" sz="1800" b="1" dirty="0">
                <a:latin typeface="Courier New" pitchFamily="49" charset="0"/>
              </a:rPr>
              <a:t> </a:t>
            </a:r>
            <a:r>
              <a:rPr lang="en-US" sz="1800" b="1" dirty="0">
                <a:solidFill>
                  <a:srgbClr val="6105A5"/>
                </a:solidFill>
                <a:latin typeface="Courier New" pitchFamily="49" charset="0"/>
              </a:rPr>
              <a:t>True</a:t>
            </a:r>
            <a:endParaRPr lang="en-US" sz="1800" b="1" dirty="0">
              <a:latin typeface="Courier New" pitchFamily="49" charset="0"/>
            </a:endParaRPr>
          </a:p>
        </p:txBody>
      </p:sp>
      <p:sp>
        <p:nvSpPr>
          <p:cNvPr id="39942" name="Line 19"/>
          <p:cNvSpPr>
            <a:spLocks noChangeShapeType="1"/>
          </p:cNvSpPr>
          <p:nvPr/>
        </p:nvSpPr>
        <p:spPr bwMode="auto">
          <a:xfrm flipH="1">
            <a:off x="7078663" y="835025"/>
            <a:ext cx="936625" cy="295275"/>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39943" name="Text Box 20"/>
          <p:cNvSpPr txBox="1">
            <a:spLocks noChangeArrowheads="1"/>
          </p:cNvSpPr>
          <p:nvPr/>
        </p:nvSpPr>
        <p:spPr bwMode="auto">
          <a:xfrm>
            <a:off x="6669088" y="517525"/>
            <a:ext cx="20193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latin typeface="Calibri" pitchFamily="34" charset="0"/>
              </a:rPr>
              <a:t>Let n = 12</a:t>
            </a:r>
          </a:p>
        </p:txBody>
      </p:sp>
      <p:sp>
        <p:nvSpPr>
          <p:cNvPr id="39944" name="Line 21"/>
          <p:cNvSpPr>
            <a:spLocks noChangeShapeType="1"/>
          </p:cNvSpPr>
          <p:nvPr/>
        </p:nvSpPr>
        <p:spPr bwMode="auto">
          <a:xfrm flipH="1">
            <a:off x="2232025" y="1069975"/>
            <a:ext cx="417513" cy="37465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39945" name="Text Box 22"/>
          <p:cNvSpPr txBox="1">
            <a:spLocks noChangeArrowheads="1"/>
          </p:cNvSpPr>
          <p:nvPr/>
        </p:nvSpPr>
        <p:spPr bwMode="auto">
          <a:xfrm>
            <a:off x="1068388" y="727075"/>
            <a:ext cx="27003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libri" pitchFamily="34" charset="0"/>
              </a:rPr>
              <a:t>Let WORD = 'forty-two'</a:t>
            </a:r>
          </a:p>
        </p:txBody>
      </p:sp>
      <p:sp>
        <p:nvSpPr>
          <p:cNvPr id="39946" name="Ink 10"/>
          <p:cNvSpPr>
            <a:spLocks noRot="1" noChangeAspect="1" noEditPoints="1" noChangeArrowheads="1" noChangeShapeType="1" noTextEdit="1"/>
          </p:cNvSpPr>
          <p:nvPr/>
        </p:nvSpPr>
        <p:spPr bwMode="auto">
          <a:xfrm>
            <a:off x="2182813" y="2973388"/>
            <a:ext cx="1587" cy="6350"/>
          </a:xfrm>
          <a:custGeom>
            <a:avLst/>
            <a:gdLst>
              <a:gd name="T0" fmla="*/ 0 w 5"/>
              <a:gd name="T1" fmla="*/ 2147483647 h 16"/>
              <a:gd name="T2" fmla="*/ 2147483647 w 5"/>
              <a:gd name="T3" fmla="*/ 2147483647 h 16"/>
              <a:gd name="T4" fmla="*/ 0 60000 65536"/>
              <a:gd name="T5" fmla="*/ 0 60000 65536"/>
              <a:gd name="T6" fmla="*/ 0 w 5"/>
              <a:gd name="T7" fmla="*/ 0 h 16"/>
              <a:gd name="T8" fmla="*/ 5 w 5"/>
              <a:gd name="T9" fmla="*/ 16 h 16"/>
            </a:gdLst>
            <a:ahLst/>
            <a:cxnLst>
              <a:cxn ang="T4">
                <a:pos x="T0" y="T1"/>
              </a:cxn>
              <a:cxn ang="T5">
                <a:pos x="T2" y="T3"/>
              </a:cxn>
            </a:cxnLst>
            <a:rect l="T6" t="T7" r="T8" b="T9"/>
            <a:pathLst>
              <a:path w="5" h="16" extrusionOk="0">
                <a:moveTo>
                  <a:pt x="0" y="6"/>
                </a:moveTo>
                <a:cubicBezTo>
                  <a:pt x="5" y="17"/>
                  <a:pt x="6" y="18"/>
                  <a:pt x="4"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47" name="Text Box 18"/>
          <p:cNvSpPr txBox="1">
            <a:spLocks noChangeArrowheads="1"/>
          </p:cNvSpPr>
          <p:nvPr/>
        </p:nvSpPr>
        <p:spPr bwMode="auto">
          <a:xfrm>
            <a:off x="4765675" y="5562600"/>
            <a:ext cx="3933825"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100" b="1">
                <a:solidFill>
                  <a:schemeClr val="accent2"/>
                </a:solidFill>
                <a:latin typeface="Calibri" pitchFamily="34" charset="0"/>
              </a:rPr>
              <a:t>Challenge: </a:t>
            </a:r>
            <a:r>
              <a:rPr lang="en-US" sz="1100">
                <a:solidFill>
                  <a:schemeClr val="accent2"/>
                </a:solidFill>
                <a:latin typeface="Calibri" pitchFamily="34" charset="0"/>
              </a:rPr>
              <a:t>what are all the inputs for whch </a:t>
            </a:r>
            <a:r>
              <a:rPr lang="en-US" sz="1100" b="1">
                <a:solidFill>
                  <a:schemeClr val="accent2"/>
                </a:solidFill>
                <a:latin typeface="Calibri" pitchFamily="34" charset="0"/>
              </a:rPr>
              <a:t>mystery</a:t>
            </a:r>
            <a:r>
              <a:rPr lang="en-US" sz="1100">
                <a:solidFill>
                  <a:schemeClr val="accent2"/>
                </a:solidFill>
                <a:latin typeface="Calibri" pitchFamily="34" charset="0"/>
              </a:rPr>
              <a:t> returns True?</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937440" y="642960"/>
              <a:ext cx="7930080" cy="5188320"/>
            </p14:xfrm>
          </p:contentPart>
        </mc:Choice>
        <mc:Fallback xmlns="">
          <p:pic>
            <p:nvPicPr>
              <p:cNvPr id="2" name="Ink 1"/>
              <p:cNvPicPr/>
              <p:nvPr/>
            </p:nvPicPr>
            <p:blipFill>
              <a:blip r:embed="rId3"/>
              <a:stretch>
                <a:fillRect/>
              </a:stretch>
            </p:blipFill>
            <p:spPr>
              <a:xfrm>
                <a:off x="928080" y="633600"/>
                <a:ext cx="7948800" cy="5207040"/>
              </a:xfrm>
              <a:prstGeom prst="rect">
                <a:avLst/>
              </a:prstGeom>
            </p:spPr>
          </p:pic>
        </mc:Fallback>
      </mc:AlternateContent>
      <p:sp>
        <p:nvSpPr>
          <p:cNvPr id="13" name="Text Box 3"/>
          <p:cNvSpPr txBox="1">
            <a:spLocks noChangeArrowheads="1"/>
          </p:cNvSpPr>
          <p:nvPr/>
        </p:nvSpPr>
        <p:spPr bwMode="auto">
          <a:xfrm>
            <a:off x="2740025" y="191001"/>
            <a:ext cx="3359150" cy="314325"/>
          </a:xfrm>
          <a:prstGeom prst="rect">
            <a:avLst/>
          </a:prstGeom>
          <a:solidFill>
            <a:srgbClr val="CCECFF"/>
          </a:solidFill>
          <a:ln w="9525">
            <a:noFill/>
            <a:miter lim="800000"/>
            <a:headEnd/>
            <a:tailEnd/>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a:latin typeface="Cambria" pitchFamily="18" charset="0"/>
              </a:rPr>
              <a:t>What do these two loops do?</a:t>
            </a:r>
          </a:p>
        </p:txBody>
      </p:sp>
    </p:spTree>
    <p:extLst>
      <p:ext uri="{BB962C8B-B14F-4D97-AF65-F5344CB8AC3E}">
        <p14:creationId xmlns:p14="http://schemas.microsoft.com/office/powerpoint/2010/main" val="962519892"/>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5"/>
          <p:cNvSpPr>
            <a:spLocks noChangeArrowheads="1"/>
          </p:cNvSpPr>
          <p:nvPr/>
        </p:nvSpPr>
        <p:spPr bwMode="auto">
          <a:xfrm>
            <a:off x="228600" y="554038"/>
            <a:ext cx="320040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a:solidFill>
                  <a:srgbClr val="FF6600"/>
                </a:solidFill>
                <a:latin typeface="Courier New" pitchFamily="49" charset="0"/>
              </a:rPr>
              <a:t>def</a:t>
            </a:r>
            <a:r>
              <a:rPr lang="en-US" sz="1800" b="1">
                <a:latin typeface="Courier New" pitchFamily="49" charset="0"/>
              </a:rPr>
              <a:t> min( L ):</a:t>
            </a:r>
          </a:p>
        </p:txBody>
      </p:sp>
      <p:sp>
        <p:nvSpPr>
          <p:cNvPr id="40963" name="Line 8"/>
          <p:cNvSpPr>
            <a:spLocks noChangeShapeType="1"/>
          </p:cNvSpPr>
          <p:nvPr/>
        </p:nvSpPr>
        <p:spPr bwMode="auto">
          <a:xfrm flipH="1">
            <a:off x="4260850" y="344488"/>
            <a:ext cx="11113" cy="6099175"/>
          </a:xfrm>
          <a:prstGeom prst="line">
            <a:avLst/>
          </a:prstGeom>
          <a:noFill/>
          <a:ln w="19050">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0964" name="Rectangle 12"/>
          <p:cNvSpPr>
            <a:spLocks noChangeArrowheads="1"/>
          </p:cNvSpPr>
          <p:nvPr/>
        </p:nvSpPr>
        <p:spPr bwMode="auto">
          <a:xfrm>
            <a:off x="4419600" y="554038"/>
            <a:ext cx="320040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70000"/>
              </a:lnSpc>
              <a:spcBef>
                <a:spcPct val="50000"/>
              </a:spcBef>
            </a:pPr>
            <a:r>
              <a:rPr lang="en-US" sz="1800" b="1">
                <a:solidFill>
                  <a:srgbClr val="FF6600"/>
                </a:solidFill>
                <a:latin typeface="Courier New" pitchFamily="49" charset="0"/>
              </a:rPr>
              <a:t>def</a:t>
            </a:r>
            <a:r>
              <a:rPr lang="en-US" sz="1800" b="1">
                <a:latin typeface="Courier New" pitchFamily="49" charset="0"/>
              </a:rPr>
              <a:t> isPrime( n ):</a:t>
            </a:r>
          </a:p>
        </p:txBody>
      </p:sp>
      <p:sp>
        <p:nvSpPr>
          <p:cNvPr id="40965" name="Text Box 16"/>
          <p:cNvSpPr txBox="1">
            <a:spLocks noChangeArrowheads="1"/>
          </p:cNvSpPr>
          <p:nvPr/>
        </p:nvSpPr>
        <p:spPr bwMode="auto">
          <a:xfrm>
            <a:off x="2286000" y="381000"/>
            <a:ext cx="17256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chemeClr val="accent2"/>
                </a:solidFill>
                <a:latin typeface="Calibri" pitchFamily="34" charset="0"/>
              </a:rPr>
              <a:t>L will be a non-empty list of numbers.</a:t>
            </a:r>
          </a:p>
        </p:txBody>
      </p:sp>
      <p:sp>
        <p:nvSpPr>
          <p:cNvPr id="40966" name="Text Box 17"/>
          <p:cNvSpPr txBox="1">
            <a:spLocks noChangeArrowheads="1"/>
          </p:cNvSpPr>
          <p:nvPr/>
        </p:nvSpPr>
        <p:spPr bwMode="auto">
          <a:xfrm>
            <a:off x="7119938" y="398463"/>
            <a:ext cx="16446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chemeClr val="accent2"/>
                </a:solidFill>
                <a:latin typeface="Calibri" pitchFamily="34" charset="0"/>
              </a:rPr>
              <a:t>n will be a positive integer &gt; 1</a:t>
            </a:r>
          </a:p>
        </p:txBody>
      </p:sp>
      <p:sp>
        <p:nvSpPr>
          <p:cNvPr id="40967" name="Ink 17"/>
          <p:cNvSpPr>
            <a:spLocks noRot="1" noChangeAspect="1" noEditPoints="1" noChangeArrowheads="1" noChangeShapeType="1" noTextEdit="1"/>
          </p:cNvSpPr>
          <p:nvPr/>
        </p:nvSpPr>
        <p:spPr bwMode="auto">
          <a:xfrm>
            <a:off x="3646488" y="3000375"/>
            <a:ext cx="9525" cy="7938"/>
          </a:xfrm>
          <a:custGeom>
            <a:avLst/>
            <a:gdLst>
              <a:gd name="T0" fmla="*/ 0 w 30"/>
              <a:gd name="T1" fmla="*/ 2147483647 h 24"/>
              <a:gd name="T2" fmla="*/ 2147483647 w 30"/>
              <a:gd name="T3" fmla="*/ 2147483647 h 24"/>
              <a:gd name="T4" fmla="*/ 0 60000 65536"/>
              <a:gd name="T5" fmla="*/ 0 60000 65536"/>
              <a:gd name="T6" fmla="*/ 0 w 30"/>
              <a:gd name="T7" fmla="*/ 0 h 24"/>
              <a:gd name="T8" fmla="*/ 30 w 30"/>
              <a:gd name="T9" fmla="*/ 24 h 24"/>
            </a:gdLst>
            <a:ahLst/>
            <a:cxnLst>
              <a:cxn ang="T4">
                <a:pos x="T0" y="T1"/>
              </a:cxn>
              <a:cxn ang="T5">
                <a:pos x="T2" y="T3"/>
              </a:cxn>
            </a:cxnLst>
            <a:rect l="T6" t="T7" r="T8" b="T9"/>
            <a:pathLst>
              <a:path w="30" h="24" extrusionOk="0">
                <a:moveTo>
                  <a:pt x="0" y="16"/>
                </a:moveTo>
                <a:cubicBezTo>
                  <a:pt x="20" y="25"/>
                  <a:pt x="27" y="23"/>
                  <a:pt x="27"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68" name="Text Box 18"/>
          <p:cNvSpPr txBox="1">
            <a:spLocks noChangeArrowheads="1"/>
          </p:cNvSpPr>
          <p:nvPr/>
        </p:nvSpPr>
        <p:spPr bwMode="auto">
          <a:xfrm>
            <a:off x="304800" y="6096000"/>
            <a:ext cx="37338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500" b="1">
                <a:solidFill>
                  <a:schemeClr val="accent2"/>
                </a:solidFill>
                <a:latin typeface="Calibri" pitchFamily="34" charset="0"/>
              </a:rPr>
              <a:t>Challenge: </a:t>
            </a:r>
            <a:r>
              <a:rPr lang="en-US" sz="1500">
                <a:solidFill>
                  <a:schemeClr val="accent2"/>
                </a:solidFill>
                <a:latin typeface="Calibri" pitchFamily="34" charset="0"/>
              </a:rPr>
              <a:t>how could you return the </a:t>
            </a:r>
            <a:r>
              <a:rPr lang="en-US" sz="1500" b="1" i="1">
                <a:solidFill>
                  <a:schemeClr val="accent2"/>
                </a:solidFill>
                <a:latin typeface="Calibri" pitchFamily="34" charset="0"/>
              </a:rPr>
              <a:t>index </a:t>
            </a:r>
            <a:r>
              <a:rPr lang="en-US" sz="1500">
                <a:solidFill>
                  <a:schemeClr val="accent2"/>
                </a:solidFill>
                <a:latin typeface="Calibri" pitchFamily="34" charset="0"/>
              </a:rPr>
              <a:t>(location) of the min instead?</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258840" y="892800"/>
              <a:ext cx="8269200" cy="4590360"/>
            </p14:xfrm>
          </p:contentPart>
        </mc:Choice>
        <mc:Fallback xmlns="">
          <p:pic>
            <p:nvPicPr>
              <p:cNvPr id="2" name="Ink 1"/>
              <p:cNvPicPr/>
              <p:nvPr/>
            </p:nvPicPr>
            <p:blipFill>
              <a:blip r:embed="rId3"/>
              <a:stretch>
                <a:fillRect/>
              </a:stretch>
            </p:blipFill>
            <p:spPr>
              <a:xfrm>
                <a:off x="249480" y="883440"/>
                <a:ext cx="8287920" cy="4609080"/>
              </a:xfrm>
              <a:prstGeom prst="rect">
                <a:avLst/>
              </a:prstGeom>
            </p:spPr>
          </p:pic>
        </mc:Fallback>
      </mc:AlternateContent>
    </p:spTree>
    <p:extLst>
      <p:ext uri="{BB962C8B-B14F-4D97-AF65-F5344CB8AC3E}">
        <p14:creationId xmlns:p14="http://schemas.microsoft.com/office/powerpoint/2010/main" val="1110967831"/>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ounded Rectangle 13"/>
          <p:cNvSpPr>
            <a:spLocks noChangeArrowheads="1"/>
          </p:cNvSpPr>
          <p:nvPr/>
        </p:nvSpPr>
        <p:spPr bwMode="auto">
          <a:xfrm>
            <a:off x="4343400" y="3505200"/>
            <a:ext cx="4495800" cy="3200400"/>
          </a:xfrm>
          <a:prstGeom prst="roundRect">
            <a:avLst>
              <a:gd name="adj" fmla="val 16667"/>
            </a:avLst>
          </a:prstGeom>
          <a:solidFill>
            <a:srgbClr val="FFCCFF"/>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p>
        </p:txBody>
      </p:sp>
      <p:sp>
        <p:nvSpPr>
          <p:cNvPr id="32771" name="Rectangle 32"/>
          <p:cNvSpPr>
            <a:spLocks noChangeArrowheads="1"/>
          </p:cNvSpPr>
          <p:nvPr/>
        </p:nvSpPr>
        <p:spPr bwMode="auto">
          <a:xfrm>
            <a:off x="457200" y="3668713"/>
            <a:ext cx="3810000"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latin typeface="Courier New" pitchFamily="49" charset="0"/>
              </a:rPr>
              <a:t>def sum(L):</a:t>
            </a:r>
          </a:p>
          <a:p>
            <a:pPr algn="l"/>
            <a:r>
              <a:rPr lang="en-US" sz="2800" b="1">
                <a:latin typeface="Courier New" pitchFamily="49" charset="0"/>
              </a:rPr>
              <a:t>  total = 0</a:t>
            </a:r>
          </a:p>
          <a:p>
            <a:pPr algn="l"/>
            <a:r>
              <a:rPr lang="en-US" sz="2800" b="1">
                <a:latin typeface="Courier New" pitchFamily="49" charset="0"/>
              </a:rPr>
              <a:t>  for </a:t>
            </a:r>
            <a:r>
              <a:rPr lang="en-US" sz="2800" b="1">
                <a:solidFill>
                  <a:srgbClr val="0E0BEE"/>
                </a:solidFill>
                <a:latin typeface="Courier New" pitchFamily="49" charset="0"/>
              </a:rPr>
              <a:t>x</a:t>
            </a:r>
            <a:r>
              <a:rPr lang="en-US" sz="2800" b="1">
                <a:latin typeface="Courier New" pitchFamily="49" charset="0"/>
              </a:rPr>
              <a:t> in L:</a:t>
            </a:r>
          </a:p>
          <a:p>
            <a:pPr algn="l"/>
            <a:r>
              <a:rPr lang="en-US" sz="2800" b="1">
                <a:latin typeface="Courier New" pitchFamily="49" charset="0"/>
              </a:rPr>
              <a:t>    total += </a:t>
            </a:r>
            <a:r>
              <a:rPr lang="en-US" sz="2800" b="1">
                <a:solidFill>
                  <a:srgbClr val="0E0BEE"/>
                </a:solidFill>
                <a:latin typeface="Courier New" pitchFamily="49" charset="0"/>
              </a:rPr>
              <a:t>x</a:t>
            </a:r>
          </a:p>
          <a:p>
            <a:pPr algn="l"/>
            <a:r>
              <a:rPr lang="en-US" sz="2800" b="1">
                <a:latin typeface="Courier New" pitchFamily="49" charset="0"/>
              </a:rPr>
              <a:t>  return total</a:t>
            </a:r>
            <a:endParaRPr lang="en-US" sz="2800">
              <a:solidFill>
                <a:srgbClr val="0E0BEE"/>
              </a:solidFill>
            </a:endParaRPr>
          </a:p>
        </p:txBody>
      </p:sp>
      <p:sp>
        <p:nvSpPr>
          <p:cNvPr id="32772" name="Rectangle 32"/>
          <p:cNvSpPr>
            <a:spLocks noChangeArrowheads="1"/>
          </p:cNvSpPr>
          <p:nvPr/>
        </p:nvSpPr>
        <p:spPr bwMode="auto">
          <a:xfrm>
            <a:off x="4495800" y="3621088"/>
            <a:ext cx="4419600"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latin typeface="Courier New" pitchFamily="49" charset="0"/>
              </a:rPr>
              <a:t>def sum(L):</a:t>
            </a:r>
          </a:p>
          <a:p>
            <a:pPr algn="l"/>
            <a:r>
              <a:rPr lang="en-US" sz="2800" b="1">
                <a:latin typeface="Courier New" pitchFamily="49" charset="0"/>
              </a:rPr>
              <a:t>  total = 0</a:t>
            </a:r>
          </a:p>
          <a:p>
            <a:pPr algn="l"/>
            <a:r>
              <a:rPr lang="en-US" sz="2800" b="1">
                <a:latin typeface="Courier New" pitchFamily="49" charset="0"/>
              </a:rPr>
              <a:t>  </a:t>
            </a:r>
            <a:r>
              <a:rPr lang="en-US" sz="2100" b="1">
                <a:latin typeface="Courier New" pitchFamily="49" charset="0"/>
              </a:rPr>
              <a:t>for</a:t>
            </a:r>
            <a:r>
              <a:rPr lang="en-US" sz="2800" b="1">
                <a:latin typeface="Courier New" pitchFamily="49" charset="0"/>
              </a:rPr>
              <a:t> </a:t>
            </a:r>
            <a:r>
              <a:rPr lang="en-US" sz="2700" b="1">
                <a:solidFill>
                  <a:srgbClr val="C00000"/>
                </a:solidFill>
                <a:latin typeface="Courier New" pitchFamily="49" charset="0"/>
              </a:rPr>
              <a:t>i</a:t>
            </a:r>
            <a:r>
              <a:rPr lang="en-US" sz="2100" b="1">
                <a:latin typeface="Courier New" pitchFamily="49" charset="0"/>
              </a:rPr>
              <a:t> in range(len(L))</a:t>
            </a:r>
          </a:p>
          <a:p>
            <a:pPr algn="l"/>
            <a:r>
              <a:rPr lang="en-US" sz="2800" b="1">
                <a:latin typeface="Courier New" pitchFamily="49" charset="0"/>
              </a:rPr>
              <a:t>    total +=</a:t>
            </a:r>
            <a:r>
              <a:rPr lang="en-US" sz="2800" b="1">
                <a:solidFill>
                  <a:srgbClr val="FF0000"/>
                </a:solidFill>
                <a:latin typeface="Courier New" pitchFamily="49" charset="0"/>
              </a:rPr>
              <a:t> _____</a:t>
            </a:r>
          </a:p>
          <a:p>
            <a:pPr algn="l"/>
            <a:r>
              <a:rPr lang="en-US" sz="2800" b="1">
                <a:latin typeface="Courier New" pitchFamily="49" charset="0"/>
              </a:rPr>
              <a:t>  return total</a:t>
            </a:r>
            <a:endParaRPr lang="en-US" sz="2800"/>
          </a:p>
        </p:txBody>
      </p:sp>
      <p:sp>
        <p:nvSpPr>
          <p:cNvPr id="32773" name="TextBox 12"/>
          <p:cNvSpPr txBox="1">
            <a:spLocks noChangeArrowheads="1"/>
          </p:cNvSpPr>
          <p:nvPr/>
        </p:nvSpPr>
        <p:spPr bwMode="auto">
          <a:xfrm>
            <a:off x="457200" y="6172200"/>
            <a:ext cx="3124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i="1">
                <a:solidFill>
                  <a:srgbClr val="0E0BEE"/>
                </a:solidFill>
                <a:latin typeface="Cambria" pitchFamily="18" charset="0"/>
              </a:rPr>
              <a:t>element</a:t>
            </a:r>
            <a:r>
              <a:rPr lang="en-US" sz="2100">
                <a:latin typeface="Cambria" pitchFamily="18" charset="0"/>
              </a:rPr>
              <a:t>-based loops</a:t>
            </a:r>
          </a:p>
        </p:txBody>
      </p:sp>
      <p:sp>
        <p:nvSpPr>
          <p:cNvPr id="32774" name="TextBox 13"/>
          <p:cNvSpPr txBox="1">
            <a:spLocks noChangeArrowheads="1"/>
          </p:cNvSpPr>
          <p:nvPr/>
        </p:nvSpPr>
        <p:spPr bwMode="auto">
          <a:xfrm>
            <a:off x="4953000" y="6172200"/>
            <a:ext cx="3124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i="1">
                <a:solidFill>
                  <a:srgbClr val="C00000"/>
                </a:solidFill>
                <a:latin typeface="Cambria" pitchFamily="18" charset="0"/>
              </a:rPr>
              <a:t>index</a:t>
            </a:r>
            <a:r>
              <a:rPr lang="en-US" sz="2100">
                <a:latin typeface="Cambria" pitchFamily="18" charset="0"/>
              </a:rPr>
              <a:t>-based loops</a:t>
            </a:r>
          </a:p>
        </p:txBody>
      </p:sp>
      <p:sp>
        <p:nvSpPr>
          <p:cNvPr id="32775" name="Text Box 33"/>
          <p:cNvSpPr txBox="1">
            <a:spLocks noChangeArrowheads="1"/>
          </p:cNvSpPr>
          <p:nvPr/>
        </p:nvSpPr>
        <p:spPr bwMode="auto">
          <a:xfrm>
            <a:off x="1295400" y="1397000"/>
            <a:ext cx="6553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L = [3, 15, 17, 7]</a:t>
            </a:r>
          </a:p>
        </p:txBody>
      </p:sp>
      <p:sp>
        <p:nvSpPr>
          <p:cNvPr id="32776" name="Rectangle 15"/>
          <p:cNvSpPr>
            <a:spLocks noChangeArrowheads="1"/>
          </p:cNvSpPr>
          <p:nvPr/>
        </p:nvSpPr>
        <p:spPr bwMode="auto">
          <a:xfrm>
            <a:off x="4335463" y="2851150"/>
            <a:ext cx="3937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i</a:t>
            </a:r>
            <a:endParaRPr lang="en-US"/>
          </a:p>
        </p:txBody>
      </p:sp>
      <p:cxnSp>
        <p:nvCxnSpPr>
          <p:cNvPr id="32777" name="Straight Arrow Connector 16"/>
          <p:cNvCxnSpPr>
            <a:cxnSpLocks noChangeShapeType="1"/>
          </p:cNvCxnSpPr>
          <p:nvPr/>
        </p:nvCxnSpPr>
        <p:spPr bwMode="auto">
          <a:xfrm flipH="1" flipV="1">
            <a:off x="3873500" y="2341563"/>
            <a:ext cx="534988" cy="520700"/>
          </a:xfrm>
          <a:prstGeom prst="straightConnector1">
            <a:avLst/>
          </a:prstGeom>
          <a:noFill/>
          <a:ln w="28575">
            <a:solidFill>
              <a:srgbClr val="C00000"/>
            </a:solidFill>
            <a:round/>
            <a:headEnd/>
            <a:tailEnd type="arrow" w="med" len="med"/>
          </a:ln>
          <a:extLst>
            <a:ext uri="{909E8E84-426E-40DD-AFC4-6F175D3DCCD1}">
              <a14:hiddenFill xmlns:a14="http://schemas.microsoft.com/office/drawing/2010/main">
                <a:noFill/>
              </a14:hiddenFill>
            </a:ext>
          </a:extLst>
        </p:spPr>
      </p:cxnSp>
      <p:sp>
        <p:nvSpPr>
          <p:cNvPr id="32778" name="Rectangle 21"/>
          <p:cNvSpPr>
            <a:spLocks noChangeArrowheads="1"/>
          </p:cNvSpPr>
          <p:nvPr/>
        </p:nvSpPr>
        <p:spPr bwMode="auto">
          <a:xfrm>
            <a:off x="3548063" y="1900238"/>
            <a:ext cx="392112"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0</a:t>
            </a:r>
            <a:endParaRPr lang="en-US"/>
          </a:p>
        </p:txBody>
      </p:sp>
      <p:sp>
        <p:nvSpPr>
          <p:cNvPr id="32779" name="Rectangle 22"/>
          <p:cNvSpPr>
            <a:spLocks noChangeArrowheads="1"/>
          </p:cNvSpPr>
          <p:nvPr/>
        </p:nvSpPr>
        <p:spPr bwMode="auto">
          <a:xfrm>
            <a:off x="4364038" y="1893888"/>
            <a:ext cx="392112"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1</a:t>
            </a:r>
            <a:endParaRPr lang="en-US"/>
          </a:p>
        </p:txBody>
      </p:sp>
      <p:sp>
        <p:nvSpPr>
          <p:cNvPr id="32780" name="Rectangle 23"/>
          <p:cNvSpPr>
            <a:spLocks noChangeArrowheads="1"/>
          </p:cNvSpPr>
          <p:nvPr/>
        </p:nvSpPr>
        <p:spPr bwMode="auto">
          <a:xfrm>
            <a:off x="5353050" y="1893888"/>
            <a:ext cx="3937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2</a:t>
            </a:r>
            <a:endParaRPr lang="en-US"/>
          </a:p>
        </p:txBody>
      </p:sp>
      <p:sp>
        <p:nvSpPr>
          <p:cNvPr id="32781" name="Rectangle 24"/>
          <p:cNvSpPr>
            <a:spLocks noChangeArrowheads="1"/>
          </p:cNvSpPr>
          <p:nvPr/>
        </p:nvSpPr>
        <p:spPr bwMode="auto">
          <a:xfrm>
            <a:off x="6237288" y="1903413"/>
            <a:ext cx="393700"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b="1">
                <a:solidFill>
                  <a:srgbClr val="C00000"/>
                </a:solidFill>
                <a:latin typeface="Courier New" pitchFamily="49" charset="0"/>
              </a:rPr>
              <a:t>3</a:t>
            </a:r>
            <a:endParaRPr lang="en-US"/>
          </a:p>
        </p:txBody>
      </p:sp>
      <p:cxnSp>
        <p:nvCxnSpPr>
          <p:cNvPr id="32782" name="Straight Arrow Connector 25"/>
          <p:cNvCxnSpPr>
            <a:cxnSpLocks noChangeShapeType="1"/>
          </p:cNvCxnSpPr>
          <p:nvPr/>
        </p:nvCxnSpPr>
        <p:spPr bwMode="auto">
          <a:xfrm flipV="1">
            <a:off x="4492625" y="2327275"/>
            <a:ext cx="69850" cy="549275"/>
          </a:xfrm>
          <a:prstGeom prst="straightConnector1">
            <a:avLst/>
          </a:prstGeom>
          <a:noFill/>
          <a:ln w="28575">
            <a:solidFill>
              <a:srgbClr val="C00000"/>
            </a:solidFill>
            <a:round/>
            <a:headEnd/>
            <a:tailEnd type="arrow" w="med" len="med"/>
          </a:ln>
          <a:extLst>
            <a:ext uri="{909E8E84-426E-40DD-AFC4-6F175D3DCCD1}">
              <a14:hiddenFill xmlns:a14="http://schemas.microsoft.com/office/drawing/2010/main">
                <a:noFill/>
              </a14:hiddenFill>
            </a:ext>
          </a:extLst>
        </p:spPr>
      </p:cxnSp>
      <p:cxnSp>
        <p:nvCxnSpPr>
          <p:cNvPr id="32783" name="Straight Arrow Connector 28"/>
          <p:cNvCxnSpPr>
            <a:cxnSpLocks noChangeShapeType="1"/>
          </p:cNvCxnSpPr>
          <p:nvPr/>
        </p:nvCxnSpPr>
        <p:spPr bwMode="auto">
          <a:xfrm flipV="1">
            <a:off x="4591050" y="2303463"/>
            <a:ext cx="838200" cy="600075"/>
          </a:xfrm>
          <a:prstGeom prst="straightConnector1">
            <a:avLst/>
          </a:prstGeom>
          <a:noFill/>
          <a:ln w="28575">
            <a:solidFill>
              <a:srgbClr val="C00000"/>
            </a:solidFill>
            <a:round/>
            <a:headEnd/>
            <a:tailEnd type="arrow" w="med" len="med"/>
          </a:ln>
          <a:extLst>
            <a:ext uri="{909E8E84-426E-40DD-AFC4-6F175D3DCCD1}">
              <a14:hiddenFill xmlns:a14="http://schemas.microsoft.com/office/drawing/2010/main">
                <a:noFill/>
              </a14:hiddenFill>
            </a:ext>
          </a:extLst>
        </p:spPr>
      </p:cxnSp>
      <p:cxnSp>
        <p:nvCxnSpPr>
          <p:cNvPr id="32784" name="Straight Arrow Connector 31"/>
          <p:cNvCxnSpPr>
            <a:cxnSpLocks noChangeShapeType="1"/>
          </p:cNvCxnSpPr>
          <p:nvPr/>
        </p:nvCxnSpPr>
        <p:spPr bwMode="auto">
          <a:xfrm flipV="1">
            <a:off x="4660900" y="2303463"/>
            <a:ext cx="1616075" cy="657225"/>
          </a:xfrm>
          <a:prstGeom prst="straightConnector1">
            <a:avLst/>
          </a:prstGeom>
          <a:noFill/>
          <a:ln w="28575">
            <a:solidFill>
              <a:srgbClr val="C00000"/>
            </a:solidFill>
            <a:round/>
            <a:headEnd/>
            <a:tailEnd type="arrow" w="med" len="med"/>
          </a:ln>
          <a:extLst>
            <a:ext uri="{909E8E84-426E-40DD-AFC4-6F175D3DCCD1}">
              <a14:hiddenFill xmlns:a14="http://schemas.microsoft.com/office/drawing/2010/main">
                <a:noFill/>
              </a14:hiddenFill>
            </a:ext>
          </a:extLst>
        </p:spPr>
      </p:cxnSp>
      <p:sp>
        <p:nvSpPr>
          <p:cNvPr id="32785" name="Text Box 2"/>
          <p:cNvSpPr txBox="1">
            <a:spLocks noChangeArrowheads="1"/>
          </p:cNvSpPr>
          <p:nvPr/>
        </p:nvSpPr>
        <p:spPr bwMode="auto">
          <a:xfrm>
            <a:off x="1447800" y="152400"/>
            <a:ext cx="63246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t>which is more </a:t>
            </a:r>
            <a:r>
              <a:rPr lang="en-US" sz="4200" i="1"/>
              <a:t>flexible?</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732320" y="2053800"/>
              <a:ext cx="6492240" cy="4152600"/>
            </p14:xfrm>
          </p:contentPart>
        </mc:Choice>
        <mc:Fallback xmlns="">
          <p:pic>
            <p:nvPicPr>
              <p:cNvPr id="2" name="Ink 1"/>
              <p:cNvPicPr/>
              <p:nvPr/>
            </p:nvPicPr>
            <p:blipFill>
              <a:blip r:embed="rId3"/>
              <a:stretch>
                <a:fillRect/>
              </a:stretch>
            </p:blipFill>
            <p:spPr>
              <a:xfrm>
                <a:off x="1722960" y="2044440"/>
                <a:ext cx="6510960" cy="4171320"/>
              </a:xfrm>
              <a:prstGeom prst="rect">
                <a:avLst/>
              </a:prstGeom>
            </p:spPr>
          </p:pic>
        </mc:Fallback>
      </mc:AlternateContent>
    </p:spTree>
    <p:extLst>
      <p:ext uri="{BB962C8B-B14F-4D97-AF65-F5344CB8AC3E}">
        <p14:creationId xmlns:p14="http://schemas.microsoft.com/office/powerpoint/2010/main" val="2737697582"/>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ext Box 5"/>
          <p:cNvSpPr txBox="1">
            <a:spLocks noChangeArrowheads="1"/>
          </p:cNvSpPr>
          <p:nvPr/>
        </p:nvSpPr>
        <p:spPr bwMode="auto">
          <a:xfrm>
            <a:off x="222250" y="412750"/>
            <a:ext cx="47244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b="1">
                <a:latin typeface="Courier New" pitchFamily="49" charset="0"/>
              </a:rPr>
              <a:t>while </a:t>
            </a:r>
            <a:r>
              <a:rPr lang="en-US" sz="4000"/>
              <a:t>power?</a:t>
            </a:r>
          </a:p>
        </p:txBody>
      </p:sp>
      <p:sp>
        <p:nvSpPr>
          <p:cNvPr id="43011" name="Text Box 6"/>
          <p:cNvSpPr txBox="1">
            <a:spLocks noChangeArrowheads="1"/>
          </p:cNvSpPr>
          <p:nvPr/>
        </p:nvSpPr>
        <p:spPr bwMode="auto">
          <a:xfrm>
            <a:off x="804863" y="1828800"/>
            <a:ext cx="7073900" cy="417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sz="3200" b="1">
                <a:solidFill>
                  <a:srgbClr val="FF6600"/>
                </a:solidFill>
                <a:latin typeface="Courier New" pitchFamily="49" charset="0"/>
              </a:rPr>
              <a:t>def</a:t>
            </a:r>
            <a:r>
              <a:rPr lang="en-US" sz="3200" b="1">
                <a:latin typeface="Courier New" pitchFamily="49" charset="0"/>
              </a:rPr>
              <a:t> </a:t>
            </a:r>
            <a:r>
              <a:rPr lang="en-US" sz="3200" b="1">
                <a:solidFill>
                  <a:srgbClr val="0504FD"/>
                </a:solidFill>
                <a:latin typeface="Courier New" pitchFamily="49" charset="0"/>
              </a:rPr>
              <a:t>pow</a:t>
            </a:r>
            <a:r>
              <a:rPr lang="en-US" sz="3200" b="1">
                <a:latin typeface="Courier New" pitchFamily="49" charset="0"/>
              </a:rPr>
              <a:t>( b, p ):</a:t>
            </a:r>
          </a:p>
          <a:p>
            <a:pPr algn="l">
              <a:lnSpc>
                <a:spcPct val="60000"/>
              </a:lnSpc>
              <a:spcBef>
                <a:spcPct val="50000"/>
              </a:spcBef>
            </a:pPr>
            <a:r>
              <a:rPr lang="en-US" sz="3200" b="1">
                <a:latin typeface="Courier New" pitchFamily="49" charset="0"/>
              </a:rPr>
              <a:t> </a:t>
            </a:r>
          </a:p>
          <a:p>
            <a:pPr algn="l">
              <a:lnSpc>
                <a:spcPct val="60000"/>
              </a:lnSpc>
              <a:spcBef>
                <a:spcPct val="50000"/>
              </a:spcBef>
            </a:pPr>
            <a:r>
              <a:rPr lang="en-US" sz="3200" b="1">
                <a:latin typeface="Courier New" pitchFamily="49" charset="0"/>
              </a:rPr>
              <a:t>   result = 1 </a:t>
            </a:r>
          </a:p>
          <a:p>
            <a:pPr algn="l">
              <a:lnSpc>
                <a:spcPct val="60000"/>
              </a:lnSpc>
              <a:spcBef>
                <a:spcPct val="50000"/>
              </a:spcBef>
            </a:pPr>
            <a:r>
              <a:rPr lang="en-US" sz="3200" b="1">
                <a:solidFill>
                  <a:srgbClr val="FF6600"/>
                </a:solidFill>
                <a:latin typeface="Courier New" pitchFamily="49" charset="0"/>
              </a:rPr>
              <a:t>   while</a:t>
            </a:r>
            <a:r>
              <a:rPr lang="en-US" sz="3200" b="1">
                <a:solidFill>
                  <a:schemeClr val="accent2"/>
                </a:solidFill>
                <a:latin typeface="Courier New" pitchFamily="49" charset="0"/>
              </a:rPr>
              <a:t>            </a:t>
            </a:r>
            <a:endParaRPr lang="en-US" sz="3200" b="1">
              <a:latin typeface="Courier New" pitchFamily="49" charset="0"/>
            </a:endParaRPr>
          </a:p>
          <a:p>
            <a:pPr algn="l">
              <a:lnSpc>
                <a:spcPct val="60000"/>
              </a:lnSpc>
              <a:spcBef>
                <a:spcPct val="50000"/>
              </a:spcBef>
            </a:pPr>
            <a:endParaRPr lang="en-US" sz="3200" b="1">
              <a:solidFill>
                <a:srgbClr val="800080"/>
              </a:solidFill>
              <a:latin typeface="Courier New" pitchFamily="49" charset="0"/>
            </a:endParaRPr>
          </a:p>
          <a:p>
            <a:pPr algn="l">
              <a:lnSpc>
                <a:spcPct val="60000"/>
              </a:lnSpc>
              <a:spcBef>
                <a:spcPct val="50000"/>
              </a:spcBef>
            </a:pPr>
            <a:r>
              <a:rPr lang="en-US" sz="3200" b="1">
                <a:latin typeface="Courier New" pitchFamily="49" charset="0"/>
              </a:rPr>
              <a:t>   </a:t>
            </a:r>
          </a:p>
          <a:p>
            <a:pPr algn="l">
              <a:lnSpc>
                <a:spcPct val="60000"/>
              </a:lnSpc>
              <a:spcBef>
                <a:spcPct val="50000"/>
              </a:spcBef>
            </a:pPr>
            <a:endParaRPr lang="en-US" sz="3200" b="1">
              <a:latin typeface="Courier New" pitchFamily="49" charset="0"/>
            </a:endParaRPr>
          </a:p>
          <a:p>
            <a:pPr algn="l">
              <a:lnSpc>
                <a:spcPct val="60000"/>
              </a:lnSpc>
              <a:spcBef>
                <a:spcPct val="50000"/>
              </a:spcBef>
            </a:pPr>
            <a:r>
              <a:rPr lang="en-US" sz="3200" b="1">
                <a:solidFill>
                  <a:srgbClr val="FF6600"/>
                </a:solidFill>
                <a:latin typeface="Courier New" pitchFamily="49" charset="0"/>
              </a:rPr>
              <a:t>   return</a:t>
            </a:r>
            <a:endParaRPr lang="en-US" sz="3200" b="1">
              <a:solidFill>
                <a:srgbClr val="008000"/>
              </a:solidFill>
              <a:latin typeface="Courier New" pitchFamily="49" charset="0"/>
            </a:endParaRPr>
          </a:p>
        </p:txBody>
      </p:sp>
      <p:sp>
        <p:nvSpPr>
          <p:cNvPr id="43012" name="Rectangle 12"/>
          <p:cNvSpPr>
            <a:spLocks noChangeArrowheads="1"/>
          </p:cNvSpPr>
          <p:nvPr/>
        </p:nvSpPr>
        <p:spPr bwMode="auto">
          <a:xfrm>
            <a:off x="633413" y="1295400"/>
            <a:ext cx="7967662" cy="74613"/>
          </a:xfrm>
          <a:prstGeom prst="rect">
            <a:avLst/>
          </a:prstGeom>
          <a:solidFill>
            <a:srgbClr val="33CCFF"/>
          </a:solidFill>
          <a:ln w="9525">
            <a:solidFill>
              <a:schemeClr val="tx1"/>
            </a:solidFill>
            <a:miter lim="800000"/>
            <a:headEnd/>
            <a:tailEnd/>
          </a:ln>
        </p:spPr>
        <p:txBody>
          <a:bodyPr wrap="none" anchor="ctr"/>
          <a:lstStyle/>
          <a:p>
            <a:endParaRPr lang="en-US"/>
          </a:p>
        </p:txBody>
      </p:sp>
      <p:cxnSp>
        <p:nvCxnSpPr>
          <p:cNvPr id="43013" name="Straight Arrow Connector 16"/>
          <p:cNvCxnSpPr>
            <a:cxnSpLocks noChangeShapeType="1"/>
          </p:cNvCxnSpPr>
          <p:nvPr/>
        </p:nvCxnSpPr>
        <p:spPr bwMode="auto">
          <a:xfrm flipH="1">
            <a:off x="5562600" y="1905000"/>
            <a:ext cx="990600" cy="5334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3014" name="Rectangle 17"/>
          <p:cNvSpPr>
            <a:spLocks noChangeArrowheads="1"/>
          </p:cNvSpPr>
          <p:nvPr/>
        </p:nvSpPr>
        <p:spPr bwMode="auto">
          <a:xfrm>
            <a:off x="6324600" y="1600200"/>
            <a:ext cx="26082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800">
                <a:latin typeface="Calibri" pitchFamily="34" charset="0"/>
              </a:rPr>
              <a:t>start the answer at a reasonable value</a:t>
            </a:r>
          </a:p>
        </p:txBody>
      </p:sp>
      <p:sp>
        <p:nvSpPr>
          <p:cNvPr id="43015" name="Rectangle 19"/>
          <p:cNvSpPr>
            <a:spLocks noChangeArrowheads="1"/>
          </p:cNvSpPr>
          <p:nvPr/>
        </p:nvSpPr>
        <p:spPr bwMode="auto">
          <a:xfrm>
            <a:off x="6124575" y="3876675"/>
            <a:ext cx="260826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800">
                <a:latin typeface="Calibri" pitchFamily="34" charset="0"/>
              </a:rPr>
              <a:t>create a loop that ACCUMULATES the correct answer</a:t>
            </a:r>
          </a:p>
        </p:txBody>
      </p:sp>
      <p:sp>
        <p:nvSpPr>
          <p:cNvPr id="43016" name="Rectangle 20"/>
          <p:cNvSpPr>
            <a:spLocks noChangeArrowheads="1"/>
          </p:cNvSpPr>
          <p:nvPr/>
        </p:nvSpPr>
        <p:spPr bwMode="auto">
          <a:xfrm>
            <a:off x="6138863" y="6215063"/>
            <a:ext cx="26082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800">
                <a:latin typeface="Calibri" pitchFamily="34" charset="0"/>
              </a:rPr>
              <a:t>and return it...</a:t>
            </a:r>
          </a:p>
        </p:txBody>
      </p:sp>
      <p:cxnSp>
        <p:nvCxnSpPr>
          <p:cNvPr id="43017" name="Straight Arrow Connector 22"/>
          <p:cNvCxnSpPr>
            <a:cxnSpLocks noChangeShapeType="1"/>
          </p:cNvCxnSpPr>
          <p:nvPr/>
        </p:nvCxnSpPr>
        <p:spPr bwMode="auto">
          <a:xfrm flipH="1" flipV="1">
            <a:off x="5410200" y="5943600"/>
            <a:ext cx="1219200" cy="4572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43018" name="Straight Connector 26"/>
          <p:cNvCxnSpPr>
            <a:cxnSpLocks noChangeShapeType="1"/>
          </p:cNvCxnSpPr>
          <p:nvPr/>
        </p:nvCxnSpPr>
        <p:spPr bwMode="auto">
          <a:xfrm>
            <a:off x="6400800" y="3352800"/>
            <a:ext cx="0" cy="19050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2">
            <p14:nvContentPartPr>
              <p14:cNvPr id="6149" name="Ink 14"/>
              <p14:cNvContentPartPr>
                <a14:cpLocks xmlns:a14="http://schemas.microsoft.com/office/drawing/2010/main" noRot="1" noChangeAspect="1" noEditPoints="1" noChangeArrowheads="1" noChangeShapeType="1"/>
              </p14:cNvContentPartPr>
              <p14:nvPr/>
            </p14:nvContentPartPr>
            <p14:xfrm>
              <a:off x="2309813" y="4084638"/>
              <a:ext cx="1271587" cy="485775"/>
            </p14:xfrm>
          </p:contentPart>
        </mc:Choice>
        <mc:Fallback xmlns="">
          <p:pic>
            <p:nvPicPr>
              <p:cNvPr id="6149" name="Ink 14"/>
              <p:cNvPicPr>
                <a:picLocks noRot="1" noChangeAspect="1" noEditPoints="1" noChangeArrowheads="1" noChangeShapeType="1"/>
              </p:cNvPicPr>
              <p:nvPr/>
            </p:nvPicPr>
            <p:blipFill>
              <a:blip r:embed="rId3"/>
              <a:stretch>
                <a:fillRect/>
              </a:stretch>
            </p:blipFill>
            <p:spPr>
              <a:xfrm>
                <a:off x="2295772" y="4070594"/>
                <a:ext cx="1289948" cy="514583"/>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6150" name="Ink 15"/>
              <p14:cNvContentPartPr>
                <a14:cpLocks xmlns:a14="http://schemas.microsoft.com/office/drawing/2010/main" noRot="1" noChangeAspect="1" noEditPoints="1" noChangeArrowheads="1" noChangeShapeType="1"/>
              </p14:cNvContentPartPr>
              <p14:nvPr/>
            </p14:nvContentPartPr>
            <p14:xfrm>
              <a:off x="3827463" y="3906838"/>
              <a:ext cx="280987" cy="509587"/>
            </p14:xfrm>
          </p:contentPart>
        </mc:Choice>
        <mc:Fallback xmlns="">
          <p:pic>
            <p:nvPicPr>
              <p:cNvPr id="6150" name="Ink 15"/>
              <p:cNvPicPr>
                <a:picLocks noRot="1" noChangeAspect="1" noEditPoints="1" noChangeArrowheads="1" noChangeShapeType="1"/>
              </p:cNvPicPr>
              <p:nvPr/>
            </p:nvPicPr>
            <p:blipFill>
              <a:blip r:embed="rId5"/>
              <a:stretch>
                <a:fillRect/>
              </a:stretch>
            </p:blipFill>
            <p:spPr>
              <a:xfrm>
                <a:off x="3811993" y="3892083"/>
                <a:ext cx="312648" cy="540896"/>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6151" name="Ink 16"/>
              <p14:cNvContentPartPr>
                <a14:cpLocks xmlns:a14="http://schemas.microsoft.com/office/drawing/2010/main" noRot="1" noChangeAspect="1" noEditPoints="1" noChangeArrowheads="1" noChangeShapeType="1"/>
              </p14:cNvContentPartPr>
              <p14:nvPr/>
            </p14:nvContentPartPr>
            <p14:xfrm>
              <a:off x="2492375" y="4822825"/>
              <a:ext cx="636588" cy="423863"/>
            </p14:xfrm>
          </p:contentPart>
        </mc:Choice>
        <mc:Fallback xmlns="">
          <p:pic>
            <p:nvPicPr>
              <p:cNvPr id="6151" name="Ink 16"/>
              <p:cNvPicPr>
                <a:picLocks noRot="1" noChangeAspect="1" noEditPoints="1" noChangeArrowheads="1" noChangeShapeType="1"/>
              </p:cNvPicPr>
              <p:nvPr/>
            </p:nvPicPr>
            <p:blipFill>
              <a:blip r:embed="rId7"/>
              <a:stretch>
                <a:fillRect/>
              </a:stretch>
            </p:blipFill>
            <p:spPr>
              <a:xfrm>
                <a:off x="2481573" y="4808420"/>
                <a:ext cx="652431" cy="450152"/>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6152" name="Ink 17"/>
              <p14:cNvContentPartPr>
                <a14:cpLocks xmlns:a14="http://schemas.microsoft.com/office/drawing/2010/main" noRot="1" noChangeAspect="1" noEditPoints="1" noChangeArrowheads="1" noChangeShapeType="1"/>
              </p14:cNvContentPartPr>
              <p14:nvPr/>
            </p14:nvContentPartPr>
            <p14:xfrm>
              <a:off x="3441700" y="4786313"/>
              <a:ext cx="261938" cy="96837"/>
            </p14:xfrm>
          </p:contentPart>
        </mc:Choice>
        <mc:Fallback xmlns="">
          <p:pic>
            <p:nvPicPr>
              <p:cNvPr id="6152" name="Ink 17"/>
              <p:cNvPicPr>
                <a:picLocks noRot="1" noChangeAspect="1" noEditPoints="1" noChangeArrowheads="1" noChangeShapeType="1"/>
              </p:cNvPicPr>
              <p:nvPr/>
            </p:nvPicPr>
            <p:blipFill>
              <a:blip r:embed="rId9"/>
              <a:stretch>
                <a:fillRect/>
              </a:stretch>
            </p:blipFill>
            <p:spPr>
              <a:xfrm>
                <a:off x="3433784" y="4774750"/>
                <a:ext cx="274891" cy="123576"/>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6153" name="Ink 18"/>
              <p14:cNvContentPartPr>
                <a14:cpLocks xmlns:a14="http://schemas.microsoft.com/office/drawing/2010/main" noRot="1" noChangeAspect="1" noEditPoints="1" noChangeArrowheads="1" noChangeShapeType="1"/>
              </p14:cNvContentPartPr>
              <p14:nvPr/>
            </p14:nvContentPartPr>
            <p14:xfrm>
              <a:off x="4116388" y="4673600"/>
              <a:ext cx="39687" cy="319088"/>
            </p14:xfrm>
          </p:contentPart>
        </mc:Choice>
        <mc:Fallback xmlns="">
          <p:pic>
            <p:nvPicPr>
              <p:cNvPr id="6153" name="Ink 18"/>
              <p:cNvPicPr>
                <a:picLocks noRot="1" noChangeAspect="1" noEditPoints="1" noChangeArrowheads="1" noChangeShapeType="1"/>
              </p:cNvPicPr>
              <p:nvPr/>
            </p:nvPicPr>
            <p:blipFill>
              <a:blip r:embed="rId11"/>
              <a:stretch>
                <a:fillRect/>
              </a:stretch>
            </p:blipFill>
            <p:spPr>
              <a:xfrm>
                <a:off x="4104121" y="4666037"/>
                <a:ext cx="66746" cy="334214"/>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6154" name="Ink 19"/>
              <p14:cNvContentPartPr>
                <a14:cpLocks xmlns:a14="http://schemas.microsoft.com/office/drawing/2010/main" noRot="1" noChangeAspect="1" noEditPoints="1" noChangeArrowheads="1" noChangeShapeType="1"/>
              </p14:cNvContentPartPr>
              <p14:nvPr/>
            </p14:nvContentPartPr>
            <p14:xfrm>
              <a:off x="3392488" y="5413375"/>
              <a:ext cx="1169987" cy="473075"/>
            </p14:xfrm>
          </p:contentPart>
        </mc:Choice>
        <mc:Fallback xmlns="">
          <p:pic>
            <p:nvPicPr>
              <p:cNvPr id="6154" name="Ink 19"/>
              <p:cNvPicPr>
                <a:picLocks noRot="1" noChangeAspect="1" noEditPoints="1" noChangeArrowheads="1" noChangeShapeType="1"/>
              </p:cNvPicPr>
              <p:nvPr/>
            </p:nvPicPr>
            <p:blipFill>
              <a:blip r:embed="rId13"/>
              <a:stretch>
                <a:fillRect/>
              </a:stretch>
            </p:blipFill>
            <p:spPr>
              <a:xfrm>
                <a:off x="3385648" y="5403294"/>
                <a:ext cx="1183307" cy="497557"/>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6158" name="Ink 23"/>
              <p14:cNvContentPartPr>
                <a14:cpLocks xmlns:a14="http://schemas.microsoft.com/office/drawing/2010/main" noRot="1" noChangeAspect="1" noEditPoints="1" noChangeArrowheads="1" noChangeShapeType="1"/>
              </p14:cNvContentPartPr>
              <p14:nvPr/>
            </p14:nvContentPartPr>
            <p14:xfrm>
              <a:off x="3328988" y="3405188"/>
              <a:ext cx="441325" cy="692150"/>
            </p14:xfrm>
          </p:contentPart>
        </mc:Choice>
        <mc:Fallback xmlns="">
          <p:pic>
            <p:nvPicPr>
              <p:cNvPr id="6158" name="Ink 23"/>
              <p:cNvPicPr>
                <a:picLocks noRot="1" noChangeAspect="1" noEditPoints="1" noChangeArrowheads="1" noChangeShapeType="1"/>
              </p:cNvPicPr>
              <p:nvPr/>
            </p:nvPicPr>
            <p:blipFill>
              <a:blip r:embed="rId15"/>
              <a:stretch>
                <a:fillRect/>
              </a:stretch>
            </p:blipFill>
            <p:spPr>
              <a:xfrm>
                <a:off x="3316029" y="3389351"/>
                <a:ext cx="470123" cy="724184"/>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6159" name="Ink 24"/>
              <p14:cNvContentPartPr>
                <a14:cpLocks xmlns:a14="http://schemas.microsoft.com/office/drawing/2010/main" noRot="1" noChangeAspect="1" noEditPoints="1" noChangeArrowheads="1" noChangeShapeType="1"/>
              </p14:cNvContentPartPr>
              <p14:nvPr/>
            </p14:nvContentPartPr>
            <p14:xfrm>
              <a:off x="4046538" y="3386138"/>
              <a:ext cx="207962" cy="203200"/>
            </p14:xfrm>
          </p:contentPart>
        </mc:Choice>
        <mc:Fallback xmlns="">
          <p:pic>
            <p:nvPicPr>
              <p:cNvPr id="6159" name="Ink 24"/>
              <p:cNvPicPr>
                <a:picLocks noRot="1" noChangeAspect="1" noEditPoints="1" noChangeArrowheads="1" noChangeShapeType="1"/>
              </p:cNvPicPr>
              <p:nvPr/>
            </p:nvPicPr>
            <p:blipFill>
              <a:blip r:embed="rId17"/>
              <a:stretch>
                <a:fillRect/>
              </a:stretch>
            </p:blipFill>
            <p:spPr>
              <a:xfrm>
                <a:off x="4032506" y="3372087"/>
                <a:ext cx="237105" cy="232383"/>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6160" name="Ink 25"/>
              <p14:cNvContentPartPr>
                <a14:cpLocks xmlns:a14="http://schemas.microsoft.com/office/drawing/2010/main" noRot="1" noChangeAspect="1" noEditPoints="1" noChangeArrowheads="1" noChangeShapeType="1"/>
              </p14:cNvContentPartPr>
              <p14:nvPr/>
            </p14:nvContentPartPr>
            <p14:xfrm>
              <a:off x="4530725" y="3351213"/>
              <a:ext cx="444500" cy="344487"/>
            </p14:xfrm>
          </p:contentPart>
        </mc:Choice>
        <mc:Fallback xmlns="">
          <p:pic>
            <p:nvPicPr>
              <p:cNvPr id="6160" name="Ink 25"/>
              <p:cNvPicPr>
                <a:picLocks noRot="1" noChangeAspect="1" noEditPoints="1" noChangeArrowheads="1" noChangeShapeType="1"/>
              </p:cNvPicPr>
              <p:nvPr/>
            </p:nvPicPr>
            <p:blipFill>
              <a:blip r:embed="rId19"/>
              <a:stretch>
                <a:fillRect/>
              </a:stretch>
            </p:blipFill>
            <p:spPr>
              <a:xfrm>
                <a:off x="4515608" y="3335015"/>
                <a:ext cx="475453" cy="376524"/>
              </a:xfrm>
              <a:prstGeom prst="rect">
                <a:avLst/>
              </a:prstGeom>
            </p:spPr>
          </p:pic>
        </mc:Fallback>
      </mc:AlternateContent>
    </p:spTree>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ext Box 2"/>
          <p:cNvSpPr txBox="1">
            <a:spLocks noChangeArrowheads="1"/>
          </p:cNvSpPr>
          <p:nvPr/>
        </p:nvSpPr>
        <p:spPr bwMode="auto">
          <a:xfrm>
            <a:off x="609600" y="268288"/>
            <a:ext cx="7620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t>Looping over </a:t>
            </a:r>
            <a:r>
              <a:rPr lang="en-US" sz="4000"/>
              <a:t>strings</a:t>
            </a:r>
          </a:p>
        </p:txBody>
      </p:sp>
      <p:sp>
        <p:nvSpPr>
          <p:cNvPr id="44035" name="Text Box 10"/>
          <p:cNvSpPr txBox="1">
            <a:spLocks noChangeArrowheads="1"/>
          </p:cNvSpPr>
          <p:nvPr/>
        </p:nvSpPr>
        <p:spPr bwMode="auto">
          <a:xfrm>
            <a:off x="954088" y="1905000"/>
            <a:ext cx="7504112" cy="1246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80000"/>
              </a:lnSpc>
              <a:spcBef>
                <a:spcPct val="50000"/>
              </a:spcBef>
            </a:pPr>
            <a:r>
              <a:rPr lang="en-US" sz="3600" b="1">
                <a:solidFill>
                  <a:srgbClr val="FF6600"/>
                </a:solidFill>
                <a:latin typeface="Courier New" pitchFamily="49" charset="0"/>
              </a:rPr>
              <a:t>for</a:t>
            </a:r>
            <a:r>
              <a:rPr lang="en-US" sz="3600" b="1">
                <a:latin typeface="Courier New" pitchFamily="49" charset="0"/>
              </a:rPr>
              <a:t> c </a:t>
            </a:r>
            <a:r>
              <a:rPr lang="en-US" sz="3600" b="1">
                <a:solidFill>
                  <a:srgbClr val="FF6600"/>
                </a:solidFill>
                <a:latin typeface="Courier New" pitchFamily="49" charset="0"/>
              </a:rPr>
              <a:t>in</a:t>
            </a:r>
            <a:r>
              <a:rPr lang="en-US" sz="3600" b="1">
                <a:latin typeface="Courier New" pitchFamily="49" charset="0"/>
              </a:rPr>
              <a:t> </a:t>
            </a:r>
            <a:r>
              <a:rPr lang="en-US" sz="3600" b="1">
                <a:solidFill>
                  <a:srgbClr val="008000"/>
                </a:solidFill>
                <a:latin typeface="Courier New" pitchFamily="49" charset="0"/>
              </a:rPr>
              <a:t>'down with CS!'</a:t>
            </a:r>
            <a:r>
              <a:rPr lang="en-US" sz="3600" b="1">
                <a:latin typeface="Courier New" pitchFamily="49" charset="0"/>
              </a:rPr>
              <a:t>:</a:t>
            </a:r>
          </a:p>
          <a:p>
            <a:pPr algn="l">
              <a:lnSpc>
                <a:spcPct val="80000"/>
              </a:lnSpc>
              <a:spcBef>
                <a:spcPct val="50000"/>
              </a:spcBef>
            </a:pPr>
            <a:r>
              <a:rPr lang="en-US" sz="3600" b="1">
                <a:latin typeface="Courier New" pitchFamily="49" charset="0"/>
              </a:rPr>
              <a:t>    </a:t>
            </a:r>
            <a:r>
              <a:rPr lang="en-US" sz="3600" b="1">
                <a:solidFill>
                  <a:srgbClr val="FF6600"/>
                </a:solidFill>
                <a:latin typeface="Courier New" pitchFamily="49" charset="0"/>
              </a:rPr>
              <a:t>print</a:t>
            </a:r>
            <a:r>
              <a:rPr lang="en-US" sz="3600" b="1">
                <a:latin typeface="Courier New" pitchFamily="49" charset="0"/>
              </a:rPr>
              <a:t> c</a:t>
            </a:r>
          </a:p>
        </p:txBody>
      </p:sp>
    </p:spTree>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2">
            <a:extLst>
              <a:ext uri="{28A0092B-C50C-407E-A947-70E740481C1C}">
                <a14:useLocalDpi xmlns:a14="http://schemas.microsoft.com/office/drawing/2010/main" val="0"/>
              </a:ext>
            </a:extLst>
          </a:blip>
          <a:srcRect l="727"/>
          <a:stretch/>
        </p:blipFill>
        <p:spPr>
          <a:xfrm>
            <a:off x="47549" y="762000"/>
            <a:ext cx="7115251" cy="6022032"/>
          </a:xfrm>
          <a:prstGeom prst="rect">
            <a:avLst/>
          </a:prstGeom>
        </p:spPr>
      </p:pic>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76600" y="76200"/>
            <a:ext cx="5705475" cy="1828800"/>
          </a:xfrm>
          <a:prstGeom prst="rect">
            <a:avLst/>
          </a:prstGeom>
          <a:ln w="38100">
            <a:solidFill>
              <a:schemeClr val="bg1">
                <a:lumMod val="65000"/>
              </a:schemeClr>
            </a:solidFill>
          </a:ln>
        </p:spPr>
      </p:pic>
      <p:sp>
        <p:nvSpPr>
          <p:cNvPr id="4" name="Right Arrow 3"/>
          <p:cNvSpPr/>
          <p:nvPr/>
        </p:nvSpPr>
        <p:spPr bwMode="auto">
          <a:xfrm rot="16200000">
            <a:off x="5621826" y="1933072"/>
            <a:ext cx="609600" cy="457200"/>
          </a:xfrm>
          <a:prstGeom prst="rightArrow">
            <a:avLst>
              <a:gd name="adj1" fmla="val 44186"/>
              <a:gd name="adj2" fmla="val 57895"/>
            </a:avLst>
          </a:prstGeom>
          <a:solidFill>
            <a:schemeClr val="bg1">
              <a:lumMod val="65000"/>
            </a:schemeClr>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Rectangle 2"/>
          <p:cNvSpPr/>
          <p:nvPr/>
        </p:nvSpPr>
        <p:spPr>
          <a:xfrm>
            <a:off x="6705600" y="6169967"/>
            <a:ext cx="2137252" cy="461665"/>
          </a:xfrm>
          <a:prstGeom prst="rect">
            <a:avLst/>
          </a:prstGeom>
          <a:solidFill>
            <a:srgbClr val="CCECFF"/>
          </a:solidFill>
        </p:spPr>
        <p:txBody>
          <a:bodyPr wrap="none">
            <a:spAutoFit/>
          </a:bodyPr>
          <a:lstStyle/>
          <a:p>
            <a:r>
              <a:rPr lang="en-US" i="1" dirty="0" smtClean="0">
                <a:latin typeface="Cambria" pitchFamily="18" charset="0"/>
              </a:rPr>
              <a:t>RPS variations!</a:t>
            </a:r>
            <a:endParaRPr lang="en-US" i="1" dirty="0"/>
          </a:p>
        </p:txBody>
      </p:sp>
      <p:sp>
        <p:nvSpPr>
          <p:cNvPr id="7" name="Rectangle 6"/>
          <p:cNvSpPr/>
          <p:nvPr/>
        </p:nvSpPr>
        <p:spPr>
          <a:xfrm>
            <a:off x="7774226" y="1728079"/>
            <a:ext cx="1053686" cy="461665"/>
          </a:xfrm>
          <a:prstGeom prst="rect">
            <a:avLst/>
          </a:prstGeom>
          <a:solidFill>
            <a:schemeClr val="bg1">
              <a:lumMod val="85000"/>
            </a:schemeClr>
          </a:solidFill>
        </p:spPr>
        <p:txBody>
          <a:bodyPr wrap="none">
            <a:spAutoFit/>
          </a:bodyPr>
          <a:lstStyle/>
          <a:p>
            <a:r>
              <a:rPr lang="en-US" i="1" dirty="0" smtClean="0">
                <a:latin typeface="Cambria" pitchFamily="18" charset="0"/>
              </a:rPr>
              <a:t>Sara S.</a:t>
            </a:r>
            <a:endParaRPr lang="en-US" i="1" dirty="0"/>
          </a:p>
        </p:txBody>
      </p:sp>
      <p:sp>
        <p:nvSpPr>
          <p:cNvPr id="8" name="Right Arrow 7"/>
          <p:cNvSpPr/>
          <p:nvPr/>
        </p:nvSpPr>
        <p:spPr bwMode="auto">
          <a:xfrm rot="10800000">
            <a:off x="6162315" y="5029200"/>
            <a:ext cx="609600" cy="457200"/>
          </a:xfrm>
          <a:prstGeom prst="rightArrow">
            <a:avLst>
              <a:gd name="adj1" fmla="val 44186"/>
              <a:gd name="adj2" fmla="val 57895"/>
            </a:avLst>
          </a:prstGeom>
          <a:solidFill>
            <a:schemeClr val="bg1">
              <a:lumMod val="65000"/>
            </a:schemeClr>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2986167392"/>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87202" y="204284"/>
            <a:ext cx="5832597" cy="5434516"/>
          </a:xfrm>
          <a:prstGeom prst="rect">
            <a:avLst/>
          </a:prstGeom>
        </p:spPr>
      </p:pic>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325490" y="1447526"/>
            <a:ext cx="4760220" cy="5196138"/>
          </a:xfrm>
          <a:prstGeom prst="rect">
            <a:avLst/>
          </a:prstGeom>
        </p:spPr>
      </p:pic>
      <p:sp>
        <p:nvSpPr>
          <p:cNvPr id="4" name="Right Arrow 3"/>
          <p:cNvSpPr/>
          <p:nvPr/>
        </p:nvSpPr>
        <p:spPr bwMode="auto">
          <a:xfrm rot="16200000">
            <a:off x="1981200" y="1036032"/>
            <a:ext cx="609600" cy="457200"/>
          </a:xfrm>
          <a:prstGeom prst="rightArrow">
            <a:avLst>
              <a:gd name="adj1" fmla="val 44186"/>
              <a:gd name="adj2" fmla="val 57895"/>
            </a:avLst>
          </a:prstGeom>
          <a:solidFill>
            <a:schemeClr val="bg1">
              <a:lumMod val="65000"/>
            </a:schemeClr>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Rectangle 2"/>
          <p:cNvSpPr/>
          <p:nvPr/>
        </p:nvSpPr>
        <p:spPr>
          <a:xfrm>
            <a:off x="348081" y="6169966"/>
            <a:ext cx="2050690" cy="461665"/>
          </a:xfrm>
          <a:prstGeom prst="rect">
            <a:avLst/>
          </a:prstGeom>
          <a:solidFill>
            <a:srgbClr val="CCFFCC"/>
          </a:solidFill>
        </p:spPr>
        <p:txBody>
          <a:bodyPr wrap="none">
            <a:spAutoFit/>
          </a:bodyPr>
          <a:lstStyle/>
          <a:p>
            <a:r>
              <a:rPr lang="en-US" i="1" dirty="0" smtClean="0">
                <a:latin typeface="Cambria" pitchFamily="18" charset="0"/>
              </a:rPr>
              <a:t>RPS variations</a:t>
            </a:r>
            <a:endParaRPr lang="en-US" i="1" dirty="0"/>
          </a:p>
        </p:txBody>
      </p:sp>
      <p:sp>
        <p:nvSpPr>
          <p:cNvPr id="7" name="Rectangle 6"/>
          <p:cNvSpPr/>
          <p:nvPr/>
        </p:nvSpPr>
        <p:spPr>
          <a:xfrm>
            <a:off x="7848600" y="1390739"/>
            <a:ext cx="1085554" cy="461665"/>
          </a:xfrm>
          <a:prstGeom prst="rect">
            <a:avLst/>
          </a:prstGeom>
          <a:solidFill>
            <a:schemeClr val="bg1">
              <a:lumMod val="85000"/>
            </a:schemeClr>
          </a:solidFill>
        </p:spPr>
        <p:txBody>
          <a:bodyPr wrap="none">
            <a:spAutoFit/>
          </a:bodyPr>
          <a:lstStyle/>
          <a:p>
            <a:r>
              <a:rPr lang="en-US" i="1" dirty="0" smtClean="0">
                <a:latin typeface="Cambria" pitchFamily="18" charset="0"/>
              </a:rPr>
              <a:t>Lam H.</a:t>
            </a:r>
            <a:endParaRPr lang="en-US" i="1" dirty="0"/>
          </a:p>
        </p:txBody>
      </p:sp>
      <p:sp>
        <p:nvSpPr>
          <p:cNvPr id="8" name="Right Arrow 7"/>
          <p:cNvSpPr/>
          <p:nvPr/>
        </p:nvSpPr>
        <p:spPr bwMode="auto">
          <a:xfrm rot="9072408">
            <a:off x="8221404" y="4690544"/>
            <a:ext cx="609600" cy="457200"/>
          </a:xfrm>
          <a:prstGeom prst="rightArrow">
            <a:avLst>
              <a:gd name="adj1" fmla="val 44186"/>
              <a:gd name="adj2" fmla="val 57895"/>
            </a:avLst>
          </a:prstGeom>
          <a:solidFill>
            <a:schemeClr val="bg1">
              <a:lumMod val="65000"/>
            </a:schemeClr>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2183625106"/>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2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txDef>
      <a:spPr>
        <a:noFill/>
      </a:spPr>
      <a:bodyPr wrap="square" rtlCol="0">
        <a:spAutoFit/>
      </a:bodyPr>
      <a:lstStyle>
        <a:defPPr>
          <a:defRPr dirty="0" smtClean="0">
            <a:latin typeface="Cambria" panose="02040503050406030204" pitchFamily="18" charset="0"/>
          </a:defRPr>
        </a:defPPr>
      </a:lstStyle>
    </a:tx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txDef>
      <a:spPr>
        <a:noFill/>
      </a:spPr>
      <a:bodyPr wrap="square" rtlCol="0">
        <a:spAutoFit/>
      </a:bodyPr>
      <a:lstStyle>
        <a:defPPr>
          <a:defRPr dirty="0" smtClean="0">
            <a:latin typeface="Cambria" panose="02040503050406030204" pitchFamily="18" charset="0"/>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27990</TotalTime>
  <Words>23113</Words>
  <Application>Microsoft Office PowerPoint</Application>
  <PresentationFormat>On-screen Show (4:3)</PresentationFormat>
  <Paragraphs>5441</Paragraphs>
  <Slides>301</Slides>
  <Notes>137</Notes>
  <HiddenSlides>0</HiddenSlides>
  <MMClips>0</MMClips>
  <ScaleCrop>false</ScaleCrop>
  <HeadingPairs>
    <vt:vector size="6" baseType="variant">
      <vt:variant>
        <vt:lpstr>Fonts Used</vt:lpstr>
      </vt:variant>
      <vt:variant>
        <vt:i4>16</vt:i4>
      </vt:variant>
      <vt:variant>
        <vt:lpstr>Theme</vt:lpstr>
      </vt:variant>
      <vt:variant>
        <vt:i4>3</vt:i4>
      </vt:variant>
      <vt:variant>
        <vt:lpstr>Slide Titles</vt:lpstr>
      </vt:variant>
      <vt:variant>
        <vt:i4>301</vt:i4>
      </vt:variant>
    </vt:vector>
  </HeadingPairs>
  <TitlesOfParts>
    <vt:vector size="320" baseType="lpstr">
      <vt:lpstr>ＭＳ Ｐゴシック</vt:lpstr>
      <vt:lpstr>ＭＳ Ｐゴシック</vt:lpstr>
      <vt:lpstr>Arial</vt:lpstr>
      <vt:lpstr>Calibri</vt:lpstr>
      <vt:lpstr>Cambria</vt:lpstr>
      <vt:lpstr>Candara</vt:lpstr>
      <vt:lpstr>Comic Sans MS</vt:lpstr>
      <vt:lpstr>Consolas</vt:lpstr>
      <vt:lpstr>Courier New</vt:lpstr>
      <vt:lpstr>Georgia</vt:lpstr>
      <vt:lpstr>Lucida Grande</vt:lpstr>
      <vt:lpstr>Maiandra GD</vt:lpstr>
      <vt:lpstr>Marker Felt</vt:lpstr>
      <vt:lpstr>Symbol</vt:lpstr>
      <vt:lpstr>Times</vt:lpstr>
      <vt:lpstr>Times New Roman</vt:lpstr>
      <vt:lpstr>2_Blank Presentation</vt:lpstr>
      <vt:lpstr>Blank Presentation</vt:lpstr>
      <vt:lpstr>1_Blank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Factorial with Recursion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Zachary Dodds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dodds</dc:creator>
  <cp:lastModifiedBy>User</cp:lastModifiedBy>
  <cp:revision>605</cp:revision>
  <cp:lastPrinted>2017-03-07T18:46:51Z</cp:lastPrinted>
  <dcterms:created xsi:type="dcterms:W3CDTF">2010-10-21T13:38:48Z</dcterms:created>
  <dcterms:modified xsi:type="dcterms:W3CDTF">2018-10-25T18:41:43Z</dcterms:modified>
</cp:coreProperties>
</file>